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89" r:id="rId3"/>
    <p:sldId id="291" r:id="rId4"/>
    <p:sldId id="302" r:id="rId5"/>
    <p:sldId id="303" r:id="rId6"/>
    <p:sldId id="305" r:id="rId7"/>
    <p:sldId id="299" r:id="rId8"/>
    <p:sldId id="304" r:id="rId9"/>
    <p:sldId id="306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31E51FBF-C29D-44CC-ACAD-203681F9CF3D}" type="datetimeFigureOut">
              <a:rPr lang="en-US" smtClean="0"/>
              <a:t>24/04/2025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07F34017-7ED8-4369-BECC-9008E39C9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345331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51FBF-C29D-44CC-ACAD-203681F9CF3D}" type="datetimeFigureOut">
              <a:rPr lang="en-US" smtClean="0"/>
              <a:t>24/04/2025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34017-7ED8-4369-BECC-9008E39C9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2989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51FBF-C29D-44CC-ACAD-203681F9CF3D}" type="datetimeFigureOut">
              <a:rPr lang="en-US" smtClean="0"/>
              <a:t>24/04/2025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34017-7ED8-4369-BECC-9008E39C9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57006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51FBF-C29D-44CC-ACAD-203681F9CF3D}" type="datetimeFigureOut">
              <a:rPr lang="en-US" smtClean="0"/>
              <a:t>24/04/2025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34017-7ED8-4369-BECC-9008E39C9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38658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31E51FBF-C29D-44CC-ACAD-203681F9CF3D}" type="datetimeFigureOut">
              <a:rPr lang="en-US" smtClean="0"/>
              <a:t>24/04/2025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07F34017-7ED8-4369-BECC-9008E39C9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392373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51FBF-C29D-44CC-ACAD-203681F9CF3D}" type="datetimeFigureOut">
              <a:rPr lang="en-US" smtClean="0"/>
              <a:t>24/04/2025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34017-7ED8-4369-BECC-9008E39C9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02641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51FBF-C29D-44CC-ACAD-203681F9CF3D}" type="datetimeFigureOut">
              <a:rPr lang="en-US" smtClean="0"/>
              <a:t>24/04/2025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34017-7ED8-4369-BECC-9008E39C9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59255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51FBF-C29D-44CC-ACAD-203681F9CF3D}" type="datetimeFigureOut">
              <a:rPr lang="en-US" smtClean="0"/>
              <a:t>24/04/2025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34017-7ED8-4369-BECC-9008E39C9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62445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51FBF-C29D-44CC-ACAD-203681F9CF3D}" type="datetimeFigureOut">
              <a:rPr lang="en-US" smtClean="0"/>
              <a:t>24/04/2025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34017-7ED8-4369-BECC-9008E39C9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39859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51FBF-C29D-44CC-ACAD-203681F9CF3D}" type="datetimeFigureOut">
              <a:rPr lang="en-US" smtClean="0"/>
              <a:t>24/04/2025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7F34017-7ED8-4369-BECC-9008E39C9749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4122008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31E51FBF-C29D-44CC-ACAD-203681F9CF3D}" type="datetimeFigureOut">
              <a:rPr lang="en-US" smtClean="0"/>
              <a:t>24/04/2025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7F34017-7ED8-4369-BECC-9008E39C9749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3963586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31E51FBF-C29D-44CC-ACAD-203681F9CF3D}" type="datetimeFigureOut">
              <a:rPr lang="en-US" smtClean="0"/>
              <a:t>24/04/2025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07F34017-7ED8-4369-BECC-9008E39C9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95088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54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HÁT MỪNG CHIẾN THẮNG</a:t>
            </a:r>
            <a:endParaRPr lang="en-US" sz="54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77279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38727" y="463639"/>
            <a:ext cx="11229532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72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72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vi-VN" sz="60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7200" b="1" dirty="0"/>
              <a:t> </a:t>
            </a:r>
            <a:r>
              <a:rPr lang="vi-VN" sz="6600" b="1" dirty="0"/>
              <a:t>Hát lên một bài ca mới mừng Chúa đã cứu thoát ta. Từ nơi u sâu tăm tối dẫn đường về nguồn ánh sáng.</a:t>
            </a:r>
            <a:endParaRPr lang="vi-VN" sz="66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92087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38727" y="502276"/>
            <a:ext cx="11281048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60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sz="7200" b="1" dirty="0"/>
              <a:t> </a:t>
            </a:r>
            <a:r>
              <a:rPr lang="en-US" sz="7200" b="1" dirty="0" err="1"/>
              <a:t>Hát</a:t>
            </a:r>
            <a:r>
              <a:rPr lang="en-US" sz="7200" b="1" dirty="0"/>
              <a:t> </a:t>
            </a:r>
            <a:r>
              <a:rPr lang="en-US" sz="7200" b="1" dirty="0" err="1"/>
              <a:t>lên</a:t>
            </a:r>
            <a:r>
              <a:rPr lang="en-US" sz="7200" b="1" dirty="0"/>
              <a:t> </a:t>
            </a:r>
            <a:r>
              <a:rPr lang="en-US" sz="7200" b="1" dirty="0" err="1"/>
              <a:t>một</a:t>
            </a:r>
            <a:r>
              <a:rPr lang="en-US" sz="7200" b="1" dirty="0"/>
              <a:t> </a:t>
            </a:r>
            <a:r>
              <a:rPr lang="en-US" sz="7200" b="1" dirty="0" err="1"/>
              <a:t>bài</a:t>
            </a:r>
            <a:r>
              <a:rPr lang="en-US" sz="7200" b="1" dirty="0"/>
              <a:t> ca </a:t>
            </a:r>
            <a:r>
              <a:rPr lang="en-US" sz="7200" b="1" dirty="0" err="1"/>
              <a:t>mới</a:t>
            </a:r>
            <a:r>
              <a:rPr lang="en-US" sz="7200" b="1" dirty="0"/>
              <a:t> </a:t>
            </a:r>
            <a:r>
              <a:rPr lang="en-US" sz="7200" b="1" dirty="0" err="1"/>
              <a:t>mừng</a:t>
            </a:r>
            <a:r>
              <a:rPr lang="en-US" sz="7200" b="1" dirty="0"/>
              <a:t> </a:t>
            </a:r>
            <a:r>
              <a:rPr lang="en-US" sz="7200" b="1" dirty="0" err="1"/>
              <a:t>Chúa</a:t>
            </a:r>
            <a:r>
              <a:rPr lang="en-US" sz="7200" b="1" dirty="0"/>
              <a:t> </a:t>
            </a:r>
            <a:r>
              <a:rPr lang="en-US" sz="7200" b="1" dirty="0" err="1"/>
              <a:t>chiến</a:t>
            </a:r>
            <a:r>
              <a:rPr lang="en-US" sz="7200" b="1" dirty="0"/>
              <a:t> </a:t>
            </a:r>
            <a:r>
              <a:rPr lang="en-US" sz="7200" b="1" dirty="0" err="1"/>
              <a:t>thắng</a:t>
            </a:r>
            <a:r>
              <a:rPr lang="en-US" sz="7200" b="1" dirty="0"/>
              <a:t> </a:t>
            </a:r>
            <a:r>
              <a:rPr lang="en-US" sz="7200" b="1" dirty="0" err="1"/>
              <a:t>khải</a:t>
            </a:r>
            <a:r>
              <a:rPr lang="en-US" sz="7200" b="1" dirty="0"/>
              <a:t> </a:t>
            </a:r>
            <a:r>
              <a:rPr lang="en-US" sz="7200" b="1" dirty="0" err="1"/>
              <a:t>hoàn</a:t>
            </a:r>
            <a:r>
              <a:rPr lang="en-US" sz="7200" b="1" dirty="0"/>
              <a:t>. </a:t>
            </a:r>
            <a:r>
              <a:rPr lang="en-US" sz="7200" b="1" dirty="0" err="1"/>
              <a:t>Đập</a:t>
            </a:r>
            <a:r>
              <a:rPr lang="en-US" sz="7200" b="1" dirty="0"/>
              <a:t> tan </a:t>
            </a:r>
            <a:r>
              <a:rPr lang="en-US" sz="7200" b="1" dirty="0" err="1"/>
              <a:t>nô</a:t>
            </a:r>
            <a:r>
              <a:rPr lang="en-US" sz="7200" b="1" dirty="0"/>
              <a:t> </a:t>
            </a:r>
            <a:r>
              <a:rPr lang="en-US" sz="7200" b="1" dirty="0" err="1"/>
              <a:t>lệ</a:t>
            </a:r>
            <a:r>
              <a:rPr lang="en-US" sz="7200" b="1" dirty="0"/>
              <a:t> </a:t>
            </a:r>
            <a:r>
              <a:rPr lang="en-US" sz="7200" b="1" dirty="0" err="1"/>
              <a:t>thần</a:t>
            </a:r>
            <a:r>
              <a:rPr lang="en-US" sz="7200" b="1" dirty="0"/>
              <a:t> </a:t>
            </a:r>
            <a:r>
              <a:rPr lang="en-US" sz="7200" b="1" dirty="0" err="1"/>
              <a:t>chết</a:t>
            </a:r>
            <a:r>
              <a:rPr lang="en-US" sz="7200" b="1" dirty="0"/>
              <a:t> </a:t>
            </a:r>
            <a:r>
              <a:rPr lang="en-US" sz="7200" b="1" dirty="0" err="1"/>
              <a:t>mang</a:t>
            </a:r>
            <a:r>
              <a:rPr lang="en-US" sz="7200" b="1" dirty="0"/>
              <a:t> </a:t>
            </a:r>
            <a:r>
              <a:rPr lang="en-US" sz="7200" b="1" dirty="0" err="1"/>
              <a:t>lại</a:t>
            </a:r>
            <a:r>
              <a:rPr lang="en-US" sz="7200" b="1" dirty="0"/>
              <a:t> </a:t>
            </a:r>
            <a:r>
              <a:rPr lang="en-US" sz="7200" b="1" dirty="0" err="1"/>
              <a:t>sự</a:t>
            </a:r>
            <a:r>
              <a:rPr lang="en-US" sz="7200" b="1" dirty="0"/>
              <a:t> </a:t>
            </a:r>
            <a:r>
              <a:rPr lang="en-US" sz="7200" b="1" dirty="0" err="1"/>
              <a:t>sống</a:t>
            </a:r>
            <a:r>
              <a:rPr lang="en-US" sz="7200" b="1" dirty="0"/>
              <a:t> </a:t>
            </a:r>
            <a:r>
              <a:rPr lang="en-US" sz="7200" b="1" dirty="0" err="1"/>
              <a:t>vinh</a:t>
            </a:r>
            <a:r>
              <a:rPr lang="en-US" sz="7200" b="1" dirty="0"/>
              <a:t> </a:t>
            </a:r>
            <a:r>
              <a:rPr lang="en-US" sz="7200" b="1" dirty="0" err="1"/>
              <a:t>quang</a:t>
            </a:r>
            <a:r>
              <a:rPr lang="en-US" sz="7200" b="1" dirty="0"/>
              <a:t>.</a:t>
            </a:r>
            <a:endParaRPr lang="vi-VN" sz="72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461690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38727" y="463639"/>
            <a:ext cx="11229532" cy="62786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72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vi-VN" sz="72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vi-VN" sz="60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7200" b="1" dirty="0"/>
              <a:t> </a:t>
            </a:r>
            <a:r>
              <a:rPr lang="vi-VN" sz="6600" b="1" dirty="0"/>
              <a:t>Từ nay ta thuộc về Chúa, từ nay ta sẽ được sống. Cũng như Ngài đã sống lại và Ngài ở đâu ta cũng ở đó.</a:t>
            </a:r>
            <a:endParaRPr lang="vi-VN" sz="66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176156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38727" y="463639"/>
            <a:ext cx="11229532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72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72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vi-VN" sz="60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7200" b="1" dirty="0"/>
              <a:t> </a:t>
            </a:r>
            <a:r>
              <a:rPr lang="vi-VN" sz="6600" b="1" dirty="0"/>
              <a:t>Hát lên một bài ca mới mừng Chúa đã cứu thoát ta. Từ nơi u sâu tăm tối dẫn đường về nguồn ánh sáng.</a:t>
            </a:r>
            <a:endParaRPr lang="vi-VN" sz="66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441543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38727" y="502276"/>
            <a:ext cx="11281048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60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sz="7200" b="1" dirty="0"/>
              <a:t> </a:t>
            </a:r>
            <a:r>
              <a:rPr lang="en-US" sz="7200" b="1" dirty="0" err="1"/>
              <a:t>Hát</a:t>
            </a:r>
            <a:r>
              <a:rPr lang="en-US" sz="7200" b="1" dirty="0"/>
              <a:t> </a:t>
            </a:r>
            <a:r>
              <a:rPr lang="en-US" sz="7200" b="1" dirty="0" err="1"/>
              <a:t>lên</a:t>
            </a:r>
            <a:r>
              <a:rPr lang="en-US" sz="7200" b="1" dirty="0"/>
              <a:t> </a:t>
            </a:r>
            <a:r>
              <a:rPr lang="en-US" sz="7200" b="1" dirty="0" err="1"/>
              <a:t>một</a:t>
            </a:r>
            <a:r>
              <a:rPr lang="en-US" sz="7200" b="1" dirty="0"/>
              <a:t> </a:t>
            </a:r>
            <a:r>
              <a:rPr lang="en-US" sz="7200" b="1" dirty="0" err="1"/>
              <a:t>bài</a:t>
            </a:r>
            <a:r>
              <a:rPr lang="en-US" sz="7200" b="1" dirty="0"/>
              <a:t> ca </a:t>
            </a:r>
            <a:r>
              <a:rPr lang="en-US" sz="7200" b="1" dirty="0" err="1"/>
              <a:t>mới</a:t>
            </a:r>
            <a:r>
              <a:rPr lang="en-US" sz="7200" b="1" dirty="0"/>
              <a:t> </a:t>
            </a:r>
            <a:r>
              <a:rPr lang="en-US" sz="7200" b="1" dirty="0" err="1"/>
              <a:t>mừng</a:t>
            </a:r>
            <a:r>
              <a:rPr lang="en-US" sz="7200" b="1" dirty="0"/>
              <a:t> </a:t>
            </a:r>
            <a:r>
              <a:rPr lang="en-US" sz="7200" b="1" dirty="0" err="1"/>
              <a:t>Chúa</a:t>
            </a:r>
            <a:r>
              <a:rPr lang="en-US" sz="7200" b="1" dirty="0"/>
              <a:t> </a:t>
            </a:r>
            <a:r>
              <a:rPr lang="en-US" sz="7200" b="1" dirty="0" err="1"/>
              <a:t>chiến</a:t>
            </a:r>
            <a:r>
              <a:rPr lang="en-US" sz="7200" b="1" dirty="0"/>
              <a:t> </a:t>
            </a:r>
            <a:r>
              <a:rPr lang="en-US" sz="7200" b="1" dirty="0" err="1"/>
              <a:t>thắng</a:t>
            </a:r>
            <a:r>
              <a:rPr lang="en-US" sz="7200" b="1" dirty="0"/>
              <a:t> </a:t>
            </a:r>
            <a:r>
              <a:rPr lang="en-US" sz="7200" b="1" dirty="0" err="1"/>
              <a:t>khải</a:t>
            </a:r>
            <a:r>
              <a:rPr lang="en-US" sz="7200" b="1" dirty="0"/>
              <a:t> </a:t>
            </a:r>
            <a:r>
              <a:rPr lang="en-US" sz="7200" b="1" dirty="0" err="1"/>
              <a:t>hoàn</a:t>
            </a:r>
            <a:r>
              <a:rPr lang="en-US" sz="7200" b="1" dirty="0"/>
              <a:t>. </a:t>
            </a:r>
            <a:r>
              <a:rPr lang="en-US" sz="7200" b="1" dirty="0" err="1"/>
              <a:t>Đập</a:t>
            </a:r>
            <a:r>
              <a:rPr lang="en-US" sz="7200" b="1" dirty="0"/>
              <a:t> tan </a:t>
            </a:r>
            <a:r>
              <a:rPr lang="en-US" sz="7200" b="1" dirty="0" err="1"/>
              <a:t>nô</a:t>
            </a:r>
            <a:r>
              <a:rPr lang="en-US" sz="7200" b="1" dirty="0"/>
              <a:t> </a:t>
            </a:r>
            <a:r>
              <a:rPr lang="en-US" sz="7200" b="1" dirty="0" err="1"/>
              <a:t>lệ</a:t>
            </a:r>
            <a:r>
              <a:rPr lang="en-US" sz="7200" b="1" dirty="0"/>
              <a:t> </a:t>
            </a:r>
            <a:r>
              <a:rPr lang="en-US" sz="7200" b="1" dirty="0" err="1"/>
              <a:t>thần</a:t>
            </a:r>
            <a:r>
              <a:rPr lang="en-US" sz="7200" b="1" dirty="0"/>
              <a:t> </a:t>
            </a:r>
            <a:r>
              <a:rPr lang="en-US" sz="7200" b="1" dirty="0" err="1"/>
              <a:t>chết</a:t>
            </a:r>
            <a:r>
              <a:rPr lang="en-US" sz="7200" b="1" dirty="0"/>
              <a:t> </a:t>
            </a:r>
            <a:r>
              <a:rPr lang="en-US" sz="7200" b="1" dirty="0" err="1"/>
              <a:t>mang</a:t>
            </a:r>
            <a:r>
              <a:rPr lang="en-US" sz="7200" b="1" dirty="0"/>
              <a:t> </a:t>
            </a:r>
            <a:r>
              <a:rPr lang="en-US" sz="7200" b="1" dirty="0" err="1"/>
              <a:t>lại</a:t>
            </a:r>
            <a:r>
              <a:rPr lang="en-US" sz="7200" b="1" dirty="0"/>
              <a:t> </a:t>
            </a:r>
            <a:r>
              <a:rPr lang="en-US" sz="7200" b="1" dirty="0" err="1"/>
              <a:t>sự</a:t>
            </a:r>
            <a:r>
              <a:rPr lang="en-US" sz="7200" b="1" dirty="0"/>
              <a:t> </a:t>
            </a:r>
            <a:r>
              <a:rPr lang="en-US" sz="7200" b="1" dirty="0" err="1"/>
              <a:t>sống</a:t>
            </a:r>
            <a:r>
              <a:rPr lang="en-US" sz="7200" b="1" dirty="0"/>
              <a:t> </a:t>
            </a:r>
            <a:r>
              <a:rPr lang="en-US" sz="7200" b="1" dirty="0" err="1"/>
              <a:t>vinh</a:t>
            </a:r>
            <a:r>
              <a:rPr lang="en-US" sz="7200" b="1" dirty="0"/>
              <a:t> </a:t>
            </a:r>
            <a:r>
              <a:rPr lang="en-US" sz="7200" b="1" dirty="0" err="1"/>
              <a:t>quang</a:t>
            </a:r>
            <a:r>
              <a:rPr lang="en-US" sz="7200" b="1" dirty="0"/>
              <a:t>.</a:t>
            </a:r>
            <a:endParaRPr lang="vi-VN" sz="72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145483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38727" y="463639"/>
            <a:ext cx="11229532" cy="62786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vi-VN" sz="60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sz="7200" b="1" dirty="0"/>
              <a:t> </a:t>
            </a:r>
            <a:r>
              <a:rPr lang="vi-VN" sz="6600" b="1" dirty="0"/>
              <a:t>Nguyện xin ân tình Thiên Chúa đổ xuống tâm hồn trung tín. Sắt son vượt qua khổ hình vững một lòng tin theo Ngài muôn lối.</a:t>
            </a:r>
            <a:endParaRPr lang="vi-VN" sz="66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99797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38727" y="463639"/>
            <a:ext cx="11229532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72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72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vi-VN" sz="60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7200" b="1" dirty="0"/>
              <a:t> </a:t>
            </a:r>
            <a:r>
              <a:rPr lang="vi-VN" sz="6600" b="1" dirty="0"/>
              <a:t>Hát lên một bài ca mới mừng Chúa đã cứu thoát ta. Từ nơi u sâu tăm tối dẫn đường về nguồn ánh sáng.</a:t>
            </a:r>
            <a:endParaRPr lang="vi-VN" sz="66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35792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38727" y="502276"/>
            <a:ext cx="11281048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60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sz="7200" b="1" dirty="0"/>
              <a:t> </a:t>
            </a:r>
            <a:r>
              <a:rPr lang="en-US" sz="7200" b="1" dirty="0" err="1"/>
              <a:t>Hát</a:t>
            </a:r>
            <a:r>
              <a:rPr lang="en-US" sz="7200" b="1" dirty="0"/>
              <a:t> </a:t>
            </a:r>
            <a:r>
              <a:rPr lang="en-US" sz="7200" b="1" dirty="0" err="1"/>
              <a:t>lên</a:t>
            </a:r>
            <a:r>
              <a:rPr lang="en-US" sz="7200" b="1" dirty="0"/>
              <a:t> </a:t>
            </a:r>
            <a:r>
              <a:rPr lang="en-US" sz="7200" b="1" dirty="0" err="1"/>
              <a:t>một</a:t>
            </a:r>
            <a:r>
              <a:rPr lang="en-US" sz="7200" b="1" dirty="0"/>
              <a:t> </a:t>
            </a:r>
            <a:r>
              <a:rPr lang="en-US" sz="7200" b="1" dirty="0" err="1"/>
              <a:t>bài</a:t>
            </a:r>
            <a:r>
              <a:rPr lang="en-US" sz="7200" b="1" dirty="0"/>
              <a:t> ca </a:t>
            </a:r>
            <a:r>
              <a:rPr lang="en-US" sz="7200" b="1" dirty="0" err="1"/>
              <a:t>mới</a:t>
            </a:r>
            <a:r>
              <a:rPr lang="en-US" sz="7200" b="1" dirty="0"/>
              <a:t> </a:t>
            </a:r>
            <a:r>
              <a:rPr lang="en-US" sz="7200" b="1" dirty="0" err="1"/>
              <a:t>mừng</a:t>
            </a:r>
            <a:r>
              <a:rPr lang="en-US" sz="7200" b="1" dirty="0"/>
              <a:t> </a:t>
            </a:r>
            <a:r>
              <a:rPr lang="en-US" sz="7200" b="1" dirty="0" err="1"/>
              <a:t>Chúa</a:t>
            </a:r>
            <a:r>
              <a:rPr lang="en-US" sz="7200" b="1" dirty="0"/>
              <a:t> </a:t>
            </a:r>
            <a:r>
              <a:rPr lang="en-US" sz="7200" b="1" dirty="0" err="1"/>
              <a:t>chiến</a:t>
            </a:r>
            <a:r>
              <a:rPr lang="en-US" sz="7200" b="1" dirty="0"/>
              <a:t> </a:t>
            </a:r>
            <a:r>
              <a:rPr lang="en-US" sz="7200" b="1" dirty="0" err="1"/>
              <a:t>thắng</a:t>
            </a:r>
            <a:r>
              <a:rPr lang="en-US" sz="7200" b="1" dirty="0"/>
              <a:t> </a:t>
            </a:r>
            <a:r>
              <a:rPr lang="en-US" sz="7200" b="1" dirty="0" err="1"/>
              <a:t>khải</a:t>
            </a:r>
            <a:r>
              <a:rPr lang="en-US" sz="7200" b="1" dirty="0"/>
              <a:t> </a:t>
            </a:r>
            <a:r>
              <a:rPr lang="en-US" sz="7200" b="1" dirty="0" err="1"/>
              <a:t>hoàn</a:t>
            </a:r>
            <a:r>
              <a:rPr lang="en-US" sz="7200" b="1" dirty="0"/>
              <a:t>. </a:t>
            </a:r>
            <a:r>
              <a:rPr lang="en-US" sz="7200" b="1" dirty="0" err="1"/>
              <a:t>Đập</a:t>
            </a:r>
            <a:r>
              <a:rPr lang="en-US" sz="7200" b="1" dirty="0"/>
              <a:t> tan </a:t>
            </a:r>
            <a:r>
              <a:rPr lang="en-US" sz="7200" b="1" dirty="0" err="1"/>
              <a:t>nô</a:t>
            </a:r>
            <a:r>
              <a:rPr lang="en-US" sz="7200" b="1" dirty="0"/>
              <a:t> </a:t>
            </a:r>
            <a:r>
              <a:rPr lang="en-US" sz="7200" b="1" dirty="0" err="1"/>
              <a:t>lệ</a:t>
            </a:r>
            <a:r>
              <a:rPr lang="en-US" sz="7200" b="1" dirty="0"/>
              <a:t> </a:t>
            </a:r>
            <a:r>
              <a:rPr lang="en-US" sz="7200" b="1" dirty="0" err="1"/>
              <a:t>thần</a:t>
            </a:r>
            <a:r>
              <a:rPr lang="en-US" sz="7200" b="1" dirty="0"/>
              <a:t> </a:t>
            </a:r>
            <a:r>
              <a:rPr lang="en-US" sz="7200" b="1" dirty="0" err="1"/>
              <a:t>chết</a:t>
            </a:r>
            <a:r>
              <a:rPr lang="en-US" sz="7200" b="1" dirty="0"/>
              <a:t> </a:t>
            </a:r>
            <a:r>
              <a:rPr lang="en-US" sz="7200" b="1" dirty="0" err="1"/>
              <a:t>mang</a:t>
            </a:r>
            <a:r>
              <a:rPr lang="en-US" sz="7200" b="1" dirty="0"/>
              <a:t> </a:t>
            </a:r>
            <a:r>
              <a:rPr lang="en-US" sz="7200" b="1" dirty="0" err="1"/>
              <a:t>lại</a:t>
            </a:r>
            <a:r>
              <a:rPr lang="en-US" sz="7200" b="1" dirty="0"/>
              <a:t> </a:t>
            </a:r>
            <a:r>
              <a:rPr lang="en-US" sz="7200" b="1" dirty="0" err="1"/>
              <a:t>sự</a:t>
            </a:r>
            <a:r>
              <a:rPr lang="en-US" sz="7200" b="1" dirty="0"/>
              <a:t> </a:t>
            </a:r>
            <a:r>
              <a:rPr lang="en-US" sz="7200" b="1" dirty="0" err="1"/>
              <a:t>sống</a:t>
            </a:r>
            <a:r>
              <a:rPr lang="en-US" sz="7200" b="1" dirty="0"/>
              <a:t> </a:t>
            </a:r>
            <a:r>
              <a:rPr lang="en-US" sz="7200" b="1" dirty="0" err="1"/>
              <a:t>vinh</a:t>
            </a:r>
            <a:r>
              <a:rPr lang="en-US" sz="7200" b="1" dirty="0"/>
              <a:t> </a:t>
            </a:r>
            <a:r>
              <a:rPr lang="en-US" sz="7200" b="1" dirty="0" err="1"/>
              <a:t>quang</a:t>
            </a:r>
            <a:r>
              <a:rPr lang="en-US" sz="7200" b="1" dirty="0"/>
              <a:t>.</a:t>
            </a:r>
            <a:endParaRPr lang="vi-VN" sz="72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040520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">
  <a:themeElements>
    <a:clrScheme name="Savon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Savon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C20BADFE-D095-436F-9677-9264042809F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Savon</Template>
  <TotalTime>220</TotalTime>
  <Words>20</Words>
  <Application>Microsoft Office PowerPoint</Application>
  <PresentationFormat>Widescreen</PresentationFormat>
  <Paragraphs>9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Century Gothic</vt:lpstr>
      <vt:lpstr>Garamond</vt:lpstr>
      <vt:lpstr>Verdana</vt:lpstr>
      <vt:lpstr>Savon</vt:lpstr>
      <vt:lpstr>HÁT MỪNG CHIẾN THẮNG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LỄ VẬT DÂNG CHÚA</dc:title>
  <dc:creator>Admin</dc:creator>
  <cp:lastModifiedBy>Windows User</cp:lastModifiedBy>
  <cp:revision>46</cp:revision>
  <dcterms:created xsi:type="dcterms:W3CDTF">2024-12-09T09:23:25Z</dcterms:created>
  <dcterms:modified xsi:type="dcterms:W3CDTF">2025-04-24T03:36:13Z</dcterms:modified>
</cp:coreProperties>
</file>