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6" r:id="rId4"/>
    <p:sldId id="272" r:id="rId5"/>
    <p:sldId id="277" r:id="rId6"/>
    <p:sldId id="261" r:id="rId7"/>
    <p:sldId id="273" r:id="rId8"/>
    <p:sldId id="278" r:id="rId9"/>
    <p:sldId id="281" r:id="rId10"/>
    <p:sldId id="270" r:id="rId11"/>
    <p:sldId id="274" r:id="rId12"/>
    <p:sldId id="279" r:id="rId13"/>
    <p:sldId id="282" r:id="rId14"/>
    <p:sldId id="271" r:id="rId15"/>
    <p:sldId id="275" r:id="rId16"/>
    <p:sldId id="280" r:id="rId17"/>
    <p:sldId id="28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214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84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761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402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6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1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29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812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67608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76921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B2D0FE1-7B04-4692-BAF6-A2D1E0A8D3B2}" type="datetimeFigureOut">
              <a:rPr lang="en-US" smtClean="0"/>
              <a:t>25/03/2025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865BAF3-C24D-4234-9009-DD9404419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637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1815921"/>
            <a:ext cx="8818664" cy="2866142"/>
          </a:xfrm>
        </p:spPr>
        <p:txBody>
          <a:bodyPr/>
          <a:lstStyle/>
          <a:p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TẤM BÁNH ĐỜI CON</a:t>
            </a:r>
            <a:endParaRPr lang="en-US" sz="66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079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-244699"/>
            <a:ext cx="11409227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64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dirty="0"/>
              <a:t> </a:t>
            </a:r>
            <a:r>
              <a:rPr lang="en-US" sz="7200" b="1" dirty="0"/>
              <a:t>Con </a:t>
            </a:r>
            <a:r>
              <a:rPr lang="en-US" sz="7200" b="1" dirty="0" err="1"/>
              <a:t>lãnh</a:t>
            </a:r>
            <a:r>
              <a:rPr lang="en-US" sz="7200" b="1" dirty="0"/>
              <a:t> </a:t>
            </a:r>
            <a:r>
              <a:rPr lang="en-US" sz="7200" b="1" dirty="0" err="1"/>
              <a:t>nhận</a:t>
            </a:r>
            <a:r>
              <a:rPr lang="en-US" sz="7200" b="1" dirty="0"/>
              <a:t> </a:t>
            </a:r>
            <a:r>
              <a:rPr lang="en-US" sz="7200" b="1" dirty="0" err="1"/>
              <a:t>hồng</a:t>
            </a:r>
            <a:r>
              <a:rPr lang="en-US" sz="7200" b="1" dirty="0"/>
              <a:t> </a:t>
            </a:r>
            <a:r>
              <a:rPr lang="en-US" sz="7200" b="1" dirty="0" err="1"/>
              <a:t>ân</a:t>
            </a:r>
            <a:r>
              <a:rPr lang="en-US" sz="7200" b="1" dirty="0"/>
              <a:t> </a:t>
            </a:r>
            <a:r>
              <a:rPr lang="en-US" sz="7200" b="1" dirty="0" err="1"/>
              <a:t>để</a:t>
            </a:r>
            <a:r>
              <a:rPr lang="en-US" sz="7200" b="1" dirty="0"/>
              <a:t> </a:t>
            </a:r>
            <a:r>
              <a:rPr lang="en-US" sz="7200" b="1" dirty="0" err="1"/>
              <a:t>nên</a:t>
            </a:r>
            <a:r>
              <a:rPr lang="en-US" sz="7200" b="1" dirty="0"/>
              <a:t> </a:t>
            </a:r>
            <a:r>
              <a:rPr lang="en-US" sz="7200" b="1" dirty="0" err="1"/>
              <a:t>muối</a:t>
            </a:r>
            <a:r>
              <a:rPr lang="en-US" sz="7200" b="1" dirty="0"/>
              <a:t> men </a:t>
            </a:r>
            <a:r>
              <a:rPr lang="en-US" sz="7200" b="1" dirty="0" err="1"/>
              <a:t>cho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. </a:t>
            </a:r>
            <a:r>
              <a:rPr lang="en-US" sz="7200" b="1" dirty="0" err="1"/>
              <a:t>Mãi</a:t>
            </a:r>
            <a:r>
              <a:rPr lang="en-US" sz="7200" b="1" dirty="0"/>
              <a:t> </a:t>
            </a:r>
            <a:r>
              <a:rPr lang="en-US" sz="7200" b="1" dirty="0" err="1"/>
              <a:t>rao</a:t>
            </a:r>
            <a:r>
              <a:rPr lang="en-US" sz="7200" b="1" dirty="0"/>
              <a:t> </a:t>
            </a:r>
            <a:r>
              <a:rPr lang="en-US" sz="7200" b="1" dirty="0" err="1"/>
              <a:t>truyền</a:t>
            </a:r>
            <a:r>
              <a:rPr lang="en-US" sz="7200" b="1" dirty="0"/>
              <a:t> </a:t>
            </a:r>
            <a:r>
              <a:rPr lang="en-US" sz="7200" b="1" dirty="0" err="1"/>
              <a:t>Chân</a:t>
            </a:r>
            <a:r>
              <a:rPr lang="en-US" sz="7200" b="1" dirty="0"/>
              <a:t> </a:t>
            </a:r>
            <a:r>
              <a:rPr lang="en-US" sz="7200" b="1" dirty="0" err="1"/>
              <a:t>Lý</a:t>
            </a:r>
            <a:r>
              <a:rPr lang="en-US" sz="7200" b="1" dirty="0"/>
              <a:t>, </a:t>
            </a:r>
            <a:r>
              <a:rPr lang="en-US" sz="7200" b="1" dirty="0" err="1"/>
              <a:t>Ánh</a:t>
            </a:r>
            <a:r>
              <a:rPr lang="en-US" sz="7200" b="1" dirty="0"/>
              <a:t> </a:t>
            </a:r>
            <a:r>
              <a:rPr lang="en-US" sz="7200" b="1" dirty="0" err="1"/>
              <a:t>Quang</a:t>
            </a:r>
            <a:r>
              <a:rPr lang="en-US" sz="7200" b="1" dirty="0"/>
              <a:t> </a:t>
            </a:r>
            <a:r>
              <a:rPr lang="en-US" sz="7200" b="1" dirty="0" err="1"/>
              <a:t>soi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 </a:t>
            </a:r>
            <a:r>
              <a:rPr lang="en-US" sz="7200" b="1" dirty="0" err="1"/>
              <a:t>tối</a:t>
            </a:r>
            <a:r>
              <a:rPr lang="en-US" sz="7200" b="1" dirty="0"/>
              <a:t> </a:t>
            </a:r>
            <a:r>
              <a:rPr lang="en-US" sz="7200" b="1" dirty="0" err="1"/>
              <a:t>tăm</a:t>
            </a:r>
            <a:r>
              <a:rPr lang="en-US" sz="7200" b="1" dirty="0"/>
              <a:t>. 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222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Đưa muôn lòng nhân thế tìm theo trên lối trường sinh. Luôn hướng lên Quê Trời, niềm tin sắt son không rời.</a:t>
            </a:r>
            <a:r>
              <a:rPr lang="vi-VN" sz="6600" b="1" dirty="0"/>
              <a:t/>
            </a:r>
            <a:br>
              <a:rPr lang="vi-VN" sz="6600" b="1" dirty="0"/>
            </a:b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/>
              <a:t>Ôi</a:t>
            </a:r>
            <a:r>
              <a:rPr lang="en-US" sz="7200" b="1" dirty="0"/>
              <a:t> </a:t>
            </a:r>
            <a:r>
              <a:rPr lang="en-US" sz="7200" b="1" dirty="0" err="1"/>
              <a:t>Giê-su</a:t>
            </a:r>
            <a:r>
              <a:rPr lang="en-US" sz="7200" b="1" dirty="0"/>
              <a:t> </a:t>
            </a:r>
            <a:r>
              <a:rPr lang="en-US" sz="7200" b="1" dirty="0" err="1"/>
              <a:t>trên</a:t>
            </a:r>
            <a:r>
              <a:rPr lang="en-US" sz="7200" b="1" dirty="0"/>
              <a:t> </a:t>
            </a:r>
            <a:r>
              <a:rPr lang="en-US" sz="7200" b="1" dirty="0" err="1"/>
              <a:t>bàn</a:t>
            </a:r>
            <a:r>
              <a:rPr lang="en-US" sz="7200" b="1" dirty="0"/>
              <a:t> </a:t>
            </a:r>
            <a:r>
              <a:rPr lang="en-US" sz="7200" b="1" dirty="0" err="1"/>
              <a:t>thờ</a:t>
            </a:r>
            <a:r>
              <a:rPr lang="en-US" sz="7200" b="1" dirty="0"/>
              <a:t>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hiến</a:t>
            </a:r>
            <a:r>
              <a:rPr lang="en-US" sz="7200" b="1" dirty="0"/>
              <a:t> </a:t>
            </a:r>
            <a:r>
              <a:rPr lang="en-US" sz="7200" b="1" dirty="0" err="1"/>
              <a:t>trao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. </a:t>
            </a:r>
            <a:r>
              <a:rPr lang="en-US" sz="7200" b="1" dirty="0" err="1"/>
              <a:t>Chiên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sinh</a:t>
            </a:r>
            <a:r>
              <a:rPr lang="en-US" sz="7200" b="1" dirty="0"/>
              <a:t> </a:t>
            </a:r>
            <a:r>
              <a:rPr lang="en-US" sz="7200" b="1" dirty="0" err="1"/>
              <a:t>xóa</a:t>
            </a:r>
            <a:r>
              <a:rPr lang="en-US" sz="7200" b="1" dirty="0"/>
              <a:t> </a:t>
            </a:r>
            <a:r>
              <a:rPr lang="en-US" sz="7200" b="1" dirty="0" err="1"/>
              <a:t>tội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, </a:t>
            </a:r>
            <a:r>
              <a:rPr lang="en-US" sz="7200" b="1" dirty="0" err="1"/>
              <a:t>Ngài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lễ</a:t>
            </a:r>
            <a:r>
              <a:rPr lang="en-US" sz="7200" b="1" dirty="0"/>
              <a:t> </a:t>
            </a:r>
            <a:r>
              <a:rPr lang="en-US" sz="7200" b="1" dirty="0" err="1"/>
              <a:t>tuyệt</a:t>
            </a:r>
            <a:r>
              <a:rPr lang="en-US" sz="7200" b="1" dirty="0"/>
              <a:t> </a:t>
            </a:r>
            <a:r>
              <a:rPr lang="en-US" sz="7200" b="1" dirty="0" err="1"/>
              <a:t>vời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42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Con xin dâng cuộc đời để nên tấm bánh tình yêu. Tấm bánh ngát ân tình bẻ ra hiến trao muôn người.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36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1"/>
            <a:ext cx="1140922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vi-VN" sz="6600" b="1" dirty="0" smtClean="0"/>
              <a:t>Chung </a:t>
            </a:r>
            <a:r>
              <a:rPr lang="vi-VN" sz="6600" b="1" dirty="0"/>
              <a:t>nhau một tấm bánh hiệp thông trong chén nho tinh tuyền. Chúa kêu mời đoàn con kết liên trong tình mến thương. 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6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8" y="231821"/>
            <a:ext cx="11190286" cy="68825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7200" b="1" dirty="0"/>
              <a:t>Như xưa đoàn dân thánh hiệp thông chiên lễ Vượt Qua, nay chúng con kết hiệp tình thương thiết tha chan </a:t>
            </a:r>
            <a:r>
              <a:rPr lang="vi-VN" sz="7200" b="1" dirty="0" smtClean="0"/>
              <a:t>hòa</a:t>
            </a:r>
            <a:r>
              <a:rPr lang="en-US" sz="7200" b="1" dirty="0" smtClean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68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/>
              <a:t>Ôi</a:t>
            </a:r>
            <a:r>
              <a:rPr lang="en-US" sz="7200" b="1" dirty="0"/>
              <a:t> </a:t>
            </a:r>
            <a:r>
              <a:rPr lang="en-US" sz="7200" b="1" dirty="0" err="1"/>
              <a:t>Giê-su</a:t>
            </a:r>
            <a:r>
              <a:rPr lang="en-US" sz="7200" b="1" dirty="0"/>
              <a:t> </a:t>
            </a:r>
            <a:r>
              <a:rPr lang="en-US" sz="7200" b="1" dirty="0" err="1"/>
              <a:t>trên</a:t>
            </a:r>
            <a:r>
              <a:rPr lang="en-US" sz="7200" b="1" dirty="0"/>
              <a:t> </a:t>
            </a:r>
            <a:r>
              <a:rPr lang="en-US" sz="7200" b="1" dirty="0" err="1"/>
              <a:t>bàn</a:t>
            </a:r>
            <a:r>
              <a:rPr lang="en-US" sz="7200" b="1" dirty="0"/>
              <a:t> </a:t>
            </a:r>
            <a:r>
              <a:rPr lang="en-US" sz="7200" b="1" dirty="0" err="1"/>
              <a:t>thờ</a:t>
            </a:r>
            <a:r>
              <a:rPr lang="en-US" sz="7200" b="1" dirty="0"/>
              <a:t>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hiến</a:t>
            </a:r>
            <a:r>
              <a:rPr lang="en-US" sz="7200" b="1" dirty="0"/>
              <a:t> </a:t>
            </a:r>
            <a:r>
              <a:rPr lang="en-US" sz="7200" b="1" dirty="0" err="1"/>
              <a:t>trao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. </a:t>
            </a:r>
            <a:r>
              <a:rPr lang="en-US" sz="7200" b="1" dirty="0" err="1"/>
              <a:t>Chiên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sinh</a:t>
            </a:r>
            <a:r>
              <a:rPr lang="en-US" sz="7200" b="1" dirty="0"/>
              <a:t> </a:t>
            </a:r>
            <a:r>
              <a:rPr lang="en-US" sz="7200" b="1" dirty="0" err="1"/>
              <a:t>xóa</a:t>
            </a:r>
            <a:r>
              <a:rPr lang="en-US" sz="7200" b="1" dirty="0"/>
              <a:t> </a:t>
            </a:r>
            <a:r>
              <a:rPr lang="en-US" sz="7200" b="1" dirty="0" err="1"/>
              <a:t>tội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, </a:t>
            </a:r>
            <a:r>
              <a:rPr lang="en-US" sz="7200" b="1" dirty="0" err="1"/>
              <a:t>Ngài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lễ</a:t>
            </a:r>
            <a:r>
              <a:rPr lang="en-US" sz="7200" b="1" dirty="0"/>
              <a:t> </a:t>
            </a:r>
            <a:r>
              <a:rPr lang="en-US" sz="7200" b="1" dirty="0" err="1"/>
              <a:t>tuyệt</a:t>
            </a:r>
            <a:r>
              <a:rPr lang="en-US" sz="7200" b="1" dirty="0"/>
              <a:t> </a:t>
            </a:r>
            <a:r>
              <a:rPr lang="en-US" sz="7200" b="1" dirty="0" err="1"/>
              <a:t>vời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Con xin dâng cuộc đời để nên tấm bánh tình yêu. Tấm bánh ngát ân tình bẻ ra hiến trao muôn người.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8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0"/>
            <a:ext cx="1102346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7200" b="1" dirty="0"/>
              <a:t>Con xin làm tấm bánh bẻ ra hiến trao muôn người. Mãi ấp ủ niềm tin chứa chan bao lời ủi an.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08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38728" y="0"/>
            <a:ext cx="11023469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vi-VN" sz="66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dirty="0"/>
              <a:t> </a:t>
            </a:r>
            <a:r>
              <a:rPr lang="vi-VN" sz="7200" b="1" dirty="0"/>
              <a:t>Con xin làm tấm bánh sẻ chia cho khắp mọi nơi. Cho thế nhân muôn đời được luôn sống vui Tin Mừng.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34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/>
              <a:t>Ôi</a:t>
            </a:r>
            <a:r>
              <a:rPr lang="en-US" sz="7200" b="1" dirty="0"/>
              <a:t> </a:t>
            </a:r>
            <a:r>
              <a:rPr lang="en-US" sz="7200" b="1" dirty="0" err="1"/>
              <a:t>Giê-su</a:t>
            </a:r>
            <a:r>
              <a:rPr lang="en-US" sz="7200" b="1" dirty="0"/>
              <a:t> </a:t>
            </a:r>
            <a:r>
              <a:rPr lang="en-US" sz="7200" b="1" dirty="0" err="1"/>
              <a:t>trên</a:t>
            </a:r>
            <a:r>
              <a:rPr lang="en-US" sz="7200" b="1" dirty="0"/>
              <a:t> </a:t>
            </a:r>
            <a:r>
              <a:rPr lang="en-US" sz="7200" b="1" dirty="0" err="1"/>
              <a:t>bàn</a:t>
            </a:r>
            <a:r>
              <a:rPr lang="en-US" sz="7200" b="1" dirty="0"/>
              <a:t> </a:t>
            </a:r>
            <a:r>
              <a:rPr lang="en-US" sz="7200" b="1" dirty="0" err="1"/>
              <a:t>thờ</a:t>
            </a:r>
            <a:r>
              <a:rPr lang="en-US" sz="7200" b="1" dirty="0"/>
              <a:t>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hiến</a:t>
            </a:r>
            <a:r>
              <a:rPr lang="en-US" sz="7200" b="1" dirty="0"/>
              <a:t> </a:t>
            </a:r>
            <a:r>
              <a:rPr lang="en-US" sz="7200" b="1" dirty="0" err="1"/>
              <a:t>trao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. </a:t>
            </a:r>
            <a:r>
              <a:rPr lang="en-US" sz="7200" b="1" dirty="0" err="1"/>
              <a:t>Chiên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sinh</a:t>
            </a:r>
            <a:r>
              <a:rPr lang="en-US" sz="7200" b="1" dirty="0"/>
              <a:t> </a:t>
            </a:r>
            <a:r>
              <a:rPr lang="en-US" sz="7200" b="1" dirty="0" err="1"/>
              <a:t>xóa</a:t>
            </a:r>
            <a:r>
              <a:rPr lang="en-US" sz="7200" b="1" dirty="0"/>
              <a:t> </a:t>
            </a:r>
            <a:r>
              <a:rPr lang="en-US" sz="7200" b="1" dirty="0" err="1"/>
              <a:t>tội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, </a:t>
            </a:r>
            <a:r>
              <a:rPr lang="en-US" sz="7200" b="1" dirty="0" err="1"/>
              <a:t>Ngài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lễ</a:t>
            </a:r>
            <a:r>
              <a:rPr lang="en-US" sz="7200" b="1" dirty="0"/>
              <a:t> </a:t>
            </a:r>
            <a:r>
              <a:rPr lang="en-US" sz="7200" b="1" dirty="0" err="1"/>
              <a:t>tuyệt</a:t>
            </a:r>
            <a:r>
              <a:rPr lang="en-US" sz="7200" b="1" dirty="0"/>
              <a:t> </a:t>
            </a:r>
            <a:r>
              <a:rPr lang="en-US" sz="7200" b="1" dirty="0" err="1"/>
              <a:t>vời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6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Con xin dâng cuộc đời để nên tấm bánh tình yêu. Tấm bánh ngát ân tình bẻ ra hiến trao muôn người.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3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5028" y="115910"/>
            <a:ext cx="1125611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0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7200" b="1" dirty="0"/>
              <a:t>Con xin làm tấm bánh để nên lễ dâng tinh tuyền. Với xác hồn mỏng manh, với cả tâm tình biết ơn.</a:t>
            </a:r>
            <a:endParaRPr lang="vi-VN" sz="7200" b="1" dirty="0" smtClean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82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/>
              <a:t>Mong</a:t>
            </a:r>
            <a:r>
              <a:rPr lang="en-US" sz="7200" b="1" dirty="0"/>
              <a:t> </a:t>
            </a:r>
            <a:r>
              <a:rPr lang="en-US" sz="7200" b="1" dirty="0" err="1"/>
              <a:t>cho</a:t>
            </a:r>
            <a:r>
              <a:rPr lang="en-US" sz="7200" b="1" dirty="0"/>
              <a:t> </a:t>
            </a:r>
            <a:r>
              <a:rPr lang="en-US" sz="7200" b="1" dirty="0" err="1"/>
              <a:t>toàn</a:t>
            </a:r>
            <a:r>
              <a:rPr lang="en-US" sz="7200" b="1" dirty="0"/>
              <a:t> </a:t>
            </a:r>
            <a:r>
              <a:rPr lang="en-US" sz="7200" b="1" dirty="0" err="1"/>
              <a:t>nhân</a:t>
            </a:r>
            <a:r>
              <a:rPr lang="en-US" sz="7200" b="1" dirty="0"/>
              <a:t> </a:t>
            </a:r>
            <a:r>
              <a:rPr lang="en-US" sz="7200" b="1" dirty="0" err="1"/>
              <a:t>thế</a:t>
            </a:r>
            <a:r>
              <a:rPr lang="en-US" sz="7200" b="1" dirty="0"/>
              <a:t> </a:t>
            </a:r>
            <a:r>
              <a:rPr lang="en-US" sz="7200" b="1" dirty="0" err="1"/>
              <a:t>hiệp</a:t>
            </a:r>
            <a:r>
              <a:rPr lang="en-US" sz="7200" b="1" dirty="0"/>
              <a:t> </a:t>
            </a:r>
            <a:r>
              <a:rPr lang="en-US" sz="7200" b="1" dirty="0" err="1"/>
              <a:t>thông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Chúa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Cha. </a:t>
            </a:r>
            <a:r>
              <a:rPr lang="en-US" sz="7200" b="1" dirty="0" err="1"/>
              <a:t>Luôn</a:t>
            </a:r>
            <a:r>
              <a:rPr lang="en-US" sz="7200" b="1" dirty="0"/>
              <a:t> </a:t>
            </a:r>
            <a:r>
              <a:rPr lang="en-US" sz="7200" b="1" dirty="0" err="1"/>
              <a:t>sống</a:t>
            </a:r>
            <a:r>
              <a:rPr lang="en-US" sz="7200" b="1" dirty="0"/>
              <a:t> </a:t>
            </a:r>
            <a:r>
              <a:rPr lang="en-US" sz="7200" b="1" dirty="0" err="1"/>
              <a:t>vui</a:t>
            </a:r>
            <a:r>
              <a:rPr lang="en-US" sz="7200" b="1" dirty="0"/>
              <a:t> </a:t>
            </a:r>
            <a:r>
              <a:rPr lang="en-US" sz="7200" b="1" dirty="0" err="1"/>
              <a:t>trong</a:t>
            </a:r>
            <a:r>
              <a:rPr lang="en-US" sz="7200" b="1" dirty="0"/>
              <a:t> </a:t>
            </a:r>
            <a:r>
              <a:rPr lang="en-US" sz="7200" b="1" dirty="0" err="1"/>
              <a:t>nguồn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 </a:t>
            </a:r>
            <a:r>
              <a:rPr lang="en-US" sz="7200" b="1" dirty="0" err="1"/>
              <a:t>phúc</a:t>
            </a:r>
            <a:r>
              <a:rPr lang="en-US" sz="7200" b="1" dirty="0"/>
              <a:t> </a:t>
            </a:r>
            <a:r>
              <a:rPr lang="en-US" sz="7200" b="1" dirty="0" err="1"/>
              <a:t>ân</a:t>
            </a:r>
            <a:r>
              <a:rPr lang="en-US" sz="7200" b="1" dirty="0"/>
              <a:t> </a:t>
            </a:r>
            <a:r>
              <a:rPr lang="en-US" sz="7200" b="1" dirty="0" err="1"/>
              <a:t>cứu</a:t>
            </a:r>
            <a:r>
              <a:rPr lang="en-US" sz="7200" b="1" dirty="0"/>
              <a:t> </a:t>
            </a:r>
            <a:r>
              <a:rPr lang="en-US" sz="7200" b="1" dirty="0" err="1"/>
              <a:t>độ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747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en-US" sz="7200" b="1" dirty="0" err="1"/>
              <a:t>Ôi</a:t>
            </a:r>
            <a:r>
              <a:rPr lang="en-US" sz="7200" b="1" dirty="0"/>
              <a:t> </a:t>
            </a:r>
            <a:r>
              <a:rPr lang="en-US" sz="7200" b="1" dirty="0" err="1"/>
              <a:t>Giê-su</a:t>
            </a:r>
            <a:r>
              <a:rPr lang="en-US" sz="7200" b="1" dirty="0"/>
              <a:t> </a:t>
            </a:r>
            <a:r>
              <a:rPr lang="en-US" sz="7200" b="1" dirty="0" err="1"/>
              <a:t>trên</a:t>
            </a:r>
            <a:r>
              <a:rPr lang="en-US" sz="7200" b="1" dirty="0"/>
              <a:t> </a:t>
            </a:r>
            <a:r>
              <a:rPr lang="en-US" sz="7200" b="1" dirty="0" err="1"/>
              <a:t>bàn</a:t>
            </a:r>
            <a:r>
              <a:rPr lang="en-US" sz="7200" b="1" dirty="0"/>
              <a:t> </a:t>
            </a:r>
            <a:r>
              <a:rPr lang="en-US" sz="7200" b="1" dirty="0" err="1"/>
              <a:t>thờ</a:t>
            </a:r>
            <a:r>
              <a:rPr lang="en-US" sz="7200" b="1" dirty="0"/>
              <a:t> </a:t>
            </a:r>
            <a:r>
              <a:rPr lang="en-US" sz="7200" b="1" dirty="0" err="1"/>
              <a:t>Thập</a:t>
            </a:r>
            <a:r>
              <a:rPr lang="en-US" sz="7200" b="1" dirty="0"/>
              <a:t> </a:t>
            </a:r>
            <a:r>
              <a:rPr lang="en-US" sz="7200" b="1" dirty="0" err="1"/>
              <a:t>Giá</a:t>
            </a:r>
            <a:r>
              <a:rPr lang="en-US" sz="7200" b="1" dirty="0"/>
              <a:t> </a:t>
            </a:r>
            <a:r>
              <a:rPr lang="en-US" sz="7200" b="1" dirty="0" err="1"/>
              <a:t>hiến</a:t>
            </a:r>
            <a:r>
              <a:rPr lang="en-US" sz="7200" b="1" dirty="0"/>
              <a:t> </a:t>
            </a:r>
            <a:r>
              <a:rPr lang="en-US" sz="7200" b="1" dirty="0" err="1"/>
              <a:t>trao</a:t>
            </a:r>
            <a:r>
              <a:rPr lang="en-US" sz="7200" b="1" dirty="0"/>
              <a:t> </a:t>
            </a:r>
            <a:r>
              <a:rPr lang="en-US" sz="7200" b="1" dirty="0" err="1"/>
              <a:t>tình</a:t>
            </a:r>
            <a:r>
              <a:rPr lang="en-US" sz="7200" b="1" dirty="0"/>
              <a:t> </a:t>
            </a:r>
            <a:r>
              <a:rPr lang="en-US" sz="7200" b="1" dirty="0" err="1"/>
              <a:t>yêu</a:t>
            </a:r>
            <a:r>
              <a:rPr lang="en-US" sz="7200" b="1" dirty="0"/>
              <a:t>. </a:t>
            </a:r>
            <a:r>
              <a:rPr lang="en-US" sz="7200" b="1" dirty="0" err="1"/>
              <a:t>Chiên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sinh</a:t>
            </a:r>
            <a:r>
              <a:rPr lang="en-US" sz="7200" b="1" dirty="0"/>
              <a:t> </a:t>
            </a:r>
            <a:r>
              <a:rPr lang="en-US" sz="7200" b="1" dirty="0" err="1"/>
              <a:t>xóa</a:t>
            </a:r>
            <a:r>
              <a:rPr lang="en-US" sz="7200" b="1" dirty="0"/>
              <a:t> </a:t>
            </a:r>
            <a:r>
              <a:rPr lang="en-US" sz="7200" b="1" dirty="0" err="1"/>
              <a:t>tội</a:t>
            </a:r>
            <a:r>
              <a:rPr lang="en-US" sz="7200" b="1" dirty="0"/>
              <a:t> </a:t>
            </a:r>
            <a:r>
              <a:rPr lang="en-US" sz="7200" b="1" dirty="0" err="1"/>
              <a:t>đời</a:t>
            </a:r>
            <a:r>
              <a:rPr lang="en-US" sz="7200" b="1" dirty="0"/>
              <a:t>, </a:t>
            </a:r>
            <a:r>
              <a:rPr lang="en-US" sz="7200" b="1" dirty="0" err="1"/>
              <a:t>Ngài</a:t>
            </a:r>
            <a:r>
              <a:rPr lang="en-US" sz="7200" b="1" dirty="0"/>
              <a:t> </a:t>
            </a:r>
            <a:r>
              <a:rPr lang="en-US" sz="7200" b="1" dirty="0" err="1"/>
              <a:t>là</a:t>
            </a:r>
            <a:r>
              <a:rPr lang="en-US" sz="7200" b="1" dirty="0"/>
              <a:t> </a:t>
            </a:r>
            <a:r>
              <a:rPr lang="en-US" sz="7200" b="1" dirty="0" err="1"/>
              <a:t>hy</a:t>
            </a:r>
            <a:r>
              <a:rPr lang="en-US" sz="7200" b="1" dirty="0"/>
              <a:t> </a:t>
            </a:r>
            <a:r>
              <a:rPr lang="en-US" sz="7200" b="1" dirty="0" err="1"/>
              <a:t>lễ</a:t>
            </a:r>
            <a:r>
              <a:rPr lang="en-US" sz="7200" b="1" dirty="0"/>
              <a:t> </a:t>
            </a:r>
            <a:r>
              <a:rPr lang="en-US" sz="7200" b="1" dirty="0" err="1"/>
              <a:t>tuyệt</a:t>
            </a:r>
            <a:r>
              <a:rPr lang="en-US" sz="7200" b="1" dirty="0"/>
              <a:t> </a:t>
            </a:r>
            <a:r>
              <a:rPr lang="en-US" sz="7200" b="1" dirty="0" err="1"/>
              <a:t>vời</a:t>
            </a:r>
            <a:r>
              <a:rPr lang="en-US" sz="7200" b="1" dirty="0"/>
              <a:t>.</a:t>
            </a:r>
            <a:endParaRPr lang="vi-VN" sz="72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42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05483" y="-133564"/>
            <a:ext cx="12575567" cy="710971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427" y="374071"/>
            <a:ext cx="1131454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ĐK</a:t>
            </a:r>
            <a:r>
              <a:rPr lang="vi-VN" sz="6400" b="1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vi-VN" sz="6600" b="1" dirty="0"/>
              <a:t> </a:t>
            </a:r>
            <a:r>
              <a:rPr lang="vi-VN" sz="6600" b="1" dirty="0"/>
              <a:t>Con xin dâng cuộc đời để nên tấm bánh tình yêu. Tấm bánh ngát ân tình bẻ ra hiến trao muôn người.</a:t>
            </a:r>
            <a:endParaRPr lang="vi-VN" sz="6600" b="1" dirty="0">
              <a:solidFill>
                <a:srgbClr val="3333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09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76</TotalTime>
  <Words>86</Words>
  <Application>Microsoft Office PowerPoint</Application>
  <PresentationFormat>Widescreen</PresentationFormat>
  <Paragraphs>18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Garamond</vt:lpstr>
      <vt:lpstr>Verdana</vt:lpstr>
      <vt:lpstr>Savon</vt:lpstr>
      <vt:lpstr>TẤM BÁNH ĐỜI CON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CHÚNG TA LÊN ĐƯỜNG</dc:title>
  <dc:creator>Admin</dc:creator>
  <cp:lastModifiedBy>Windows User</cp:lastModifiedBy>
  <cp:revision>39</cp:revision>
  <dcterms:created xsi:type="dcterms:W3CDTF">2024-12-09T09:20:09Z</dcterms:created>
  <dcterms:modified xsi:type="dcterms:W3CDTF">2025-03-25T02:20:10Z</dcterms:modified>
</cp:coreProperties>
</file>