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7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8C2E0"/>
    <a:srgbClr val="97D0B1"/>
    <a:srgbClr val="406352"/>
    <a:srgbClr val="CBCAEA"/>
    <a:srgbClr val="D7B9E1"/>
    <a:srgbClr val="292866"/>
    <a:srgbClr val="D5ECE0"/>
    <a:srgbClr val="F2F2F2"/>
    <a:srgbClr val="2B4871"/>
    <a:srgbClr val="05BAD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5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12" y="8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5D7575C-B496-5E9E-184F-798D6AB25EFD}"/>
              </a:ext>
            </a:extLst>
          </p:cNvPr>
          <p:cNvSpPr/>
          <p:nvPr userDrawn="1"/>
        </p:nvSpPr>
        <p:spPr bwMode="auto">
          <a:xfrm>
            <a:off x="0" y="866515"/>
            <a:ext cx="12196619" cy="45719"/>
          </a:xfrm>
          <a:prstGeom prst="rect">
            <a:avLst/>
          </a:prstGeom>
          <a:solidFill>
            <a:schemeClr val="tx2"/>
          </a:soli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FBBBD95-D765-E756-7A0B-F06A9E93F730}"/>
              </a:ext>
            </a:extLst>
          </p:cNvPr>
          <p:cNvSpPr/>
          <p:nvPr userDrawn="1"/>
        </p:nvSpPr>
        <p:spPr bwMode="auto">
          <a:xfrm>
            <a:off x="-4620" y="1"/>
            <a:ext cx="12196619" cy="883919"/>
          </a:xfrm>
          <a:prstGeom prst="rect">
            <a:avLst/>
          </a:prstGeom>
          <a:gradFill>
            <a:gsLst>
              <a:gs pos="0">
                <a:schemeClr val="accent1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2700000" scaled="0"/>
          </a:gradFill>
          <a:ln w="9525" algn="ctr">
            <a:noFill/>
            <a:miter lim="800000"/>
            <a:headEnd/>
            <a:tailEnd/>
          </a:ln>
          <a:effectLst/>
        </p:spPr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0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63539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7472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lnSpc>
                <a:spcPct val="100000"/>
              </a:lnSpc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7C8A63-3D04-EA10-B733-AE72D467BD3F}"/>
              </a:ext>
            </a:extLst>
          </p:cNvPr>
          <p:cNvCxnSpPr>
            <a:cxnSpLocks/>
          </p:cNvCxnSpPr>
          <p:nvPr userDrawn="1"/>
        </p:nvCxnSpPr>
        <p:spPr>
          <a:xfrm>
            <a:off x="-2309" y="6629400"/>
            <a:ext cx="12196619" cy="0"/>
          </a:xfrm>
          <a:prstGeom prst="line">
            <a:avLst/>
          </a:prstGeom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2598F6-47BF-333A-9619-8EC836AE3A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63D1D2-375B-C070-C988-67950288F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1B96E0A2-3E8B-E892-114E-45CF90DECB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Quotes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523BCCC-CF2D-DF93-97D1-7A2F72D2AA53}"/>
              </a:ext>
            </a:extLst>
          </p:cNvPr>
          <p:cNvGrpSpPr/>
          <p:nvPr/>
        </p:nvGrpSpPr>
        <p:grpSpPr>
          <a:xfrm>
            <a:off x="582258" y="1682870"/>
            <a:ext cx="11027483" cy="3842621"/>
            <a:chOff x="577140" y="1567123"/>
            <a:chExt cx="11027483" cy="3842621"/>
          </a:xfrm>
        </p:grpSpPr>
        <p:sp>
          <p:nvSpPr>
            <p:cNvPr id="5" name="Shape">
              <a:extLst>
                <a:ext uri="{FF2B5EF4-FFF2-40B4-BE49-F238E27FC236}">
                  <a16:creationId xmlns:a16="http://schemas.microsoft.com/office/drawing/2014/main" id="{A61EB87F-53DC-017F-37C5-619EE22290E0}"/>
                </a:ext>
              </a:extLst>
            </p:cNvPr>
            <p:cNvSpPr/>
            <p:nvPr/>
          </p:nvSpPr>
          <p:spPr bwMode="gray">
            <a:xfrm rot="10335272" flipH="1">
              <a:off x="577140" y="1567123"/>
              <a:ext cx="864950" cy="1016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0779" extrusionOk="0">
                  <a:moveTo>
                    <a:pt x="14737" y="1"/>
                  </a:moveTo>
                  <a:cubicBezTo>
                    <a:pt x="12598" y="22"/>
                    <a:pt x="10477" y="434"/>
                    <a:pt x="8544" y="1209"/>
                  </a:cubicBezTo>
                  <a:cubicBezTo>
                    <a:pt x="3347" y="3293"/>
                    <a:pt x="124" y="7533"/>
                    <a:pt x="5" y="12131"/>
                  </a:cubicBezTo>
                  <a:cubicBezTo>
                    <a:pt x="-12" y="12494"/>
                    <a:pt x="16" y="12855"/>
                    <a:pt x="58" y="13217"/>
                  </a:cubicBezTo>
                  <a:cubicBezTo>
                    <a:pt x="76" y="13443"/>
                    <a:pt x="60" y="13666"/>
                    <a:pt x="93" y="13893"/>
                  </a:cubicBezTo>
                  <a:lnTo>
                    <a:pt x="138" y="13893"/>
                  </a:lnTo>
                  <a:cubicBezTo>
                    <a:pt x="492" y="15522"/>
                    <a:pt x="1435" y="17078"/>
                    <a:pt x="2990" y="18337"/>
                  </a:cubicBezTo>
                  <a:cubicBezTo>
                    <a:pt x="7016" y="21594"/>
                    <a:pt x="13537" y="21594"/>
                    <a:pt x="17563" y="18337"/>
                  </a:cubicBezTo>
                  <a:cubicBezTo>
                    <a:pt x="21588" y="15079"/>
                    <a:pt x="21588" y="9802"/>
                    <a:pt x="17563" y="6544"/>
                  </a:cubicBezTo>
                  <a:cubicBezTo>
                    <a:pt x="15799" y="5117"/>
                    <a:pt x="13557" y="4348"/>
                    <a:pt x="11254" y="4172"/>
                  </a:cubicBezTo>
                  <a:cubicBezTo>
                    <a:pt x="12535" y="2393"/>
                    <a:pt x="14484" y="953"/>
                    <a:pt x="16878" y="109"/>
                  </a:cubicBezTo>
                  <a:cubicBezTo>
                    <a:pt x="16166" y="30"/>
                    <a:pt x="15450" y="-6"/>
                    <a:pt x="14737" y="1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txBody>
            <a:bodyPr lIns="29873" rIns="29873"/>
            <a:lstStyle/>
            <a:p>
              <a:pPr defTabSz="539342">
                <a:defRPr sz="5000">
                  <a:solidFill>
                    <a:srgbClr val="39393B"/>
                  </a:solidFill>
                </a:defRPr>
              </a:pPr>
              <a:endParaRPr sz="3267" dirty="0">
                <a:solidFill>
                  <a:srgbClr val="39393B"/>
                </a:solidFill>
                <a:ea typeface="ＭＳ Ｐゴシック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6" name="Straight Arrow Connector 5">
              <a:extLst>
                <a:ext uri="{FF2B5EF4-FFF2-40B4-BE49-F238E27FC236}">
                  <a16:creationId xmlns:a16="http://schemas.microsoft.com/office/drawing/2014/main" id="{EBD090F1-CE6B-7872-E22D-591C58936995}"/>
                </a:ext>
              </a:extLst>
            </p:cNvPr>
            <p:cNvCxnSpPr/>
            <p:nvPr/>
          </p:nvCxnSpPr>
          <p:spPr>
            <a:xfrm>
              <a:off x="1295400" y="2534920"/>
              <a:ext cx="10309223" cy="0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C10B40E-B4F1-23C2-17C3-AEDEB43189C5}"/>
                </a:ext>
              </a:extLst>
            </p:cNvPr>
            <p:cNvSpPr/>
            <p:nvPr/>
          </p:nvSpPr>
          <p:spPr>
            <a:xfrm>
              <a:off x="1589722" y="2079128"/>
              <a:ext cx="9916478" cy="4531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144000" anchor="b" anchorCtr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Insert Text Here</a:t>
              </a: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6F9F2349-6C24-D59A-8F6B-CEEE3FEF8372}"/>
                </a:ext>
              </a:extLst>
            </p:cNvPr>
            <p:cNvGrpSpPr/>
            <p:nvPr/>
          </p:nvGrpSpPr>
          <p:grpSpPr>
            <a:xfrm>
              <a:off x="777872" y="1752600"/>
              <a:ext cx="463486" cy="381241"/>
              <a:chOff x="1808163" y="5221288"/>
              <a:chExt cx="858837" cy="706438"/>
            </a:xfrm>
            <a:solidFill>
              <a:schemeClr val="bg1"/>
            </a:solidFill>
          </p:grpSpPr>
          <p:sp>
            <p:nvSpPr>
              <p:cNvPr id="29" name="Freeform 52">
                <a:extLst>
                  <a:ext uri="{FF2B5EF4-FFF2-40B4-BE49-F238E27FC236}">
                    <a16:creationId xmlns:a16="http://schemas.microsoft.com/office/drawing/2014/main" id="{CE28C920-8742-EFC8-08E9-5A2A69BCB80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688" y="5805488"/>
                <a:ext cx="160338" cy="122238"/>
              </a:xfrm>
              <a:custGeom>
                <a:avLst/>
                <a:gdLst>
                  <a:gd name="T0" fmla="*/ 165 w 319"/>
                  <a:gd name="T1" fmla="*/ 0 h 245"/>
                  <a:gd name="T2" fmla="*/ 0 w 319"/>
                  <a:gd name="T3" fmla="*/ 66 h 245"/>
                  <a:gd name="T4" fmla="*/ 159 w 319"/>
                  <a:gd name="T5" fmla="*/ 245 h 245"/>
                  <a:gd name="T6" fmla="*/ 305 w 319"/>
                  <a:gd name="T7" fmla="*/ 165 h 245"/>
                  <a:gd name="T8" fmla="*/ 165 w 319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245">
                    <a:moveTo>
                      <a:pt x="165" y="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0" y="66"/>
                      <a:pt x="44" y="245"/>
                      <a:pt x="159" y="245"/>
                    </a:cubicBezTo>
                    <a:cubicBezTo>
                      <a:pt x="274" y="244"/>
                      <a:pt x="319" y="195"/>
                      <a:pt x="305" y="165"/>
                    </a:cubicBezTo>
                    <a:cubicBezTo>
                      <a:pt x="290" y="134"/>
                      <a:pt x="174" y="77"/>
                      <a:pt x="1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30" name="Freeform 53">
                <a:extLst>
                  <a:ext uri="{FF2B5EF4-FFF2-40B4-BE49-F238E27FC236}">
                    <a16:creationId xmlns:a16="http://schemas.microsoft.com/office/drawing/2014/main" id="{E4CE8E4B-E873-3D17-C8B2-E8441B1D6C4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6463" y="5518150"/>
                <a:ext cx="87313" cy="130175"/>
              </a:xfrm>
              <a:custGeom>
                <a:avLst/>
                <a:gdLst>
                  <a:gd name="T0" fmla="*/ 102 w 176"/>
                  <a:gd name="T1" fmla="*/ 17 h 258"/>
                  <a:gd name="T2" fmla="*/ 32 w 176"/>
                  <a:gd name="T3" fmla="*/ 9 h 258"/>
                  <a:gd name="T4" fmla="*/ 124 w 176"/>
                  <a:gd name="T5" fmla="*/ 258 h 258"/>
                  <a:gd name="T6" fmla="*/ 147 w 176"/>
                  <a:gd name="T7" fmla="*/ 236 h 258"/>
                  <a:gd name="T8" fmla="*/ 175 w 176"/>
                  <a:gd name="T9" fmla="*/ 157 h 258"/>
                  <a:gd name="T10" fmla="*/ 102 w 176"/>
                  <a:gd name="T11" fmla="*/ 17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6" h="258">
                    <a:moveTo>
                      <a:pt x="102" y="17"/>
                    </a:moveTo>
                    <a:cubicBezTo>
                      <a:pt x="81" y="5"/>
                      <a:pt x="58" y="0"/>
                      <a:pt x="32" y="9"/>
                    </a:cubicBezTo>
                    <a:cubicBezTo>
                      <a:pt x="32" y="9"/>
                      <a:pt x="0" y="166"/>
                      <a:pt x="124" y="258"/>
                    </a:cubicBezTo>
                    <a:cubicBezTo>
                      <a:pt x="133" y="250"/>
                      <a:pt x="141" y="244"/>
                      <a:pt x="147" y="236"/>
                    </a:cubicBezTo>
                    <a:cubicBezTo>
                      <a:pt x="165" y="213"/>
                      <a:pt x="175" y="186"/>
                      <a:pt x="175" y="157"/>
                    </a:cubicBezTo>
                    <a:cubicBezTo>
                      <a:pt x="176" y="97"/>
                      <a:pt x="155" y="48"/>
                      <a:pt x="102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31" name="Freeform 54">
                <a:extLst>
                  <a:ext uri="{FF2B5EF4-FFF2-40B4-BE49-F238E27FC236}">
                    <a16:creationId xmlns:a16="http://schemas.microsoft.com/office/drawing/2014/main" id="{6D76F490-F9FC-A831-F253-8F35E9C5F7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163" y="5554663"/>
                <a:ext cx="193675" cy="250825"/>
              </a:xfrm>
              <a:custGeom>
                <a:avLst/>
                <a:gdLst>
                  <a:gd name="T0" fmla="*/ 367 w 388"/>
                  <a:gd name="T1" fmla="*/ 452 h 500"/>
                  <a:gd name="T2" fmla="*/ 388 w 388"/>
                  <a:gd name="T3" fmla="*/ 444 h 500"/>
                  <a:gd name="T4" fmla="*/ 211 w 388"/>
                  <a:gd name="T5" fmla="*/ 0 h 500"/>
                  <a:gd name="T6" fmla="*/ 135 w 388"/>
                  <a:gd name="T7" fmla="*/ 28 h 500"/>
                  <a:gd name="T8" fmla="*/ 64 w 388"/>
                  <a:gd name="T9" fmla="*/ 76 h 500"/>
                  <a:gd name="T10" fmla="*/ 11 w 388"/>
                  <a:gd name="T11" fmla="*/ 290 h 500"/>
                  <a:gd name="T12" fmla="*/ 121 w 388"/>
                  <a:gd name="T13" fmla="*/ 454 h 500"/>
                  <a:gd name="T14" fmla="*/ 299 w 388"/>
                  <a:gd name="T15" fmla="*/ 476 h 500"/>
                  <a:gd name="T16" fmla="*/ 367 w 388"/>
                  <a:gd name="T17" fmla="*/ 452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8" h="500">
                    <a:moveTo>
                      <a:pt x="367" y="452"/>
                    </a:moveTo>
                    <a:cubicBezTo>
                      <a:pt x="374" y="449"/>
                      <a:pt x="381" y="446"/>
                      <a:pt x="388" y="444"/>
                    </a:cubicBezTo>
                    <a:cubicBezTo>
                      <a:pt x="263" y="335"/>
                      <a:pt x="197" y="164"/>
                      <a:pt x="211" y="0"/>
                    </a:cubicBezTo>
                    <a:cubicBezTo>
                      <a:pt x="186" y="9"/>
                      <a:pt x="160" y="19"/>
                      <a:pt x="135" y="28"/>
                    </a:cubicBezTo>
                    <a:cubicBezTo>
                      <a:pt x="107" y="38"/>
                      <a:pt x="83" y="53"/>
                      <a:pt x="64" y="76"/>
                    </a:cubicBezTo>
                    <a:cubicBezTo>
                      <a:pt x="16" y="140"/>
                      <a:pt x="0" y="212"/>
                      <a:pt x="11" y="290"/>
                    </a:cubicBezTo>
                    <a:cubicBezTo>
                      <a:pt x="21" y="362"/>
                      <a:pt x="60" y="416"/>
                      <a:pt x="121" y="454"/>
                    </a:cubicBezTo>
                    <a:cubicBezTo>
                      <a:pt x="176" y="489"/>
                      <a:pt x="236" y="500"/>
                      <a:pt x="299" y="476"/>
                    </a:cubicBezTo>
                    <a:cubicBezTo>
                      <a:pt x="322" y="468"/>
                      <a:pt x="344" y="460"/>
                      <a:pt x="367" y="4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32" name="Freeform 55">
                <a:extLst>
                  <a:ext uri="{FF2B5EF4-FFF2-40B4-BE49-F238E27FC236}">
                    <a16:creationId xmlns:a16="http://schemas.microsoft.com/office/drawing/2014/main" id="{B9BB381E-A6B9-DDC5-CFA6-F3C242FF3219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1513" y="5297488"/>
                <a:ext cx="460375" cy="541338"/>
              </a:xfrm>
              <a:custGeom>
                <a:avLst/>
                <a:gdLst>
                  <a:gd name="T0" fmla="*/ 775 w 917"/>
                  <a:gd name="T1" fmla="*/ 299 h 1080"/>
                  <a:gd name="T2" fmla="*/ 604 w 917"/>
                  <a:gd name="T3" fmla="*/ 77 h 1080"/>
                  <a:gd name="T4" fmla="*/ 480 w 917"/>
                  <a:gd name="T5" fmla="*/ 10 h 1080"/>
                  <a:gd name="T6" fmla="*/ 370 w 917"/>
                  <a:gd name="T7" fmla="*/ 42 h 1080"/>
                  <a:gd name="T8" fmla="*/ 322 w 917"/>
                  <a:gd name="T9" fmla="*/ 128 h 1080"/>
                  <a:gd name="T10" fmla="*/ 309 w 917"/>
                  <a:gd name="T11" fmla="*/ 173 h 1080"/>
                  <a:gd name="T12" fmla="*/ 206 w 917"/>
                  <a:gd name="T13" fmla="*/ 358 h 1080"/>
                  <a:gd name="T14" fmla="*/ 53 w 917"/>
                  <a:gd name="T15" fmla="*/ 474 h 1080"/>
                  <a:gd name="T16" fmla="*/ 34 w 917"/>
                  <a:gd name="T17" fmla="*/ 480 h 1080"/>
                  <a:gd name="T18" fmla="*/ 226 w 917"/>
                  <a:gd name="T19" fmla="*/ 927 h 1080"/>
                  <a:gd name="T20" fmla="*/ 229 w 917"/>
                  <a:gd name="T21" fmla="*/ 929 h 1080"/>
                  <a:gd name="T22" fmla="*/ 266 w 917"/>
                  <a:gd name="T23" fmla="*/ 927 h 1080"/>
                  <a:gd name="T24" fmla="*/ 277 w 917"/>
                  <a:gd name="T25" fmla="*/ 928 h 1080"/>
                  <a:gd name="T26" fmla="*/ 332 w 917"/>
                  <a:gd name="T27" fmla="*/ 924 h 1080"/>
                  <a:gd name="T28" fmla="*/ 529 w 917"/>
                  <a:gd name="T29" fmla="*/ 969 h 1080"/>
                  <a:gd name="T30" fmla="*/ 630 w 917"/>
                  <a:gd name="T31" fmla="*/ 1026 h 1080"/>
                  <a:gd name="T32" fmla="*/ 720 w 917"/>
                  <a:gd name="T33" fmla="*/ 1068 h 1080"/>
                  <a:gd name="T34" fmla="*/ 848 w 917"/>
                  <a:gd name="T35" fmla="*/ 1023 h 1080"/>
                  <a:gd name="T36" fmla="*/ 899 w 917"/>
                  <a:gd name="T37" fmla="*/ 901 h 1080"/>
                  <a:gd name="T38" fmla="*/ 890 w 917"/>
                  <a:gd name="T39" fmla="*/ 614 h 1080"/>
                  <a:gd name="T40" fmla="*/ 775 w 917"/>
                  <a:gd name="T41" fmla="*/ 299 h 1080"/>
                  <a:gd name="T42" fmla="*/ 787 w 917"/>
                  <a:gd name="T43" fmla="*/ 875 h 1080"/>
                  <a:gd name="T44" fmla="*/ 766 w 917"/>
                  <a:gd name="T45" fmla="*/ 925 h 1080"/>
                  <a:gd name="T46" fmla="*/ 720 w 917"/>
                  <a:gd name="T47" fmla="*/ 940 h 1080"/>
                  <a:gd name="T48" fmla="*/ 634 w 917"/>
                  <a:gd name="T49" fmla="*/ 881 h 1080"/>
                  <a:gd name="T50" fmla="*/ 484 w 917"/>
                  <a:gd name="T51" fmla="*/ 641 h 1080"/>
                  <a:gd name="T52" fmla="*/ 420 w 917"/>
                  <a:gd name="T53" fmla="*/ 420 h 1080"/>
                  <a:gd name="T54" fmla="*/ 409 w 917"/>
                  <a:gd name="T55" fmla="*/ 320 h 1080"/>
                  <a:gd name="T56" fmla="*/ 424 w 917"/>
                  <a:gd name="T57" fmla="*/ 191 h 1080"/>
                  <a:gd name="T58" fmla="*/ 445 w 917"/>
                  <a:gd name="T59" fmla="*/ 147 h 1080"/>
                  <a:gd name="T60" fmla="*/ 476 w 917"/>
                  <a:gd name="T61" fmla="*/ 136 h 1080"/>
                  <a:gd name="T62" fmla="*/ 537 w 917"/>
                  <a:gd name="T63" fmla="*/ 170 h 1080"/>
                  <a:gd name="T64" fmla="*/ 635 w 917"/>
                  <a:gd name="T65" fmla="*/ 278 h 1080"/>
                  <a:gd name="T66" fmla="*/ 788 w 917"/>
                  <a:gd name="T67" fmla="*/ 657 h 1080"/>
                  <a:gd name="T68" fmla="*/ 787 w 917"/>
                  <a:gd name="T69" fmla="*/ 875 h 1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17" h="1080">
                    <a:moveTo>
                      <a:pt x="775" y="299"/>
                    </a:moveTo>
                    <a:cubicBezTo>
                      <a:pt x="730" y="216"/>
                      <a:pt x="676" y="139"/>
                      <a:pt x="604" y="77"/>
                    </a:cubicBezTo>
                    <a:cubicBezTo>
                      <a:pt x="568" y="46"/>
                      <a:pt x="528" y="20"/>
                      <a:pt x="480" y="10"/>
                    </a:cubicBezTo>
                    <a:cubicBezTo>
                      <a:pt x="438" y="0"/>
                      <a:pt x="401" y="10"/>
                      <a:pt x="370" y="42"/>
                    </a:cubicBezTo>
                    <a:cubicBezTo>
                      <a:pt x="347" y="67"/>
                      <a:pt x="332" y="96"/>
                      <a:pt x="322" y="128"/>
                    </a:cubicBezTo>
                    <a:cubicBezTo>
                      <a:pt x="318" y="143"/>
                      <a:pt x="314" y="159"/>
                      <a:pt x="309" y="173"/>
                    </a:cubicBezTo>
                    <a:cubicBezTo>
                      <a:pt x="282" y="239"/>
                      <a:pt x="249" y="302"/>
                      <a:pt x="206" y="358"/>
                    </a:cubicBezTo>
                    <a:cubicBezTo>
                      <a:pt x="166" y="411"/>
                      <a:pt x="118" y="453"/>
                      <a:pt x="53" y="474"/>
                    </a:cubicBezTo>
                    <a:cubicBezTo>
                      <a:pt x="47" y="476"/>
                      <a:pt x="40" y="478"/>
                      <a:pt x="34" y="480"/>
                    </a:cubicBezTo>
                    <a:cubicBezTo>
                      <a:pt x="0" y="649"/>
                      <a:pt x="75" y="837"/>
                      <a:pt x="226" y="927"/>
                    </a:cubicBezTo>
                    <a:cubicBezTo>
                      <a:pt x="227" y="927"/>
                      <a:pt x="228" y="928"/>
                      <a:pt x="229" y="929"/>
                    </a:cubicBezTo>
                    <a:cubicBezTo>
                      <a:pt x="244" y="927"/>
                      <a:pt x="257" y="927"/>
                      <a:pt x="266" y="927"/>
                    </a:cubicBezTo>
                    <a:cubicBezTo>
                      <a:pt x="269" y="928"/>
                      <a:pt x="273" y="928"/>
                      <a:pt x="277" y="928"/>
                    </a:cubicBezTo>
                    <a:cubicBezTo>
                      <a:pt x="296" y="926"/>
                      <a:pt x="314" y="924"/>
                      <a:pt x="332" y="924"/>
                    </a:cubicBezTo>
                    <a:cubicBezTo>
                      <a:pt x="401" y="924"/>
                      <a:pt x="466" y="941"/>
                      <a:pt x="529" y="969"/>
                    </a:cubicBezTo>
                    <a:cubicBezTo>
                      <a:pt x="564" y="984"/>
                      <a:pt x="599" y="1001"/>
                      <a:pt x="630" y="1026"/>
                    </a:cubicBezTo>
                    <a:cubicBezTo>
                      <a:pt x="656" y="1047"/>
                      <a:pt x="687" y="1061"/>
                      <a:pt x="720" y="1068"/>
                    </a:cubicBezTo>
                    <a:cubicBezTo>
                      <a:pt x="772" y="1080"/>
                      <a:pt x="815" y="1064"/>
                      <a:pt x="848" y="1023"/>
                    </a:cubicBezTo>
                    <a:cubicBezTo>
                      <a:pt x="877" y="987"/>
                      <a:pt x="890" y="945"/>
                      <a:pt x="899" y="901"/>
                    </a:cubicBezTo>
                    <a:cubicBezTo>
                      <a:pt x="917" y="805"/>
                      <a:pt x="909" y="709"/>
                      <a:pt x="890" y="614"/>
                    </a:cubicBezTo>
                    <a:cubicBezTo>
                      <a:pt x="868" y="503"/>
                      <a:pt x="829" y="398"/>
                      <a:pt x="775" y="299"/>
                    </a:cubicBezTo>
                    <a:close/>
                    <a:moveTo>
                      <a:pt x="787" y="875"/>
                    </a:moveTo>
                    <a:cubicBezTo>
                      <a:pt x="782" y="892"/>
                      <a:pt x="775" y="909"/>
                      <a:pt x="766" y="925"/>
                    </a:cubicBezTo>
                    <a:cubicBezTo>
                      <a:pt x="755" y="944"/>
                      <a:pt x="741" y="948"/>
                      <a:pt x="720" y="940"/>
                    </a:cubicBezTo>
                    <a:cubicBezTo>
                      <a:pt x="686" y="928"/>
                      <a:pt x="659" y="906"/>
                      <a:pt x="634" y="881"/>
                    </a:cubicBezTo>
                    <a:cubicBezTo>
                      <a:pt x="566" y="812"/>
                      <a:pt x="520" y="729"/>
                      <a:pt x="484" y="641"/>
                    </a:cubicBezTo>
                    <a:cubicBezTo>
                      <a:pt x="454" y="570"/>
                      <a:pt x="432" y="496"/>
                      <a:pt x="420" y="420"/>
                    </a:cubicBezTo>
                    <a:cubicBezTo>
                      <a:pt x="414" y="382"/>
                      <a:pt x="412" y="343"/>
                      <a:pt x="409" y="320"/>
                    </a:cubicBezTo>
                    <a:cubicBezTo>
                      <a:pt x="410" y="265"/>
                      <a:pt x="412" y="227"/>
                      <a:pt x="424" y="191"/>
                    </a:cubicBezTo>
                    <a:cubicBezTo>
                      <a:pt x="429" y="176"/>
                      <a:pt x="437" y="161"/>
                      <a:pt x="445" y="147"/>
                    </a:cubicBezTo>
                    <a:cubicBezTo>
                      <a:pt x="452" y="136"/>
                      <a:pt x="463" y="133"/>
                      <a:pt x="476" y="136"/>
                    </a:cubicBezTo>
                    <a:cubicBezTo>
                      <a:pt x="499" y="142"/>
                      <a:pt x="519" y="155"/>
                      <a:pt x="537" y="170"/>
                    </a:cubicBezTo>
                    <a:cubicBezTo>
                      <a:pt x="576" y="201"/>
                      <a:pt x="607" y="238"/>
                      <a:pt x="635" y="278"/>
                    </a:cubicBezTo>
                    <a:cubicBezTo>
                      <a:pt x="714" y="393"/>
                      <a:pt x="764" y="520"/>
                      <a:pt x="788" y="657"/>
                    </a:cubicBezTo>
                    <a:cubicBezTo>
                      <a:pt x="802" y="730"/>
                      <a:pt x="805" y="803"/>
                      <a:pt x="787" y="8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33" name="Freeform 56">
                <a:extLst>
                  <a:ext uri="{FF2B5EF4-FFF2-40B4-BE49-F238E27FC236}">
                    <a16:creationId xmlns:a16="http://schemas.microsoft.com/office/drawing/2014/main" id="{0C337B41-9EAF-1357-BB37-41DC6BC1A172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250" y="5221288"/>
                <a:ext cx="285750" cy="509588"/>
              </a:xfrm>
              <a:custGeom>
                <a:avLst/>
                <a:gdLst>
                  <a:gd name="T0" fmla="*/ 502 w 567"/>
                  <a:gd name="T1" fmla="*/ 438 h 1016"/>
                  <a:gd name="T2" fmla="*/ 310 w 567"/>
                  <a:gd name="T3" fmla="*/ 149 h 1016"/>
                  <a:gd name="T4" fmla="*/ 107 w 567"/>
                  <a:gd name="T5" fmla="*/ 15 h 1016"/>
                  <a:gd name="T6" fmla="*/ 21 w 567"/>
                  <a:gd name="T7" fmla="*/ 38 h 1016"/>
                  <a:gd name="T8" fmla="*/ 49 w 567"/>
                  <a:gd name="T9" fmla="*/ 133 h 1016"/>
                  <a:gd name="T10" fmla="*/ 107 w 567"/>
                  <a:gd name="T11" fmla="*/ 163 h 1016"/>
                  <a:gd name="T12" fmla="*/ 385 w 567"/>
                  <a:gd name="T13" fmla="*/ 504 h 1016"/>
                  <a:gd name="T14" fmla="*/ 412 w 567"/>
                  <a:gd name="T15" fmla="*/ 767 h 1016"/>
                  <a:gd name="T16" fmla="*/ 375 w 567"/>
                  <a:gd name="T17" fmla="*/ 921 h 1016"/>
                  <a:gd name="T18" fmla="*/ 378 w 567"/>
                  <a:gd name="T19" fmla="*/ 982 h 1016"/>
                  <a:gd name="T20" fmla="*/ 438 w 567"/>
                  <a:gd name="T21" fmla="*/ 1014 h 1016"/>
                  <a:gd name="T22" fmla="*/ 497 w 567"/>
                  <a:gd name="T23" fmla="*/ 969 h 1016"/>
                  <a:gd name="T24" fmla="*/ 502 w 567"/>
                  <a:gd name="T25" fmla="*/ 438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1016">
                    <a:moveTo>
                      <a:pt x="502" y="438"/>
                    </a:moveTo>
                    <a:cubicBezTo>
                      <a:pt x="451" y="314"/>
                      <a:pt x="393" y="228"/>
                      <a:pt x="310" y="149"/>
                    </a:cubicBezTo>
                    <a:cubicBezTo>
                      <a:pt x="250" y="93"/>
                      <a:pt x="182" y="49"/>
                      <a:pt x="107" y="15"/>
                    </a:cubicBezTo>
                    <a:cubicBezTo>
                      <a:pt x="74" y="0"/>
                      <a:pt x="37" y="10"/>
                      <a:pt x="21" y="38"/>
                    </a:cubicBezTo>
                    <a:cubicBezTo>
                      <a:pt x="0" y="73"/>
                      <a:pt x="12" y="114"/>
                      <a:pt x="49" y="133"/>
                    </a:cubicBezTo>
                    <a:cubicBezTo>
                      <a:pt x="68" y="143"/>
                      <a:pt x="89" y="152"/>
                      <a:pt x="107" y="163"/>
                    </a:cubicBezTo>
                    <a:cubicBezTo>
                      <a:pt x="242" y="242"/>
                      <a:pt x="335" y="356"/>
                      <a:pt x="385" y="504"/>
                    </a:cubicBezTo>
                    <a:cubicBezTo>
                      <a:pt x="414" y="590"/>
                      <a:pt x="422" y="678"/>
                      <a:pt x="412" y="767"/>
                    </a:cubicBezTo>
                    <a:cubicBezTo>
                      <a:pt x="407" y="820"/>
                      <a:pt x="394" y="871"/>
                      <a:pt x="375" y="921"/>
                    </a:cubicBezTo>
                    <a:cubicBezTo>
                      <a:pt x="367" y="941"/>
                      <a:pt x="366" y="962"/>
                      <a:pt x="378" y="982"/>
                    </a:cubicBezTo>
                    <a:cubicBezTo>
                      <a:pt x="391" y="1004"/>
                      <a:pt x="411" y="1016"/>
                      <a:pt x="438" y="1014"/>
                    </a:cubicBezTo>
                    <a:cubicBezTo>
                      <a:pt x="467" y="1012"/>
                      <a:pt x="487" y="996"/>
                      <a:pt x="497" y="969"/>
                    </a:cubicBezTo>
                    <a:cubicBezTo>
                      <a:pt x="567" y="783"/>
                      <a:pt x="565" y="599"/>
                      <a:pt x="502" y="4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34" name="Freeform 57">
                <a:extLst>
                  <a:ext uri="{FF2B5EF4-FFF2-40B4-BE49-F238E27FC236}">
                    <a16:creationId xmlns:a16="http://schemas.microsoft.com/office/drawing/2014/main" id="{396C826C-7919-9BC6-31D2-4CE86DA0181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0450" y="5322888"/>
                <a:ext cx="222250" cy="373063"/>
              </a:xfrm>
              <a:custGeom>
                <a:avLst/>
                <a:gdLst>
                  <a:gd name="T0" fmla="*/ 281 w 442"/>
                  <a:gd name="T1" fmla="*/ 131 h 745"/>
                  <a:gd name="T2" fmla="*/ 108 w 442"/>
                  <a:gd name="T3" fmla="*/ 11 h 745"/>
                  <a:gd name="T4" fmla="*/ 37 w 442"/>
                  <a:gd name="T5" fmla="*/ 21 h 745"/>
                  <a:gd name="T6" fmla="*/ 52 w 442"/>
                  <a:gd name="T7" fmla="*/ 130 h 745"/>
                  <a:gd name="T8" fmla="*/ 107 w 442"/>
                  <a:gd name="T9" fmla="*/ 159 h 745"/>
                  <a:gd name="T10" fmla="*/ 290 w 442"/>
                  <a:gd name="T11" fmla="*/ 427 h 745"/>
                  <a:gd name="T12" fmla="*/ 269 w 442"/>
                  <a:gd name="T13" fmla="*/ 642 h 745"/>
                  <a:gd name="T14" fmla="*/ 261 w 442"/>
                  <a:gd name="T15" fmla="*/ 674 h 745"/>
                  <a:gd name="T16" fmla="*/ 313 w 442"/>
                  <a:gd name="T17" fmla="*/ 739 h 745"/>
                  <a:gd name="T18" fmla="*/ 388 w 442"/>
                  <a:gd name="T19" fmla="*/ 698 h 745"/>
                  <a:gd name="T20" fmla="*/ 389 w 442"/>
                  <a:gd name="T21" fmla="*/ 297 h 745"/>
                  <a:gd name="T22" fmla="*/ 281 w 442"/>
                  <a:gd name="T23" fmla="*/ 131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2" h="745">
                    <a:moveTo>
                      <a:pt x="281" y="131"/>
                    </a:moveTo>
                    <a:cubicBezTo>
                      <a:pt x="231" y="80"/>
                      <a:pt x="174" y="40"/>
                      <a:pt x="108" y="11"/>
                    </a:cubicBezTo>
                    <a:cubicBezTo>
                      <a:pt x="83" y="0"/>
                      <a:pt x="58" y="2"/>
                      <a:pt x="37" y="21"/>
                    </a:cubicBezTo>
                    <a:cubicBezTo>
                      <a:pt x="0" y="54"/>
                      <a:pt x="8" y="108"/>
                      <a:pt x="52" y="130"/>
                    </a:cubicBezTo>
                    <a:cubicBezTo>
                      <a:pt x="71" y="140"/>
                      <a:pt x="90" y="148"/>
                      <a:pt x="107" y="159"/>
                    </a:cubicBezTo>
                    <a:cubicBezTo>
                      <a:pt x="207" y="222"/>
                      <a:pt x="269" y="311"/>
                      <a:pt x="290" y="427"/>
                    </a:cubicBezTo>
                    <a:cubicBezTo>
                      <a:pt x="304" y="501"/>
                      <a:pt x="296" y="573"/>
                      <a:pt x="269" y="642"/>
                    </a:cubicBezTo>
                    <a:cubicBezTo>
                      <a:pt x="265" y="652"/>
                      <a:pt x="262" y="663"/>
                      <a:pt x="261" y="674"/>
                    </a:cubicBezTo>
                    <a:cubicBezTo>
                      <a:pt x="261" y="706"/>
                      <a:pt x="283" y="733"/>
                      <a:pt x="313" y="739"/>
                    </a:cubicBezTo>
                    <a:cubicBezTo>
                      <a:pt x="346" y="745"/>
                      <a:pt x="376" y="729"/>
                      <a:pt x="388" y="698"/>
                    </a:cubicBezTo>
                    <a:cubicBezTo>
                      <a:pt x="441" y="564"/>
                      <a:pt x="442" y="431"/>
                      <a:pt x="389" y="297"/>
                    </a:cubicBezTo>
                    <a:cubicBezTo>
                      <a:pt x="363" y="235"/>
                      <a:pt x="328" y="179"/>
                      <a:pt x="281" y="1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9" name="Shape">
              <a:extLst>
                <a:ext uri="{FF2B5EF4-FFF2-40B4-BE49-F238E27FC236}">
                  <a16:creationId xmlns:a16="http://schemas.microsoft.com/office/drawing/2014/main" id="{CF934357-D966-7E5A-25E7-FBB42A871BE7}"/>
                </a:ext>
              </a:extLst>
            </p:cNvPr>
            <p:cNvSpPr/>
            <p:nvPr/>
          </p:nvSpPr>
          <p:spPr bwMode="gray">
            <a:xfrm rot="10335272" flipH="1">
              <a:off x="577140" y="2980197"/>
              <a:ext cx="864950" cy="1016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0779" extrusionOk="0">
                  <a:moveTo>
                    <a:pt x="14737" y="1"/>
                  </a:moveTo>
                  <a:cubicBezTo>
                    <a:pt x="12598" y="22"/>
                    <a:pt x="10477" y="434"/>
                    <a:pt x="8544" y="1209"/>
                  </a:cubicBezTo>
                  <a:cubicBezTo>
                    <a:pt x="3347" y="3293"/>
                    <a:pt x="124" y="7533"/>
                    <a:pt x="5" y="12131"/>
                  </a:cubicBezTo>
                  <a:cubicBezTo>
                    <a:pt x="-12" y="12494"/>
                    <a:pt x="16" y="12855"/>
                    <a:pt x="58" y="13217"/>
                  </a:cubicBezTo>
                  <a:cubicBezTo>
                    <a:pt x="76" y="13443"/>
                    <a:pt x="60" y="13666"/>
                    <a:pt x="93" y="13893"/>
                  </a:cubicBezTo>
                  <a:lnTo>
                    <a:pt x="138" y="13893"/>
                  </a:lnTo>
                  <a:cubicBezTo>
                    <a:pt x="492" y="15522"/>
                    <a:pt x="1435" y="17078"/>
                    <a:pt x="2990" y="18337"/>
                  </a:cubicBezTo>
                  <a:cubicBezTo>
                    <a:pt x="7016" y="21594"/>
                    <a:pt x="13537" y="21594"/>
                    <a:pt x="17563" y="18337"/>
                  </a:cubicBezTo>
                  <a:cubicBezTo>
                    <a:pt x="21588" y="15079"/>
                    <a:pt x="21588" y="9802"/>
                    <a:pt x="17563" y="6544"/>
                  </a:cubicBezTo>
                  <a:cubicBezTo>
                    <a:pt x="15799" y="5117"/>
                    <a:pt x="13557" y="4348"/>
                    <a:pt x="11254" y="4172"/>
                  </a:cubicBezTo>
                  <a:cubicBezTo>
                    <a:pt x="12535" y="2393"/>
                    <a:pt x="14484" y="953"/>
                    <a:pt x="16878" y="109"/>
                  </a:cubicBezTo>
                  <a:cubicBezTo>
                    <a:pt x="16166" y="30"/>
                    <a:pt x="15450" y="-6"/>
                    <a:pt x="14737" y="1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txBody>
            <a:bodyPr lIns="29873" rIns="29873"/>
            <a:lstStyle/>
            <a:p>
              <a:pPr defTabSz="539342">
                <a:defRPr sz="5000">
                  <a:solidFill>
                    <a:srgbClr val="39393B"/>
                  </a:solidFill>
                </a:defRPr>
              </a:pPr>
              <a:endParaRPr sz="3267" dirty="0">
                <a:solidFill>
                  <a:srgbClr val="39393B"/>
                </a:solidFill>
                <a:ea typeface="ＭＳ Ｐゴシック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15D30FCD-2F2C-444C-2A17-03987FCDAB0D}"/>
                </a:ext>
              </a:extLst>
            </p:cNvPr>
            <p:cNvCxnSpPr/>
            <p:nvPr/>
          </p:nvCxnSpPr>
          <p:spPr>
            <a:xfrm>
              <a:off x="1295400" y="3947994"/>
              <a:ext cx="10309223" cy="0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05CE340-9A53-B27B-14C6-B5D7AF754724}"/>
                </a:ext>
              </a:extLst>
            </p:cNvPr>
            <p:cNvSpPr/>
            <p:nvPr/>
          </p:nvSpPr>
          <p:spPr>
            <a:xfrm>
              <a:off x="1589722" y="3492202"/>
              <a:ext cx="9916478" cy="4531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144000" anchor="b" anchorCtr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Insert Text Here</a:t>
              </a:r>
            </a:p>
          </p:txBody>
        </p: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418C5AB9-893D-9205-098D-F1CC28E5D5F6}"/>
                </a:ext>
              </a:extLst>
            </p:cNvPr>
            <p:cNvGrpSpPr/>
            <p:nvPr/>
          </p:nvGrpSpPr>
          <p:grpSpPr>
            <a:xfrm>
              <a:off x="777872" y="3165674"/>
              <a:ext cx="463486" cy="381241"/>
              <a:chOff x="1808163" y="5221288"/>
              <a:chExt cx="858837" cy="706438"/>
            </a:xfrm>
            <a:solidFill>
              <a:schemeClr val="bg1"/>
            </a:solidFill>
          </p:grpSpPr>
          <p:sp>
            <p:nvSpPr>
              <p:cNvPr id="23" name="Freeform 52">
                <a:extLst>
                  <a:ext uri="{FF2B5EF4-FFF2-40B4-BE49-F238E27FC236}">
                    <a16:creationId xmlns:a16="http://schemas.microsoft.com/office/drawing/2014/main" id="{2D6714CC-6712-CE71-AAB4-DEFF537E570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688" y="5805488"/>
                <a:ext cx="160338" cy="122238"/>
              </a:xfrm>
              <a:custGeom>
                <a:avLst/>
                <a:gdLst>
                  <a:gd name="T0" fmla="*/ 165 w 319"/>
                  <a:gd name="T1" fmla="*/ 0 h 245"/>
                  <a:gd name="T2" fmla="*/ 0 w 319"/>
                  <a:gd name="T3" fmla="*/ 66 h 245"/>
                  <a:gd name="T4" fmla="*/ 159 w 319"/>
                  <a:gd name="T5" fmla="*/ 245 h 245"/>
                  <a:gd name="T6" fmla="*/ 305 w 319"/>
                  <a:gd name="T7" fmla="*/ 165 h 245"/>
                  <a:gd name="T8" fmla="*/ 165 w 319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245">
                    <a:moveTo>
                      <a:pt x="165" y="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0" y="66"/>
                      <a:pt x="44" y="245"/>
                      <a:pt x="159" y="245"/>
                    </a:cubicBezTo>
                    <a:cubicBezTo>
                      <a:pt x="274" y="244"/>
                      <a:pt x="319" y="195"/>
                      <a:pt x="305" y="165"/>
                    </a:cubicBezTo>
                    <a:cubicBezTo>
                      <a:pt x="290" y="134"/>
                      <a:pt x="174" y="77"/>
                      <a:pt x="1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4" name="Freeform 53">
                <a:extLst>
                  <a:ext uri="{FF2B5EF4-FFF2-40B4-BE49-F238E27FC236}">
                    <a16:creationId xmlns:a16="http://schemas.microsoft.com/office/drawing/2014/main" id="{EE5F830A-2433-A042-1188-387C4FDFAB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6463" y="5518150"/>
                <a:ext cx="87313" cy="130175"/>
              </a:xfrm>
              <a:custGeom>
                <a:avLst/>
                <a:gdLst>
                  <a:gd name="T0" fmla="*/ 102 w 176"/>
                  <a:gd name="T1" fmla="*/ 17 h 258"/>
                  <a:gd name="T2" fmla="*/ 32 w 176"/>
                  <a:gd name="T3" fmla="*/ 9 h 258"/>
                  <a:gd name="T4" fmla="*/ 124 w 176"/>
                  <a:gd name="T5" fmla="*/ 258 h 258"/>
                  <a:gd name="T6" fmla="*/ 147 w 176"/>
                  <a:gd name="T7" fmla="*/ 236 h 258"/>
                  <a:gd name="T8" fmla="*/ 175 w 176"/>
                  <a:gd name="T9" fmla="*/ 157 h 258"/>
                  <a:gd name="T10" fmla="*/ 102 w 176"/>
                  <a:gd name="T11" fmla="*/ 17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6" h="258">
                    <a:moveTo>
                      <a:pt x="102" y="17"/>
                    </a:moveTo>
                    <a:cubicBezTo>
                      <a:pt x="81" y="5"/>
                      <a:pt x="58" y="0"/>
                      <a:pt x="32" y="9"/>
                    </a:cubicBezTo>
                    <a:cubicBezTo>
                      <a:pt x="32" y="9"/>
                      <a:pt x="0" y="166"/>
                      <a:pt x="124" y="258"/>
                    </a:cubicBezTo>
                    <a:cubicBezTo>
                      <a:pt x="133" y="250"/>
                      <a:pt x="141" y="244"/>
                      <a:pt x="147" y="236"/>
                    </a:cubicBezTo>
                    <a:cubicBezTo>
                      <a:pt x="165" y="213"/>
                      <a:pt x="175" y="186"/>
                      <a:pt x="175" y="157"/>
                    </a:cubicBezTo>
                    <a:cubicBezTo>
                      <a:pt x="176" y="97"/>
                      <a:pt x="155" y="48"/>
                      <a:pt x="102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5" name="Freeform 54">
                <a:extLst>
                  <a:ext uri="{FF2B5EF4-FFF2-40B4-BE49-F238E27FC236}">
                    <a16:creationId xmlns:a16="http://schemas.microsoft.com/office/drawing/2014/main" id="{5DB0E674-0433-D5A0-8F88-F8066745529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163" y="5554663"/>
                <a:ext cx="193675" cy="250825"/>
              </a:xfrm>
              <a:custGeom>
                <a:avLst/>
                <a:gdLst>
                  <a:gd name="T0" fmla="*/ 367 w 388"/>
                  <a:gd name="T1" fmla="*/ 452 h 500"/>
                  <a:gd name="T2" fmla="*/ 388 w 388"/>
                  <a:gd name="T3" fmla="*/ 444 h 500"/>
                  <a:gd name="T4" fmla="*/ 211 w 388"/>
                  <a:gd name="T5" fmla="*/ 0 h 500"/>
                  <a:gd name="T6" fmla="*/ 135 w 388"/>
                  <a:gd name="T7" fmla="*/ 28 h 500"/>
                  <a:gd name="T8" fmla="*/ 64 w 388"/>
                  <a:gd name="T9" fmla="*/ 76 h 500"/>
                  <a:gd name="T10" fmla="*/ 11 w 388"/>
                  <a:gd name="T11" fmla="*/ 290 h 500"/>
                  <a:gd name="T12" fmla="*/ 121 w 388"/>
                  <a:gd name="T13" fmla="*/ 454 h 500"/>
                  <a:gd name="T14" fmla="*/ 299 w 388"/>
                  <a:gd name="T15" fmla="*/ 476 h 500"/>
                  <a:gd name="T16" fmla="*/ 367 w 388"/>
                  <a:gd name="T17" fmla="*/ 452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8" h="500">
                    <a:moveTo>
                      <a:pt x="367" y="452"/>
                    </a:moveTo>
                    <a:cubicBezTo>
                      <a:pt x="374" y="449"/>
                      <a:pt x="381" y="446"/>
                      <a:pt x="388" y="444"/>
                    </a:cubicBezTo>
                    <a:cubicBezTo>
                      <a:pt x="263" y="335"/>
                      <a:pt x="197" y="164"/>
                      <a:pt x="211" y="0"/>
                    </a:cubicBezTo>
                    <a:cubicBezTo>
                      <a:pt x="186" y="9"/>
                      <a:pt x="160" y="19"/>
                      <a:pt x="135" y="28"/>
                    </a:cubicBezTo>
                    <a:cubicBezTo>
                      <a:pt x="107" y="38"/>
                      <a:pt x="83" y="53"/>
                      <a:pt x="64" y="76"/>
                    </a:cubicBezTo>
                    <a:cubicBezTo>
                      <a:pt x="16" y="140"/>
                      <a:pt x="0" y="212"/>
                      <a:pt x="11" y="290"/>
                    </a:cubicBezTo>
                    <a:cubicBezTo>
                      <a:pt x="21" y="362"/>
                      <a:pt x="60" y="416"/>
                      <a:pt x="121" y="454"/>
                    </a:cubicBezTo>
                    <a:cubicBezTo>
                      <a:pt x="176" y="489"/>
                      <a:pt x="236" y="500"/>
                      <a:pt x="299" y="476"/>
                    </a:cubicBezTo>
                    <a:cubicBezTo>
                      <a:pt x="322" y="468"/>
                      <a:pt x="344" y="460"/>
                      <a:pt x="367" y="4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6" name="Freeform 55">
                <a:extLst>
                  <a:ext uri="{FF2B5EF4-FFF2-40B4-BE49-F238E27FC236}">
                    <a16:creationId xmlns:a16="http://schemas.microsoft.com/office/drawing/2014/main" id="{77B91BEA-F035-5BD8-E02D-70AE40D9EAB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1513" y="5297488"/>
                <a:ext cx="460375" cy="541338"/>
              </a:xfrm>
              <a:custGeom>
                <a:avLst/>
                <a:gdLst>
                  <a:gd name="T0" fmla="*/ 775 w 917"/>
                  <a:gd name="T1" fmla="*/ 299 h 1080"/>
                  <a:gd name="T2" fmla="*/ 604 w 917"/>
                  <a:gd name="T3" fmla="*/ 77 h 1080"/>
                  <a:gd name="T4" fmla="*/ 480 w 917"/>
                  <a:gd name="T5" fmla="*/ 10 h 1080"/>
                  <a:gd name="T6" fmla="*/ 370 w 917"/>
                  <a:gd name="T7" fmla="*/ 42 h 1080"/>
                  <a:gd name="T8" fmla="*/ 322 w 917"/>
                  <a:gd name="T9" fmla="*/ 128 h 1080"/>
                  <a:gd name="T10" fmla="*/ 309 w 917"/>
                  <a:gd name="T11" fmla="*/ 173 h 1080"/>
                  <a:gd name="T12" fmla="*/ 206 w 917"/>
                  <a:gd name="T13" fmla="*/ 358 h 1080"/>
                  <a:gd name="T14" fmla="*/ 53 w 917"/>
                  <a:gd name="T15" fmla="*/ 474 h 1080"/>
                  <a:gd name="T16" fmla="*/ 34 w 917"/>
                  <a:gd name="T17" fmla="*/ 480 h 1080"/>
                  <a:gd name="T18" fmla="*/ 226 w 917"/>
                  <a:gd name="T19" fmla="*/ 927 h 1080"/>
                  <a:gd name="T20" fmla="*/ 229 w 917"/>
                  <a:gd name="T21" fmla="*/ 929 h 1080"/>
                  <a:gd name="T22" fmla="*/ 266 w 917"/>
                  <a:gd name="T23" fmla="*/ 927 h 1080"/>
                  <a:gd name="T24" fmla="*/ 277 w 917"/>
                  <a:gd name="T25" fmla="*/ 928 h 1080"/>
                  <a:gd name="T26" fmla="*/ 332 w 917"/>
                  <a:gd name="T27" fmla="*/ 924 h 1080"/>
                  <a:gd name="T28" fmla="*/ 529 w 917"/>
                  <a:gd name="T29" fmla="*/ 969 h 1080"/>
                  <a:gd name="T30" fmla="*/ 630 w 917"/>
                  <a:gd name="T31" fmla="*/ 1026 h 1080"/>
                  <a:gd name="T32" fmla="*/ 720 w 917"/>
                  <a:gd name="T33" fmla="*/ 1068 h 1080"/>
                  <a:gd name="T34" fmla="*/ 848 w 917"/>
                  <a:gd name="T35" fmla="*/ 1023 h 1080"/>
                  <a:gd name="T36" fmla="*/ 899 w 917"/>
                  <a:gd name="T37" fmla="*/ 901 h 1080"/>
                  <a:gd name="T38" fmla="*/ 890 w 917"/>
                  <a:gd name="T39" fmla="*/ 614 h 1080"/>
                  <a:gd name="T40" fmla="*/ 775 w 917"/>
                  <a:gd name="T41" fmla="*/ 299 h 1080"/>
                  <a:gd name="T42" fmla="*/ 787 w 917"/>
                  <a:gd name="T43" fmla="*/ 875 h 1080"/>
                  <a:gd name="T44" fmla="*/ 766 w 917"/>
                  <a:gd name="T45" fmla="*/ 925 h 1080"/>
                  <a:gd name="T46" fmla="*/ 720 w 917"/>
                  <a:gd name="T47" fmla="*/ 940 h 1080"/>
                  <a:gd name="T48" fmla="*/ 634 w 917"/>
                  <a:gd name="T49" fmla="*/ 881 h 1080"/>
                  <a:gd name="T50" fmla="*/ 484 w 917"/>
                  <a:gd name="T51" fmla="*/ 641 h 1080"/>
                  <a:gd name="T52" fmla="*/ 420 w 917"/>
                  <a:gd name="T53" fmla="*/ 420 h 1080"/>
                  <a:gd name="T54" fmla="*/ 409 w 917"/>
                  <a:gd name="T55" fmla="*/ 320 h 1080"/>
                  <a:gd name="T56" fmla="*/ 424 w 917"/>
                  <a:gd name="T57" fmla="*/ 191 h 1080"/>
                  <a:gd name="T58" fmla="*/ 445 w 917"/>
                  <a:gd name="T59" fmla="*/ 147 h 1080"/>
                  <a:gd name="T60" fmla="*/ 476 w 917"/>
                  <a:gd name="T61" fmla="*/ 136 h 1080"/>
                  <a:gd name="T62" fmla="*/ 537 w 917"/>
                  <a:gd name="T63" fmla="*/ 170 h 1080"/>
                  <a:gd name="T64" fmla="*/ 635 w 917"/>
                  <a:gd name="T65" fmla="*/ 278 h 1080"/>
                  <a:gd name="T66" fmla="*/ 788 w 917"/>
                  <a:gd name="T67" fmla="*/ 657 h 1080"/>
                  <a:gd name="T68" fmla="*/ 787 w 917"/>
                  <a:gd name="T69" fmla="*/ 875 h 1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17" h="1080">
                    <a:moveTo>
                      <a:pt x="775" y="299"/>
                    </a:moveTo>
                    <a:cubicBezTo>
                      <a:pt x="730" y="216"/>
                      <a:pt x="676" y="139"/>
                      <a:pt x="604" y="77"/>
                    </a:cubicBezTo>
                    <a:cubicBezTo>
                      <a:pt x="568" y="46"/>
                      <a:pt x="528" y="20"/>
                      <a:pt x="480" y="10"/>
                    </a:cubicBezTo>
                    <a:cubicBezTo>
                      <a:pt x="438" y="0"/>
                      <a:pt x="401" y="10"/>
                      <a:pt x="370" y="42"/>
                    </a:cubicBezTo>
                    <a:cubicBezTo>
                      <a:pt x="347" y="67"/>
                      <a:pt x="332" y="96"/>
                      <a:pt x="322" y="128"/>
                    </a:cubicBezTo>
                    <a:cubicBezTo>
                      <a:pt x="318" y="143"/>
                      <a:pt x="314" y="159"/>
                      <a:pt x="309" y="173"/>
                    </a:cubicBezTo>
                    <a:cubicBezTo>
                      <a:pt x="282" y="239"/>
                      <a:pt x="249" y="302"/>
                      <a:pt x="206" y="358"/>
                    </a:cubicBezTo>
                    <a:cubicBezTo>
                      <a:pt x="166" y="411"/>
                      <a:pt x="118" y="453"/>
                      <a:pt x="53" y="474"/>
                    </a:cubicBezTo>
                    <a:cubicBezTo>
                      <a:pt x="47" y="476"/>
                      <a:pt x="40" y="478"/>
                      <a:pt x="34" y="480"/>
                    </a:cubicBezTo>
                    <a:cubicBezTo>
                      <a:pt x="0" y="649"/>
                      <a:pt x="75" y="837"/>
                      <a:pt x="226" y="927"/>
                    </a:cubicBezTo>
                    <a:cubicBezTo>
                      <a:pt x="227" y="927"/>
                      <a:pt x="228" y="928"/>
                      <a:pt x="229" y="929"/>
                    </a:cubicBezTo>
                    <a:cubicBezTo>
                      <a:pt x="244" y="927"/>
                      <a:pt x="257" y="927"/>
                      <a:pt x="266" y="927"/>
                    </a:cubicBezTo>
                    <a:cubicBezTo>
                      <a:pt x="269" y="928"/>
                      <a:pt x="273" y="928"/>
                      <a:pt x="277" y="928"/>
                    </a:cubicBezTo>
                    <a:cubicBezTo>
                      <a:pt x="296" y="926"/>
                      <a:pt x="314" y="924"/>
                      <a:pt x="332" y="924"/>
                    </a:cubicBezTo>
                    <a:cubicBezTo>
                      <a:pt x="401" y="924"/>
                      <a:pt x="466" y="941"/>
                      <a:pt x="529" y="969"/>
                    </a:cubicBezTo>
                    <a:cubicBezTo>
                      <a:pt x="564" y="984"/>
                      <a:pt x="599" y="1001"/>
                      <a:pt x="630" y="1026"/>
                    </a:cubicBezTo>
                    <a:cubicBezTo>
                      <a:pt x="656" y="1047"/>
                      <a:pt x="687" y="1061"/>
                      <a:pt x="720" y="1068"/>
                    </a:cubicBezTo>
                    <a:cubicBezTo>
                      <a:pt x="772" y="1080"/>
                      <a:pt x="815" y="1064"/>
                      <a:pt x="848" y="1023"/>
                    </a:cubicBezTo>
                    <a:cubicBezTo>
                      <a:pt x="877" y="987"/>
                      <a:pt x="890" y="945"/>
                      <a:pt x="899" y="901"/>
                    </a:cubicBezTo>
                    <a:cubicBezTo>
                      <a:pt x="917" y="805"/>
                      <a:pt x="909" y="709"/>
                      <a:pt x="890" y="614"/>
                    </a:cubicBezTo>
                    <a:cubicBezTo>
                      <a:pt x="868" y="503"/>
                      <a:pt x="829" y="398"/>
                      <a:pt x="775" y="299"/>
                    </a:cubicBezTo>
                    <a:close/>
                    <a:moveTo>
                      <a:pt x="787" y="875"/>
                    </a:moveTo>
                    <a:cubicBezTo>
                      <a:pt x="782" y="892"/>
                      <a:pt x="775" y="909"/>
                      <a:pt x="766" y="925"/>
                    </a:cubicBezTo>
                    <a:cubicBezTo>
                      <a:pt x="755" y="944"/>
                      <a:pt x="741" y="948"/>
                      <a:pt x="720" y="940"/>
                    </a:cubicBezTo>
                    <a:cubicBezTo>
                      <a:pt x="686" y="928"/>
                      <a:pt x="659" y="906"/>
                      <a:pt x="634" y="881"/>
                    </a:cubicBezTo>
                    <a:cubicBezTo>
                      <a:pt x="566" y="812"/>
                      <a:pt x="520" y="729"/>
                      <a:pt x="484" y="641"/>
                    </a:cubicBezTo>
                    <a:cubicBezTo>
                      <a:pt x="454" y="570"/>
                      <a:pt x="432" y="496"/>
                      <a:pt x="420" y="420"/>
                    </a:cubicBezTo>
                    <a:cubicBezTo>
                      <a:pt x="414" y="382"/>
                      <a:pt x="412" y="343"/>
                      <a:pt x="409" y="320"/>
                    </a:cubicBezTo>
                    <a:cubicBezTo>
                      <a:pt x="410" y="265"/>
                      <a:pt x="412" y="227"/>
                      <a:pt x="424" y="191"/>
                    </a:cubicBezTo>
                    <a:cubicBezTo>
                      <a:pt x="429" y="176"/>
                      <a:pt x="437" y="161"/>
                      <a:pt x="445" y="147"/>
                    </a:cubicBezTo>
                    <a:cubicBezTo>
                      <a:pt x="452" y="136"/>
                      <a:pt x="463" y="133"/>
                      <a:pt x="476" y="136"/>
                    </a:cubicBezTo>
                    <a:cubicBezTo>
                      <a:pt x="499" y="142"/>
                      <a:pt x="519" y="155"/>
                      <a:pt x="537" y="170"/>
                    </a:cubicBezTo>
                    <a:cubicBezTo>
                      <a:pt x="576" y="201"/>
                      <a:pt x="607" y="238"/>
                      <a:pt x="635" y="278"/>
                    </a:cubicBezTo>
                    <a:cubicBezTo>
                      <a:pt x="714" y="393"/>
                      <a:pt x="764" y="520"/>
                      <a:pt x="788" y="657"/>
                    </a:cubicBezTo>
                    <a:cubicBezTo>
                      <a:pt x="802" y="730"/>
                      <a:pt x="805" y="803"/>
                      <a:pt x="787" y="8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7" name="Freeform 56">
                <a:extLst>
                  <a:ext uri="{FF2B5EF4-FFF2-40B4-BE49-F238E27FC236}">
                    <a16:creationId xmlns:a16="http://schemas.microsoft.com/office/drawing/2014/main" id="{0B8A339D-245D-5577-6C7B-9671AFD9595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250" y="5221288"/>
                <a:ext cx="285750" cy="509588"/>
              </a:xfrm>
              <a:custGeom>
                <a:avLst/>
                <a:gdLst>
                  <a:gd name="T0" fmla="*/ 502 w 567"/>
                  <a:gd name="T1" fmla="*/ 438 h 1016"/>
                  <a:gd name="T2" fmla="*/ 310 w 567"/>
                  <a:gd name="T3" fmla="*/ 149 h 1016"/>
                  <a:gd name="T4" fmla="*/ 107 w 567"/>
                  <a:gd name="T5" fmla="*/ 15 h 1016"/>
                  <a:gd name="T6" fmla="*/ 21 w 567"/>
                  <a:gd name="T7" fmla="*/ 38 h 1016"/>
                  <a:gd name="T8" fmla="*/ 49 w 567"/>
                  <a:gd name="T9" fmla="*/ 133 h 1016"/>
                  <a:gd name="T10" fmla="*/ 107 w 567"/>
                  <a:gd name="T11" fmla="*/ 163 h 1016"/>
                  <a:gd name="T12" fmla="*/ 385 w 567"/>
                  <a:gd name="T13" fmla="*/ 504 h 1016"/>
                  <a:gd name="T14" fmla="*/ 412 w 567"/>
                  <a:gd name="T15" fmla="*/ 767 h 1016"/>
                  <a:gd name="T16" fmla="*/ 375 w 567"/>
                  <a:gd name="T17" fmla="*/ 921 h 1016"/>
                  <a:gd name="T18" fmla="*/ 378 w 567"/>
                  <a:gd name="T19" fmla="*/ 982 h 1016"/>
                  <a:gd name="T20" fmla="*/ 438 w 567"/>
                  <a:gd name="T21" fmla="*/ 1014 h 1016"/>
                  <a:gd name="T22" fmla="*/ 497 w 567"/>
                  <a:gd name="T23" fmla="*/ 969 h 1016"/>
                  <a:gd name="T24" fmla="*/ 502 w 567"/>
                  <a:gd name="T25" fmla="*/ 438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1016">
                    <a:moveTo>
                      <a:pt x="502" y="438"/>
                    </a:moveTo>
                    <a:cubicBezTo>
                      <a:pt x="451" y="314"/>
                      <a:pt x="393" y="228"/>
                      <a:pt x="310" y="149"/>
                    </a:cubicBezTo>
                    <a:cubicBezTo>
                      <a:pt x="250" y="93"/>
                      <a:pt x="182" y="49"/>
                      <a:pt x="107" y="15"/>
                    </a:cubicBezTo>
                    <a:cubicBezTo>
                      <a:pt x="74" y="0"/>
                      <a:pt x="37" y="10"/>
                      <a:pt x="21" y="38"/>
                    </a:cubicBezTo>
                    <a:cubicBezTo>
                      <a:pt x="0" y="73"/>
                      <a:pt x="12" y="114"/>
                      <a:pt x="49" y="133"/>
                    </a:cubicBezTo>
                    <a:cubicBezTo>
                      <a:pt x="68" y="143"/>
                      <a:pt x="89" y="152"/>
                      <a:pt x="107" y="163"/>
                    </a:cubicBezTo>
                    <a:cubicBezTo>
                      <a:pt x="242" y="242"/>
                      <a:pt x="335" y="356"/>
                      <a:pt x="385" y="504"/>
                    </a:cubicBezTo>
                    <a:cubicBezTo>
                      <a:pt x="414" y="590"/>
                      <a:pt x="422" y="678"/>
                      <a:pt x="412" y="767"/>
                    </a:cubicBezTo>
                    <a:cubicBezTo>
                      <a:pt x="407" y="820"/>
                      <a:pt x="394" y="871"/>
                      <a:pt x="375" y="921"/>
                    </a:cubicBezTo>
                    <a:cubicBezTo>
                      <a:pt x="367" y="941"/>
                      <a:pt x="366" y="962"/>
                      <a:pt x="378" y="982"/>
                    </a:cubicBezTo>
                    <a:cubicBezTo>
                      <a:pt x="391" y="1004"/>
                      <a:pt x="411" y="1016"/>
                      <a:pt x="438" y="1014"/>
                    </a:cubicBezTo>
                    <a:cubicBezTo>
                      <a:pt x="467" y="1012"/>
                      <a:pt x="487" y="996"/>
                      <a:pt x="497" y="969"/>
                    </a:cubicBezTo>
                    <a:cubicBezTo>
                      <a:pt x="567" y="783"/>
                      <a:pt x="565" y="599"/>
                      <a:pt x="502" y="4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8" name="Freeform 57">
                <a:extLst>
                  <a:ext uri="{FF2B5EF4-FFF2-40B4-BE49-F238E27FC236}">
                    <a16:creationId xmlns:a16="http://schemas.microsoft.com/office/drawing/2014/main" id="{04C2C607-5578-A5B2-53EC-CAE3B5B412A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0450" y="5322888"/>
                <a:ext cx="222250" cy="373063"/>
              </a:xfrm>
              <a:custGeom>
                <a:avLst/>
                <a:gdLst>
                  <a:gd name="T0" fmla="*/ 281 w 442"/>
                  <a:gd name="T1" fmla="*/ 131 h 745"/>
                  <a:gd name="T2" fmla="*/ 108 w 442"/>
                  <a:gd name="T3" fmla="*/ 11 h 745"/>
                  <a:gd name="T4" fmla="*/ 37 w 442"/>
                  <a:gd name="T5" fmla="*/ 21 h 745"/>
                  <a:gd name="T6" fmla="*/ 52 w 442"/>
                  <a:gd name="T7" fmla="*/ 130 h 745"/>
                  <a:gd name="T8" fmla="*/ 107 w 442"/>
                  <a:gd name="T9" fmla="*/ 159 h 745"/>
                  <a:gd name="T10" fmla="*/ 290 w 442"/>
                  <a:gd name="T11" fmla="*/ 427 h 745"/>
                  <a:gd name="T12" fmla="*/ 269 w 442"/>
                  <a:gd name="T13" fmla="*/ 642 h 745"/>
                  <a:gd name="T14" fmla="*/ 261 w 442"/>
                  <a:gd name="T15" fmla="*/ 674 h 745"/>
                  <a:gd name="T16" fmla="*/ 313 w 442"/>
                  <a:gd name="T17" fmla="*/ 739 h 745"/>
                  <a:gd name="T18" fmla="*/ 388 w 442"/>
                  <a:gd name="T19" fmla="*/ 698 h 745"/>
                  <a:gd name="T20" fmla="*/ 389 w 442"/>
                  <a:gd name="T21" fmla="*/ 297 h 745"/>
                  <a:gd name="T22" fmla="*/ 281 w 442"/>
                  <a:gd name="T23" fmla="*/ 131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2" h="745">
                    <a:moveTo>
                      <a:pt x="281" y="131"/>
                    </a:moveTo>
                    <a:cubicBezTo>
                      <a:pt x="231" y="80"/>
                      <a:pt x="174" y="40"/>
                      <a:pt x="108" y="11"/>
                    </a:cubicBezTo>
                    <a:cubicBezTo>
                      <a:pt x="83" y="0"/>
                      <a:pt x="58" y="2"/>
                      <a:pt x="37" y="21"/>
                    </a:cubicBezTo>
                    <a:cubicBezTo>
                      <a:pt x="0" y="54"/>
                      <a:pt x="8" y="108"/>
                      <a:pt x="52" y="130"/>
                    </a:cubicBezTo>
                    <a:cubicBezTo>
                      <a:pt x="71" y="140"/>
                      <a:pt x="90" y="148"/>
                      <a:pt x="107" y="159"/>
                    </a:cubicBezTo>
                    <a:cubicBezTo>
                      <a:pt x="207" y="222"/>
                      <a:pt x="269" y="311"/>
                      <a:pt x="290" y="427"/>
                    </a:cubicBezTo>
                    <a:cubicBezTo>
                      <a:pt x="304" y="501"/>
                      <a:pt x="296" y="573"/>
                      <a:pt x="269" y="642"/>
                    </a:cubicBezTo>
                    <a:cubicBezTo>
                      <a:pt x="265" y="652"/>
                      <a:pt x="262" y="663"/>
                      <a:pt x="261" y="674"/>
                    </a:cubicBezTo>
                    <a:cubicBezTo>
                      <a:pt x="261" y="706"/>
                      <a:pt x="283" y="733"/>
                      <a:pt x="313" y="739"/>
                    </a:cubicBezTo>
                    <a:cubicBezTo>
                      <a:pt x="346" y="745"/>
                      <a:pt x="376" y="729"/>
                      <a:pt x="388" y="698"/>
                    </a:cubicBezTo>
                    <a:cubicBezTo>
                      <a:pt x="441" y="564"/>
                      <a:pt x="442" y="431"/>
                      <a:pt x="389" y="297"/>
                    </a:cubicBezTo>
                    <a:cubicBezTo>
                      <a:pt x="363" y="235"/>
                      <a:pt x="328" y="179"/>
                      <a:pt x="281" y="1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</p:grpSp>
        <p:sp>
          <p:nvSpPr>
            <p:cNvPr id="13" name="Shape">
              <a:extLst>
                <a:ext uri="{FF2B5EF4-FFF2-40B4-BE49-F238E27FC236}">
                  <a16:creationId xmlns:a16="http://schemas.microsoft.com/office/drawing/2014/main" id="{8FB00C2A-E59A-C521-4C2B-95F1EA5182E7}"/>
                </a:ext>
              </a:extLst>
            </p:cNvPr>
            <p:cNvSpPr/>
            <p:nvPr/>
          </p:nvSpPr>
          <p:spPr bwMode="gray">
            <a:xfrm rot="10335272" flipH="1">
              <a:off x="577140" y="4393270"/>
              <a:ext cx="864950" cy="101647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0582" h="20779" extrusionOk="0">
                  <a:moveTo>
                    <a:pt x="14737" y="1"/>
                  </a:moveTo>
                  <a:cubicBezTo>
                    <a:pt x="12598" y="22"/>
                    <a:pt x="10477" y="434"/>
                    <a:pt x="8544" y="1209"/>
                  </a:cubicBezTo>
                  <a:cubicBezTo>
                    <a:pt x="3347" y="3293"/>
                    <a:pt x="124" y="7533"/>
                    <a:pt x="5" y="12131"/>
                  </a:cubicBezTo>
                  <a:cubicBezTo>
                    <a:pt x="-12" y="12494"/>
                    <a:pt x="16" y="12855"/>
                    <a:pt x="58" y="13217"/>
                  </a:cubicBezTo>
                  <a:cubicBezTo>
                    <a:pt x="76" y="13443"/>
                    <a:pt x="60" y="13666"/>
                    <a:pt x="93" y="13893"/>
                  </a:cubicBezTo>
                  <a:lnTo>
                    <a:pt x="138" y="13893"/>
                  </a:lnTo>
                  <a:cubicBezTo>
                    <a:pt x="492" y="15522"/>
                    <a:pt x="1435" y="17078"/>
                    <a:pt x="2990" y="18337"/>
                  </a:cubicBezTo>
                  <a:cubicBezTo>
                    <a:pt x="7016" y="21594"/>
                    <a:pt x="13537" y="21594"/>
                    <a:pt x="17563" y="18337"/>
                  </a:cubicBezTo>
                  <a:cubicBezTo>
                    <a:pt x="21588" y="15079"/>
                    <a:pt x="21588" y="9802"/>
                    <a:pt x="17563" y="6544"/>
                  </a:cubicBezTo>
                  <a:cubicBezTo>
                    <a:pt x="15799" y="5117"/>
                    <a:pt x="13557" y="4348"/>
                    <a:pt x="11254" y="4172"/>
                  </a:cubicBezTo>
                  <a:cubicBezTo>
                    <a:pt x="12535" y="2393"/>
                    <a:pt x="14484" y="953"/>
                    <a:pt x="16878" y="109"/>
                  </a:cubicBezTo>
                  <a:cubicBezTo>
                    <a:pt x="16166" y="30"/>
                    <a:pt x="15450" y="-6"/>
                    <a:pt x="14737" y="1"/>
                  </a:cubicBezTo>
                  <a:close/>
                </a:path>
              </a:pathLst>
            </a:custGeom>
            <a:solidFill>
              <a:schemeClr val="accent1"/>
            </a:solidFill>
            <a:ln w="38100">
              <a:noFill/>
            </a:ln>
          </p:spPr>
          <p:txBody>
            <a:bodyPr lIns="29873" rIns="29873"/>
            <a:lstStyle/>
            <a:p>
              <a:pPr defTabSz="539342">
                <a:defRPr sz="5000">
                  <a:solidFill>
                    <a:srgbClr val="39393B"/>
                  </a:solidFill>
                </a:defRPr>
              </a:pPr>
              <a:endParaRPr sz="3267" dirty="0">
                <a:solidFill>
                  <a:srgbClr val="39393B"/>
                </a:solidFill>
                <a:ea typeface="ＭＳ Ｐゴシック" charset="0"/>
                <a:cs typeface="Calibri" panose="020F0502020204030204" pitchFamily="34" charset="0"/>
                <a:sym typeface="Arial"/>
              </a:endParaRP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D0706C2D-5A4B-D020-15E6-F19DFEDAEE18}"/>
                </a:ext>
              </a:extLst>
            </p:cNvPr>
            <p:cNvCxnSpPr/>
            <p:nvPr/>
          </p:nvCxnSpPr>
          <p:spPr>
            <a:xfrm>
              <a:off x="1295400" y="5361067"/>
              <a:ext cx="10309223" cy="0"/>
            </a:xfrm>
            <a:prstGeom prst="straightConnector1">
              <a:avLst/>
            </a:prstGeom>
            <a:ln>
              <a:solidFill>
                <a:schemeClr val="accent1"/>
              </a:solidFill>
              <a:tailEnd type="diamon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1394332-58F0-F511-0CEC-B5045E0F6933}"/>
                </a:ext>
              </a:extLst>
            </p:cNvPr>
            <p:cNvSpPr/>
            <p:nvPr/>
          </p:nvSpPr>
          <p:spPr>
            <a:xfrm>
              <a:off x="1589722" y="4905275"/>
              <a:ext cx="9916478" cy="453183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wrap="square" lIns="0" tIns="0" rIns="0" bIns="144000" anchor="b" anchorCtr="0">
              <a:spAutoFit/>
            </a:bodyPr>
            <a:lstStyle/>
            <a:p>
              <a:r>
                <a:rPr lang="en-US" sz="2000" dirty="0">
                  <a:solidFill>
                    <a:schemeClr val="tx1"/>
                  </a:solidFill>
                </a:rPr>
                <a:t>Insert Text Here</a:t>
              </a:r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C225F23C-8713-E169-757A-A98A85C8E5D0}"/>
                </a:ext>
              </a:extLst>
            </p:cNvPr>
            <p:cNvGrpSpPr/>
            <p:nvPr/>
          </p:nvGrpSpPr>
          <p:grpSpPr>
            <a:xfrm>
              <a:off x="777872" y="4578747"/>
              <a:ext cx="463486" cy="381241"/>
              <a:chOff x="1808163" y="5221288"/>
              <a:chExt cx="858837" cy="706438"/>
            </a:xfrm>
            <a:solidFill>
              <a:schemeClr val="bg1"/>
            </a:solidFill>
          </p:grpSpPr>
          <p:sp>
            <p:nvSpPr>
              <p:cNvPr id="17" name="Freeform 52">
                <a:extLst>
                  <a:ext uri="{FF2B5EF4-FFF2-40B4-BE49-F238E27FC236}">
                    <a16:creationId xmlns:a16="http://schemas.microsoft.com/office/drawing/2014/main" id="{D82EC5B7-9D78-3497-BD24-5824D4BEE87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44688" y="5805488"/>
                <a:ext cx="160338" cy="122238"/>
              </a:xfrm>
              <a:custGeom>
                <a:avLst/>
                <a:gdLst>
                  <a:gd name="T0" fmla="*/ 165 w 319"/>
                  <a:gd name="T1" fmla="*/ 0 h 245"/>
                  <a:gd name="T2" fmla="*/ 0 w 319"/>
                  <a:gd name="T3" fmla="*/ 66 h 245"/>
                  <a:gd name="T4" fmla="*/ 159 w 319"/>
                  <a:gd name="T5" fmla="*/ 245 h 245"/>
                  <a:gd name="T6" fmla="*/ 305 w 319"/>
                  <a:gd name="T7" fmla="*/ 165 h 245"/>
                  <a:gd name="T8" fmla="*/ 165 w 319"/>
                  <a:gd name="T9" fmla="*/ 0 h 2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19" h="245">
                    <a:moveTo>
                      <a:pt x="165" y="0"/>
                    </a:moveTo>
                    <a:cubicBezTo>
                      <a:pt x="0" y="66"/>
                      <a:pt x="0" y="66"/>
                      <a:pt x="0" y="66"/>
                    </a:cubicBezTo>
                    <a:cubicBezTo>
                      <a:pt x="0" y="66"/>
                      <a:pt x="44" y="245"/>
                      <a:pt x="159" y="245"/>
                    </a:cubicBezTo>
                    <a:cubicBezTo>
                      <a:pt x="274" y="244"/>
                      <a:pt x="319" y="195"/>
                      <a:pt x="305" y="165"/>
                    </a:cubicBezTo>
                    <a:cubicBezTo>
                      <a:pt x="290" y="134"/>
                      <a:pt x="174" y="77"/>
                      <a:pt x="16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18" name="Freeform 53">
                <a:extLst>
                  <a:ext uri="{FF2B5EF4-FFF2-40B4-BE49-F238E27FC236}">
                    <a16:creationId xmlns:a16="http://schemas.microsoft.com/office/drawing/2014/main" id="{3CEF09C8-CC4B-ADF6-A7D9-E8D157EF7E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176463" y="5518150"/>
                <a:ext cx="87313" cy="130175"/>
              </a:xfrm>
              <a:custGeom>
                <a:avLst/>
                <a:gdLst>
                  <a:gd name="T0" fmla="*/ 102 w 176"/>
                  <a:gd name="T1" fmla="*/ 17 h 258"/>
                  <a:gd name="T2" fmla="*/ 32 w 176"/>
                  <a:gd name="T3" fmla="*/ 9 h 258"/>
                  <a:gd name="T4" fmla="*/ 124 w 176"/>
                  <a:gd name="T5" fmla="*/ 258 h 258"/>
                  <a:gd name="T6" fmla="*/ 147 w 176"/>
                  <a:gd name="T7" fmla="*/ 236 h 258"/>
                  <a:gd name="T8" fmla="*/ 175 w 176"/>
                  <a:gd name="T9" fmla="*/ 157 h 258"/>
                  <a:gd name="T10" fmla="*/ 102 w 176"/>
                  <a:gd name="T11" fmla="*/ 17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76" h="258">
                    <a:moveTo>
                      <a:pt x="102" y="17"/>
                    </a:moveTo>
                    <a:cubicBezTo>
                      <a:pt x="81" y="5"/>
                      <a:pt x="58" y="0"/>
                      <a:pt x="32" y="9"/>
                    </a:cubicBezTo>
                    <a:cubicBezTo>
                      <a:pt x="32" y="9"/>
                      <a:pt x="0" y="166"/>
                      <a:pt x="124" y="258"/>
                    </a:cubicBezTo>
                    <a:cubicBezTo>
                      <a:pt x="133" y="250"/>
                      <a:pt x="141" y="244"/>
                      <a:pt x="147" y="236"/>
                    </a:cubicBezTo>
                    <a:cubicBezTo>
                      <a:pt x="165" y="213"/>
                      <a:pt x="175" y="186"/>
                      <a:pt x="175" y="157"/>
                    </a:cubicBezTo>
                    <a:cubicBezTo>
                      <a:pt x="176" y="97"/>
                      <a:pt x="155" y="48"/>
                      <a:pt x="102" y="17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19" name="Freeform 54">
                <a:extLst>
                  <a:ext uri="{FF2B5EF4-FFF2-40B4-BE49-F238E27FC236}">
                    <a16:creationId xmlns:a16="http://schemas.microsoft.com/office/drawing/2014/main" id="{C9F94C66-C20B-8A22-AF4B-604AA54E27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163" y="5554663"/>
                <a:ext cx="193675" cy="250825"/>
              </a:xfrm>
              <a:custGeom>
                <a:avLst/>
                <a:gdLst>
                  <a:gd name="T0" fmla="*/ 367 w 388"/>
                  <a:gd name="T1" fmla="*/ 452 h 500"/>
                  <a:gd name="T2" fmla="*/ 388 w 388"/>
                  <a:gd name="T3" fmla="*/ 444 h 500"/>
                  <a:gd name="T4" fmla="*/ 211 w 388"/>
                  <a:gd name="T5" fmla="*/ 0 h 500"/>
                  <a:gd name="T6" fmla="*/ 135 w 388"/>
                  <a:gd name="T7" fmla="*/ 28 h 500"/>
                  <a:gd name="T8" fmla="*/ 64 w 388"/>
                  <a:gd name="T9" fmla="*/ 76 h 500"/>
                  <a:gd name="T10" fmla="*/ 11 w 388"/>
                  <a:gd name="T11" fmla="*/ 290 h 500"/>
                  <a:gd name="T12" fmla="*/ 121 w 388"/>
                  <a:gd name="T13" fmla="*/ 454 h 500"/>
                  <a:gd name="T14" fmla="*/ 299 w 388"/>
                  <a:gd name="T15" fmla="*/ 476 h 500"/>
                  <a:gd name="T16" fmla="*/ 367 w 388"/>
                  <a:gd name="T17" fmla="*/ 452 h 5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388" h="500">
                    <a:moveTo>
                      <a:pt x="367" y="452"/>
                    </a:moveTo>
                    <a:cubicBezTo>
                      <a:pt x="374" y="449"/>
                      <a:pt x="381" y="446"/>
                      <a:pt x="388" y="444"/>
                    </a:cubicBezTo>
                    <a:cubicBezTo>
                      <a:pt x="263" y="335"/>
                      <a:pt x="197" y="164"/>
                      <a:pt x="211" y="0"/>
                    </a:cubicBezTo>
                    <a:cubicBezTo>
                      <a:pt x="186" y="9"/>
                      <a:pt x="160" y="19"/>
                      <a:pt x="135" y="28"/>
                    </a:cubicBezTo>
                    <a:cubicBezTo>
                      <a:pt x="107" y="38"/>
                      <a:pt x="83" y="53"/>
                      <a:pt x="64" y="76"/>
                    </a:cubicBezTo>
                    <a:cubicBezTo>
                      <a:pt x="16" y="140"/>
                      <a:pt x="0" y="212"/>
                      <a:pt x="11" y="290"/>
                    </a:cubicBezTo>
                    <a:cubicBezTo>
                      <a:pt x="21" y="362"/>
                      <a:pt x="60" y="416"/>
                      <a:pt x="121" y="454"/>
                    </a:cubicBezTo>
                    <a:cubicBezTo>
                      <a:pt x="176" y="489"/>
                      <a:pt x="236" y="500"/>
                      <a:pt x="299" y="476"/>
                    </a:cubicBezTo>
                    <a:cubicBezTo>
                      <a:pt x="322" y="468"/>
                      <a:pt x="344" y="460"/>
                      <a:pt x="367" y="45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0" name="Freeform 55">
                <a:extLst>
                  <a:ext uri="{FF2B5EF4-FFF2-40B4-BE49-F238E27FC236}">
                    <a16:creationId xmlns:a16="http://schemas.microsoft.com/office/drawing/2014/main" id="{4B9E5EDF-2934-8ECB-806F-BFC8EBDB619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941513" y="5297488"/>
                <a:ext cx="460375" cy="541338"/>
              </a:xfrm>
              <a:custGeom>
                <a:avLst/>
                <a:gdLst>
                  <a:gd name="T0" fmla="*/ 775 w 917"/>
                  <a:gd name="T1" fmla="*/ 299 h 1080"/>
                  <a:gd name="T2" fmla="*/ 604 w 917"/>
                  <a:gd name="T3" fmla="*/ 77 h 1080"/>
                  <a:gd name="T4" fmla="*/ 480 w 917"/>
                  <a:gd name="T5" fmla="*/ 10 h 1080"/>
                  <a:gd name="T6" fmla="*/ 370 w 917"/>
                  <a:gd name="T7" fmla="*/ 42 h 1080"/>
                  <a:gd name="T8" fmla="*/ 322 w 917"/>
                  <a:gd name="T9" fmla="*/ 128 h 1080"/>
                  <a:gd name="T10" fmla="*/ 309 w 917"/>
                  <a:gd name="T11" fmla="*/ 173 h 1080"/>
                  <a:gd name="T12" fmla="*/ 206 w 917"/>
                  <a:gd name="T13" fmla="*/ 358 h 1080"/>
                  <a:gd name="T14" fmla="*/ 53 w 917"/>
                  <a:gd name="T15" fmla="*/ 474 h 1080"/>
                  <a:gd name="T16" fmla="*/ 34 w 917"/>
                  <a:gd name="T17" fmla="*/ 480 h 1080"/>
                  <a:gd name="T18" fmla="*/ 226 w 917"/>
                  <a:gd name="T19" fmla="*/ 927 h 1080"/>
                  <a:gd name="T20" fmla="*/ 229 w 917"/>
                  <a:gd name="T21" fmla="*/ 929 h 1080"/>
                  <a:gd name="T22" fmla="*/ 266 w 917"/>
                  <a:gd name="T23" fmla="*/ 927 h 1080"/>
                  <a:gd name="T24" fmla="*/ 277 w 917"/>
                  <a:gd name="T25" fmla="*/ 928 h 1080"/>
                  <a:gd name="T26" fmla="*/ 332 w 917"/>
                  <a:gd name="T27" fmla="*/ 924 h 1080"/>
                  <a:gd name="T28" fmla="*/ 529 w 917"/>
                  <a:gd name="T29" fmla="*/ 969 h 1080"/>
                  <a:gd name="T30" fmla="*/ 630 w 917"/>
                  <a:gd name="T31" fmla="*/ 1026 h 1080"/>
                  <a:gd name="T32" fmla="*/ 720 w 917"/>
                  <a:gd name="T33" fmla="*/ 1068 h 1080"/>
                  <a:gd name="T34" fmla="*/ 848 w 917"/>
                  <a:gd name="T35" fmla="*/ 1023 h 1080"/>
                  <a:gd name="T36" fmla="*/ 899 w 917"/>
                  <a:gd name="T37" fmla="*/ 901 h 1080"/>
                  <a:gd name="T38" fmla="*/ 890 w 917"/>
                  <a:gd name="T39" fmla="*/ 614 h 1080"/>
                  <a:gd name="T40" fmla="*/ 775 w 917"/>
                  <a:gd name="T41" fmla="*/ 299 h 1080"/>
                  <a:gd name="T42" fmla="*/ 787 w 917"/>
                  <a:gd name="T43" fmla="*/ 875 h 1080"/>
                  <a:gd name="T44" fmla="*/ 766 w 917"/>
                  <a:gd name="T45" fmla="*/ 925 h 1080"/>
                  <a:gd name="T46" fmla="*/ 720 w 917"/>
                  <a:gd name="T47" fmla="*/ 940 h 1080"/>
                  <a:gd name="T48" fmla="*/ 634 w 917"/>
                  <a:gd name="T49" fmla="*/ 881 h 1080"/>
                  <a:gd name="T50" fmla="*/ 484 w 917"/>
                  <a:gd name="T51" fmla="*/ 641 h 1080"/>
                  <a:gd name="T52" fmla="*/ 420 w 917"/>
                  <a:gd name="T53" fmla="*/ 420 h 1080"/>
                  <a:gd name="T54" fmla="*/ 409 w 917"/>
                  <a:gd name="T55" fmla="*/ 320 h 1080"/>
                  <a:gd name="T56" fmla="*/ 424 w 917"/>
                  <a:gd name="T57" fmla="*/ 191 h 1080"/>
                  <a:gd name="T58" fmla="*/ 445 w 917"/>
                  <a:gd name="T59" fmla="*/ 147 h 1080"/>
                  <a:gd name="T60" fmla="*/ 476 w 917"/>
                  <a:gd name="T61" fmla="*/ 136 h 1080"/>
                  <a:gd name="T62" fmla="*/ 537 w 917"/>
                  <a:gd name="T63" fmla="*/ 170 h 1080"/>
                  <a:gd name="T64" fmla="*/ 635 w 917"/>
                  <a:gd name="T65" fmla="*/ 278 h 1080"/>
                  <a:gd name="T66" fmla="*/ 788 w 917"/>
                  <a:gd name="T67" fmla="*/ 657 h 1080"/>
                  <a:gd name="T68" fmla="*/ 787 w 917"/>
                  <a:gd name="T69" fmla="*/ 875 h 10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17" h="1080">
                    <a:moveTo>
                      <a:pt x="775" y="299"/>
                    </a:moveTo>
                    <a:cubicBezTo>
                      <a:pt x="730" y="216"/>
                      <a:pt x="676" y="139"/>
                      <a:pt x="604" y="77"/>
                    </a:cubicBezTo>
                    <a:cubicBezTo>
                      <a:pt x="568" y="46"/>
                      <a:pt x="528" y="20"/>
                      <a:pt x="480" y="10"/>
                    </a:cubicBezTo>
                    <a:cubicBezTo>
                      <a:pt x="438" y="0"/>
                      <a:pt x="401" y="10"/>
                      <a:pt x="370" y="42"/>
                    </a:cubicBezTo>
                    <a:cubicBezTo>
                      <a:pt x="347" y="67"/>
                      <a:pt x="332" y="96"/>
                      <a:pt x="322" y="128"/>
                    </a:cubicBezTo>
                    <a:cubicBezTo>
                      <a:pt x="318" y="143"/>
                      <a:pt x="314" y="159"/>
                      <a:pt x="309" y="173"/>
                    </a:cubicBezTo>
                    <a:cubicBezTo>
                      <a:pt x="282" y="239"/>
                      <a:pt x="249" y="302"/>
                      <a:pt x="206" y="358"/>
                    </a:cubicBezTo>
                    <a:cubicBezTo>
                      <a:pt x="166" y="411"/>
                      <a:pt x="118" y="453"/>
                      <a:pt x="53" y="474"/>
                    </a:cubicBezTo>
                    <a:cubicBezTo>
                      <a:pt x="47" y="476"/>
                      <a:pt x="40" y="478"/>
                      <a:pt x="34" y="480"/>
                    </a:cubicBezTo>
                    <a:cubicBezTo>
                      <a:pt x="0" y="649"/>
                      <a:pt x="75" y="837"/>
                      <a:pt x="226" y="927"/>
                    </a:cubicBezTo>
                    <a:cubicBezTo>
                      <a:pt x="227" y="927"/>
                      <a:pt x="228" y="928"/>
                      <a:pt x="229" y="929"/>
                    </a:cubicBezTo>
                    <a:cubicBezTo>
                      <a:pt x="244" y="927"/>
                      <a:pt x="257" y="927"/>
                      <a:pt x="266" y="927"/>
                    </a:cubicBezTo>
                    <a:cubicBezTo>
                      <a:pt x="269" y="928"/>
                      <a:pt x="273" y="928"/>
                      <a:pt x="277" y="928"/>
                    </a:cubicBezTo>
                    <a:cubicBezTo>
                      <a:pt x="296" y="926"/>
                      <a:pt x="314" y="924"/>
                      <a:pt x="332" y="924"/>
                    </a:cubicBezTo>
                    <a:cubicBezTo>
                      <a:pt x="401" y="924"/>
                      <a:pt x="466" y="941"/>
                      <a:pt x="529" y="969"/>
                    </a:cubicBezTo>
                    <a:cubicBezTo>
                      <a:pt x="564" y="984"/>
                      <a:pt x="599" y="1001"/>
                      <a:pt x="630" y="1026"/>
                    </a:cubicBezTo>
                    <a:cubicBezTo>
                      <a:pt x="656" y="1047"/>
                      <a:pt x="687" y="1061"/>
                      <a:pt x="720" y="1068"/>
                    </a:cubicBezTo>
                    <a:cubicBezTo>
                      <a:pt x="772" y="1080"/>
                      <a:pt x="815" y="1064"/>
                      <a:pt x="848" y="1023"/>
                    </a:cubicBezTo>
                    <a:cubicBezTo>
                      <a:pt x="877" y="987"/>
                      <a:pt x="890" y="945"/>
                      <a:pt x="899" y="901"/>
                    </a:cubicBezTo>
                    <a:cubicBezTo>
                      <a:pt x="917" y="805"/>
                      <a:pt x="909" y="709"/>
                      <a:pt x="890" y="614"/>
                    </a:cubicBezTo>
                    <a:cubicBezTo>
                      <a:pt x="868" y="503"/>
                      <a:pt x="829" y="398"/>
                      <a:pt x="775" y="299"/>
                    </a:cubicBezTo>
                    <a:close/>
                    <a:moveTo>
                      <a:pt x="787" y="875"/>
                    </a:moveTo>
                    <a:cubicBezTo>
                      <a:pt x="782" y="892"/>
                      <a:pt x="775" y="909"/>
                      <a:pt x="766" y="925"/>
                    </a:cubicBezTo>
                    <a:cubicBezTo>
                      <a:pt x="755" y="944"/>
                      <a:pt x="741" y="948"/>
                      <a:pt x="720" y="940"/>
                    </a:cubicBezTo>
                    <a:cubicBezTo>
                      <a:pt x="686" y="928"/>
                      <a:pt x="659" y="906"/>
                      <a:pt x="634" y="881"/>
                    </a:cubicBezTo>
                    <a:cubicBezTo>
                      <a:pt x="566" y="812"/>
                      <a:pt x="520" y="729"/>
                      <a:pt x="484" y="641"/>
                    </a:cubicBezTo>
                    <a:cubicBezTo>
                      <a:pt x="454" y="570"/>
                      <a:pt x="432" y="496"/>
                      <a:pt x="420" y="420"/>
                    </a:cubicBezTo>
                    <a:cubicBezTo>
                      <a:pt x="414" y="382"/>
                      <a:pt x="412" y="343"/>
                      <a:pt x="409" y="320"/>
                    </a:cubicBezTo>
                    <a:cubicBezTo>
                      <a:pt x="410" y="265"/>
                      <a:pt x="412" y="227"/>
                      <a:pt x="424" y="191"/>
                    </a:cubicBezTo>
                    <a:cubicBezTo>
                      <a:pt x="429" y="176"/>
                      <a:pt x="437" y="161"/>
                      <a:pt x="445" y="147"/>
                    </a:cubicBezTo>
                    <a:cubicBezTo>
                      <a:pt x="452" y="136"/>
                      <a:pt x="463" y="133"/>
                      <a:pt x="476" y="136"/>
                    </a:cubicBezTo>
                    <a:cubicBezTo>
                      <a:pt x="499" y="142"/>
                      <a:pt x="519" y="155"/>
                      <a:pt x="537" y="170"/>
                    </a:cubicBezTo>
                    <a:cubicBezTo>
                      <a:pt x="576" y="201"/>
                      <a:pt x="607" y="238"/>
                      <a:pt x="635" y="278"/>
                    </a:cubicBezTo>
                    <a:cubicBezTo>
                      <a:pt x="714" y="393"/>
                      <a:pt x="764" y="520"/>
                      <a:pt x="788" y="657"/>
                    </a:cubicBezTo>
                    <a:cubicBezTo>
                      <a:pt x="802" y="730"/>
                      <a:pt x="805" y="803"/>
                      <a:pt x="787" y="87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1" name="Freeform 56">
                <a:extLst>
                  <a:ext uri="{FF2B5EF4-FFF2-40B4-BE49-F238E27FC236}">
                    <a16:creationId xmlns:a16="http://schemas.microsoft.com/office/drawing/2014/main" id="{CF7C862C-5B1C-01F9-A983-5EBCDD17E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81250" y="5221288"/>
                <a:ext cx="285750" cy="509588"/>
              </a:xfrm>
              <a:custGeom>
                <a:avLst/>
                <a:gdLst>
                  <a:gd name="T0" fmla="*/ 502 w 567"/>
                  <a:gd name="T1" fmla="*/ 438 h 1016"/>
                  <a:gd name="T2" fmla="*/ 310 w 567"/>
                  <a:gd name="T3" fmla="*/ 149 h 1016"/>
                  <a:gd name="T4" fmla="*/ 107 w 567"/>
                  <a:gd name="T5" fmla="*/ 15 h 1016"/>
                  <a:gd name="T6" fmla="*/ 21 w 567"/>
                  <a:gd name="T7" fmla="*/ 38 h 1016"/>
                  <a:gd name="T8" fmla="*/ 49 w 567"/>
                  <a:gd name="T9" fmla="*/ 133 h 1016"/>
                  <a:gd name="T10" fmla="*/ 107 w 567"/>
                  <a:gd name="T11" fmla="*/ 163 h 1016"/>
                  <a:gd name="T12" fmla="*/ 385 w 567"/>
                  <a:gd name="T13" fmla="*/ 504 h 1016"/>
                  <a:gd name="T14" fmla="*/ 412 w 567"/>
                  <a:gd name="T15" fmla="*/ 767 h 1016"/>
                  <a:gd name="T16" fmla="*/ 375 w 567"/>
                  <a:gd name="T17" fmla="*/ 921 h 1016"/>
                  <a:gd name="T18" fmla="*/ 378 w 567"/>
                  <a:gd name="T19" fmla="*/ 982 h 1016"/>
                  <a:gd name="T20" fmla="*/ 438 w 567"/>
                  <a:gd name="T21" fmla="*/ 1014 h 1016"/>
                  <a:gd name="T22" fmla="*/ 497 w 567"/>
                  <a:gd name="T23" fmla="*/ 969 h 1016"/>
                  <a:gd name="T24" fmla="*/ 502 w 567"/>
                  <a:gd name="T25" fmla="*/ 438 h 10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567" h="1016">
                    <a:moveTo>
                      <a:pt x="502" y="438"/>
                    </a:moveTo>
                    <a:cubicBezTo>
                      <a:pt x="451" y="314"/>
                      <a:pt x="393" y="228"/>
                      <a:pt x="310" y="149"/>
                    </a:cubicBezTo>
                    <a:cubicBezTo>
                      <a:pt x="250" y="93"/>
                      <a:pt x="182" y="49"/>
                      <a:pt x="107" y="15"/>
                    </a:cubicBezTo>
                    <a:cubicBezTo>
                      <a:pt x="74" y="0"/>
                      <a:pt x="37" y="10"/>
                      <a:pt x="21" y="38"/>
                    </a:cubicBezTo>
                    <a:cubicBezTo>
                      <a:pt x="0" y="73"/>
                      <a:pt x="12" y="114"/>
                      <a:pt x="49" y="133"/>
                    </a:cubicBezTo>
                    <a:cubicBezTo>
                      <a:pt x="68" y="143"/>
                      <a:pt x="89" y="152"/>
                      <a:pt x="107" y="163"/>
                    </a:cubicBezTo>
                    <a:cubicBezTo>
                      <a:pt x="242" y="242"/>
                      <a:pt x="335" y="356"/>
                      <a:pt x="385" y="504"/>
                    </a:cubicBezTo>
                    <a:cubicBezTo>
                      <a:pt x="414" y="590"/>
                      <a:pt x="422" y="678"/>
                      <a:pt x="412" y="767"/>
                    </a:cubicBezTo>
                    <a:cubicBezTo>
                      <a:pt x="407" y="820"/>
                      <a:pt x="394" y="871"/>
                      <a:pt x="375" y="921"/>
                    </a:cubicBezTo>
                    <a:cubicBezTo>
                      <a:pt x="367" y="941"/>
                      <a:pt x="366" y="962"/>
                      <a:pt x="378" y="982"/>
                    </a:cubicBezTo>
                    <a:cubicBezTo>
                      <a:pt x="391" y="1004"/>
                      <a:pt x="411" y="1016"/>
                      <a:pt x="438" y="1014"/>
                    </a:cubicBezTo>
                    <a:cubicBezTo>
                      <a:pt x="467" y="1012"/>
                      <a:pt x="487" y="996"/>
                      <a:pt x="497" y="969"/>
                    </a:cubicBezTo>
                    <a:cubicBezTo>
                      <a:pt x="567" y="783"/>
                      <a:pt x="565" y="599"/>
                      <a:pt x="502" y="43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  <p:sp>
            <p:nvSpPr>
              <p:cNvPr id="22" name="Freeform 57">
                <a:extLst>
                  <a:ext uri="{FF2B5EF4-FFF2-40B4-BE49-F238E27FC236}">
                    <a16:creationId xmlns:a16="http://schemas.microsoft.com/office/drawing/2014/main" id="{131952CF-758C-3791-DDC5-F0082390278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330450" y="5322888"/>
                <a:ext cx="222250" cy="373063"/>
              </a:xfrm>
              <a:custGeom>
                <a:avLst/>
                <a:gdLst>
                  <a:gd name="T0" fmla="*/ 281 w 442"/>
                  <a:gd name="T1" fmla="*/ 131 h 745"/>
                  <a:gd name="T2" fmla="*/ 108 w 442"/>
                  <a:gd name="T3" fmla="*/ 11 h 745"/>
                  <a:gd name="T4" fmla="*/ 37 w 442"/>
                  <a:gd name="T5" fmla="*/ 21 h 745"/>
                  <a:gd name="T6" fmla="*/ 52 w 442"/>
                  <a:gd name="T7" fmla="*/ 130 h 745"/>
                  <a:gd name="T8" fmla="*/ 107 w 442"/>
                  <a:gd name="T9" fmla="*/ 159 h 745"/>
                  <a:gd name="T10" fmla="*/ 290 w 442"/>
                  <a:gd name="T11" fmla="*/ 427 h 745"/>
                  <a:gd name="T12" fmla="*/ 269 w 442"/>
                  <a:gd name="T13" fmla="*/ 642 h 745"/>
                  <a:gd name="T14" fmla="*/ 261 w 442"/>
                  <a:gd name="T15" fmla="*/ 674 h 745"/>
                  <a:gd name="T16" fmla="*/ 313 w 442"/>
                  <a:gd name="T17" fmla="*/ 739 h 745"/>
                  <a:gd name="T18" fmla="*/ 388 w 442"/>
                  <a:gd name="T19" fmla="*/ 698 h 745"/>
                  <a:gd name="T20" fmla="*/ 389 w 442"/>
                  <a:gd name="T21" fmla="*/ 297 h 745"/>
                  <a:gd name="T22" fmla="*/ 281 w 442"/>
                  <a:gd name="T23" fmla="*/ 131 h 7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442" h="745">
                    <a:moveTo>
                      <a:pt x="281" y="131"/>
                    </a:moveTo>
                    <a:cubicBezTo>
                      <a:pt x="231" y="80"/>
                      <a:pt x="174" y="40"/>
                      <a:pt x="108" y="11"/>
                    </a:cubicBezTo>
                    <a:cubicBezTo>
                      <a:pt x="83" y="0"/>
                      <a:pt x="58" y="2"/>
                      <a:pt x="37" y="21"/>
                    </a:cubicBezTo>
                    <a:cubicBezTo>
                      <a:pt x="0" y="54"/>
                      <a:pt x="8" y="108"/>
                      <a:pt x="52" y="130"/>
                    </a:cubicBezTo>
                    <a:cubicBezTo>
                      <a:pt x="71" y="140"/>
                      <a:pt x="90" y="148"/>
                      <a:pt x="107" y="159"/>
                    </a:cubicBezTo>
                    <a:cubicBezTo>
                      <a:pt x="207" y="222"/>
                      <a:pt x="269" y="311"/>
                      <a:pt x="290" y="427"/>
                    </a:cubicBezTo>
                    <a:cubicBezTo>
                      <a:pt x="304" y="501"/>
                      <a:pt x="296" y="573"/>
                      <a:pt x="269" y="642"/>
                    </a:cubicBezTo>
                    <a:cubicBezTo>
                      <a:pt x="265" y="652"/>
                      <a:pt x="262" y="663"/>
                      <a:pt x="261" y="674"/>
                    </a:cubicBezTo>
                    <a:cubicBezTo>
                      <a:pt x="261" y="706"/>
                      <a:pt x="283" y="733"/>
                      <a:pt x="313" y="739"/>
                    </a:cubicBezTo>
                    <a:cubicBezTo>
                      <a:pt x="346" y="745"/>
                      <a:pt x="376" y="729"/>
                      <a:pt x="388" y="698"/>
                    </a:cubicBezTo>
                    <a:cubicBezTo>
                      <a:pt x="441" y="564"/>
                      <a:pt x="442" y="431"/>
                      <a:pt x="389" y="297"/>
                    </a:cubicBezTo>
                    <a:cubicBezTo>
                      <a:pt x="363" y="235"/>
                      <a:pt x="328" y="179"/>
                      <a:pt x="281" y="13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124396" tIns="62199" rIns="124396" bIns="62199" numCol="1" anchor="t" anchorCtr="0" compatLnSpc="1">
                <a:prstTxWarp prst="textNoShape">
                  <a:avLst/>
                </a:prstTxWarp>
              </a:bodyPr>
              <a:lstStyle/>
              <a:p>
                <a:pPr defTabSz="1219170">
                  <a:buClr>
                    <a:srgbClr val="000000"/>
                  </a:buClr>
                </a:pPr>
                <a:endParaRPr lang="en-US" sz="2449" kern="0" dirty="0">
                  <a:solidFill>
                    <a:srgbClr val="000000"/>
                  </a:solidFill>
                  <a:cs typeface="Calibri" panose="020F050202020403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780979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8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06352"/>
      </a:accent1>
      <a:accent2>
        <a:srgbClr val="97D0B1"/>
      </a:accent2>
      <a:accent3>
        <a:srgbClr val="C8C2E0"/>
      </a:accent3>
      <a:accent4>
        <a:srgbClr val="F05C4F"/>
      </a:accent4>
      <a:accent5>
        <a:srgbClr val="292866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6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8940</TotalTime>
  <Words>11</Words>
  <Application>Microsoft Office PowerPoint</Application>
  <PresentationFormat>Widescreen</PresentationFormat>
  <Paragraphs>5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ＭＳ Ｐゴシック</vt:lpstr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Quotes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Training Template</dc:title>
  <dc:subject/>
  <dc:creator>Analyst Academy LLC</dc:creator>
  <cp:keywords/>
  <dc:description/>
  <cp:lastModifiedBy>Diam Cabatay</cp:lastModifiedBy>
  <cp:revision>455</cp:revision>
  <dcterms:created xsi:type="dcterms:W3CDTF">2021-03-31T02:49:57Z</dcterms:created>
  <dcterms:modified xsi:type="dcterms:W3CDTF">2025-10-16T11:05:13Z</dcterms:modified>
  <cp:category/>
</cp:coreProperties>
</file>