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7" r:id="rId4"/>
    <p:sldId id="261" r:id="rId5"/>
    <p:sldId id="278" r:id="rId6"/>
    <p:sldId id="268" r:id="rId7"/>
    <p:sldId id="279" r:id="rId8"/>
    <p:sldId id="284" r:id="rId9"/>
    <p:sldId id="287" r:id="rId10"/>
    <p:sldId id="280" r:id="rId11"/>
    <p:sldId id="283" r:id="rId12"/>
    <p:sldId id="285" r:id="rId13"/>
    <p:sldId id="288" r:id="rId14"/>
    <p:sldId id="276" r:id="rId15"/>
    <p:sldId id="272" r:id="rId16"/>
    <p:sldId id="286" r:id="rId17"/>
    <p:sldId id="28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48D68738-6F56-4F73-B9BE-332F8CB46988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550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135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049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13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8D68738-6F56-4F73-B9BE-332F8CB46988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7687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436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59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957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908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68738-6F56-4F73-B9BE-332F8CB46988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65298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48D68738-6F56-4F73-B9BE-332F8CB46988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76255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8D68738-6F56-4F73-B9BE-332F8CB46988}" type="datetimeFigureOut">
              <a:rPr lang="en-US" smtClean="0"/>
              <a:t>26/04/2025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D480773-9496-479C-B4FA-2D2BB61DC7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485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THÁNH GIUSE GƯƠNG LAO ĐỘNG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3462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8" y="141669"/>
            <a:ext cx="1123272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Thánh Giu-se, xin nguyện cầu giúp chúng con. Dù đời bôn ba, xin cho lòng được an bình. Yêu thương trọn tình,</a:t>
            </a:r>
            <a:r>
              <a:rPr lang="vi-VN" dirty="0"/>
              <a:t> 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54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8" y="141669"/>
            <a:ext cx="112327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 làm việc như Thánh Giu-se. Xin noi gương Người, luôn phó thác, yêu mến, cậy trông.</a:t>
            </a: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35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8" y="141669"/>
            <a:ext cx="112327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 smtClean="0"/>
              <a:t>Xin </a:t>
            </a:r>
            <a:r>
              <a:rPr lang="vi-VN" sz="6000" b="1" dirty="0"/>
              <a:t>Thánh Giu-se, người thợ mộc thành Na-za-reth. Xin luôn yêu thương phù hộ cho Giới lao động. Luôn biết hăng </a:t>
            </a:r>
            <a:r>
              <a:rPr lang="vi-VN" sz="6000" b="1" dirty="0" smtClean="0"/>
              <a:t>say</a:t>
            </a:r>
            <a:r>
              <a:rPr lang="en-US" sz="6000" b="1" dirty="0" smtClean="0"/>
              <a:t>,</a:t>
            </a:r>
            <a:r>
              <a:rPr lang="vi-VN" sz="6000" b="1" dirty="0"/>
              <a:t> </a:t>
            </a: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70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8" y="141669"/>
            <a:ext cx="1123272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và nhiệt thành cần lao sớm hôm. </a:t>
            </a:r>
            <a:r>
              <a:rPr lang="vi-VN" sz="7200" b="1" dirty="0" smtClean="0"/>
              <a:t>Yêu </a:t>
            </a:r>
            <a:r>
              <a:rPr lang="vi-VN" sz="7200" b="1" dirty="0"/>
              <a:t>thương bao dung, nêu gương sáng cho cả gia đình.</a:t>
            </a:r>
            <a:r>
              <a:rPr lang="vi-VN" sz="7200" b="1" dirty="0"/>
              <a:t/>
            </a:r>
            <a:br>
              <a:rPr lang="vi-VN" sz="7200" b="1" dirty="0"/>
            </a:b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616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8" y="141669"/>
            <a:ext cx="1123272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600" b="1" dirty="0"/>
              <a:t>Thánh Giu-se lao động cùng Chúa Giê-su. Ngày ngày chuyên chăm, hăng say phục vụ gia đình. Xin thương nguyện cầu,</a:t>
            </a:r>
            <a:endParaRPr lang="vi-VN" sz="66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354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8809" y="254080"/>
            <a:ext cx="11526982" cy="7971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vi-VN" sz="5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nguyện cầu cho giới công nhân. Luôn noi gương Người, dâng lên Chúa công khó ngày </a:t>
            </a:r>
            <a:r>
              <a:rPr lang="vi-VN" sz="7200" b="1" dirty="0"/>
              <a:t>mai.</a:t>
            </a:r>
            <a:endParaRPr lang="en-US" sz="7200" b="1" dirty="0" smtClean="0"/>
          </a:p>
          <a:p>
            <a:pPr algn="just"/>
            <a:r>
              <a:rPr lang="vi-VN" sz="7200" b="1" dirty="0"/>
              <a:t/>
            </a:r>
            <a:br>
              <a:rPr lang="vi-VN" sz="7200" b="1" dirty="0"/>
            </a:b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793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8" y="141669"/>
            <a:ext cx="112327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 smtClean="0"/>
              <a:t>Xin </a:t>
            </a:r>
            <a:r>
              <a:rPr lang="vi-VN" sz="6000" b="1" dirty="0"/>
              <a:t>Thánh Giu-se, người thợ mộc thành Na-za-reth. Xin luôn yêu thương phù hộ cho Giới lao động. Luôn biết hăng </a:t>
            </a:r>
            <a:r>
              <a:rPr lang="vi-VN" sz="6000" b="1" dirty="0" smtClean="0"/>
              <a:t>say</a:t>
            </a:r>
            <a:r>
              <a:rPr lang="en-US" sz="6000" b="1" dirty="0" smtClean="0"/>
              <a:t>,</a:t>
            </a:r>
            <a:r>
              <a:rPr lang="vi-VN" sz="6000" b="1" dirty="0"/>
              <a:t> </a:t>
            </a: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481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8" y="141669"/>
            <a:ext cx="1123272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và nhiệt thành cần lao sớm hôm. </a:t>
            </a:r>
            <a:r>
              <a:rPr lang="vi-VN" sz="7200" b="1" dirty="0" smtClean="0"/>
              <a:t>Yêu </a:t>
            </a:r>
            <a:r>
              <a:rPr lang="vi-VN" sz="7200" b="1" dirty="0"/>
              <a:t>thương bao dung, nêu gương sáng cho cả gia đình.</a:t>
            </a:r>
            <a:r>
              <a:rPr lang="vi-VN" sz="7200" b="1" dirty="0"/>
              <a:t/>
            </a:r>
            <a:br>
              <a:rPr lang="vi-VN" sz="7200" b="1" dirty="0"/>
            </a:b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85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8809" y="254080"/>
            <a:ext cx="1152698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5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vi-VN" sz="6000" b="1" dirty="0" smtClean="0"/>
              <a:t>hánh </a:t>
            </a:r>
            <a:r>
              <a:rPr lang="vi-VN" sz="6000" b="1" dirty="0"/>
              <a:t>Giu-se Quan Thầy của Giới lao động. Trọn đời cần lao nêu gương một đời khiêm nhường. Hy sinh phục vụ, làm việc với Chúa Giê-su.</a:t>
            </a: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8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2" y="-233556"/>
            <a:ext cx="12543444" cy="709155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798489"/>
            <a:ext cx="11091052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7200" b="1" dirty="0"/>
              <a:t>Khiêm nhu thanh bần nêu gương sáng cho những người cha.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87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8" y="141669"/>
            <a:ext cx="112327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 smtClean="0"/>
              <a:t>Xin </a:t>
            </a:r>
            <a:r>
              <a:rPr lang="vi-VN" sz="6000" b="1" dirty="0"/>
              <a:t>Thánh Giu-se, người thợ mộc thành Na-za-reth. Xin luôn yêu thương phù hộ cho Giới lao động. Luôn biết hăng </a:t>
            </a:r>
            <a:r>
              <a:rPr lang="vi-VN" sz="6000" b="1" dirty="0" smtClean="0"/>
              <a:t>say</a:t>
            </a:r>
            <a:r>
              <a:rPr lang="en-US" sz="6000" b="1" dirty="0" smtClean="0"/>
              <a:t>,</a:t>
            </a:r>
            <a:r>
              <a:rPr lang="vi-VN" sz="6000" b="1" dirty="0"/>
              <a:t> </a:t>
            </a: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8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8" y="141669"/>
            <a:ext cx="1123272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và nhiệt thành cần lao sớm hôm. </a:t>
            </a:r>
            <a:r>
              <a:rPr lang="vi-VN" sz="7200" b="1" dirty="0" smtClean="0"/>
              <a:t>Yêu </a:t>
            </a:r>
            <a:r>
              <a:rPr lang="vi-VN" sz="7200" b="1" dirty="0"/>
              <a:t>thương bao dung, nêu gương sáng cho cả gia đình.</a:t>
            </a:r>
            <a:r>
              <a:rPr lang="vi-VN" sz="7200" b="1" dirty="0"/>
              <a:t/>
            </a:r>
            <a:br>
              <a:rPr lang="vi-VN" sz="7200" b="1" dirty="0"/>
            </a:b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97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8" y="502275"/>
            <a:ext cx="1129711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/>
              <a:t>Chốn dương gian Danh Người tỏa ngát hương thơm. Nguyện Người dủ thương, ra tay hộ vực giữ gìn. Xin thương phù hộ, </a:t>
            </a: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957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9" y="476517"/>
            <a:ext cx="1134863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8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cầu bầu cho chúng con đây. Luôn noi gương Người, noi gương sáng yêu mến cần lao.</a:t>
            </a: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54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8" y="141669"/>
            <a:ext cx="1123272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6000" b="1" dirty="0" smtClean="0"/>
              <a:t>Xin </a:t>
            </a:r>
            <a:r>
              <a:rPr lang="vi-VN" sz="6000" b="1" dirty="0"/>
              <a:t>Thánh Giu-se, người thợ mộc thành Na-za-reth. Xin luôn yêu thương phù hộ cho Giới lao động. Luôn biết hăng </a:t>
            </a:r>
            <a:r>
              <a:rPr lang="vi-VN" sz="6000" b="1" dirty="0" smtClean="0"/>
              <a:t>say</a:t>
            </a:r>
            <a:r>
              <a:rPr lang="en-US" sz="6000" b="1" dirty="0" smtClean="0"/>
              <a:t>,</a:t>
            </a:r>
            <a:r>
              <a:rPr lang="vi-VN" sz="6000" b="1" dirty="0"/>
              <a:t> </a:t>
            </a:r>
            <a:endParaRPr lang="vi-VN" sz="60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62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784" y="-251717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32508" y="141669"/>
            <a:ext cx="1123272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5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và nhiệt thành cần lao sớm hôm. </a:t>
            </a:r>
            <a:r>
              <a:rPr lang="vi-VN" sz="7200" b="1" dirty="0" smtClean="0"/>
              <a:t>Yêu </a:t>
            </a:r>
            <a:r>
              <a:rPr lang="vi-VN" sz="7200" b="1" dirty="0"/>
              <a:t>thương bao dung, nêu gương sáng cho cả gia đình.</a:t>
            </a:r>
            <a:r>
              <a:rPr lang="vi-VN" sz="7200" b="1" dirty="0"/>
              <a:t/>
            </a:r>
            <a:br>
              <a:rPr lang="vi-VN" sz="7200" b="1" dirty="0"/>
            </a:br>
            <a:endParaRPr lang="vi-VN" sz="7200" b="1" dirty="0" smtClean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36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156</TotalTime>
  <Words>383</Words>
  <Application>Microsoft Office PowerPoint</Application>
  <PresentationFormat>Widescreen</PresentationFormat>
  <Paragraphs>18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Century Gothic</vt:lpstr>
      <vt:lpstr>Garamond</vt:lpstr>
      <vt:lpstr>Verdana</vt:lpstr>
      <vt:lpstr>Savon</vt:lpstr>
      <vt:lpstr> THÁNH GIUSE GƯƠNG LAO ĐỘNG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LỄ HIỂN LINH</dc:title>
  <dc:creator>Admin</dc:creator>
  <cp:lastModifiedBy>Windows User</cp:lastModifiedBy>
  <cp:revision>27</cp:revision>
  <dcterms:created xsi:type="dcterms:W3CDTF">2024-12-09T09:33:29Z</dcterms:created>
  <dcterms:modified xsi:type="dcterms:W3CDTF">2025-04-26T03:58:52Z</dcterms:modified>
</cp:coreProperties>
</file>