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Creepster"/>
      <p:regular r:id="rId30"/>
    </p:embeddedFont>
    <p:embeddedFont>
      <p:font typeface="Lato"/>
      <p:regular r:id="rId31"/>
      <p:bold r:id="rId32"/>
      <p:italic r:id="rId33"/>
      <p:boldItalic r:id="rId34"/>
    </p:embeddedFont>
    <p:embeddedFont>
      <p:font typeface="DM Sans"/>
      <p:bold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7" roundtripDataSignature="AMtx7miZmFZTzgS2bVrNjfl7CYmt69H8b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regular.fntdata"/><Relationship Id="rId30" Type="http://schemas.openxmlformats.org/officeDocument/2006/relationships/font" Target="fonts/Creepster-regular.fntdata"/><Relationship Id="rId11" Type="http://schemas.openxmlformats.org/officeDocument/2006/relationships/slide" Target="slides/slide7.xml"/><Relationship Id="rId33" Type="http://schemas.openxmlformats.org/officeDocument/2006/relationships/font" Target="fonts/Lato-italic.fntdata"/><Relationship Id="rId10" Type="http://schemas.openxmlformats.org/officeDocument/2006/relationships/slide" Target="slides/slide6.xml"/><Relationship Id="rId32" Type="http://schemas.openxmlformats.org/officeDocument/2006/relationships/font" Target="fonts/Lato-bold.fntdata"/><Relationship Id="rId13" Type="http://schemas.openxmlformats.org/officeDocument/2006/relationships/slide" Target="slides/slide9.xml"/><Relationship Id="rId35" Type="http://schemas.openxmlformats.org/officeDocument/2006/relationships/font" Target="fonts/DMSans-bold.fntdata"/><Relationship Id="rId12" Type="http://schemas.openxmlformats.org/officeDocument/2006/relationships/slide" Target="slides/slide8.xml"/><Relationship Id="rId34" Type="http://schemas.openxmlformats.org/officeDocument/2006/relationships/font" Target="fonts/Lato-boldItalic.fntdata"/><Relationship Id="rId15" Type="http://schemas.openxmlformats.org/officeDocument/2006/relationships/slide" Target="slides/slide11.xml"/><Relationship Id="rId37" Type="http://customschemas.google.com/relationships/presentationmetadata" Target="metadata"/><Relationship Id="rId14" Type="http://schemas.openxmlformats.org/officeDocument/2006/relationships/slide" Target="slides/slide10.xml"/><Relationship Id="rId36" Type="http://schemas.openxmlformats.org/officeDocument/2006/relationships/font" Target="fonts/DMSans-boldItalic.fntdata"/><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84c3569da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84c3569da2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84c3569da2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g384c3569da2_0_20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4" name="Google Shape;224;g384c3569da2_0_20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 name="Google Shape;225;g384c3569da2_0_20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 name="Shape 289"/>
        <p:cNvGrpSpPr/>
        <p:nvPr/>
      </p:nvGrpSpPr>
      <p:grpSpPr>
        <a:xfrm>
          <a:off x="0" y="0"/>
          <a:ext cx="0" cy="0"/>
          <a:chOff x="0" y="0"/>
          <a:chExt cx="0" cy="0"/>
        </a:xfrm>
      </p:grpSpPr>
      <p:sp>
        <p:nvSpPr>
          <p:cNvPr id="290" name="Google Shape;290;g384c3569da2_0_2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1" name="Google Shape;291;g384c3569da2_0_2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 name="Google Shape;292;g384c3569da2_0_2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g384c3569da2_0_29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7" name="Google Shape;317;g384c3569da2_0_29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8" name="Google Shape;318;g384c3569da2_0_29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84c3569da2_0_3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g384c3569da2_0_3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g384c3569da2_0_3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384c3569da2_0_3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2" name="Google Shape;362;g384c3569da2_0_3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3" name="Google Shape;363;g384c3569da2_0_3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g384c3569da2_0_40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1" name="Google Shape;431;g384c3569da2_0_40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2" name="Google Shape;432;g384c3569da2_0_40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g384c3569da2_0_4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8" name="Google Shape;448;g384c3569da2_0_4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9" name="Google Shape;449;g384c3569da2_0_4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g384c3569da2_0_4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5" name="Google Shape;465;g384c3569da2_0_4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6" name="Google Shape;466;g384c3569da2_0_4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384c3569da2_0_4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g384c3569da2_0_45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g384c3569da2_0_45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1" name="Shape 491"/>
        <p:cNvGrpSpPr/>
        <p:nvPr/>
      </p:nvGrpSpPr>
      <p:grpSpPr>
        <a:xfrm>
          <a:off x="0" y="0"/>
          <a:ext cx="0" cy="0"/>
          <a:chOff x="0" y="0"/>
          <a:chExt cx="0" cy="0"/>
        </a:xfrm>
      </p:grpSpPr>
      <p:sp>
        <p:nvSpPr>
          <p:cNvPr id="492" name="Google Shape;492;g384c3569da2_0_4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3" name="Google Shape;493;g384c3569da2_0_4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4" name="Google Shape;494;g384c3569da2_0_4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384c3569da2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384c3569da2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384c3569da2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7" name="Shape 527"/>
        <p:cNvGrpSpPr/>
        <p:nvPr/>
      </p:nvGrpSpPr>
      <p:grpSpPr>
        <a:xfrm>
          <a:off x="0" y="0"/>
          <a:ext cx="0" cy="0"/>
          <a:chOff x="0" y="0"/>
          <a:chExt cx="0" cy="0"/>
        </a:xfrm>
      </p:grpSpPr>
      <p:sp>
        <p:nvSpPr>
          <p:cNvPr id="528" name="Google Shape;528;g384c3569da2_0_49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9" name="Google Shape;529;g384c3569da2_0_49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g384c3569da2_0_49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0" name="Shape 550"/>
        <p:cNvGrpSpPr/>
        <p:nvPr/>
      </p:nvGrpSpPr>
      <p:grpSpPr>
        <a:xfrm>
          <a:off x="0" y="0"/>
          <a:ext cx="0" cy="0"/>
          <a:chOff x="0" y="0"/>
          <a:chExt cx="0" cy="0"/>
        </a:xfrm>
      </p:grpSpPr>
      <p:sp>
        <p:nvSpPr>
          <p:cNvPr id="551" name="Google Shape;551;g384c3569da2_0_5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2" name="Google Shape;552;g384c3569da2_0_51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3" name="Google Shape;553;g384c3569da2_0_51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384c3569da2_0_5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1" name="Google Shape;591;g384c3569da2_0_5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2" name="Google Shape;592;g384c3569da2_0_5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8" name="Shape 618"/>
        <p:cNvGrpSpPr/>
        <p:nvPr/>
      </p:nvGrpSpPr>
      <p:grpSpPr>
        <a:xfrm>
          <a:off x="0" y="0"/>
          <a:ext cx="0" cy="0"/>
          <a:chOff x="0" y="0"/>
          <a:chExt cx="0" cy="0"/>
        </a:xfrm>
      </p:grpSpPr>
      <p:sp>
        <p:nvSpPr>
          <p:cNvPr id="619" name="Google Shape;619;g384c3569da2_0_5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0" name="Google Shape;620;g384c3569da2_0_5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1" name="Google Shape;621;g384c3569da2_0_5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g384c3569da2_0_6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1" name="Google Shape;651;g384c3569da2_0_6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2" name="Google Shape;652;g384c3569da2_0_6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6" name="Shape 716"/>
        <p:cNvGrpSpPr/>
        <p:nvPr/>
      </p:nvGrpSpPr>
      <p:grpSpPr>
        <a:xfrm>
          <a:off x="0" y="0"/>
          <a:ext cx="0" cy="0"/>
          <a:chOff x="0" y="0"/>
          <a:chExt cx="0" cy="0"/>
        </a:xfrm>
      </p:grpSpPr>
      <p:sp>
        <p:nvSpPr>
          <p:cNvPr id="717" name="Google Shape;717;g384c3569da2_0_68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18" name="Google Shape;718;g384c3569da2_0_68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9" name="Google Shape;719;g384c3569da2_0_68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 name="Shape 37"/>
        <p:cNvGrpSpPr/>
        <p:nvPr/>
      </p:nvGrpSpPr>
      <p:grpSpPr>
        <a:xfrm>
          <a:off x="0" y="0"/>
          <a:ext cx="0" cy="0"/>
          <a:chOff x="0" y="0"/>
          <a:chExt cx="0" cy="0"/>
        </a:xfrm>
      </p:grpSpPr>
      <p:sp>
        <p:nvSpPr>
          <p:cNvPr id="38" name="Google Shape;38;g384c3569da2_0_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 name="Google Shape;39;g384c3569da2_0_2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 name="Google Shape;40;g384c3569da2_0_2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g384c3569da2_0_7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g384c3569da2_0_7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g384c3569da2_0_7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84c3569da2_0_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g384c3569da2_0_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 name="Google Shape;107;g384c3569da2_0_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384c3569da2_0_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g384c3569da2_0_1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g384c3569da2_0_1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384c3569da2_0_1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g384c3569da2_0_1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3" name="Google Shape;143;g384c3569da2_0_1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384c3569da2_0_1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g384c3569da2_0_14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 name="Google Shape;161;g384c3569da2_0_14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4" name="Shape 194"/>
        <p:cNvGrpSpPr/>
        <p:nvPr/>
      </p:nvGrpSpPr>
      <p:grpSpPr>
        <a:xfrm>
          <a:off x="0" y="0"/>
          <a:ext cx="0" cy="0"/>
          <a:chOff x="0" y="0"/>
          <a:chExt cx="0" cy="0"/>
        </a:xfrm>
      </p:grpSpPr>
      <p:sp>
        <p:nvSpPr>
          <p:cNvPr id="195" name="Google Shape;195;g384c3569da2_0_1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6" name="Google Shape;196;g384c3569da2_0_1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g384c3569da2_0_1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6.png"/><Relationship Id="rId5" Type="http://schemas.openxmlformats.org/officeDocument/2006/relationships/image" Target="../media/image15.png"/><Relationship Id="rId6" Type="http://schemas.openxmlformats.org/officeDocument/2006/relationships/image" Target="../media/image9.png"/><Relationship Id="rId7"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5.png"/><Relationship Id="rId4" Type="http://schemas.openxmlformats.org/officeDocument/2006/relationships/image" Target="../media/image13.png"/><Relationship Id="rId11" Type="http://schemas.openxmlformats.org/officeDocument/2006/relationships/image" Target="../media/image98.png"/><Relationship Id="rId10" Type="http://schemas.openxmlformats.org/officeDocument/2006/relationships/image" Target="../media/image64.png"/><Relationship Id="rId12" Type="http://schemas.openxmlformats.org/officeDocument/2006/relationships/image" Target="../media/image144.png"/><Relationship Id="rId9" Type="http://schemas.openxmlformats.org/officeDocument/2006/relationships/image" Target="../media/image19.png"/><Relationship Id="rId5" Type="http://schemas.openxmlformats.org/officeDocument/2006/relationships/image" Target="../media/image9.png"/><Relationship Id="rId6" Type="http://schemas.openxmlformats.org/officeDocument/2006/relationships/image" Target="../media/image91.png"/><Relationship Id="rId7" Type="http://schemas.openxmlformats.org/officeDocument/2006/relationships/image" Target="../media/image82.png"/><Relationship Id="rId8" Type="http://schemas.openxmlformats.org/officeDocument/2006/relationships/image" Target="../media/image6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46.png"/><Relationship Id="rId4" Type="http://schemas.openxmlformats.org/officeDocument/2006/relationships/image" Target="../media/image51.png"/><Relationship Id="rId5" Type="http://schemas.openxmlformats.org/officeDocument/2006/relationships/image" Target="../media/image18.png"/><Relationship Id="rId6" Type="http://schemas.openxmlformats.org/officeDocument/2006/relationships/image" Target="../media/image34.png"/><Relationship Id="rId7" Type="http://schemas.openxmlformats.org/officeDocument/2006/relationships/image" Target="../media/image9.png"/><Relationship Id="rId8" Type="http://schemas.openxmlformats.org/officeDocument/2006/relationships/image" Target="../media/image8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7.png"/><Relationship Id="rId6" Type="http://schemas.openxmlformats.org/officeDocument/2006/relationships/image" Target="../media/image29.png"/><Relationship Id="rId7"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13.png"/><Relationship Id="rId5" Type="http://schemas.openxmlformats.org/officeDocument/2006/relationships/image" Target="../media/image9.png"/></Relationships>
</file>

<file path=ppt/slides/_rels/slide14.xml.rels><?xml version="1.0" encoding="UTF-8" standalone="yes"?><Relationships xmlns="http://schemas.openxmlformats.org/package/2006/relationships"><Relationship Id="rId20" Type="http://schemas.openxmlformats.org/officeDocument/2006/relationships/image" Target="../media/image101.png"/><Relationship Id="rId22" Type="http://schemas.openxmlformats.org/officeDocument/2006/relationships/image" Target="../media/image94.png"/><Relationship Id="rId21" Type="http://schemas.openxmlformats.org/officeDocument/2006/relationships/image" Target="../media/image97.png"/><Relationship Id="rId24" Type="http://schemas.openxmlformats.org/officeDocument/2006/relationships/image" Target="../media/image148.png"/><Relationship Id="rId23" Type="http://schemas.openxmlformats.org/officeDocument/2006/relationships/image" Target="../media/image115.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6.png"/><Relationship Id="rId4" Type="http://schemas.openxmlformats.org/officeDocument/2006/relationships/image" Target="../media/image106.png"/><Relationship Id="rId9" Type="http://schemas.openxmlformats.org/officeDocument/2006/relationships/image" Target="../media/image100.png"/><Relationship Id="rId26" Type="http://schemas.openxmlformats.org/officeDocument/2006/relationships/image" Target="../media/image109.png"/><Relationship Id="rId25" Type="http://schemas.openxmlformats.org/officeDocument/2006/relationships/image" Target="../media/image117.png"/><Relationship Id="rId28" Type="http://schemas.openxmlformats.org/officeDocument/2006/relationships/image" Target="../media/image197.png"/><Relationship Id="rId27" Type="http://schemas.openxmlformats.org/officeDocument/2006/relationships/image" Target="../media/image111.png"/><Relationship Id="rId5" Type="http://schemas.openxmlformats.org/officeDocument/2006/relationships/image" Target="../media/image18.png"/><Relationship Id="rId6" Type="http://schemas.openxmlformats.org/officeDocument/2006/relationships/image" Target="../media/image34.png"/><Relationship Id="rId29" Type="http://schemas.openxmlformats.org/officeDocument/2006/relationships/image" Target="../media/image102.png"/><Relationship Id="rId7" Type="http://schemas.openxmlformats.org/officeDocument/2006/relationships/image" Target="../media/image9.png"/><Relationship Id="rId8" Type="http://schemas.openxmlformats.org/officeDocument/2006/relationships/image" Target="../media/image93.png"/><Relationship Id="rId31" Type="http://schemas.openxmlformats.org/officeDocument/2006/relationships/image" Target="../media/image123.png"/><Relationship Id="rId30" Type="http://schemas.openxmlformats.org/officeDocument/2006/relationships/image" Target="../media/image103.png"/><Relationship Id="rId11" Type="http://schemas.openxmlformats.org/officeDocument/2006/relationships/image" Target="../media/image139.png"/><Relationship Id="rId10" Type="http://schemas.openxmlformats.org/officeDocument/2006/relationships/image" Target="../media/image105.png"/><Relationship Id="rId13" Type="http://schemas.openxmlformats.org/officeDocument/2006/relationships/image" Target="../media/image104.png"/><Relationship Id="rId12" Type="http://schemas.openxmlformats.org/officeDocument/2006/relationships/image" Target="../media/image92.png"/><Relationship Id="rId15" Type="http://schemas.openxmlformats.org/officeDocument/2006/relationships/image" Target="../media/image89.png"/><Relationship Id="rId14" Type="http://schemas.openxmlformats.org/officeDocument/2006/relationships/image" Target="../media/image107.png"/><Relationship Id="rId17" Type="http://schemas.openxmlformats.org/officeDocument/2006/relationships/image" Target="../media/image108.png"/><Relationship Id="rId16" Type="http://schemas.openxmlformats.org/officeDocument/2006/relationships/image" Target="../media/image99.png"/><Relationship Id="rId19" Type="http://schemas.openxmlformats.org/officeDocument/2006/relationships/image" Target="../media/image96.png"/><Relationship Id="rId18" Type="http://schemas.openxmlformats.org/officeDocument/2006/relationships/image" Target="../media/image9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27.png"/><Relationship Id="rId5" Type="http://schemas.openxmlformats.org/officeDocument/2006/relationships/image" Target="../media/image15.png"/><Relationship Id="rId6" Type="http://schemas.openxmlformats.org/officeDocument/2006/relationships/image" Target="../media/image9.png"/><Relationship Id="rId7" Type="http://schemas.openxmlformats.org/officeDocument/2006/relationships/image" Target="../media/image124.png"/><Relationship Id="rId8" Type="http://schemas.openxmlformats.org/officeDocument/2006/relationships/image" Target="../media/image13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5.png"/><Relationship Id="rId4" Type="http://schemas.openxmlformats.org/officeDocument/2006/relationships/image" Target="../media/image13.png"/><Relationship Id="rId5" Type="http://schemas.openxmlformats.org/officeDocument/2006/relationships/image" Target="../media/image9.png"/><Relationship Id="rId6" Type="http://schemas.openxmlformats.org/officeDocument/2006/relationships/image" Target="../media/image134.png"/><Relationship Id="rId7" Type="http://schemas.openxmlformats.org/officeDocument/2006/relationships/image" Target="../media/image12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6.png"/><Relationship Id="rId4" Type="http://schemas.openxmlformats.org/officeDocument/2006/relationships/image" Target="../media/image106.png"/><Relationship Id="rId9" Type="http://schemas.openxmlformats.org/officeDocument/2006/relationships/image" Target="../media/image168.png"/><Relationship Id="rId5" Type="http://schemas.openxmlformats.org/officeDocument/2006/relationships/image" Target="../media/image18.png"/><Relationship Id="rId6" Type="http://schemas.openxmlformats.org/officeDocument/2006/relationships/image" Target="../media/image34.png"/><Relationship Id="rId7" Type="http://schemas.openxmlformats.org/officeDocument/2006/relationships/image" Target="../media/image9.png"/><Relationship Id="rId8" Type="http://schemas.openxmlformats.org/officeDocument/2006/relationships/image" Target="../media/image15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54.png"/><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27.png"/><Relationship Id="rId5" Type="http://schemas.openxmlformats.org/officeDocument/2006/relationships/image" Target="../media/image15.png"/><Relationship Id="rId6" Type="http://schemas.openxmlformats.org/officeDocument/2006/relationships/image" Target="../media/image9.png"/><Relationship Id="rId7" Type="http://schemas.openxmlformats.org/officeDocument/2006/relationships/image" Target="../media/image167.png"/><Relationship Id="rId8" Type="http://schemas.openxmlformats.org/officeDocument/2006/relationships/image" Target="../media/image15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7.png"/><Relationship Id="rId6" Type="http://schemas.openxmlformats.org/officeDocument/2006/relationships/image" Target="../media/image29.png"/><Relationship Id="rId7" Type="http://schemas.openxmlformats.org/officeDocument/2006/relationships/image" Target="../media/image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5.png"/><Relationship Id="rId4" Type="http://schemas.openxmlformats.org/officeDocument/2006/relationships/image" Target="../media/image13.png"/><Relationship Id="rId5" Type="http://schemas.openxmlformats.org/officeDocument/2006/relationships/image" Target="../media/image9.png"/><Relationship Id="rId6" Type="http://schemas.openxmlformats.org/officeDocument/2006/relationships/image" Target="../media/image14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46.png"/><Relationship Id="rId4" Type="http://schemas.openxmlformats.org/officeDocument/2006/relationships/image" Target="../media/image106.png"/><Relationship Id="rId9" Type="http://schemas.openxmlformats.org/officeDocument/2006/relationships/image" Target="../media/image191.png"/><Relationship Id="rId5" Type="http://schemas.openxmlformats.org/officeDocument/2006/relationships/image" Target="../media/image18.png"/><Relationship Id="rId6" Type="http://schemas.openxmlformats.org/officeDocument/2006/relationships/image" Target="../media/image34.png"/><Relationship Id="rId7" Type="http://schemas.openxmlformats.org/officeDocument/2006/relationships/image" Target="../media/image9.png"/><Relationship Id="rId8" Type="http://schemas.openxmlformats.org/officeDocument/2006/relationships/image" Target="../media/image178.png"/><Relationship Id="rId11" Type="http://schemas.openxmlformats.org/officeDocument/2006/relationships/image" Target="../media/image152.png"/><Relationship Id="rId10" Type="http://schemas.openxmlformats.org/officeDocument/2006/relationships/image" Target="../media/image153.png"/><Relationship Id="rId12" Type="http://schemas.openxmlformats.org/officeDocument/2006/relationships/image" Target="../media/image15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1.png"/><Relationship Id="rId4" Type="http://schemas.openxmlformats.org/officeDocument/2006/relationships/image" Target="../media/image27.png"/><Relationship Id="rId9" Type="http://schemas.openxmlformats.org/officeDocument/2006/relationships/image" Target="../media/image173.png"/><Relationship Id="rId5" Type="http://schemas.openxmlformats.org/officeDocument/2006/relationships/image" Target="../media/image15.png"/><Relationship Id="rId6" Type="http://schemas.openxmlformats.org/officeDocument/2006/relationships/image" Target="../media/image9.png"/><Relationship Id="rId7" Type="http://schemas.openxmlformats.org/officeDocument/2006/relationships/image" Target="../media/image159.png"/><Relationship Id="rId8" Type="http://schemas.openxmlformats.org/officeDocument/2006/relationships/image" Target="../media/image16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6.png"/><Relationship Id="rId4" Type="http://schemas.openxmlformats.org/officeDocument/2006/relationships/image" Target="../media/image58.png"/><Relationship Id="rId5" Type="http://schemas.openxmlformats.org/officeDocument/2006/relationships/image" Target="../media/image53.png"/><Relationship Id="rId6" Type="http://schemas.openxmlformats.org/officeDocument/2006/relationships/image" Target="../media/image9.png"/><Relationship Id="rId7" Type="http://schemas.openxmlformats.org/officeDocument/2006/relationships/image" Target="../media/image174.png"/></Relationships>
</file>

<file path=ppt/slides/_rels/slide24.xml.rels><?xml version="1.0" encoding="UTF-8" standalone="yes"?><Relationships xmlns="http://schemas.openxmlformats.org/package/2006/relationships"><Relationship Id="rId20" Type="http://schemas.openxmlformats.org/officeDocument/2006/relationships/image" Target="../media/image194.png"/><Relationship Id="rId22" Type="http://schemas.openxmlformats.org/officeDocument/2006/relationships/hyperlink" Target="https://eatemp.com/powerpoint-org-chart-template/" TargetMode="External"/><Relationship Id="rId21" Type="http://schemas.openxmlformats.org/officeDocument/2006/relationships/image" Target="../media/image192.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46.png"/><Relationship Id="rId4" Type="http://schemas.openxmlformats.org/officeDocument/2006/relationships/image" Target="../media/image106.png"/><Relationship Id="rId9" Type="http://schemas.openxmlformats.org/officeDocument/2006/relationships/image" Target="../media/image169.png"/><Relationship Id="rId5" Type="http://schemas.openxmlformats.org/officeDocument/2006/relationships/image" Target="../media/image18.png"/><Relationship Id="rId6" Type="http://schemas.openxmlformats.org/officeDocument/2006/relationships/image" Target="../media/image34.png"/><Relationship Id="rId7" Type="http://schemas.openxmlformats.org/officeDocument/2006/relationships/image" Target="../media/image9.png"/><Relationship Id="rId8" Type="http://schemas.openxmlformats.org/officeDocument/2006/relationships/image" Target="../media/image175.png"/><Relationship Id="rId11" Type="http://schemas.openxmlformats.org/officeDocument/2006/relationships/image" Target="../media/image190.png"/><Relationship Id="rId10" Type="http://schemas.openxmlformats.org/officeDocument/2006/relationships/image" Target="../media/image183.png"/><Relationship Id="rId13" Type="http://schemas.openxmlformats.org/officeDocument/2006/relationships/image" Target="../media/image180.png"/><Relationship Id="rId12" Type="http://schemas.openxmlformats.org/officeDocument/2006/relationships/image" Target="../media/image177.png"/><Relationship Id="rId15" Type="http://schemas.openxmlformats.org/officeDocument/2006/relationships/image" Target="../media/image176.png"/><Relationship Id="rId14" Type="http://schemas.openxmlformats.org/officeDocument/2006/relationships/image" Target="../media/image171.png"/><Relationship Id="rId17" Type="http://schemas.openxmlformats.org/officeDocument/2006/relationships/image" Target="../media/image186.png"/><Relationship Id="rId16" Type="http://schemas.openxmlformats.org/officeDocument/2006/relationships/image" Target="../media/image172.png"/><Relationship Id="rId19" Type="http://schemas.openxmlformats.org/officeDocument/2006/relationships/image" Target="../media/image189.png"/><Relationship Id="rId18" Type="http://schemas.openxmlformats.org/officeDocument/2006/relationships/image" Target="../media/image19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1.png"/><Relationship Id="rId9" Type="http://schemas.openxmlformats.org/officeDocument/2006/relationships/image" Target="../media/image193.png"/><Relationship Id="rId5" Type="http://schemas.openxmlformats.org/officeDocument/2006/relationships/image" Target="../media/image7.png"/><Relationship Id="rId6" Type="http://schemas.openxmlformats.org/officeDocument/2006/relationships/image" Target="../media/image29.png"/><Relationship Id="rId7" Type="http://schemas.openxmlformats.org/officeDocument/2006/relationships/image" Target="../media/image9.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3.png"/><Relationship Id="rId5" Type="http://schemas.openxmlformats.org/officeDocument/2006/relationships/image" Target="../media/image9.png"/><Relationship Id="rId6" Type="http://schemas.openxmlformats.org/officeDocument/2006/relationships/image" Target="../media/image19.png"/><Relationship Id="rId7" Type="http://schemas.openxmlformats.org/officeDocument/2006/relationships/image" Target="../media/image3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34.png"/><Relationship Id="rId7"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27.png"/><Relationship Id="rId9" Type="http://schemas.openxmlformats.org/officeDocument/2006/relationships/image" Target="../media/image22.png"/><Relationship Id="rId5" Type="http://schemas.openxmlformats.org/officeDocument/2006/relationships/image" Target="../media/image15.png"/><Relationship Id="rId6" Type="http://schemas.openxmlformats.org/officeDocument/2006/relationships/image" Target="../media/image9.png"/><Relationship Id="rId7" Type="http://schemas.openxmlformats.org/officeDocument/2006/relationships/image" Target="../media/image40.png"/><Relationship Id="rId8" Type="http://schemas.openxmlformats.org/officeDocument/2006/relationships/image" Target="../media/image3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7.png"/><Relationship Id="rId6" Type="http://schemas.openxmlformats.org/officeDocument/2006/relationships/image" Target="../media/image29.png"/><Relationship Id="rId7" Type="http://schemas.openxmlformats.org/officeDocument/2006/relationships/image" Target="../media/image9.png"/><Relationship Id="rId8" Type="http://schemas.openxmlformats.org/officeDocument/2006/relationships/image" Target="../media/image3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46.png"/><Relationship Id="rId4" Type="http://schemas.openxmlformats.org/officeDocument/2006/relationships/image" Target="../media/image17.png"/><Relationship Id="rId5" Type="http://schemas.openxmlformats.org/officeDocument/2006/relationships/image" Target="../media/image18.png"/><Relationship Id="rId6" Type="http://schemas.openxmlformats.org/officeDocument/2006/relationships/image" Target="../media/image34.png"/><Relationship Id="rId7" Type="http://schemas.openxmlformats.org/officeDocument/2006/relationships/image" Target="../media/image9.png"/><Relationship Id="rId8" Type="http://schemas.openxmlformats.org/officeDocument/2006/relationships/image" Target="../media/image4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6.png"/><Relationship Id="rId4" Type="http://schemas.openxmlformats.org/officeDocument/2006/relationships/image" Target="../media/image58.png"/><Relationship Id="rId9" Type="http://schemas.openxmlformats.org/officeDocument/2006/relationships/image" Target="../media/image9.png"/><Relationship Id="rId5" Type="http://schemas.openxmlformats.org/officeDocument/2006/relationships/image" Target="../media/image53.png"/><Relationship Id="rId6" Type="http://schemas.openxmlformats.org/officeDocument/2006/relationships/image" Target="../media/image86.png"/><Relationship Id="rId7" Type="http://schemas.openxmlformats.org/officeDocument/2006/relationships/image" Target="../media/image45.png"/><Relationship Id="rId8" Type="http://schemas.openxmlformats.org/officeDocument/2006/relationships/image" Target="../media/image5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46.png"/><Relationship Id="rId4" Type="http://schemas.openxmlformats.org/officeDocument/2006/relationships/image" Target="../media/image51.png"/><Relationship Id="rId10" Type="http://schemas.openxmlformats.org/officeDocument/2006/relationships/image" Target="../media/image60.png"/><Relationship Id="rId9" Type="http://schemas.openxmlformats.org/officeDocument/2006/relationships/image" Target="../media/image76.png"/><Relationship Id="rId5" Type="http://schemas.openxmlformats.org/officeDocument/2006/relationships/image" Target="../media/image18.png"/><Relationship Id="rId6" Type="http://schemas.openxmlformats.org/officeDocument/2006/relationships/image" Target="../media/image34.png"/><Relationship Id="rId7" Type="http://schemas.openxmlformats.org/officeDocument/2006/relationships/image" Target="../media/image9.png"/><Relationship Id="rId8" Type="http://schemas.openxmlformats.org/officeDocument/2006/relationships/image" Target="../media/image6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15" name="Shape 15"/>
        <p:cNvGrpSpPr/>
        <p:nvPr/>
      </p:nvGrpSpPr>
      <p:grpSpPr>
        <a:xfrm>
          <a:off x="0" y="0"/>
          <a:ext cx="0" cy="0"/>
          <a:chOff x="0" y="0"/>
          <a:chExt cx="0" cy="0"/>
        </a:xfrm>
      </p:grpSpPr>
      <p:pic>
        <p:nvPicPr>
          <p:cNvPr descr=" " id="16" name="Google Shape;16;g384c3569da2_0_0"/>
          <p:cNvPicPr preferRelativeResize="0"/>
          <p:nvPr/>
        </p:nvPicPr>
        <p:blipFill rotWithShape="1">
          <a:blip r:embed="rId3">
            <a:alphaModFix/>
          </a:blip>
          <a:srcRect b="0" l="0" r="0" t="0"/>
          <a:stretch/>
        </p:blipFill>
        <p:spPr>
          <a:xfrm>
            <a:off x="0" y="0"/>
            <a:ext cx="13946343" cy="7772400"/>
          </a:xfrm>
          <a:prstGeom prst="rect">
            <a:avLst/>
          </a:prstGeom>
          <a:noFill/>
          <a:ln>
            <a:noFill/>
          </a:ln>
        </p:spPr>
      </p:pic>
      <p:pic>
        <p:nvPicPr>
          <p:cNvPr descr=" " id="17" name="Google Shape;17;g384c3569da2_0_0"/>
          <p:cNvPicPr preferRelativeResize="0"/>
          <p:nvPr/>
        </p:nvPicPr>
        <p:blipFill rotWithShape="1">
          <a:blip r:embed="rId4">
            <a:alphaModFix/>
          </a:blip>
          <a:srcRect b="0" l="0" r="0" t="0"/>
          <a:stretch/>
        </p:blipFill>
        <p:spPr>
          <a:xfrm>
            <a:off x="18540531" y="10215197"/>
            <a:ext cx="5340171" cy="2894740"/>
          </a:xfrm>
          <a:prstGeom prst="rect">
            <a:avLst/>
          </a:prstGeom>
          <a:noFill/>
          <a:ln>
            <a:noFill/>
          </a:ln>
        </p:spPr>
      </p:pic>
      <p:pic>
        <p:nvPicPr>
          <p:cNvPr descr=" " id="18" name="Google Shape;18;g384c3569da2_0_0"/>
          <p:cNvPicPr preferRelativeResize="0"/>
          <p:nvPr/>
        </p:nvPicPr>
        <p:blipFill rotWithShape="1">
          <a:blip r:embed="rId5">
            <a:alphaModFix/>
          </a:blip>
          <a:srcRect b="0" l="0" r="0" t="0"/>
          <a:stretch/>
        </p:blipFill>
        <p:spPr>
          <a:xfrm>
            <a:off x="15747764" y="9354267"/>
            <a:ext cx="3854783" cy="1675726"/>
          </a:xfrm>
          <a:prstGeom prst="rect">
            <a:avLst/>
          </a:prstGeom>
          <a:noFill/>
          <a:ln>
            <a:noFill/>
          </a:ln>
        </p:spPr>
      </p:pic>
      <p:sp>
        <p:nvSpPr>
          <p:cNvPr id="19" name="Google Shape;19;g384c3569da2_0_0"/>
          <p:cNvSpPr/>
          <p:nvPr/>
        </p:nvSpPr>
        <p:spPr>
          <a:xfrm>
            <a:off x="11863283" y="3568700"/>
            <a:ext cx="10656600" cy="4584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24000"/>
              <a:buFont typeface="Creepster"/>
              <a:buNone/>
            </a:pPr>
            <a:r>
              <a:rPr b="0" i="0" lang="en-US" sz="24000" u="none" cap="none" strike="noStrike">
                <a:solidFill>
                  <a:srgbClr val="FF0000"/>
                </a:solidFill>
                <a:latin typeface="Creepster"/>
                <a:ea typeface="Creepster"/>
                <a:cs typeface="Creepster"/>
                <a:sym typeface="Creepster"/>
              </a:rPr>
              <a:t>Vampire</a:t>
            </a:r>
            <a:endParaRPr b="0" i="0" sz="24000" u="none" cap="none" strike="noStrike">
              <a:solidFill>
                <a:schemeClr val="dk1"/>
              </a:solidFill>
              <a:latin typeface="Calibri"/>
              <a:ea typeface="Calibri"/>
              <a:cs typeface="Calibri"/>
              <a:sym typeface="Calibri"/>
            </a:endParaRPr>
          </a:p>
        </p:txBody>
      </p:sp>
      <p:sp>
        <p:nvSpPr>
          <p:cNvPr id="20" name="Google Shape;20;g384c3569da2_0_0"/>
          <p:cNvSpPr/>
          <p:nvPr/>
        </p:nvSpPr>
        <p:spPr>
          <a:xfrm>
            <a:off x="11863283" y="7137400"/>
            <a:ext cx="9911400" cy="23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701720"/>
              </a:buClr>
              <a:buSzPts val="6400"/>
              <a:buFont typeface="DM Sans"/>
              <a:buNone/>
            </a:pPr>
            <a:r>
              <a:rPr b="1" i="0" lang="en-US" sz="6400" u="none" cap="none" strike="noStrike">
                <a:solidFill>
                  <a:srgbClr val="701720"/>
                </a:solidFill>
                <a:latin typeface="DM Sans"/>
                <a:ea typeface="DM Sans"/>
                <a:cs typeface="DM Sans"/>
                <a:sym typeface="DM Sans"/>
              </a:rPr>
              <a:t>Free Presentation Template by EaTemp</a:t>
            </a:r>
            <a:endParaRPr b="0" i="0" sz="6400" u="none" cap="none" strike="noStrike">
              <a:solidFill>
                <a:schemeClr val="dk1"/>
              </a:solidFill>
              <a:latin typeface="Calibri"/>
              <a:ea typeface="Calibri"/>
              <a:cs typeface="Calibri"/>
              <a:sym typeface="Calibri"/>
            </a:endParaRPr>
          </a:p>
        </p:txBody>
      </p:sp>
      <p:sp>
        <p:nvSpPr>
          <p:cNvPr id="21" name="Google Shape;21;g384c3569da2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 name="Google Shape;22;g384c3569da2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3" name="Google Shape;23;g384c3569da2_0_0"/>
          <p:cNvPicPr preferRelativeResize="0"/>
          <p:nvPr/>
        </p:nvPicPr>
        <p:blipFill rotWithShape="1">
          <a:blip r:embed="rId7">
            <a:alphaModFix/>
          </a:blip>
          <a:srcRect b="0" l="0" r="0" t="0"/>
          <a:stretch/>
        </p:blipFill>
        <p:spPr>
          <a:xfrm>
            <a:off x="2451406" y="1066800"/>
            <a:ext cx="9411876" cy="110617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226" name="Shape 226"/>
        <p:cNvGrpSpPr/>
        <p:nvPr/>
      </p:nvGrpSpPr>
      <p:grpSpPr>
        <a:xfrm>
          <a:off x="0" y="0"/>
          <a:ext cx="0" cy="0"/>
          <a:chOff x="0" y="0"/>
          <a:chExt cx="0" cy="0"/>
        </a:xfrm>
      </p:grpSpPr>
      <p:pic>
        <p:nvPicPr>
          <p:cNvPr descr=" " id="227" name="Google Shape;227;g384c3569da2_0_202"/>
          <p:cNvPicPr preferRelativeResize="0"/>
          <p:nvPr/>
        </p:nvPicPr>
        <p:blipFill rotWithShape="1">
          <a:blip r:embed="rId3">
            <a:alphaModFix/>
          </a:blip>
          <a:srcRect b="0" l="0" r="0" t="0"/>
          <a:stretch/>
        </p:blipFill>
        <p:spPr>
          <a:xfrm>
            <a:off x="8789499" y="0"/>
            <a:ext cx="15597549" cy="11303000"/>
          </a:xfrm>
          <a:prstGeom prst="rect">
            <a:avLst/>
          </a:prstGeom>
          <a:noFill/>
          <a:ln>
            <a:noFill/>
          </a:ln>
        </p:spPr>
      </p:pic>
      <p:pic>
        <p:nvPicPr>
          <p:cNvPr descr=" " id="228" name="Google Shape;228;g384c3569da2_0_202"/>
          <p:cNvPicPr preferRelativeResize="0"/>
          <p:nvPr/>
        </p:nvPicPr>
        <p:blipFill rotWithShape="1">
          <a:blip r:embed="rId4">
            <a:alphaModFix/>
          </a:blip>
          <a:srcRect b="0" l="0" r="0" t="0"/>
          <a:stretch/>
        </p:blipFill>
        <p:spPr>
          <a:xfrm>
            <a:off x="0" y="4381500"/>
            <a:ext cx="7112889" cy="9334500"/>
          </a:xfrm>
          <a:prstGeom prst="rect">
            <a:avLst/>
          </a:prstGeom>
          <a:noFill/>
          <a:ln>
            <a:noFill/>
          </a:ln>
        </p:spPr>
      </p:pic>
      <p:sp>
        <p:nvSpPr>
          <p:cNvPr id="229" name="Google Shape;229;g384c3569da2_0_20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0" name="Google Shape;230;g384c3569da2_0_20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31" name="Google Shape;231;g384c3569da2_0_202"/>
          <p:cNvPicPr preferRelativeResize="0"/>
          <p:nvPr/>
        </p:nvPicPr>
        <p:blipFill rotWithShape="1">
          <a:blip r:embed="rId6">
            <a:alphaModFix/>
          </a:blip>
          <a:srcRect b="0" l="0" r="0" t="0"/>
          <a:stretch/>
        </p:blipFill>
        <p:spPr>
          <a:xfrm>
            <a:off x="990724" y="1574800"/>
            <a:ext cx="22418302" cy="10579100"/>
          </a:xfrm>
          <a:prstGeom prst="rect">
            <a:avLst/>
          </a:prstGeom>
          <a:noFill/>
          <a:ln>
            <a:noFill/>
          </a:ln>
        </p:spPr>
      </p:pic>
      <p:sp>
        <p:nvSpPr>
          <p:cNvPr id="232" name="Google Shape;232;g384c3569da2_0_202"/>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3" name="Google Shape;233;g384c3569da2_0_202"/>
          <p:cNvPicPr preferRelativeResize="0"/>
          <p:nvPr/>
        </p:nvPicPr>
        <p:blipFill rotWithShape="1">
          <a:blip r:embed="rId7">
            <a:alphaModFix/>
          </a:blip>
          <a:srcRect b="0" l="0" r="0" t="0"/>
          <a:stretch/>
        </p:blipFill>
        <p:spPr>
          <a:xfrm>
            <a:off x="1270159" y="1574800"/>
            <a:ext cx="5639505" cy="5638800"/>
          </a:xfrm>
          <a:prstGeom prst="rect">
            <a:avLst/>
          </a:prstGeom>
          <a:noFill/>
          <a:ln>
            <a:noFill/>
          </a:ln>
        </p:spPr>
      </p:pic>
      <p:pic>
        <p:nvPicPr>
          <p:cNvPr descr=" " id="234" name="Google Shape;234;g384c3569da2_0_202"/>
          <p:cNvPicPr preferRelativeResize="0"/>
          <p:nvPr/>
        </p:nvPicPr>
        <p:blipFill rotWithShape="1">
          <a:blip r:embed="rId8">
            <a:alphaModFix/>
          </a:blip>
          <a:srcRect b="0" l="0" r="0" t="0"/>
          <a:stretch/>
        </p:blipFill>
        <p:spPr>
          <a:xfrm>
            <a:off x="3361700" y="3666083"/>
            <a:ext cx="1456422" cy="1456246"/>
          </a:xfrm>
          <a:prstGeom prst="rect">
            <a:avLst/>
          </a:prstGeom>
          <a:noFill/>
          <a:ln>
            <a:noFill/>
          </a:ln>
        </p:spPr>
      </p:pic>
      <p:pic>
        <p:nvPicPr>
          <p:cNvPr descr=" " id="235" name="Google Shape;235;g384c3569da2_0_202"/>
          <p:cNvPicPr preferRelativeResize="0"/>
          <p:nvPr/>
        </p:nvPicPr>
        <p:blipFill rotWithShape="1">
          <a:blip r:embed="rId7">
            <a:alphaModFix/>
          </a:blip>
          <a:srcRect b="0" l="0" r="0" t="0"/>
          <a:stretch/>
        </p:blipFill>
        <p:spPr>
          <a:xfrm>
            <a:off x="6769946" y="1574800"/>
            <a:ext cx="5639505" cy="5638800"/>
          </a:xfrm>
          <a:prstGeom prst="rect">
            <a:avLst/>
          </a:prstGeom>
          <a:noFill/>
          <a:ln>
            <a:noFill/>
          </a:ln>
        </p:spPr>
      </p:pic>
      <p:pic>
        <p:nvPicPr>
          <p:cNvPr descr=" " id="236" name="Google Shape;236;g384c3569da2_0_202"/>
          <p:cNvPicPr preferRelativeResize="0"/>
          <p:nvPr/>
        </p:nvPicPr>
        <p:blipFill rotWithShape="1">
          <a:blip r:embed="rId9">
            <a:alphaModFix/>
          </a:blip>
          <a:srcRect b="0" l="0" r="0" t="0"/>
          <a:stretch/>
        </p:blipFill>
        <p:spPr>
          <a:xfrm>
            <a:off x="8776797" y="3581400"/>
            <a:ext cx="1625803" cy="1625600"/>
          </a:xfrm>
          <a:prstGeom prst="rect">
            <a:avLst/>
          </a:prstGeom>
          <a:noFill/>
          <a:ln>
            <a:noFill/>
          </a:ln>
        </p:spPr>
      </p:pic>
      <p:pic>
        <p:nvPicPr>
          <p:cNvPr descr=" " id="237" name="Google Shape;237;g384c3569da2_0_202"/>
          <p:cNvPicPr preferRelativeResize="0"/>
          <p:nvPr/>
        </p:nvPicPr>
        <p:blipFill rotWithShape="1">
          <a:blip r:embed="rId10">
            <a:alphaModFix/>
          </a:blip>
          <a:srcRect b="0" l="0" r="0" t="0"/>
          <a:stretch/>
        </p:blipFill>
        <p:spPr>
          <a:xfrm>
            <a:off x="8980022" y="3784600"/>
            <a:ext cx="1192256" cy="1190414"/>
          </a:xfrm>
          <a:prstGeom prst="rect">
            <a:avLst/>
          </a:prstGeom>
          <a:noFill/>
          <a:ln>
            <a:noFill/>
          </a:ln>
        </p:spPr>
      </p:pic>
      <p:pic>
        <p:nvPicPr>
          <p:cNvPr descr=" " id="238" name="Google Shape;238;g384c3569da2_0_202"/>
          <p:cNvPicPr preferRelativeResize="0"/>
          <p:nvPr/>
        </p:nvPicPr>
        <p:blipFill rotWithShape="1">
          <a:blip r:embed="rId7">
            <a:alphaModFix/>
          </a:blip>
          <a:srcRect b="0" l="0" r="0" t="0"/>
          <a:stretch/>
        </p:blipFill>
        <p:spPr>
          <a:xfrm>
            <a:off x="12269734" y="1574800"/>
            <a:ext cx="5639505" cy="5638800"/>
          </a:xfrm>
          <a:prstGeom prst="rect">
            <a:avLst/>
          </a:prstGeom>
          <a:noFill/>
          <a:ln>
            <a:noFill/>
          </a:ln>
        </p:spPr>
      </p:pic>
      <p:pic>
        <p:nvPicPr>
          <p:cNvPr descr=" " id="239" name="Google Shape;239;g384c3569da2_0_202"/>
          <p:cNvPicPr preferRelativeResize="0"/>
          <p:nvPr/>
        </p:nvPicPr>
        <p:blipFill rotWithShape="1">
          <a:blip r:embed="rId9">
            <a:alphaModFix/>
          </a:blip>
          <a:srcRect b="0" l="0" r="0" t="0"/>
          <a:stretch/>
        </p:blipFill>
        <p:spPr>
          <a:xfrm>
            <a:off x="14276584" y="3581400"/>
            <a:ext cx="1625803" cy="1625600"/>
          </a:xfrm>
          <a:prstGeom prst="rect">
            <a:avLst/>
          </a:prstGeom>
          <a:noFill/>
          <a:ln>
            <a:noFill/>
          </a:ln>
        </p:spPr>
      </p:pic>
      <p:pic>
        <p:nvPicPr>
          <p:cNvPr descr=" " id="240" name="Google Shape;240;g384c3569da2_0_202"/>
          <p:cNvPicPr preferRelativeResize="0"/>
          <p:nvPr/>
        </p:nvPicPr>
        <p:blipFill rotWithShape="1">
          <a:blip r:embed="rId11">
            <a:alphaModFix/>
          </a:blip>
          <a:srcRect b="0" l="0" r="0" t="0"/>
          <a:stretch/>
        </p:blipFill>
        <p:spPr>
          <a:xfrm>
            <a:off x="14378172" y="3586163"/>
            <a:ext cx="1519452" cy="1519262"/>
          </a:xfrm>
          <a:prstGeom prst="rect">
            <a:avLst/>
          </a:prstGeom>
          <a:noFill/>
          <a:ln>
            <a:noFill/>
          </a:ln>
        </p:spPr>
      </p:pic>
      <p:pic>
        <p:nvPicPr>
          <p:cNvPr descr=" " id="241" name="Google Shape;241;g384c3569da2_0_202"/>
          <p:cNvPicPr preferRelativeResize="0"/>
          <p:nvPr/>
        </p:nvPicPr>
        <p:blipFill rotWithShape="1">
          <a:blip r:embed="rId7">
            <a:alphaModFix/>
          </a:blip>
          <a:srcRect b="0" l="0" r="0" t="0"/>
          <a:stretch/>
        </p:blipFill>
        <p:spPr>
          <a:xfrm>
            <a:off x="17769521" y="1574800"/>
            <a:ext cx="5639505" cy="5638800"/>
          </a:xfrm>
          <a:prstGeom prst="rect">
            <a:avLst/>
          </a:prstGeom>
          <a:noFill/>
          <a:ln>
            <a:noFill/>
          </a:ln>
        </p:spPr>
      </p:pic>
      <p:pic>
        <p:nvPicPr>
          <p:cNvPr descr=" " id="242" name="Google Shape;242;g384c3569da2_0_202"/>
          <p:cNvPicPr preferRelativeResize="0"/>
          <p:nvPr/>
        </p:nvPicPr>
        <p:blipFill rotWithShape="1">
          <a:blip r:embed="rId9">
            <a:alphaModFix/>
          </a:blip>
          <a:srcRect b="0" l="0" r="0" t="0"/>
          <a:stretch/>
        </p:blipFill>
        <p:spPr>
          <a:xfrm>
            <a:off x="19776372" y="3581400"/>
            <a:ext cx="1625803" cy="1625600"/>
          </a:xfrm>
          <a:prstGeom prst="rect">
            <a:avLst/>
          </a:prstGeom>
          <a:noFill/>
          <a:ln>
            <a:noFill/>
          </a:ln>
        </p:spPr>
      </p:pic>
      <p:pic>
        <p:nvPicPr>
          <p:cNvPr descr=" " id="243" name="Google Shape;243;g384c3569da2_0_202"/>
          <p:cNvPicPr preferRelativeResize="0"/>
          <p:nvPr/>
        </p:nvPicPr>
        <p:blipFill rotWithShape="1">
          <a:blip r:embed="rId12">
            <a:alphaModFix/>
          </a:blip>
          <a:srcRect b="0" l="0" r="0" t="0"/>
          <a:stretch/>
        </p:blipFill>
        <p:spPr>
          <a:xfrm>
            <a:off x="19844116" y="3581400"/>
            <a:ext cx="1490319" cy="1625600"/>
          </a:xfrm>
          <a:prstGeom prst="rect">
            <a:avLst/>
          </a:prstGeom>
          <a:noFill/>
          <a:ln>
            <a:noFill/>
          </a:ln>
        </p:spPr>
      </p:pic>
      <p:sp>
        <p:nvSpPr>
          <p:cNvPr id="244" name="Google Shape;244;g384c3569da2_0_202"/>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5" name="Google Shape;245;g384c3569da2_0_202"/>
          <p:cNvSpPr/>
          <p:nvPr/>
        </p:nvSpPr>
        <p:spPr>
          <a:xfrm>
            <a:off x="990724" y="3835400"/>
            <a:ext cx="1117800" cy="1117500"/>
          </a:xfrm>
          <a:prstGeom prst="roundRect">
            <a:avLst>
              <a:gd fmla="val 378818" name="adj"/>
            </a:avLst>
          </a:prstGeom>
          <a:solidFill>
            <a:srgbClr val="FF00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384c3569da2_0_202"/>
          <p:cNvSpPr/>
          <p:nvPr/>
        </p:nvSpPr>
        <p:spPr>
          <a:xfrm>
            <a:off x="1340017" y="3797300"/>
            <a:ext cx="7578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reepster"/>
              <a:buNone/>
            </a:pPr>
            <a:r>
              <a:rPr b="0" i="0" lang="en-US" sz="8000" u="none" cap="none" strike="noStrike">
                <a:solidFill>
                  <a:srgbClr val="FFFFFF"/>
                </a:solidFill>
                <a:latin typeface="Creepster"/>
                <a:ea typeface="Creepster"/>
                <a:cs typeface="Creepster"/>
                <a:sym typeface="Creepster"/>
              </a:rPr>
              <a:t>S</a:t>
            </a:r>
            <a:endParaRPr b="0" i="0" sz="8000" u="none" cap="none" strike="noStrike">
              <a:solidFill>
                <a:schemeClr val="dk1"/>
              </a:solidFill>
              <a:latin typeface="Calibri"/>
              <a:ea typeface="Calibri"/>
              <a:cs typeface="Calibri"/>
              <a:sym typeface="Calibri"/>
            </a:endParaRPr>
          </a:p>
        </p:txBody>
      </p:sp>
      <p:sp>
        <p:nvSpPr>
          <p:cNvPr id="247" name="Google Shape;247;g384c3569da2_0_202"/>
          <p:cNvSpPr/>
          <p:nvPr/>
        </p:nvSpPr>
        <p:spPr>
          <a:xfrm>
            <a:off x="6427003" y="3835400"/>
            <a:ext cx="1117800" cy="1117500"/>
          </a:xfrm>
          <a:prstGeom prst="roundRect">
            <a:avLst>
              <a:gd fmla="val 378818" name="adj"/>
            </a:avLst>
          </a:prstGeom>
          <a:solidFill>
            <a:srgbClr val="FF00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g384c3569da2_0_202"/>
          <p:cNvSpPr/>
          <p:nvPr/>
        </p:nvSpPr>
        <p:spPr>
          <a:xfrm>
            <a:off x="6687386" y="3797300"/>
            <a:ext cx="9357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reepster"/>
              <a:buNone/>
            </a:pPr>
            <a:r>
              <a:rPr b="0" i="0" lang="en-US" sz="8000" u="none" cap="none" strike="noStrike">
                <a:solidFill>
                  <a:srgbClr val="FFFFFF"/>
                </a:solidFill>
                <a:latin typeface="Creepster"/>
                <a:ea typeface="Creepster"/>
                <a:cs typeface="Creepster"/>
                <a:sym typeface="Creepster"/>
              </a:rPr>
              <a:t>W</a:t>
            </a:r>
            <a:endParaRPr b="0" i="0" sz="8000" u="none" cap="none" strike="noStrike">
              <a:solidFill>
                <a:schemeClr val="dk1"/>
              </a:solidFill>
              <a:latin typeface="Calibri"/>
              <a:ea typeface="Calibri"/>
              <a:cs typeface="Calibri"/>
              <a:sym typeface="Calibri"/>
            </a:endParaRPr>
          </a:p>
        </p:txBody>
      </p:sp>
      <p:sp>
        <p:nvSpPr>
          <p:cNvPr id="249" name="Google Shape;249;g384c3569da2_0_202"/>
          <p:cNvSpPr/>
          <p:nvPr/>
        </p:nvSpPr>
        <p:spPr>
          <a:xfrm>
            <a:off x="11863283" y="3835400"/>
            <a:ext cx="1117800" cy="1117500"/>
          </a:xfrm>
          <a:prstGeom prst="roundRect">
            <a:avLst>
              <a:gd fmla="val 378818" name="adj"/>
            </a:avLst>
          </a:prstGeom>
          <a:solidFill>
            <a:srgbClr val="FF00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384c3569da2_0_202"/>
          <p:cNvSpPr/>
          <p:nvPr/>
        </p:nvSpPr>
        <p:spPr>
          <a:xfrm>
            <a:off x="12187173" y="3797300"/>
            <a:ext cx="8088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reepster"/>
              <a:buNone/>
            </a:pPr>
            <a:r>
              <a:rPr b="0" i="0" lang="en-US" sz="8000" u="none" cap="none" strike="noStrike">
                <a:solidFill>
                  <a:srgbClr val="FFFFFF"/>
                </a:solidFill>
                <a:latin typeface="Creepster"/>
                <a:ea typeface="Creepster"/>
                <a:cs typeface="Creepster"/>
                <a:sym typeface="Creepster"/>
              </a:rPr>
              <a:t>O</a:t>
            </a:r>
            <a:endParaRPr b="0" i="0" sz="8000" u="none" cap="none" strike="noStrike">
              <a:solidFill>
                <a:schemeClr val="dk1"/>
              </a:solidFill>
              <a:latin typeface="Calibri"/>
              <a:ea typeface="Calibri"/>
              <a:cs typeface="Calibri"/>
              <a:sym typeface="Calibri"/>
            </a:endParaRPr>
          </a:p>
        </p:txBody>
      </p:sp>
      <p:sp>
        <p:nvSpPr>
          <p:cNvPr id="251" name="Google Shape;251;g384c3569da2_0_202"/>
          <p:cNvSpPr/>
          <p:nvPr/>
        </p:nvSpPr>
        <p:spPr>
          <a:xfrm>
            <a:off x="17299562" y="3835400"/>
            <a:ext cx="1117800" cy="1117500"/>
          </a:xfrm>
          <a:prstGeom prst="roundRect">
            <a:avLst>
              <a:gd fmla="val 378818" name="adj"/>
            </a:avLst>
          </a:prstGeom>
          <a:solidFill>
            <a:srgbClr val="FF0017"/>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384c3569da2_0_202"/>
          <p:cNvSpPr/>
          <p:nvPr/>
        </p:nvSpPr>
        <p:spPr>
          <a:xfrm>
            <a:off x="17648856" y="3797300"/>
            <a:ext cx="7578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reepster"/>
              <a:buNone/>
            </a:pPr>
            <a:r>
              <a:rPr b="0" i="0" lang="en-US" sz="8000" u="none" cap="none" strike="noStrike">
                <a:solidFill>
                  <a:srgbClr val="FFFFFF"/>
                </a:solidFill>
                <a:latin typeface="Creepster"/>
                <a:ea typeface="Creepster"/>
                <a:cs typeface="Creepster"/>
                <a:sym typeface="Creepster"/>
              </a:rPr>
              <a:t>T</a:t>
            </a:r>
            <a:endParaRPr b="0" i="0" sz="8000" u="none" cap="none" strike="noStrike">
              <a:solidFill>
                <a:schemeClr val="dk1"/>
              </a:solidFill>
              <a:latin typeface="Calibri"/>
              <a:ea typeface="Calibri"/>
              <a:cs typeface="Calibri"/>
              <a:sym typeface="Calibri"/>
            </a:endParaRPr>
          </a:p>
        </p:txBody>
      </p:sp>
      <p:sp>
        <p:nvSpPr>
          <p:cNvPr id="253" name="Google Shape;253;g384c3569da2_0_202"/>
          <p:cNvSpPr/>
          <p:nvPr/>
        </p:nvSpPr>
        <p:spPr>
          <a:xfrm>
            <a:off x="1270159" y="7835900"/>
            <a:ext cx="47376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384c3569da2_0_202"/>
          <p:cNvSpPr/>
          <p:nvPr/>
        </p:nvSpPr>
        <p:spPr>
          <a:xfrm>
            <a:off x="1270159" y="78359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g384c3569da2_0_202"/>
          <p:cNvSpPr/>
          <p:nvPr/>
        </p:nvSpPr>
        <p:spPr>
          <a:xfrm>
            <a:off x="1270159" y="78359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384c3569da2_0_202"/>
          <p:cNvSpPr/>
          <p:nvPr/>
        </p:nvSpPr>
        <p:spPr>
          <a:xfrm>
            <a:off x="1270159" y="7835900"/>
            <a:ext cx="4890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Eclipse</a:t>
            </a:r>
            <a:endParaRPr b="0" i="0" sz="3600" u="none" cap="none" strike="noStrike">
              <a:solidFill>
                <a:schemeClr val="dk1"/>
              </a:solidFill>
              <a:latin typeface="Calibri"/>
              <a:ea typeface="Calibri"/>
              <a:cs typeface="Calibri"/>
              <a:sym typeface="Calibri"/>
            </a:endParaRPr>
          </a:p>
        </p:txBody>
      </p:sp>
      <p:sp>
        <p:nvSpPr>
          <p:cNvPr id="257" name="Google Shape;257;g384c3569da2_0_202"/>
          <p:cNvSpPr/>
          <p:nvPr/>
        </p:nvSpPr>
        <p:spPr>
          <a:xfrm>
            <a:off x="1270159"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58" name="Google Shape;258;g384c3569da2_0_202"/>
          <p:cNvSpPr/>
          <p:nvPr/>
        </p:nvSpPr>
        <p:spPr>
          <a:xfrm>
            <a:off x="1270159" y="100457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9" name="Google Shape;259;g384c3569da2_0_202"/>
          <p:cNvSpPr/>
          <p:nvPr/>
        </p:nvSpPr>
        <p:spPr>
          <a:xfrm>
            <a:off x="1270159" y="100457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384c3569da2_0_202"/>
          <p:cNvSpPr/>
          <p:nvPr/>
        </p:nvSpPr>
        <p:spPr>
          <a:xfrm>
            <a:off x="1270159" y="10045700"/>
            <a:ext cx="4890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Quest</a:t>
            </a:r>
            <a:endParaRPr b="0" i="0" sz="3600" u="none" cap="none" strike="noStrike">
              <a:solidFill>
                <a:schemeClr val="dk1"/>
              </a:solidFill>
              <a:latin typeface="Calibri"/>
              <a:ea typeface="Calibri"/>
              <a:cs typeface="Calibri"/>
              <a:sym typeface="Calibri"/>
            </a:endParaRPr>
          </a:p>
        </p:txBody>
      </p:sp>
      <p:sp>
        <p:nvSpPr>
          <p:cNvPr id="261" name="Google Shape;261;g384c3569da2_0_202"/>
          <p:cNvSpPr/>
          <p:nvPr/>
        </p:nvSpPr>
        <p:spPr>
          <a:xfrm>
            <a:off x="1270159" y="10782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62" name="Google Shape;262;g384c3569da2_0_202"/>
          <p:cNvSpPr/>
          <p:nvPr/>
        </p:nvSpPr>
        <p:spPr>
          <a:xfrm>
            <a:off x="6769946" y="7835900"/>
            <a:ext cx="47376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384c3569da2_0_202"/>
          <p:cNvSpPr/>
          <p:nvPr/>
        </p:nvSpPr>
        <p:spPr>
          <a:xfrm>
            <a:off x="6769946" y="78359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g384c3569da2_0_202"/>
          <p:cNvSpPr/>
          <p:nvPr/>
        </p:nvSpPr>
        <p:spPr>
          <a:xfrm>
            <a:off x="6769946" y="78359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5" name="Google Shape;265;g384c3569da2_0_202"/>
          <p:cNvSpPr/>
          <p:nvPr/>
        </p:nvSpPr>
        <p:spPr>
          <a:xfrm>
            <a:off x="6769946" y="7835900"/>
            <a:ext cx="4890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Eclipse</a:t>
            </a:r>
            <a:endParaRPr b="0" i="0" sz="3600" u="none" cap="none" strike="noStrike">
              <a:solidFill>
                <a:schemeClr val="dk1"/>
              </a:solidFill>
              <a:latin typeface="Calibri"/>
              <a:ea typeface="Calibri"/>
              <a:cs typeface="Calibri"/>
              <a:sym typeface="Calibri"/>
            </a:endParaRPr>
          </a:p>
        </p:txBody>
      </p:sp>
      <p:sp>
        <p:nvSpPr>
          <p:cNvPr id="266" name="Google Shape;266;g384c3569da2_0_202"/>
          <p:cNvSpPr/>
          <p:nvPr/>
        </p:nvSpPr>
        <p:spPr>
          <a:xfrm>
            <a:off x="6769946"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67" name="Google Shape;267;g384c3569da2_0_202"/>
          <p:cNvSpPr/>
          <p:nvPr/>
        </p:nvSpPr>
        <p:spPr>
          <a:xfrm>
            <a:off x="6769946" y="100457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384c3569da2_0_202"/>
          <p:cNvSpPr/>
          <p:nvPr/>
        </p:nvSpPr>
        <p:spPr>
          <a:xfrm>
            <a:off x="6769946" y="100457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84c3569da2_0_202"/>
          <p:cNvSpPr/>
          <p:nvPr/>
        </p:nvSpPr>
        <p:spPr>
          <a:xfrm>
            <a:off x="6769946" y="10045700"/>
            <a:ext cx="4890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Quest</a:t>
            </a:r>
            <a:endParaRPr b="0" i="0" sz="3600" u="none" cap="none" strike="noStrike">
              <a:solidFill>
                <a:schemeClr val="dk1"/>
              </a:solidFill>
              <a:latin typeface="Calibri"/>
              <a:ea typeface="Calibri"/>
              <a:cs typeface="Calibri"/>
              <a:sym typeface="Calibri"/>
            </a:endParaRPr>
          </a:p>
        </p:txBody>
      </p:sp>
      <p:sp>
        <p:nvSpPr>
          <p:cNvPr id="270" name="Google Shape;270;g384c3569da2_0_202"/>
          <p:cNvSpPr/>
          <p:nvPr/>
        </p:nvSpPr>
        <p:spPr>
          <a:xfrm>
            <a:off x="6769946" y="10782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71" name="Google Shape;271;g384c3569da2_0_202"/>
          <p:cNvSpPr/>
          <p:nvPr/>
        </p:nvSpPr>
        <p:spPr>
          <a:xfrm>
            <a:off x="12269734" y="7835900"/>
            <a:ext cx="47376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384c3569da2_0_202"/>
          <p:cNvSpPr/>
          <p:nvPr/>
        </p:nvSpPr>
        <p:spPr>
          <a:xfrm>
            <a:off x="12269734" y="78359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384c3569da2_0_202"/>
          <p:cNvSpPr/>
          <p:nvPr/>
        </p:nvSpPr>
        <p:spPr>
          <a:xfrm>
            <a:off x="12269734" y="78359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84c3569da2_0_202"/>
          <p:cNvSpPr/>
          <p:nvPr/>
        </p:nvSpPr>
        <p:spPr>
          <a:xfrm>
            <a:off x="12269734" y="7835900"/>
            <a:ext cx="4890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Eclipse</a:t>
            </a:r>
            <a:endParaRPr b="0" i="0" sz="3600" u="none" cap="none" strike="noStrike">
              <a:solidFill>
                <a:schemeClr val="dk1"/>
              </a:solidFill>
              <a:latin typeface="Calibri"/>
              <a:ea typeface="Calibri"/>
              <a:cs typeface="Calibri"/>
              <a:sym typeface="Calibri"/>
            </a:endParaRPr>
          </a:p>
        </p:txBody>
      </p:sp>
      <p:sp>
        <p:nvSpPr>
          <p:cNvPr id="275" name="Google Shape;275;g384c3569da2_0_202"/>
          <p:cNvSpPr/>
          <p:nvPr/>
        </p:nvSpPr>
        <p:spPr>
          <a:xfrm>
            <a:off x="12269734"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6" name="Google Shape;276;g384c3569da2_0_202"/>
          <p:cNvSpPr/>
          <p:nvPr/>
        </p:nvSpPr>
        <p:spPr>
          <a:xfrm>
            <a:off x="12269734" y="100457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384c3569da2_0_202"/>
          <p:cNvSpPr/>
          <p:nvPr/>
        </p:nvSpPr>
        <p:spPr>
          <a:xfrm>
            <a:off x="12269734" y="100457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384c3569da2_0_202"/>
          <p:cNvSpPr/>
          <p:nvPr/>
        </p:nvSpPr>
        <p:spPr>
          <a:xfrm>
            <a:off x="12269734" y="10045700"/>
            <a:ext cx="4890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Quest</a:t>
            </a:r>
            <a:endParaRPr b="0" i="0" sz="3600" u="none" cap="none" strike="noStrike">
              <a:solidFill>
                <a:schemeClr val="dk1"/>
              </a:solidFill>
              <a:latin typeface="Calibri"/>
              <a:ea typeface="Calibri"/>
              <a:cs typeface="Calibri"/>
              <a:sym typeface="Calibri"/>
            </a:endParaRPr>
          </a:p>
        </p:txBody>
      </p:sp>
      <p:sp>
        <p:nvSpPr>
          <p:cNvPr id="279" name="Google Shape;279;g384c3569da2_0_202"/>
          <p:cNvSpPr/>
          <p:nvPr/>
        </p:nvSpPr>
        <p:spPr>
          <a:xfrm>
            <a:off x="12269734" y="10782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
        <p:nvSpPr>
          <p:cNvPr id="280" name="Google Shape;280;g384c3569da2_0_202"/>
          <p:cNvSpPr/>
          <p:nvPr/>
        </p:nvSpPr>
        <p:spPr>
          <a:xfrm>
            <a:off x="17769521" y="7835900"/>
            <a:ext cx="4737600" cy="401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1" name="Google Shape;281;g384c3569da2_0_202"/>
          <p:cNvSpPr/>
          <p:nvPr/>
        </p:nvSpPr>
        <p:spPr>
          <a:xfrm>
            <a:off x="17769521" y="78359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384c3569da2_0_202"/>
          <p:cNvSpPr/>
          <p:nvPr/>
        </p:nvSpPr>
        <p:spPr>
          <a:xfrm>
            <a:off x="17769521" y="78359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84c3569da2_0_202"/>
          <p:cNvSpPr/>
          <p:nvPr/>
        </p:nvSpPr>
        <p:spPr>
          <a:xfrm>
            <a:off x="17769521" y="7835900"/>
            <a:ext cx="4890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Eclipse</a:t>
            </a:r>
            <a:endParaRPr b="0" i="0" sz="3600" u="none" cap="none" strike="noStrike">
              <a:solidFill>
                <a:schemeClr val="dk1"/>
              </a:solidFill>
              <a:latin typeface="Calibri"/>
              <a:ea typeface="Calibri"/>
              <a:cs typeface="Calibri"/>
              <a:sym typeface="Calibri"/>
            </a:endParaRPr>
          </a:p>
        </p:txBody>
      </p:sp>
      <p:sp>
        <p:nvSpPr>
          <p:cNvPr id="284" name="Google Shape;284;g384c3569da2_0_202"/>
          <p:cNvSpPr/>
          <p:nvPr/>
        </p:nvSpPr>
        <p:spPr>
          <a:xfrm>
            <a:off x="17769521" y="85725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5" name="Google Shape;285;g384c3569da2_0_202"/>
          <p:cNvSpPr/>
          <p:nvPr/>
        </p:nvSpPr>
        <p:spPr>
          <a:xfrm>
            <a:off x="17769521" y="100457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384c3569da2_0_202"/>
          <p:cNvSpPr/>
          <p:nvPr/>
        </p:nvSpPr>
        <p:spPr>
          <a:xfrm>
            <a:off x="17769521" y="10045700"/>
            <a:ext cx="4737600" cy="1803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384c3569da2_0_202"/>
          <p:cNvSpPr/>
          <p:nvPr/>
        </p:nvSpPr>
        <p:spPr>
          <a:xfrm>
            <a:off x="17769521" y="10045700"/>
            <a:ext cx="4890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Quest</a:t>
            </a:r>
            <a:endParaRPr b="0" i="0" sz="3600" u="none" cap="none" strike="noStrike">
              <a:solidFill>
                <a:schemeClr val="dk1"/>
              </a:solidFill>
              <a:latin typeface="Calibri"/>
              <a:ea typeface="Calibri"/>
              <a:cs typeface="Calibri"/>
              <a:sym typeface="Calibri"/>
            </a:endParaRPr>
          </a:p>
        </p:txBody>
      </p:sp>
      <p:sp>
        <p:nvSpPr>
          <p:cNvPr id="288" name="Google Shape;288;g384c3569da2_0_202"/>
          <p:cNvSpPr/>
          <p:nvPr/>
        </p:nvSpPr>
        <p:spPr>
          <a:xfrm>
            <a:off x="17769521" y="10782300"/>
            <a:ext cx="4873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293" name="Shape 293"/>
        <p:cNvGrpSpPr/>
        <p:nvPr/>
      </p:nvGrpSpPr>
      <p:grpSpPr>
        <a:xfrm>
          <a:off x="0" y="0"/>
          <a:ext cx="0" cy="0"/>
          <a:chOff x="0" y="0"/>
          <a:chExt cx="0" cy="0"/>
        </a:xfrm>
      </p:grpSpPr>
      <p:pic>
        <p:nvPicPr>
          <p:cNvPr descr=" " id="294" name="Google Shape;294;g384c3569da2_0_268"/>
          <p:cNvPicPr preferRelativeResize="0"/>
          <p:nvPr/>
        </p:nvPicPr>
        <p:blipFill rotWithShape="1">
          <a:blip r:embed="rId3">
            <a:alphaModFix/>
          </a:blip>
          <a:srcRect b="0" l="0" r="0" t="0"/>
          <a:stretch/>
        </p:blipFill>
        <p:spPr>
          <a:xfrm>
            <a:off x="0" y="266700"/>
            <a:ext cx="6731841" cy="13169900"/>
          </a:xfrm>
          <a:prstGeom prst="rect">
            <a:avLst/>
          </a:prstGeom>
          <a:noFill/>
          <a:ln>
            <a:noFill/>
          </a:ln>
        </p:spPr>
      </p:pic>
      <p:pic>
        <p:nvPicPr>
          <p:cNvPr descr=" " id="295" name="Google Shape;295;g384c3569da2_0_268"/>
          <p:cNvPicPr preferRelativeResize="0"/>
          <p:nvPr/>
        </p:nvPicPr>
        <p:blipFill rotWithShape="1">
          <a:blip r:embed="rId4">
            <a:alphaModFix/>
          </a:blip>
          <a:srcRect b="0" l="0" r="0" t="0"/>
          <a:stretch/>
        </p:blipFill>
        <p:spPr>
          <a:xfrm>
            <a:off x="20065330" y="9481195"/>
            <a:ext cx="3864145" cy="3802323"/>
          </a:xfrm>
          <a:prstGeom prst="rect">
            <a:avLst/>
          </a:prstGeom>
          <a:noFill/>
          <a:ln>
            <a:noFill/>
          </a:ln>
        </p:spPr>
      </p:pic>
      <p:pic>
        <p:nvPicPr>
          <p:cNvPr descr=" " id="296" name="Google Shape;296;g384c3569da2_0_268"/>
          <p:cNvPicPr preferRelativeResize="0"/>
          <p:nvPr/>
        </p:nvPicPr>
        <p:blipFill rotWithShape="1">
          <a:blip r:embed="rId5">
            <a:alphaModFix/>
          </a:blip>
          <a:srcRect b="0" l="0" r="0" t="0"/>
          <a:stretch/>
        </p:blipFill>
        <p:spPr>
          <a:xfrm>
            <a:off x="18493546" y="1071860"/>
            <a:ext cx="4690939" cy="2628466"/>
          </a:xfrm>
          <a:prstGeom prst="rect">
            <a:avLst/>
          </a:prstGeom>
          <a:noFill/>
          <a:ln>
            <a:noFill/>
          </a:ln>
        </p:spPr>
      </p:pic>
      <p:pic>
        <p:nvPicPr>
          <p:cNvPr descr=" " id="297" name="Google Shape;297;g384c3569da2_0_268"/>
          <p:cNvPicPr preferRelativeResize="0"/>
          <p:nvPr/>
        </p:nvPicPr>
        <p:blipFill rotWithShape="1">
          <a:blip r:embed="rId6">
            <a:alphaModFix/>
          </a:blip>
          <a:srcRect b="0" l="0" r="0" t="0"/>
          <a:stretch/>
        </p:blipFill>
        <p:spPr>
          <a:xfrm>
            <a:off x="16600463" y="3311823"/>
            <a:ext cx="3035710" cy="1699158"/>
          </a:xfrm>
          <a:prstGeom prst="rect">
            <a:avLst/>
          </a:prstGeom>
          <a:noFill/>
          <a:ln>
            <a:noFill/>
          </a:ln>
        </p:spPr>
      </p:pic>
      <p:sp>
        <p:nvSpPr>
          <p:cNvPr id="298" name="Google Shape;298;g384c3569da2_0_26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9" name="Google Shape;299;g384c3569da2_0_26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00" name="Google Shape;300;g384c3569da2_0_268"/>
          <p:cNvSpPr/>
          <p:nvPr/>
        </p:nvSpPr>
        <p:spPr>
          <a:xfrm>
            <a:off x="14543318" y="1651000"/>
            <a:ext cx="75660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Creepster"/>
              <a:buNone/>
            </a:pPr>
            <a:r>
              <a:rPr b="0" i="0" lang="en-US" sz="8000" u="none" cap="none" strike="noStrike">
                <a:solidFill>
                  <a:srgbClr val="FFFFFF"/>
                </a:solidFill>
                <a:latin typeface="Creepster"/>
                <a:ea typeface="Creepster"/>
                <a:cs typeface="Creepster"/>
                <a:sym typeface="Creepster"/>
              </a:rPr>
              <a:t>Some Data</a:t>
            </a:r>
            <a:endParaRPr b="0" i="0" sz="8000" u="none" cap="none" strike="noStrike">
              <a:solidFill>
                <a:schemeClr val="dk1"/>
              </a:solidFill>
              <a:latin typeface="Calibri"/>
              <a:ea typeface="Calibri"/>
              <a:cs typeface="Calibri"/>
              <a:sym typeface="Calibri"/>
            </a:endParaRPr>
          </a:p>
        </p:txBody>
      </p:sp>
      <p:sp>
        <p:nvSpPr>
          <p:cNvPr id="301" name="Google Shape;301;g384c3569da2_0_268"/>
          <p:cNvSpPr/>
          <p:nvPr/>
        </p:nvSpPr>
        <p:spPr>
          <a:xfrm>
            <a:off x="14543318" y="3543300"/>
            <a:ext cx="7875000" cy="736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384c3569da2_0_268"/>
          <p:cNvSpPr/>
          <p:nvPr/>
        </p:nvSpPr>
        <p:spPr>
          <a:xfrm>
            <a:off x="14543318" y="35433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384c3569da2_0_268"/>
          <p:cNvSpPr/>
          <p:nvPr/>
        </p:nvSpPr>
        <p:spPr>
          <a:xfrm>
            <a:off x="14543318" y="3543300"/>
            <a:ext cx="22356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384c3569da2_0_268"/>
          <p:cNvSpPr/>
          <p:nvPr/>
        </p:nvSpPr>
        <p:spPr>
          <a:xfrm>
            <a:off x="14543318" y="3543300"/>
            <a:ext cx="27774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2800"/>
              <a:buFont typeface="Creepster"/>
              <a:buNone/>
            </a:pPr>
            <a:r>
              <a:rPr b="0" i="0" lang="en-US" sz="12800" u="none" cap="none" strike="noStrike">
                <a:solidFill>
                  <a:srgbClr val="FF0000"/>
                </a:solidFill>
                <a:latin typeface="Creepster"/>
                <a:ea typeface="Creepster"/>
                <a:cs typeface="Creepster"/>
                <a:sym typeface="Creepster"/>
              </a:rPr>
              <a:t>75%</a:t>
            </a:r>
            <a:endParaRPr b="0" i="0" sz="12800" u="none" cap="none" strike="noStrike">
              <a:solidFill>
                <a:schemeClr val="dk1"/>
              </a:solidFill>
              <a:latin typeface="Calibri"/>
              <a:ea typeface="Calibri"/>
              <a:cs typeface="Calibri"/>
              <a:sym typeface="Calibri"/>
            </a:endParaRPr>
          </a:p>
        </p:txBody>
      </p:sp>
      <p:sp>
        <p:nvSpPr>
          <p:cNvPr id="305" name="Google Shape;305;g384c3569da2_0_268"/>
          <p:cNvSpPr/>
          <p:nvPr/>
        </p:nvSpPr>
        <p:spPr>
          <a:xfrm>
            <a:off x="14543318" y="5753100"/>
            <a:ext cx="78750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384c3569da2_0_268"/>
          <p:cNvSpPr/>
          <p:nvPr/>
        </p:nvSpPr>
        <p:spPr>
          <a:xfrm>
            <a:off x="14543318" y="5753100"/>
            <a:ext cx="80274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Enchanted Creatures</a:t>
            </a:r>
            <a:endParaRPr b="0" i="0" sz="3600" u="none" cap="none" strike="noStrike">
              <a:solidFill>
                <a:schemeClr val="dk1"/>
              </a:solidFill>
              <a:latin typeface="Calibri"/>
              <a:ea typeface="Calibri"/>
              <a:cs typeface="Calibri"/>
              <a:sym typeface="Calibri"/>
            </a:endParaRPr>
          </a:p>
        </p:txBody>
      </p:sp>
      <p:sp>
        <p:nvSpPr>
          <p:cNvPr id="307" name="Google Shape;307;g384c3569da2_0_268"/>
          <p:cNvSpPr/>
          <p:nvPr/>
        </p:nvSpPr>
        <p:spPr>
          <a:xfrm>
            <a:off x="14543318" y="63881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possess the ability to cast spells.</a:t>
            </a:r>
            <a:endParaRPr b="0" i="0" sz="3200" u="none" cap="none" strike="noStrike">
              <a:solidFill>
                <a:schemeClr val="dk1"/>
              </a:solidFill>
              <a:latin typeface="Calibri"/>
              <a:ea typeface="Calibri"/>
              <a:cs typeface="Calibri"/>
              <a:sym typeface="Calibri"/>
            </a:endParaRPr>
          </a:p>
        </p:txBody>
      </p:sp>
      <p:sp>
        <p:nvSpPr>
          <p:cNvPr id="308" name="Google Shape;308;g384c3569da2_0_268"/>
          <p:cNvSpPr/>
          <p:nvPr/>
        </p:nvSpPr>
        <p:spPr>
          <a:xfrm>
            <a:off x="14543318" y="7531100"/>
            <a:ext cx="7875000" cy="337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384c3569da2_0_268"/>
          <p:cNvSpPr/>
          <p:nvPr/>
        </p:nvSpPr>
        <p:spPr>
          <a:xfrm>
            <a:off x="14543318" y="7531100"/>
            <a:ext cx="23118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384c3569da2_0_268"/>
          <p:cNvSpPr/>
          <p:nvPr/>
        </p:nvSpPr>
        <p:spPr>
          <a:xfrm>
            <a:off x="14543318" y="7531100"/>
            <a:ext cx="28536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2800"/>
              <a:buFont typeface="Creepster"/>
              <a:buNone/>
            </a:pPr>
            <a:r>
              <a:rPr b="0" i="0" lang="en-US" sz="12800" u="none" cap="none" strike="noStrike">
                <a:solidFill>
                  <a:srgbClr val="FF0000"/>
                </a:solidFill>
                <a:latin typeface="Creepster"/>
                <a:ea typeface="Creepster"/>
                <a:cs typeface="Creepster"/>
                <a:sym typeface="Creepster"/>
              </a:rPr>
              <a:t>60%</a:t>
            </a:r>
            <a:endParaRPr b="0" i="0" sz="12800" u="none" cap="none" strike="noStrike">
              <a:solidFill>
                <a:schemeClr val="dk1"/>
              </a:solidFill>
              <a:latin typeface="Calibri"/>
              <a:ea typeface="Calibri"/>
              <a:cs typeface="Calibri"/>
              <a:sym typeface="Calibri"/>
            </a:endParaRPr>
          </a:p>
        </p:txBody>
      </p:sp>
      <p:sp>
        <p:nvSpPr>
          <p:cNvPr id="311" name="Google Shape;311;g384c3569da2_0_268"/>
          <p:cNvSpPr/>
          <p:nvPr/>
        </p:nvSpPr>
        <p:spPr>
          <a:xfrm>
            <a:off x="14543318" y="9740900"/>
            <a:ext cx="7875000" cy="1168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384c3569da2_0_268"/>
          <p:cNvSpPr/>
          <p:nvPr/>
        </p:nvSpPr>
        <p:spPr>
          <a:xfrm>
            <a:off x="14543318" y="9740900"/>
            <a:ext cx="80274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Magic-Wielding Individuals</a:t>
            </a:r>
            <a:endParaRPr b="0" i="0" sz="3600" u="none" cap="none" strike="noStrike">
              <a:solidFill>
                <a:schemeClr val="dk1"/>
              </a:solidFill>
              <a:latin typeface="Calibri"/>
              <a:ea typeface="Calibri"/>
              <a:cs typeface="Calibri"/>
              <a:sym typeface="Calibri"/>
            </a:endParaRPr>
          </a:p>
        </p:txBody>
      </p:sp>
      <p:sp>
        <p:nvSpPr>
          <p:cNvPr id="313" name="Google Shape;313;g384c3569da2_0_268"/>
          <p:cNvSpPr/>
          <p:nvPr/>
        </p:nvSpPr>
        <p:spPr>
          <a:xfrm>
            <a:off x="14543318" y="10375900"/>
            <a:ext cx="801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practice the art of illusions.</a:t>
            </a:r>
            <a:endParaRPr b="0" i="0" sz="3200" u="none" cap="none" strike="noStrike">
              <a:solidFill>
                <a:schemeClr val="dk1"/>
              </a:solidFill>
              <a:latin typeface="Calibri"/>
              <a:ea typeface="Calibri"/>
              <a:cs typeface="Calibri"/>
              <a:sym typeface="Calibri"/>
            </a:endParaRPr>
          </a:p>
        </p:txBody>
      </p:sp>
      <p:pic>
        <p:nvPicPr>
          <p:cNvPr descr=" " id="314" name="Google Shape;314;g384c3569da2_0_268"/>
          <p:cNvPicPr preferRelativeResize="0"/>
          <p:nvPr/>
        </p:nvPicPr>
        <p:blipFill rotWithShape="1">
          <a:blip r:embed="rId8">
            <a:alphaModFix/>
          </a:blip>
          <a:srcRect b="0" l="0" r="0" t="0"/>
          <a:stretch/>
        </p:blipFill>
        <p:spPr>
          <a:xfrm>
            <a:off x="2794349" y="1016000"/>
            <a:ext cx="9665908" cy="116967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319" name="Shape 319"/>
        <p:cNvGrpSpPr/>
        <p:nvPr/>
      </p:nvGrpSpPr>
      <p:grpSpPr>
        <a:xfrm>
          <a:off x="0" y="0"/>
          <a:ext cx="0" cy="0"/>
          <a:chOff x="0" y="0"/>
          <a:chExt cx="0" cy="0"/>
        </a:xfrm>
      </p:grpSpPr>
      <p:pic>
        <p:nvPicPr>
          <p:cNvPr descr=" " id="320" name="Google Shape;320;g384c3569da2_0_293"/>
          <p:cNvPicPr preferRelativeResize="0"/>
          <p:nvPr/>
        </p:nvPicPr>
        <p:blipFill rotWithShape="1">
          <a:blip r:embed="rId3">
            <a:alphaModFix/>
          </a:blip>
          <a:srcRect b="0" l="0" r="0" t="0"/>
          <a:stretch/>
        </p:blipFill>
        <p:spPr>
          <a:xfrm>
            <a:off x="17667908" y="1511300"/>
            <a:ext cx="6719140" cy="12204700"/>
          </a:xfrm>
          <a:prstGeom prst="rect">
            <a:avLst/>
          </a:prstGeom>
          <a:noFill/>
          <a:ln>
            <a:noFill/>
          </a:ln>
        </p:spPr>
      </p:pic>
      <p:pic>
        <p:nvPicPr>
          <p:cNvPr descr=" " id="321" name="Google Shape;321;g384c3569da2_0_293"/>
          <p:cNvPicPr preferRelativeResize="0"/>
          <p:nvPr/>
        </p:nvPicPr>
        <p:blipFill rotWithShape="1">
          <a:blip r:embed="rId4">
            <a:alphaModFix/>
          </a:blip>
          <a:srcRect b="0" l="0" r="0" t="0"/>
          <a:stretch/>
        </p:blipFill>
        <p:spPr>
          <a:xfrm>
            <a:off x="19547743" y="1511300"/>
            <a:ext cx="2667333" cy="2844800"/>
          </a:xfrm>
          <a:prstGeom prst="rect">
            <a:avLst/>
          </a:prstGeom>
          <a:noFill/>
          <a:ln>
            <a:noFill/>
          </a:ln>
        </p:spPr>
      </p:pic>
      <p:pic>
        <p:nvPicPr>
          <p:cNvPr descr=" " id="322" name="Google Shape;322;g384c3569da2_0_293"/>
          <p:cNvPicPr preferRelativeResize="0"/>
          <p:nvPr/>
        </p:nvPicPr>
        <p:blipFill rotWithShape="1">
          <a:blip r:embed="rId5">
            <a:alphaModFix/>
          </a:blip>
          <a:srcRect b="0" l="0" r="0" t="0"/>
          <a:stretch/>
        </p:blipFill>
        <p:spPr>
          <a:xfrm>
            <a:off x="1619995" y="8955336"/>
            <a:ext cx="8522847" cy="4079056"/>
          </a:xfrm>
          <a:prstGeom prst="rect">
            <a:avLst/>
          </a:prstGeom>
          <a:noFill/>
          <a:ln>
            <a:noFill/>
          </a:ln>
        </p:spPr>
      </p:pic>
      <p:pic>
        <p:nvPicPr>
          <p:cNvPr descr=" " id="323" name="Google Shape;323;g384c3569da2_0_293"/>
          <p:cNvPicPr preferRelativeResize="0"/>
          <p:nvPr/>
        </p:nvPicPr>
        <p:blipFill rotWithShape="1">
          <a:blip r:embed="rId6">
            <a:alphaModFix/>
          </a:blip>
          <a:srcRect b="0" l="0" r="0" t="0"/>
          <a:stretch/>
        </p:blipFill>
        <p:spPr>
          <a:xfrm>
            <a:off x="1335490" y="6026907"/>
            <a:ext cx="4687934" cy="2195686"/>
          </a:xfrm>
          <a:prstGeom prst="rect">
            <a:avLst/>
          </a:prstGeom>
          <a:noFill/>
          <a:ln>
            <a:noFill/>
          </a:ln>
        </p:spPr>
      </p:pic>
      <p:sp>
        <p:nvSpPr>
          <p:cNvPr id="324" name="Google Shape;324;g384c3569da2_0_29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5" name="Google Shape;325;g384c3569da2_0_29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26" name="Google Shape;326;g384c3569da2_0_293"/>
          <p:cNvSpPr/>
          <p:nvPr/>
        </p:nvSpPr>
        <p:spPr>
          <a:xfrm>
            <a:off x="4305838" y="3403600"/>
            <a:ext cx="15762600" cy="629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384c3569da2_0_293"/>
          <p:cNvSpPr/>
          <p:nvPr/>
        </p:nvSpPr>
        <p:spPr>
          <a:xfrm>
            <a:off x="4305838" y="3403600"/>
            <a:ext cx="15762600" cy="482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384c3569da2_0_293"/>
          <p:cNvSpPr/>
          <p:nvPr/>
        </p:nvSpPr>
        <p:spPr>
          <a:xfrm>
            <a:off x="7601900" y="3403600"/>
            <a:ext cx="9170400" cy="4584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0000"/>
              </a:buClr>
              <a:buSzPts val="24000"/>
              <a:buFont typeface="Creepster"/>
              <a:buNone/>
            </a:pPr>
            <a:r>
              <a:rPr b="0" i="0" lang="en-US" sz="24000" u="none" cap="none" strike="noStrike">
                <a:solidFill>
                  <a:srgbClr val="FF0000"/>
                </a:solidFill>
                <a:latin typeface="Creepster"/>
                <a:ea typeface="Creepster"/>
                <a:cs typeface="Creepster"/>
                <a:sym typeface="Creepster"/>
              </a:rPr>
              <a:t>234,567</a:t>
            </a:r>
            <a:endParaRPr b="0" i="0" sz="24000" u="none" cap="none" strike="noStrike">
              <a:solidFill>
                <a:schemeClr val="dk1"/>
              </a:solidFill>
              <a:latin typeface="Calibri"/>
              <a:ea typeface="Calibri"/>
              <a:cs typeface="Calibri"/>
              <a:sym typeface="Calibri"/>
            </a:endParaRPr>
          </a:p>
        </p:txBody>
      </p:sp>
      <p:sp>
        <p:nvSpPr>
          <p:cNvPr id="329" name="Google Shape;329;g384c3569da2_0_293"/>
          <p:cNvSpPr/>
          <p:nvPr/>
        </p:nvSpPr>
        <p:spPr>
          <a:xfrm>
            <a:off x="4170355" y="7175500"/>
            <a:ext cx="16033500" cy="132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DM Sans"/>
              <a:buNone/>
            </a:pPr>
            <a:r>
              <a:rPr b="1" i="0" lang="en-US" sz="6400" u="none" cap="none" strike="noStrike">
                <a:solidFill>
                  <a:srgbClr val="FFFFFF"/>
                </a:solidFill>
                <a:latin typeface="DM Sans"/>
                <a:ea typeface="DM Sans"/>
                <a:cs typeface="DM Sans"/>
                <a:sym typeface="DM Sans"/>
              </a:rPr>
              <a:t>Unicorn Sightings</a:t>
            </a:r>
            <a:endParaRPr b="0" i="0" sz="6400" u="none" cap="none" strike="noStrike">
              <a:solidFill>
                <a:schemeClr val="dk1"/>
              </a:solidFill>
              <a:latin typeface="Calibri"/>
              <a:ea typeface="Calibri"/>
              <a:cs typeface="Calibri"/>
              <a:sym typeface="Calibri"/>
            </a:endParaRPr>
          </a:p>
        </p:txBody>
      </p:sp>
      <p:sp>
        <p:nvSpPr>
          <p:cNvPr id="330" name="Google Shape;330;g384c3569da2_0_293"/>
          <p:cNvSpPr/>
          <p:nvPr/>
        </p:nvSpPr>
        <p:spPr>
          <a:xfrm>
            <a:off x="7483352" y="8636000"/>
            <a:ext cx="94077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335" name="Shape 335"/>
        <p:cNvGrpSpPr/>
        <p:nvPr/>
      </p:nvGrpSpPr>
      <p:grpSpPr>
        <a:xfrm>
          <a:off x="0" y="0"/>
          <a:ext cx="0" cy="0"/>
          <a:chOff x="0" y="0"/>
          <a:chExt cx="0" cy="0"/>
        </a:xfrm>
      </p:grpSpPr>
      <p:pic>
        <p:nvPicPr>
          <p:cNvPr descr=" " id="336" name="Google Shape;336;g384c3569da2_0_308"/>
          <p:cNvPicPr preferRelativeResize="0"/>
          <p:nvPr/>
        </p:nvPicPr>
        <p:blipFill rotWithShape="1">
          <a:blip r:embed="rId3">
            <a:alphaModFix/>
          </a:blip>
          <a:srcRect b="0" l="0" r="0" t="0"/>
          <a:stretch/>
        </p:blipFill>
        <p:spPr>
          <a:xfrm>
            <a:off x="8789499" y="0"/>
            <a:ext cx="15597549" cy="11303000"/>
          </a:xfrm>
          <a:prstGeom prst="rect">
            <a:avLst/>
          </a:prstGeom>
          <a:noFill/>
          <a:ln>
            <a:noFill/>
          </a:ln>
        </p:spPr>
      </p:pic>
      <p:pic>
        <p:nvPicPr>
          <p:cNvPr descr=" " id="337" name="Google Shape;337;g384c3569da2_0_308"/>
          <p:cNvPicPr preferRelativeResize="0"/>
          <p:nvPr/>
        </p:nvPicPr>
        <p:blipFill rotWithShape="1">
          <a:blip r:embed="rId4">
            <a:alphaModFix/>
          </a:blip>
          <a:srcRect b="0" l="0" r="0" t="0"/>
          <a:stretch/>
        </p:blipFill>
        <p:spPr>
          <a:xfrm>
            <a:off x="0" y="4381500"/>
            <a:ext cx="7112889" cy="9334500"/>
          </a:xfrm>
          <a:prstGeom prst="rect">
            <a:avLst/>
          </a:prstGeom>
          <a:noFill/>
          <a:ln>
            <a:noFill/>
          </a:ln>
        </p:spPr>
      </p:pic>
      <p:sp>
        <p:nvSpPr>
          <p:cNvPr id="338" name="Google Shape;338;g384c3569da2_0_3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9" name="Google Shape;339;g384c3569da2_0_30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40" name="Google Shape;340;g384c3569da2_0_308"/>
          <p:cNvSpPr/>
          <p:nvPr/>
        </p:nvSpPr>
        <p:spPr>
          <a:xfrm>
            <a:off x="3391324" y="32639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1" name="Google Shape;341;g384c3569da2_0_308"/>
          <p:cNvSpPr/>
          <p:nvPr/>
        </p:nvSpPr>
        <p:spPr>
          <a:xfrm>
            <a:off x="4350294" y="3263900"/>
            <a:ext cx="5957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384c3569da2_0_308"/>
          <p:cNvSpPr/>
          <p:nvPr/>
        </p:nvSpPr>
        <p:spPr>
          <a:xfrm>
            <a:off x="4350294" y="3263900"/>
            <a:ext cx="64989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2800"/>
              <a:buFont typeface="Creepster"/>
              <a:buNone/>
            </a:pPr>
            <a:r>
              <a:rPr b="0" i="0" lang="en-US" sz="12800" u="none" cap="none" strike="noStrike">
                <a:solidFill>
                  <a:srgbClr val="FF0000"/>
                </a:solidFill>
                <a:latin typeface="Creepster"/>
                <a:ea typeface="Creepster"/>
                <a:cs typeface="Creepster"/>
                <a:sym typeface="Creepster"/>
              </a:rPr>
              <a:t>233 Coins</a:t>
            </a:r>
            <a:endParaRPr b="0" i="0" sz="12800" u="none" cap="none" strike="noStrike">
              <a:solidFill>
                <a:schemeClr val="dk1"/>
              </a:solidFill>
              <a:latin typeface="Calibri"/>
              <a:ea typeface="Calibri"/>
              <a:cs typeface="Calibri"/>
              <a:sym typeface="Calibri"/>
            </a:endParaRPr>
          </a:p>
        </p:txBody>
      </p:sp>
      <p:sp>
        <p:nvSpPr>
          <p:cNvPr id="343" name="Google Shape;343;g384c3569da2_0_308"/>
          <p:cNvSpPr/>
          <p:nvPr/>
        </p:nvSpPr>
        <p:spPr>
          <a:xfrm>
            <a:off x="3391324" y="5168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4" name="Google Shape;344;g384c3569da2_0_308"/>
          <p:cNvSpPr/>
          <p:nvPr/>
        </p:nvSpPr>
        <p:spPr>
          <a:xfrm>
            <a:off x="3323582" y="5168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Treasure Found</a:t>
            </a:r>
            <a:endParaRPr b="0" i="0" sz="3200" u="none" cap="none" strike="noStrike">
              <a:solidFill>
                <a:schemeClr val="dk1"/>
              </a:solidFill>
              <a:latin typeface="Calibri"/>
              <a:ea typeface="Calibri"/>
              <a:cs typeface="Calibri"/>
              <a:sym typeface="Calibri"/>
            </a:endParaRPr>
          </a:p>
        </p:txBody>
      </p:sp>
      <p:sp>
        <p:nvSpPr>
          <p:cNvPr id="345" name="Google Shape;345;g384c3569da2_0_308"/>
          <p:cNvSpPr/>
          <p:nvPr/>
        </p:nvSpPr>
        <p:spPr>
          <a:xfrm>
            <a:off x="3391324" y="69850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g384c3569da2_0_308"/>
          <p:cNvSpPr/>
          <p:nvPr/>
        </p:nvSpPr>
        <p:spPr>
          <a:xfrm>
            <a:off x="4267733" y="6985000"/>
            <a:ext cx="61221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384c3569da2_0_308"/>
          <p:cNvSpPr/>
          <p:nvPr/>
        </p:nvSpPr>
        <p:spPr>
          <a:xfrm>
            <a:off x="4267733" y="6985000"/>
            <a:ext cx="66642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2800"/>
              <a:buFont typeface="Creepster"/>
              <a:buNone/>
            </a:pPr>
            <a:r>
              <a:rPr b="0" i="0" lang="en-US" sz="12800" u="none" cap="none" strike="noStrike">
                <a:solidFill>
                  <a:srgbClr val="FF0000"/>
                </a:solidFill>
                <a:latin typeface="Creepster"/>
                <a:ea typeface="Creepster"/>
                <a:cs typeface="Creepster"/>
                <a:sym typeface="Creepster"/>
              </a:rPr>
              <a:t>456 Hours</a:t>
            </a:r>
            <a:endParaRPr b="0" i="0" sz="12800" u="none" cap="none" strike="noStrike">
              <a:solidFill>
                <a:schemeClr val="dk1"/>
              </a:solidFill>
              <a:latin typeface="Calibri"/>
              <a:ea typeface="Calibri"/>
              <a:cs typeface="Calibri"/>
              <a:sym typeface="Calibri"/>
            </a:endParaRPr>
          </a:p>
        </p:txBody>
      </p:sp>
      <p:sp>
        <p:nvSpPr>
          <p:cNvPr id="348" name="Google Shape;348;g384c3569da2_0_308"/>
          <p:cNvSpPr/>
          <p:nvPr/>
        </p:nvSpPr>
        <p:spPr>
          <a:xfrm>
            <a:off x="3391324" y="8890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384c3569da2_0_308"/>
          <p:cNvSpPr/>
          <p:nvPr/>
        </p:nvSpPr>
        <p:spPr>
          <a:xfrm>
            <a:off x="3323582" y="8890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Duration of Spell Casting</a:t>
            </a:r>
            <a:endParaRPr b="0" i="0" sz="3200" u="none" cap="none" strike="noStrike">
              <a:solidFill>
                <a:schemeClr val="dk1"/>
              </a:solidFill>
              <a:latin typeface="Calibri"/>
              <a:ea typeface="Calibri"/>
              <a:cs typeface="Calibri"/>
              <a:sym typeface="Calibri"/>
            </a:endParaRPr>
          </a:p>
        </p:txBody>
      </p:sp>
      <p:sp>
        <p:nvSpPr>
          <p:cNvPr id="350" name="Google Shape;350;g384c3569da2_0_308"/>
          <p:cNvSpPr/>
          <p:nvPr/>
        </p:nvSpPr>
        <p:spPr>
          <a:xfrm>
            <a:off x="13552594" y="32639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g384c3569da2_0_308"/>
          <p:cNvSpPr/>
          <p:nvPr/>
        </p:nvSpPr>
        <p:spPr>
          <a:xfrm>
            <a:off x="16346943" y="3263900"/>
            <a:ext cx="22863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384c3569da2_0_308"/>
          <p:cNvSpPr/>
          <p:nvPr/>
        </p:nvSpPr>
        <p:spPr>
          <a:xfrm>
            <a:off x="16346943" y="3263900"/>
            <a:ext cx="28281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2800"/>
              <a:buFont typeface="Creepster"/>
              <a:buNone/>
            </a:pPr>
            <a:r>
              <a:rPr b="0" i="0" lang="en-US" sz="12800" u="none" cap="none" strike="noStrike">
                <a:solidFill>
                  <a:srgbClr val="FF0000"/>
                </a:solidFill>
                <a:latin typeface="Creepster"/>
                <a:ea typeface="Creepster"/>
                <a:cs typeface="Creepster"/>
                <a:sym typeface="Creepster"/>
              </a:rPr>
              <a:t>85%</a:t>
            </a:r>
            <a:endParaRPr b="0" i="0" sz="12800" u="none" cap="none" strike="noStrike">
              <a:solidFill>
                <a:schemeClr val="dk1"/>
              </a:solidFill>
              <a:latin typeface="Calibri"/>
              <a:ea typeface="Calibri"/>
              <a:cs typeface="Calibri"/>
              <a:sym typeface="Calibri"/>
            </a:endParaRPr>
          </a:p>
        </p:txBody>
      </p:sp>
      <p:sp>
        <p:nvSpPr>
          <p:cNvPr id="353" name="Google Shape;353;g384c3569da2_0_308"/>
          <p:cNvSpPr/>
          <p:nvPr/>
        </p:nvSpPr>
        <p:spPr>
          <a:xfrm>
            <a:off x="13552594" y="51689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384c3569da2_0_308"/>
          <p:cNvSpPr/>
          <p:nvPr/>
        </p:nvSpPr>
        <p:spPr>
          <a:xfrm>
            <a:off x="13484852" y="51689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Wished Granted</a:t>
            </a:r>
            <a:endParaRPr b="0" i="0" sz="3200" u="none" cap="none" strike="noStrike">
              <a:solidFill>
                <a:schemeClr val="dk1"/>
              </a:solidFill>
              <a:latin typeface="Calibri"/>
              <a:ea typeface="Calibri"/>
              <a:cs typeface="Calibri"/>
              <a:sym typeface="Calibri"/>
            </a:endParaRPr>
          </a:p>
        </p:txBody>
      </p:sp>
      <p:sp>
        <p:nvSpPr>
          <p:cNvPr id="355" name="Google Shape;355;g384c3569da2_0_308"/>
          <p:cNvSpPr/>
          <p:nvPr/>
        </p:nvSpPr>
        <p:spPr>
          <a:xfrm>
            <a:off x="13552594" y="6985000"/>
            <a:ext cx="78750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6" name="Google Shape;356;g384c3569da2_0_308"/>
          <p:cNvSpPr/>
          <p:nvPr/>
        </p:nvSpPr>
        <p:spPr>
          <a:xfrm>
            <a:off x="15311764" y="6985000"/>
            <a:ext cx="43566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384c3569da2_0_308"/>
          <p:cNvSpPr/>
          <p:nvPr/>
        </p:nvSpPr>
        <p:spPr>
          <a:xfrm>
            <a:off x="15311764" y="6985000"/>
            <a:ext cx="48987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2800"/>
              <a:buFont typeface="Creepster"/>
              <a:buNone/>
            </a:pPr>
            <a:r>
              <a:rPr b="0" i="0" lang="en-US" sz="12800" u="none" cap="none" strike="noStrike">
                <a:solidFill>
                  <a:srgbClr val="FF0000"/>
                </a:solidFill>
                <a:latin typeface="Creepster"/>
                <a:ea typeface="Creepster"/>
                <a:cs typeface="Creepster"/>
                <a:sym typeface="Creepster"/>
              </a:rPr>
              <a:t>323 Km</a:t>
            </a:r>
            <a:endParaRPr b="0" i="0" sz="12800" u="none" cap="none" strike="noStrike">
              <a:solidFill>
                <a:schemeClr val="dk1"/>
              </a:solidFill>
              <a:latin typeface="Calibri"/>
              <a:ea typeface="Calibri"/>
              <a:cs typeface="Calibri"/>
              <a:sym typeface="Calibri"/>
            </a:endParaRPr>
          </a:p>
        </p:txBody>
      </p:sp>
      <p:sp>
        <p:nvSpPr>
          <p:cNvPr id="358" name="Google Shape;358;g384c3569da2_0_308"/>
          <p:cNvSpPr/>
          <p:nvPr/>
        </p:nvSpPr>
        <p:spPr>
          <a:xfrm>
            <a:off x="13552594" y="8890000"/>
            <a:ext cx="78750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384c3569da2_0_308"/>
          <p:cNvSpPr/>
          <p:nvPr/>
        </p:nvSpPr>
        <p:spPr>
          <a:xfrm>
            <a:off x="13484852" y="8890000"/>
            <a:ext cx="80106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364" name="Shape 364"/>
        <p:cNvGrpSpPr/>
        <p:nvPr/>
      </p:nvGrpSpPr>
      <p:grpSpPr>
        <a:xfrm>
          <a:off x="0" y="0"/>
          <a:ext cx="0" cy="0"/>
          <a:chOff x="0" y="0"/>
          <a:chExt cx="0" cy="0"/>
        </a:xfrm>
      </p:grpSpPr>
      <p:pic>
        <p:nvPicPr>
          <p:cNvPr descr=" " id="365" name="Google Shape;365;g384c3569da2_0_336"/>
          <p:cNvPicPr preferRelativeResize="0"/>
          <p:nvPr/>
        </p:nvPicPr>
        <p:blipFill rotWithShape="1">
          <a:blip r:embed="rId3">
            <a:alphaModFix/>
          </a:blip>
          <a:srcRect b="0" l="0" r="0" t="0"/>
          <a:stretch/>
        </p:blipFill>
        <p:spPr>
          <a:xfrm>
            <a:off x="0" y="266700"/>
            <a:ext cx="6731841" cy="13169900"/>
          </a:xfrm>
          <a:prstGeom prst="rect">
            <a:avLst/>
          </a:prstGeom>
          <a:noFill/>
          <a:ln>
            <a:noFill/>
          </a:ln>
        </p:spPr>
      </p:pic>
      <p:pic>
        <p:nvPicPr>
          <p:cNvPr descr=" " id="366" name="Google Shape;366;g384c3569da2_0_336"/>
          <p:cNvPicPr preferRelativeResize="0"/>
          <p:nvPr/>
        </p:nvPicPr>
        <p:blipFill rotWithShape="1">
          <a:blip r:embed="rId4">
            <a:alphaModFix/>
          </a:blip>
          <a:srcRect b="0" l="0" r="0" t="0"/>
          <a:stretch/>
        </p:blipFill>
        <p:spPr>
          <a:xfrm>
            <a:off x="20065330" y="9481170"/>
            <a:ext cx="3864145" cy="3802335"/>
          </a:xfrm>
          <a:prstGeom prst="rect">
            <a:avLst/>
          </a:prstGeom>
          <a:noFill/>
          <a:ln>
            <a:noFill/>
          </a:ln>
        </p:spPr>
      </p:pic>
      <p:pic>
        <p:nvPicPr>
          <p:cNvPr descr=" " id="367" name="Google Shape;367;g384c3569da2_0_336"/>
          <p:cNvPicPr preferRelativeResize="0"/>
          <p:nvPr/>
        </p:nvPicPr>
        <p:blipFill rotWithShape="1">
          <a:blip r:embed="rId5">
            <a:alphaModFix/>
          </a:blip>
          <a:srcRect b="0" l="0" r="0" t="0"/>
          <a:stretch/>
        </p:blipFill>
        <p:spPr>
          <a:xfrm>
            <a:off x="18493546" y="1071860"/>
            <a:ext cx="4690939" cy="2628478"/>
          </a:xfrm>
          <a:prstGeom prst="rect">
            <a:avLst/>
          </a:prstGeom>
          <a:noFill/>
          <a:ln>
            <a:noFill/>
          </a:ln>
        </p:spPr>
      </p:pic>
      <p:pic>
        <p:nvPicPr>
          <p:cNvPr descr=" " id="368" name="Google Shape;368;g384c3569da2_0_336"/>
          <p:cNvPicPr preferRelativeResize="0"/>
          <p:nvPr/>
        </p:nvPicPr>
        <p:blipFill rotWithShape="1">
          <a:blip r:embed="rId6">
            <a:alphaModFix/>
          </a:blip>
          <a:srcRect b="0" l="0" r="0" t="0"/>
          <a:stretch/>
        </p:blipFill>
        <p:spPr>
          <a:xfrm>
            <a:off x="16600463" y="3311823"/>
            <a:ext cx="3035710" cy="1699171"/>
          </a:xfrm>
          <a:prstGeom prst="rect">
            <a:avLst/>
          </a:prstGeom>
          <a:noFill/>
          <a:ln>
            <a:noFill/>
          </a:ln>
        </p:spPr>
      </p:pic>
      <p:sp>
        <p:nvSpPr>
          <p:cNvPr id="369" name="Google Shape;369;g384c3569da2_0_3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0" name="Google Shape;370;g384c3569da2_0_33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71" name="Google Shape;371;g384c3569da2_0_336"/>
          <p:cNvSpPr/>
          <p:nvPr/>
        </p:nvSpPr>
        <p:spPr>
          <a:xfrm>
            <a:off x="6841922" y="1143000"/>
            <a:ext cx="10690500" cy="15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0000"/>
              </a:buClr>
              <a:buSzPts val="8000"/>
              <a:buFont typeface="Creepster"/>
              <a:buNone/>
            </a:pPr>
            <a:r>
              <a:rPr b="0" i="0" lang="en-US" sz="8000" u="none" cap="none" strike="noStrike">
                <a:solidFill>
                  <a:srgbClr val="FF0000"/>
                </a:solidFill>
                <a:latin typeface="Creepster"/>
                <a:ea typeface="Creepster"/>
                <a:cs typeface="Creepster"/>
                <a:sym typeface="Creepster"/>
              </a:rPr>
              <a:t>Some Graph</a:t>
            </a:r>
            <a:endParaRPr b="0" i="0" sz="8000" u="none" cap="none" strike="noStrike">
              <a:solidFill>
                <a:schemeClr val="dk1"/>
              </a:solidFill>
              <a:latin typeface="Calibri"/>
              <a:ea typeface="Calibri"/>
              <a:cs typeface="Calibri"/>
              <a:sym typeface="Calibri"/>
            </a:endParaRPr>
          </a:p>
        </p:txBody>
      </p:sp>
      <p:sp>
        <p:nvSpPr>
          <p:cNvPr id="372" name="Google Shape;372;g384c3569da2_0_336"/>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384c3569da2_0_336"/>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17"/>
              </a:buClr>
              <a:buSzPts val="1820"/>
              <a:buFont typeface="Lato"/>
              <a:buNone/>
            </a:pPr>
            <a:r>
              <a:rPr b="0" i="0" lang="en-US" sz="1820" u="none" cap="none" strike="noStrike">
                <a:solidFill>
                  <a:srgbClr val="FF0017"/>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4" name="Google Shape;374;g384c3569da2_0_336"/>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17"/>
              </a:buClr>
              <a:buSzPts val="2185"/>
              <a:buFont typeface="Lato"/>
              <a:buNone/>
            </a:pPr>
            <a:r>
              <a:rPr b="0" i="0" lang="en-US" sz="2185" u="none" cap="none" strike="noStrike">
                <a:solidFill>
                  <a:srgbClr val="FF0017"/>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75" name="Google Shape;375;g384c3569da2_0_336"/>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17"/>
              </a:buClr>
              <a:buSzPts val="2185"/>
              <a:buFont typeface="Lato"/>
              <a:buNone/>
            </a:pPr>
            <a:r>
              <a:rPr b="0" i="0" lang="en-US" sz="2185" u="none" cap="none" strike="noStrike">
                <a:solidFill>
                  <a:srgbClr val="FF0017"/>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76" name="Google Shape;376;g384c3569da2_0_336"/>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17"/>
              </a:buClr>
              <a:buSzPts val="2185"/>
              <a:buFont typeface="Lato"/>
              <a:buNone/>
            </a:pPr>
            <a:r>
              <a:rPr b="0" i="0" lang="en-US" sz="2185" u="none" cap="none" strike="noStrike">
                <a:solidFill>
                  <a:srgbClr val="FF0017"/>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77" name="Google Shape;377;g384c3569da2_0_336"/>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17"/>
              </a:buClr>
              <a:buSzPts val="2185"/>
              <a:buFont typeface="Lato"/>
              <a:buNone/>
            </a:pPr>
            <a:r>
              <a:rPr b="0" i="0" lang="en-US" sz="2185" u="none" cap="none" strike="noStrike">
                <a:solidFill>
                  <a:srgbClr val="FF0017"/>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78" name="Google Shape;378;g384c3569da2_0_336"/>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17"/>
              </a:buClr>
              <a:buSzPts val="2185"/>
              <a:buFont typeface="Lato"/>
              <a:buNone/>
            </a:pPr>
            <a:r>
              <a:rPr b="0" i="0" lang="en-US" sz="2185" u="none" cap="none" strike="noStrike">
                <a:solidFill>
                  <a:srgbClr val="FF0017"/>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79" name="Google Shape;379;g384c3569da2_0_336"/>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17"/>
              </a:buClr>
              <a:buSzPts val="2185"/>
              <a:buFont typeface="Lato"/>
              <a:buNone/>
            </a:pPr>
            <a:r>
              <a:rPr b="0" i="0" lang="en-US" sz="2185" u="none" cap="none" strike="noStrike">
                <a:solidFill>
                  <a:srgbClr val="FF0017"/>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0" name="Google Shape;380;g384c3569da2_0_336"/>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17"/>
              </a:buClr>
              <a:buSzPts val="2185"/>
              <a:buFont typeface="Lato"/>
              <a:buNone/>
            </a:pPr>
            <a:r>
              <a:rPr b="0" i="0" lang="en-US" sz="2185" u="none" cap="none" strike="noStrike">
                <a:solidFill>
                  <a:srgbClr val="FF0017"/>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1" name="Google Shape;381;g384c3569da2_0_336"/>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17"/>
              </a:buClr>
              <a:buSzPts val="2185"/>
              <a:buFont typeface="Lato"/>
              <a:buNone/>
            </a:pPr>
            <a:r>
              <a:rPr b="0" i="0" lang="en-US" sz="2185" u="none" cap="none" strike="noStrike">
                <a:solidFill>
                  <a:srgbClr val="FF0017"/>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2" name="Google Shape;382;g384c3569da2_0_336"/>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17"/>
              </a:buClr>
              <a:buSzPts val="1820"/>
              <a:buFont typeface="Lato"/>
              <a:buNone/>
            </a:pPr>
            <a:r>
              <a:rPr b="0" i="0" lang="en-US" sz="1820" u="none" cap="none" strike="noStrike">
                <a:solidFill>
                  <a:srgbClr val="FF0017"/>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3" name="Google Shape;383;g384c3569da2_0_336"/>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17"/>
              </a:buClr>
              <a:buSzPts val="1820"/>
              <a:buFont typeface="Lato"/>
              <a:buNone/>
            </a:pPr>
            <a:r>
              <a:rPr b="0" i="0" lang="en-US" sz="1820" u="none" cap="none" strike="noStrike">
                <a:solidFill>
                  <a:srgbClr val="FF0017"/>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4" name="Google Shape;384;g384c3569da2_0_336"/>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17"/>
              </a:buClr>
              <a:buSzPts val="1820"/>
              <a:buFont typeface="Lato"/>
              <a:buNone/>
            </a:pPr>
            <a:r>
              <a:rPr b="0" i="0" lang="en-US" sz="1820" u="none" cap="none" strike="noStrike">
                <a:solidFill>
                  <a:srgbClr val="FF0017"/>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85" name="Google Shape;385;g384c3569da2_0_336"/>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17"/>
              </a:buClr>
              <a:buSzPts val="1820"/>
              <a:buFont typeface="Lato"/>
              <a:buNone/>
            </a:pPr>
            <a:r>
              <a:rPr b="0" i="0" lang="en-US" sz="1820" u="none" cap="none" strike="noStrike">
                <a:solidFill>
                  <a:srgbClr val="FF0017"/>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86" name="Google Shape;386;g384c3569da2_0_336"/>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17"/>
              </a:buClr>
              <a:buSzPts val="1820"/>
              <a:buFont typeface="Lato"/>
              <a:buNone/>
            </a:pPr>
            <a:r>
              <a:rPr b="0" i="0" lang="en-US" sz="1820" u="none" cap="none" strike="noStrike">
                <a:solidFill>
                  <a:srgbClr val="FF0017"/>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87" name="Google Shape;387;g384c3569da2_0_336"/>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17"/>
              </a:buClr>
              <a:buSzPts val="1820"/>
              <a:buFont typeface="Lato"/>
              <a:buNone/>
            </a:pPr>
            <a:r>
              <a:rPr b="0" i="0" lang="en-US" sz="1820" u="none" cap="none" strike="noStrike">
                <a:solidFill>
                  <a:srgbClr val="FF0017"/>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88" name="Google Shape;388;g384c3569da2_0_336"/>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17"/>
              </a:buClr>
              <a:buSzPts val="1820"/>
              <a:buFont typeface="Lato"/>
              <a:buNone/>
            </a:pPr>
            <a:r>
              <a:rPr b="0" i="0" lang="en-US" sz="1820" u="none" cap="none" strike="noStrike">
                <a:solidFill>
                  <a:srgbClr val="FF0017"/>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89" name="Google Shape;389;g384c3569da2_0_336"/>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17"/>
              </a:buClr>
              <a:buSzPts val="1820"/>
              <a:buFont typeface="Lato"/>
              <a:buNone/>
            </a:pPr>
            <a:r>
              <a:rPr b="0" i="0" lang="en-US" sz="1820" u="none" cap="none" strike="noStrike">
                <a:solidFill>
                  <a:srgbClr val="FF0017"/>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0" name="Google Shape;390;g384c3569da2_0_336"/>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17"/>
              </a:buClr>
              <a:buSzPts val="1820"/>
              <a:buFont typeface="Lato"/>
              <a:buNone/>
            </a:pPr>
            <a:r>
              <a:rPr b="0" i="0" lang="en-US" sz="1820" u="none" cap="none" strike="noStrike">
                <a:solidFill>
                  <a:srgbClr val="FF0017"/>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1" name="Google Shape;391;g384c3569da2_0_336"/>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17"/>
              </a:buClr>
              <a:buSzPts val="1820"/>
              <a:buFont typeface="Lato"/>
              <a:buNone/>
            </a:pPr>
            <a:r>
              <a:rPr b="0" i="0" lang="en-US" sz="1820" u="none" cap="none" strike="noStrike">
                <a:solidFill>
                  <a:srgbClr val="FF0017"/>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2" name="Google Shape;392;g384c3569da2_0_336"/>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393" name="Google Shape;393;g384c3569da2_0_336"/>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394" name="Google Shape;394;g384c3569da2_0_336"/>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395" name="Google Shape;395;g384c3569da2_0_336"/>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396" name="Google Shape;396;g384c3569da2_0_336"/>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397" name="Google Shape;397;g384c3569da2_0_336"/>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398" name="Google Shape;398;g384c3569da2_0_336"/>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399" name="Google Shape;399;g384c3569da2_0_336"/>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00" name="Google Shape;400;g384c3569da2_0_336"/>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01" name="Google Shape;401;g384c3569da2_0_336"/>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02" name="Google Shape;402;g384c3569da2_0_336"/>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03" name="Google Shape;403;g384c3569da2_0_336"/>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04" name="Google Shape;404;g384c3569da2_0_336"/>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05" name="Google Shape;405;g384c3569da2_0_336"/>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06" name="Google Shape;406;g384c3569da2_0_336"/>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07" name="Google Shape;407;g384c3569da2_0_336"/>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08" name="Google Shape;408;g384c3569da2_0_336"/>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09" name="Google Shape;409;g384c3569da2_0_336"/>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10" name="Google Shape;410;g384c3569da2_0_336"/>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11" name="Google Shape;411;g384c3569da2_0_336"/>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12" name="Google Shape;412;g384c3569da2_0_336"/>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13" name="Google Shape;413;g384c3569da2_0_336"/>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14" name="Google Shape;414;g384c3569da2_0_33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5" name="Google Shape;415;g384c3569da2_0_336"/>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16" name="Google Shape;416;g384c3569da2_0_336"/>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17" name="Google Shape;417;g384c3569da2_0_336"/>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18" name="Google Shape;418;g384c3569da2_0_336"/>
          <p:cNvSpPr/>
          <p:nvPr/>
        </p:nvSpPr>
        <p:spPr>
          <a:xfrm>
            <a:off x="16505713" y="6365379"/>
            <a:ext cx="1384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9" name="Google Shape;419;g384c3569da2_0_336"/>
          <p:cNvSpPr/>
          <p:nvPr/>
        </p:nvSpPr>
        <p:spPr>
          <a:xfrm>
            <a:off x="16505713" y="6356350"/>
            <a:ext cx="15876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34.574</a:t>
            </a:r>
            <a:endParaRPr b="0" i="0" sz="4800" u="none" cap="none" strike="noStrike">
              <a:solidFill>
                <a:schemeClr val="dk1"/>
              </a:solidFill>
              <a:latin typeface="Calibri"/>
              <a:ea typeface="Calibri"/>
              <a:cs typeface="Calibri"/>
              <a:sym typeface="Calibri"/>
            </a:endParaRPr>
          </a:p>
        </p:txBody>
      </p:sp>
      <p:sp>
        <p:nvSpPr>
          <p:cNvPr id="420" name="Google Shape;420;g384c3569da2_0_336"/>
          <p:cNvSpPr/>
          <p:nvPr/>
        </p:nvSpPr>
        <p:spPr>
          <a:xfrm>
            <a:off x="16747043" y="7067550"/>
            <a:ext cx="10374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Total</a:t>
            </a:r>
            <a:endParaRPr b="0" i="0" sz="3200" u="none" cap="none" strike="noStrike">
              <a:solidFill>
                <a:schemeClr val="dk1"/>
              </a:solidFill>
              <a:latin typeface="Calibri"/>
              <a:ea typeface="Calibri"/>
              <a:cs typeface="Calibri"/>
              <a:sym typeface="Calibri"/>
            </a:endParaRPr>
          </a:p>
        </p:txBody>
      </p:sp>
      <p:sp>
        <p:nvSpPr>
          <p:cNvPr id="421" name="Google Shape;421;g384c3569da2_0_336"/>
          <p:cNvSpPr/>
          <p:nvPr/>
        </p:nvSpPr>
        <p:spPr>
          <a:xfrm>
            <a:off x="13260457" y="10515600"/>
            <a:ext cx="78750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2" name="Google Shape;422;g384c3569da2_0_336"/>
          <p:cNvSpPr/>
          <p:nvPr/>
        </p:nvSpPr>
        <p:spPr>
          <a:xfrm>
            <a:off x="13260457" y="10515600"/>
            <a:ext cx="78750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3" name="Google Shape;423;g384c3569da2_0_336"/>
          <p:cNvSpPr/>
          <p:nvPr/>
        </p:nvSpPr>
        <p:spPr>
          <a:xfrm>
            <a:off x="13158845" y="10515600"/>
            <a:ext cx="80781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Treasure Found</a:t>
            </a:r>
            <a:endParaRPr b="0" i="0" sz="4800" u="none" cap="none" strike="noStrike">
              <a:solidFill>
                <a:schemeClr val="dk1"/>
              </a:solidFill>
              <a:latin typeface="Calibri"/>
              <a:ea typeface="Calibri"/>
              <a:cs typeface="Calibri"/>
              <a:sym typeface="Calibri"/>
            </a:endParaRPr>
          </a:p>
        </p:txBody>
      </p:sp>
      <p:sp>
        <p:nvSpPr>
          <p:cNvPr id="424" name="Google Shape;424;g384c3569da2_0_336"/>
          <p:cNvSpPr/>
          <p:nvPr/>
        </p:nvSpPr>
        <p:spPr>
          <a:xfrm>
            <a:off x="13192716" y="113284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25" name="Google Shape;425;g384c3569da2_0_336"/>
          <p:cNvSpPr/>
          <p:nvPr/>
        </p:nvSpPr>
        <p:spPr>
          <a:xfrm>
            <a:off x="3251606" y="10515600"/>
            <a:ext cx="78750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6" name="Google Shape;426;g384c3569da2_0_336"/>
          <p:cNvSpPr/>
          <p:nvPr/>
        </p:nvSpPr>
        <p:spPr>
          <a:xfrm>
            <a:off x="3251606" y="10515600"/>
            <a:ext cx="78750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384c3569da2_0_336"/>
          <p:cNvSpPr/>
          <p:nvPr/>
        </p:nvSpPr>
        <p:spPr>
          <a:xfrm>
            <a:off x="3149994" y="10515600"/>
            <a:ext cx="80781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Spellcasting Progress</a:t>
            </a:r>
            <a:endParaRPr b="0" i="0" sz="4800" u="none" cap="none" strike="noStrike">
              <a:solidFill>
                <a:schemeClr val="dk1"/>
              </a:solidFill>
              <a:latin typeface="Calibri"/>
              <a:ea typeface="Calibri"/>
              <a:cs typeface="Calibri"/>
              <a:sym typeface="Calibri"/>
            </a:endParaRPr>
          </a:p>
        </p:txBody>
      </p:sp>
      <p:sp>
        <p:nvSpPr>
          <p:cNvPr id="428" name="Google Shape;428;g384c3569da2_0_336"/>
          <p:cNvSpPr/>
          <p:nvPr/>
        </p:nvSpPr>
        <p:spPr>
          <a:xfrm>
            <a:off x="3183865" y="11328400"/>
            <a:ext cx="8010600" cy="120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433" name="Shape 433"/>
        <p:cNvGrpSpPr/>
        <p:nvPr/>
      </p:nvGrpSpPr>
      <p:grpSpPr>
        <a:xfrm>
          <a:off x="0" y="0"/>
          <a:ext cx="0" cy="0"/>
          <a:chOff x="0" y="0"/>
          <a:chExt cx="0" cy="0"/>
        </a:xfrm>
      </p:grpSpPr>
      <p:pic>
        <p:nvPicPr>
          <p:cNvPr descr=" " id="434" name="Google Shape;434;g384c3569da2_0_404"/>
          <p:cNvPicPr preferRelativeResize="0"/>
          <p:nvPr/>
        </p:nvPicPr>
        <p:blipFill rotWithShape="1">
          <a:blip r:embed="rId3">
            <a:alphaModFix/>
          </a:blip>
          <a:srcRect b="0" l="0" r="0" t="0"/>
          <a:stretch/>
        </p:blipFill>
        <p:spPr>
          <a:xfrm>
            <a:off x="0" y="0"/>
            <a:ext cx="13946343" cy="7772400"/>
          </a:xfrm>
          <a:prstGeom prst="rect">
            <a:avLst/>
          </a:prstGeom>
          <a:noFill/>
          <a:ln>
            <a:noFill/>
          </a:ln>
        </p:spPr>
      </p:pic>
      <p:pic>
        <p:nvPicPr>
          <p:cNvPr descr=" " id="435" name="Google Shape;435;g384c3569da2_0_404"/>
          <p:cNvPicPr preferRelativeResize="0"/>
          <p:nvPr/>
        </p:nvPicPr>
        <p:blipFill rotWithShape="1">
          <a:blip r:embed="rId4">
            <a:alphaModFix/>
          </a:blip>
          <a:srcRect b="0" l="0" r="0" t="0"/>
          <a:stretch/>
        </p:blipFill>
        <p:spPr>
          <a:xfrm>
            <a:off x="18540531" y="10215190"/>
            <a:ext cx="5340171" cy="2894757"/>
          </a:xfrm>
          <a:prstGeom prst="rect">
            <a:avLst/>
          </a:prstGeom>
          <a:noFill/>
          <a:ln>
            <a:noFill/>
          </a:ln>
        </p:spPr>
      </p:pic>
      <p:pic>
        <p:nvPicPr>
          <p:cNvPr descr=" " id="436" name="Google Shape;436;g384c3569da2_0_404"/>
          <p:cNvPicPr preferRelativeResize="0"/>
          <p:nvPr/>
        </p:nvPicPr>
        <p:blipFill rotWithShape="1">
          <a:blip r:embed="rId5">
            <a:alphaModFix/>
          </a:blip>
          <a:srcRect b="0" l="0" r="0" t="0"/>
          <a:stretch/>
        </p:blipFill>
        <p:spPr>
          <a:xfrm>
            <a:off x="15747764" y="9354269"/>
            <a:ext cx="3854783" cy="1675730"/>
          </a:xfrm>
          <a:prstGeom prst="rect">
            <a:avLst/>
          </a:prstGeom>
          <a:noFill/>
          <a:ln>
            <a:noFill/>
          </a:ln>
        </p:spPr>
      </p:pic>
      <p:sp>
        <p:nvSpPr>
          <p:cNvPr id="437" name="Google Shape;437;g384c3569da2_0_40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8" name="Google Shape;438;g384c3569da2_0_40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39" name="Google Shape;439;g384c3569da2_0_404"/>
          <p:cNvSpPr/>
          <p:nvPr/>
        </p:nvSpPr>
        <p:spPr>
          <a:xfrm>
            <a:off x="13450981" y="6870700"/>
            <a:ext cx="8738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0" name="Google Shape;440;g384c3569da2_0_404"/>
          <p:cNvSpPr/>
          <p:nvPr/>
        </p:nvSpPr>
        <p:spPr>
          <a:xfrm>
            <a:off x="13450981" y="6870700"/>
            <a:ext cx="8738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384c3569da2_0_404"/>
          <p:cNvSpPr/>
          <p:nvPr/>
        </p:nvSpPr>
        <p:spPr>
          <a:xfrm>
            <a:off x="13450981" y="6870700"/>
            <a:ext cx="89418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A web application</a:t>
            </a:r>
            <a:endParaRPr b="0" i="0" sz="4800" u="none" cap="none" strike="noStrike">
              <a:solidFill>
                <a:schemeClr val="dk1"/>
              </a:solidFill>
              <a:latin typeface="Calibri"/>
              <a:ea typeface="Calibri"/>
              <a:cs typeface="Calibri"/>
              <a:sym typeface="Calibri"/>
            </a:endParaRPr>
          </a:p>
        </p:txBody>
      </p:sp>
      <p:sp>
        <p:nvSpPr>
          <p:cNvPr id="442" name="Google Shape;442;g384c3569da2_0_404"/>
          <p:cNvSpPr/>
          <p:nvPr/>
        </p:nvSpPr>
        <p:spPr>
          <a:xfrm>
            <a:off x="13450981" y="77851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43" name="Google Shape;443;g384c3569da2_0_404"/>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44" name="Google Shape;444;g384c3569da2_0_404"/>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45" name="Google Shape;445;g384c3569da2_0_404"/>
          <p:cNvSpPr/>
          <p:nvPr/>
        </p:nvSpPr>
        <p:spPr>
          <a:xfrm>
            <a:off x="13374772" y="4737100"/>
            <a:ext cx="106905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8000"/>
              <a:buFont typeface="Creepster"/>
              <a:buNone/>
            </a:pPr>
            <a:r>
              <a:rPr b="0" i="0" lang="en-US" sz="8000" u="none" cap="none" strike="noStrike">
                <a:solidFill>
                  <a:srgbClr val="FF0000"/>
                </a:solidFill>
                <a:latin typeface="Creepster"/>
                <a:ea typeface="Creepster"/>
                <a:cs typeface="Creepster"/>
                <a:sym typeface="Creepster"/>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450" name="Shape 450"/>
        <p:cNvGrpSpPr/>
        <p:nvPr/>
      </p:nvGrpSpPr>
      <p:grpSpPr>
        <a:xfrm>
          <a:off x="0" y="0"/>
          <a:ext cx="0" cy="0"/>
          <a:chOff x="0" y="0"/>
          <a:chExt cx="0" cy="0"/>
        </a:xfrm>
      </p:grpSpPr>
      <p:pic>
        <p:nvPicPr>
          <p:cNvPr descr=" " id="451" name="Google Shape;451;g384c3569da2_0_420"/>
          <p:cNvPicPr preferRelativeResize="0"/>
          <p:nvPr/>
        </p:nvPicPr>
        <p:blipFill rotWithShape="1">
          <a:blip r:embed="rId3">
            <a:alphaModFix/>
          </a:blip>
          <a:srcRect b="0" l="0" r="0" t="0"/>
          <a:stretch/>
        </p:blipFill>
        <p:spPr>
          <a:xfrm>
            <a:off x="8789499" y="0"/>
            <a:ext cx="15597549" cy="11303000"/>
          </a:xfrm>
          <a:prstGeom prst="rect">
            <a:avLst/>
          </a:prstGeom>
          <a:noFill/>
          <a:ln>
            <a:noFill/>
          </a:ln>
        </p:spPr>
      </p:pic>
      <p:pic>
        <p:nvPicPr>
          <p:cNvPr descr=" " id="452" name="Google Shape;452;g384c3569da2_0_420"/>
          <p:cNvPicPr preferRelativeResize="0"/>
          <p:nvPr/>
        </p:nvPicPr>
        <p:blipFill rotWithShape="1">
          <a:blip r:embed="rId4">
            <a:alphaModFix/>
          </a:blip>
          <a:srcRect b="0" l="0" r="0" t="0"/>
          <a:stretch/>
        </p:blipFill>
        <p:spPr>
          <a:xfrm>
            <a:off x="0" y="4381500"/>
            <a:ext cx="7112889" cy="9334500"/>
          </a:xfrm>
          <a:prstGeom prst="rect">
            <a:avLst/>
          </a:prstGeom>
          <a:noFill/>
          <a:ln>
            <a:noFill/>
          </a:ln>
        </p:spPr>
      </p:pic>
      <p:sp>
        <p:nvSpPr>
          <p:cNvPr id="453" name="Google Shape;453;g384c3569da2_0_4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4" name="Google Shape;454;g384c3569da2_0_4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55" name="Google Shape;455;g384c3569da2_0_420"/>
          <p:cNvSpPr/>
          <p:nvPr/>
        </p:nvSpPr>
        <p:spPr>
          <a:xfrm>
            <a:off x="2946768" y="4152900"/>
            <a:ext cx="8738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g384c3569da2_0_420"/>
          <p:cNvSpPr/>
          <p:nvPr/>
        </p:nvSpPr>
        <p:spPr>
          <a:xfrm>
            <a:off x="2946768" y="4152900"/>
            <a:ext cx="87387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7" name="Google Shape;457;g384c3569da2_0_420"/>
          <p:cNvSpPr/>
          <p:nvPr/>
        </p:nvSpPr>
        <p:spPr>
          <a:xfrm>
            <a:off x="2946768" y="4152900"/>
            <a:ext cx="89418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An mobile app</a:t>
            </a:r>
            <a:endParaRPr b="0" i="0" sz="4800" u="none" cap="none" strike="noStrike">
              <a:solidFill>
                <a:schemeClr val="dk1"/>
              </a:solidFill>
              <a:latin typeface="Calibri"/>
              <a:ea typeface="Calibri"/>
              <a:cs typeface="Calibri"/>
              <a:sym typeface="Calibri"/>
            </a:endParaRPr>
          </a:p>
        </p:txBody>
      </p:sp>
      <p:sp>
        <p:nvSpPr>
          <p:cNvPr id="458" name="Google Shape;458;g384c3569da2_0_420"/>
          <p:cNvSpPr/>
          <p:nvPr/>
        </p:nvSpPr>
        <p:spPr>
          <a:xfrm>
            <a:off x="2946768" y="5067300"/>
            <a:ext cx="8874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59" name="Google Shape;459;g384c3569da2_0_420"/>
          <p:cNvSpPr/>
          <p:nvPr/>
        </p:nvSpPr>
        <p:spPr>
          <a:xfrm>
            <a:off x="2946768" y="7658100"/>
            <a:ext cx="9090000" cy="3615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Live your fantasy dreams</a:t>
            </a:r>
            <a:endParaRPr b="0" i="0" sz="3200" u="none" cap="none" strike="noStrike">
              <a:solidFill>
                <a:schemeClr val="dk1"/>
              </a:solidFill>
              <a:latin typeface="Calibri"/>
              <a:ea typeface="Calibri"/>
              <a:cs typeface="Calibri"/>
              <a:sym typeface="Calibri"/>
            </a:endParaRPr>
          </a:p>
        </p:txBody>
      </p:sp>
      <p:sp>
        <p:nvSpPr>
          <p:cNvPr id="460" name="Google Shape;460;g384c3569da2_0_420"/>
          <p:cNvSpPr/>
          <p:nvPr/>
        </p:nvSpPr>
        <p:spPr>
          <a:xfrm>
            <a:off x="2895962" y="1854200"/>
            <a:ext cx="129006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8000"/>
              <a:buFont typeface="Creepster"/>
              <a:buNone/>
            </a:pPr>
            <a:r>
              <a:rPr b="0" i="0" lang="en-US" sz="8000" u="none" cap="none" strike="noStrike">
                <a:solidFill>
                  <a:srgbClr val="FF0000"/>
                </a:solidFill>
                <a:latin typeface="Creepster"/>
                <a:ea typeface="Creepster"/>
                <a:cs typeface="Creepster"/>
                <a:sym typeface="Creepster"/>
              </a:rPr>
              <a:t>The Future of Fantasy</a:t>
            </a:r>
            <a:endParaRPr b="0" i="0" sz="8000" u="none" cap="none" strike="noStrike">
              <a:solidFill>
                <a:schemeClr val="dk1"/>
              </a:solidFill>
              <a:latin typeface="Calibri"/>
              <a:ea typeface="Calibri"/>
              <a:cs typeface="Calibri"/>
              <a:sym typeface="Calibri"/>
            </a:endParaRPr>
          </a:p>
        </p:txBody>
      </p:sp>
      <p:pic>
        <p:nvPicPr>
          <p:cNvPr descr=" " id="461" name="Google Shape;461;g384c3569da2_0_420"/>
          <p:cNvPicPr preferRelativeResize="0"/>
          <p:nvPr/>
        </p:nvPicPr>
        <p:blipFill rotWithShape="1">
          <a:blip r:embed="rId6">
            <a:alphaModFix/>
          </a:blip>
          <a:srcRect b="0" l="0" r="0" t="0"/>
          <a:stretch/>
        </p:blipFill>
        <p:spPr>
          <a:xfrm>
            <a:off x="15457832" y="1028700"/>
            <a:ext cx="5474384" cy="11849100"/>
          </a:xfrm>
          <a:prstGeom prst="rect">
            <a:avLst/>
          </a:prstGeom>
          <a:noFill/>
          <a:ln>
            <a:noFill/>
          </a:ln>
        </p:spPr>
      </p:pic>
      <p:pic>
        <p:nvPicPr>
          <p:cNvPr descr=" " id="462" name="Google Shape;462;g384c3569da2_0_420"/>
          <p:cNvPicPr preferRelativeResize="0"/>
          <p:nvPr/>
        </p:nvPicPr>
        <p:blipFill rotWithShape="1">
          <a:blip r:embed="rId7">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467" name="Shape 467"/>
        <p:cNvGrpSpPr/>
        <p:nvPr/>
      </p:nvGrpSpPr>
      <p:grpSpPr>
        <a:xfrm>
          <a:off x="0" y="0"/>
          <a:ext cx="0" cy="0"/>
          <a:chOff x="0" y="0"/>
          <a:chExt cx="0" cy="0"/>
        </a:xfrm>
      </p:grpSpPr>
      <p:pic>
        <p:nvPicPr>
          <p:cNvPr descr=" " id="468" name="Google Shape;468;g384c3569da2_0_436"/>
          <p:cNvPicPr preferRelativeResize="0"/>
          <p:nvPr/>
        </p:nvPicPr>
        <p:blipFill rotWithShape="1">
          <a:blip r:embed="rId3">
            <a:alphaModFix/>
          </a:blip>
          <a:srcRect b="0" l="0" r="0" t="0"/>
          <a:stretch/>
        </p:blipFill>
        <p:spPr>
          <a:xfrm>
            <a:off x="0" y="266700"/>
            <a:ext cx="6731841" cy="13169900"/>
          </a:xfrm>
          <a:prstGeom prst="rect">
            <a:avLst/>
          </a:prstGeom>
          <a:noFill/>
          <a:ln>
            <a:noFill/>
          </a:ln>
        </p:spPr>
      </p:pic>
      <p:pic>
        <p:nvPicPr>
          <p:cNvPr descr=" " id="469" name="Google Shape;469;g384c3569da2_0_436"/>
          <p:cNvPicPr preferRelativeResize="0"/>
          <p:nvPr/>
        </p:nvPicPr>
        <p:blipFill rotWithShape="1">
          <a:blip r:embed="rId4">
            <a:alphaModFix/>
          </a:blip>
          <a:srcRect b="0" l="0" r="0" t="0"/>
          <a:stretch/>
        </p:blipFill>
        <p:spPr>
          <a:xfrm>
            <a:off x="20065330" y="9481170"/>
            <a:ext cx="3864145" cy="3802335"/>
          </a:xfrm>
          <a:prstGeom prst="rect">
            <a:avLst/>
          </a:prstGeom>
          <a:noFill/>
          <a:ln>
            <a:noFill/>
          </a:ln>
        </p:spPr>
      </p:pic>
      <p:pic>
        <p:nvPicPr>
          <p:cNvPr descr=" " id="470" name="Google Shape;470;g384c3569da2_0_436"/>
          <p:cNvPicPr preferRelativeResize="0"/>
          <p:nvPr/>
        </p:nvPicPr>
        <p:blipFill rotWithShape="1">
          <a:blip r:embed="rId5">
            <a:alphaModFix/>
          </a:blip>
          <a:srcRect b="0" l="0" r="0" t="0"/>
          <a:stretch/>
        </p:blipFill>
        <p:spPr>
          <a:xfrm>
            <a:off x="18493546" y="1071860"/>
            <a:ext cx="4690939" cy="2628478"/>
          </a:xfrm>
          <a:prstGeom prst="rect">
            <a:avLst/>
          </a:prstGeom>
          <a:noFill/>
          <a:ln>
            <a:noFill/>
          </a:ln>
        </p:spPr>
      </p:pic>
      <p:pic>
        <p:nvPicPr>
          <p:cNvPr descr=" " id="471" name="Google Shape;471;g384c3569da2_0_436"/>
          <p:cNvPicPr preferRelativeResize="0"/>
          <p:nvPr/>
        </p:nvPicPr>
        <p:blipFill rotWithShape="1">
          <a:blip r:embed="rId6">
            <a:alphaModFix/>
          </a:blip>
          <a:srcRect b="0" l="0" r="0" t="0"/>
          <a:stretch/>
        </p:blipFill>
        <p:spPr>
          <a:xfrm>
            <a:off x="16600463" y="3311823"/>
            <a:ext cx="3035710" cy="1699171"/>
          </a:xfrm>
          <a:prstGeom prst="rect">
            <a:avLst/>
          </a:prstGeom>
          <a:noFill/>
          <a:ln>
            <a:noFill/>
          </a:ln>
        </p:spPr>
      </p:pic>
      <p:sp>
        <p:nvSpPr>
          <p:cNvPr id="472" name="Google Shape;472;g384c3569da2_0_4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73" name="Google Shape;473;g384c3569da2_0_43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74" name="Google Shape;474;g384c3569da2_0_436"/>
          <p:cNvSpPr/>
          <p:nvPr/>
        </p:nvSpPr>
        <p:spPr>
          <a:xfrm>
            <a:off x="16994724" y="2794000"/>
            <a:ext cx="6528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384c3569da2_0_436"/>
          <p:cNvSpPr/>
          <p:nvPr/>
        </p:nvSpPr>
        <p:spPr>
          <a:xfrm>
            <a:off x="16994724" y="2794000"/>
            <a:ext cx="6528600" cy="198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384c3569da2_0_436"/>
          <p:cNvSpPr/>
          <p:nvPr/>
        </p:nvSpPr>
        <p:spPr>
          <a:xfrm>
            <a:off x="16994724" y="2794000"/>
            <a:ext cx="67317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A web application</a:t>
            </a:r>
            <a:endParaRPr b="0" i="0" sz="4800" u="none" cap="none" strike="noStrike">
              <a:solidFill>
                <a:schemeClr val="dk1"/>
              </a:solidFill>
              <a:latin typeface="Calibri"/>
              <a:ea typeface="Calibri"/>
              <a:cs typeface="Calibri"/>
              <a:sym typeface="Calibri"/>
            </a:endParaRPr>
          </a:p>
        </p:txBody>
      </p:sp>
      <p:sp>
        <p:nvSpPr>
          <p:cNvPr id="477" name="Google Shape;477;g384c3569da2_0_436"/>
          <p:cNvSpPr/>
          <p:nvPr/>
        </p:nvSpPr>
        <p:spPr>
          <a:xfrm>
            <a:off x="16994724" y="3708400"/>
            <a:ext cx="66642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78" name="Google Shape;478;g384c3569da2_0_436"/>
          <p:cNvSpPr/>
          <p:nvPr/>
        </p:nvSpPr>
        <p:spPr>
          <a:xfrm>
            <a:off x="825603" y="4064000"/>
            <a:ext cx="7007100" cy="5113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8000"/>
              <a:buFont typeface="Creepster"/>
              <a:buNone/>
            </a:pPr>
            <a:r>
              <a:rPr b="0" i="0" lang="en-US" sz="8000" u="none" cap="none" strike="noStrike">
                <a:solidFill>
                  <a:srgbClr val="FF0000"/>
                </a:solidFill>
                <a:latin typeface="Creepster"/>
                <a:ea typeface="Creepster"/>
                <a:cs typeface="Creepster"/>
                <a:sym typeface="Creepster"/>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79" name="Google Shape;479;g384c3569da2_0_436"/>
          <p:cNvSpPr/>
          <p:nvPr/>
        </p:nvSpPr>
        <p:spPr>
          <a:xfrm>
            <a:off x="16880410" y="6502400"/>
            <a:ext cx="6994200" cy="5012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480" name="Google Shape;480;g384c3569da2_0_436"/>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481" name="Google Shape;481;g384c3569da2_0_436"/>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486" name="Shape 486"/>
        <p:cNvGrpSpPr/>
        <p:nvPr/>
      </p:nvGrpSpPr>
      <p:grpSpPr>
        <a:xfrm>
          <a:off x="0" y="0"/>
          <a:ext cx="0" cy="0"/>
          <a:chOff x="0" y="0"/>
          <a:chExt cx="0" cy="0"/>
        </a:xfrm>
      </p:grpSpPr>
      <p:pic>
        <p:nvPicPr>
          <p:cNvPr descr=" " id="487" name="Google Shape;487;g384c3569da2_0_454"/>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88" name="Google Shape;488;g384c3569da2_0_45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9" name="Google Shape;489;g384c3569da2_0_454"/>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0" name="Google Shape;490;g384c3569da2_0_454"/>
          <p:cNvSpPr/>
          <p:nvPr/>
        </p:nvSpPr>
        <p:spPr>
          <a:xfrm>
            <a:off x="15690694" y="698500"/>
            <a:ext cx="7464300" cy="1532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0000"/>
              </a:buClr>
              <a:buSzPts val="8000"/>
              <a:buFont typeface="Creepster"/>
              <a:buNone/>
            </a:pPr>
            <a:r>
              <a:rPr b="0" i="0" lang="en-US" sz="8000" u="none" cap="none" strike="noStrike">
                <a:solidFill>
                  <a:srgbClr val="FF0000"/>
                </a:solidFill>
                <a:latin typeface="Creepster"/>
                <a:ea typeface="Creepster"/>
                <a:cs typeface="Creepster"/>
                <a:sym typeface="Creepster"/>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495" name="Shape 495"/>
        <p:cNvGrpSpPr/>
        <p:nvPr/>
      </p:nvGrpSpPr>
      <p:grpSpPr>
        <a:xfrm>
          <a:off x="0" y="0"/>
          <a:ext cx="0" cy="0"/>
          <a:chOff x="0" y="0"/>
          <a:chExt cx="0" cy="0"/>
        </a:xfrm>
      </p:grpSpPr>
      <p:pic>
        <p:nvPicPr>
          <p:cNvPr descr=" " id="496" name="Google Shape;496;g384c3569da2_0_462"/>
          <p:cNvPicPr preferRelativeResize="0"/>
          <p:nvPr/>
        </p:nvPicPr>
        <p:blipFill rotWithShape="1">
          <a:blip r:embed="rId3">
            <a:alphaModFix/>
          </a:blip>
          <a:srcRect b="0" l="0" r="0" t="0"/>
          <a:stretch/>
        </p:blipFill>
        <p:spPr>
          <a:xfrm>
            <a:off x="0" y="0"/>
            <a:ext cx="13946343" cy="7772400"/>
          </a:xfrm>
          <a:prstGeom prst="rect">
            <a:avLst/>
          </a:prstGeom>
          <a:noFill/>
          <a:ln>
            <a:noFill/>
          </a:ln>
        </p:spPr>
      </p:pic>
      <p:pic>
        <p:nvPicPr>
          <p:cNvPr descr=" " id="497" name="Google Shape;497;g384c3569da2_0_462"/>
          <p:cNvPicPr preferRelativeResize="0"/>
          <p:nvPr/>
        </p:nvPicPr>
        <p:blipFill rotWithShape="1">
          <a:blip r:embed="rId4">
            <a:alphaModFix/>
          </a:blip>
          <a:srcRect b="0" l="0" r="0" t="0"/>
          <a:stretch/>
        </p:blipFill>
        <p:spPr>
          <a:xfrm>
            <a:off x="18540531" y="10215190"/>
            <a:ext cx="5340171" cy="2894757"/>
          </a:xfrm>
          <a:prstGeom prst="rect">
            <a:avLst/>
          </a:prstGeom>
          <a:noFill/>
          <a:ln>
            <a:noFill/>
          </a:ln>
        </p:spPr>
      </p:pic>
      <p:pic>
        <p:nvPicPr>
          <p:cNvPr descr=" " id="498" name="Google Shape;498;g384c3569da2_0_462"/>
          <p:cNvPicPr preferRelativeResize="0"/>
          <p:nvPr/>
        </p:nvPicPr>
        <p:blipFill rotWithShape="1">
          <a:blip r:embed="rId5">
            <a:alphaModFix/>
          </a:blip>
          <a:srcRect b="0" l="0" r="0" t="0"/>
          <a:stretch/>
        </p:blipFill>
        <p:spPr>
          <a:xfrm>
            <a:off x="15747764" y="9354269"/>
            <a:ext cx="3854783" cy="1675730"/>
          </a:xfrm>
          <a:prstGeom prst="rect">
            <a:avLst/>
          </a:prstGeom>
          <a:noFill/>
          <a:ln>
            <a:noFill/>
          </a:ln>
        </p:spPr>
      </p:pic>
      <p:sp>
        <p:nvSpPr>
          <p:cNvPr id="499" name="Google Shape;499;g384c3569da2_0_4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0" name="Google Shape;500;g384c3569da2_0_46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01" name="Google Shape;501;g384c3569da2_0_462"/>
          <p:cNvPicPr preferRelativeResize="0"/>
          <p:nvPr/>
        </p:nvPicPr>
        <p:blipFill rotWithShape="1">
          <a:blip r:embed="rId7">
            <a:alphaModFix/>
          </a:blip>
          <a:srcRect b="0" l="0" r="0" t="0"/>
          <a:stretch/>
        </p:blipFill>
        <p:spPr>
          <a:xfrm>
            <a:off x="1079635" y="698500"/>
            <a:ext cx="6566721" cy="5473700"/>
          </a:xfrm>
          <a:prstGeom prst="rect">
            <a:avLst/>
          </a:prstGeom>
          <a:noFill/>
          <a:ln>
            <a:noFill/>
          </a:ln>
        </p:spPr>
      </p:pic>
      <p:pic>
        <p:nvPicPr>
          <p:cNvPr descr=" " id="502" name="Google Shape;502;g384c3569da2_0_462"/>
          <p:cNvPicPr preferRelativeResize="0"/>
          <p:nvPr/>
        </p:nvPicPr>
        <p:blipFill rotWithShape="1">
          <a:blip r:embed="rId8">
            <a:alphaModFix/>
          </a:blip>
          <a:srcRect b="0" l="0" r="0" t="0"/>
          <a:stretch/>
        </p:blipFill>
        <p:spPr>
          <a:xfrm>
            <a:off x="15991299" y="6756400"/>
            <a:ext cx="6566721" cy="5473700"/>
          </a:xfrm>
          <a:prstGeom prst="rect">
            <a:avLst/>
          </a:prstGeom>
          <a:noFill/>
          <a:ln>
            <a:noFill/>
          </a:ln>
        </p:spPr>
      </p:pic>
      <p:sp>
        <p:nvSpPr>
          <p:cNvPr id="503" name="Google Shape;503;g384c3569da2_0_462"/>
          <p:cNvSpPr/>
          <p:nvPr/>
        </p:nvSpPr>
        <p:spPr>
          <a:xfrm>
            <a:off x="8675184" y="2171700"/>
            <a:ext cx="66048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384c3569da2_0_462"/>
          <p:cNvSpPr/>
          <p:nvPr/>
        </p:nvSpPr>
        <p:spPr>
          <a:xfrm>
            <a:off x="8675184" y="2425700"/>
            <a:ext cx="5082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384c3569da2_0_462"/>
          <p:cNvSpPr/>
          <p:nvPr/>
        </p:nvSpPr>
        <p:spPr>
          <a:xfrm>
            <a:off x="8675184" y="2425700"/>
            <a:ext cx="10500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2800"/>
              <a:buFont typeface="Creepster"/>
              <a:buNone/>
            </a:pPr>
            <a:r>
              <a:rPr b="0" i="0" lang="en-US" sz="12800" u="none" cap="none" strike="noStrike">
                <a:solidFill>
                  <a:srgbClr val="FF0000"/>
                </a:solidFill>
                <a:latin typeface="Creepster"/>
                <a:ea typeface="Creepster"/>
                <a:cs typeface="Creepster"/>
                <a:sym typeface="Creepster"/>
              </a:rPr>
              <a:t>1</a:t>
            </a:r>
            <a:endParaRPr b="0" i="0" sz="12800" u="none" cap="none" strike="noStrike">
              <a:solidFill>
                <a:schemeClr val="dk1"/>
              </a:solidFill>
              <a:latin typeface="Calibri"/>
              <a:ea typeface="Calibri"/>
              <a:cs typeface="Calibri"/>
              <a:sym typeface="Calibri"/>
            </a:endParaRPr>
          </a:p>
        </p:txBody>
      </p:sp>
      <p:sp>
        <p:nvSpPr>
          <p:cNvPr id="506" name="Google Shape;506;g384c3569da2_0_462"/>
          <p:cNvSpPr/>
          <p:nvPr/>
        </p:nvSpPr>
        <p:spPr>
          <a:xfrm>
            <a:off x="9386473" y="2171700"/>
            <a:ext cx="58935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7" name="Google Shape;507;g384c3569da2_0_462"/>
          <p:cNvSpPr/>
          <p:nvPr/>
        </p:nvSpPr>
        <p:spPr>
          <a:xfrm>
            <a:off x="9386473" y="2171700"/>
            <a:ext cx="60969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Discover the secrets</a:t>
            </a:r>
            <a:endParaRPr b="0" i="0" sz="4800" u="none" cap="none" strike="noStrike">
              <a:solidFill>
                <a:schemeClr val="dk1"/>
              </a:solidFill>
              <a:latin typeface="Calibri"/>
              <a:ea typeface="Calibri"/>
              <a:cs typeface="Calibri"/>
              <a:sym typeface="Calibri"/>
            </a:endParaRPr>
          </a:p>
        </p:txBody>
      </p:sp>
      <p:sp>
        <p:nvSpPr>
          <p:cNvPr id="508" name="Google Shape;508;g384c3569da2_0_462"/>
          <p:cNvSpPr/>
          <p:nvPr/>
        </p:nvSpPr>
        <p:spPr>
          <a:xfrm>
            <a:off x="9386473" y="2984500"/>
            <a:ext cx="60291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09" name="Google Shape;509;g384c3569da2_0_462"/>
          <p:cNvSpPr/>
          <p:nvPr/>
        </p:nvSpPr>
        <p:spPr>
          <a:xfrm>
            <a:off x="1079635" y="7962900"/>
            <a:ext cx="66048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0" name="Google Shape;510;g384c3569da2_0_462"/>
          <p:cNvSpPr/>
          <p:nvPr/>
        </p:nvSpPr>
        <p:spPr>
          <a:xfrm>
            <a:off x="1079635" y="8483600"/>
            <a:ext cx="6987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384c3569da2_0_462"/>
          <p:cNvSpPr/>
          <p:nvPr/>
        </p:nvSpPr>
        <p:spPr>
          <a:xfrm>
            <a:off x="1079635" y="8483600"/>
            <a:ext cx="12405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2800"/>
              <a:buFont typeface="Creepster"/>
              <a:buNone/>
            </a:pPr>
            <a:r>
              <a:rPr b="0" i="0" lang="en-US" sz="12800" u="none" cap="none" strike="noStrike">
                <a:solidFill>
                  <a:srgbClr val="FF0000"/>
                </a:solidFill>
                <a:latin typeface="Creepster"/>
                <a:ea typeface="Creepster"/>
                <a:cs typeface="Creepster"/>
                <a:sym typeface="Creepster"/>
              </a:rPr>
              <a:t>3</a:t>
            </a:r>
            <a:endParaRPr b="0" i="0" sz="12800" u="none" cap="none" strike="noStrike">
              <a:solidFill>
                <a:schemeClr val="dk1"/>
              </a:solidFill>
              <a:latin typeface="Calibri"/>
              <a:ea typeface="Calibri"/>
              <a:cs typeface="Calibri"/>
              <a:sym typeface="Calibri"/>
            </a:endParaRPr>
          </a:p>
        </p:txBody>
      </p:sp>
      <p:sp>
        <p:nvSpPr>
          <p:cNvPr id="512" name="Google Shape;512;g384c3569da2_0_462"/>
          <p:cNvSpPr/>
          <p:nvPr/>
        </p:nvSpPr>
        <p:spPr>
          <a:xfrm>
            <a:off x="1981448" y="7962900"/>
            <a:ext cx="57030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384c3569da2_0_462"/>
          <p:cNvSpPr/>
          <p:nvPr/>
        </p:nvSpPr>
        <p:spPr>
          <a:xfrm>
            <a:off x="1981448" y="7962900"/>
            <a:ext cx="59061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Meet the creatures</a:t>
            </a:r>
            <a:endParaRPr b="0" i="0" sz="4800" u="none" cap="none" strike="noStrike">
              <a:solidFill>
                <a:schemeClr val="dk1"/>
              </a:solidFill>
              <a:latin typeface="Calibri"/>
              <a:ea typeface="Calibri"/>
              <a:cs typeface="Calibri"/>
              <a:sym typeface="Calibri"/>
            </a:endParaRPr>
          </a:p>
        </p:txBody>
      </p:sp>
      <p:sp>
        <p:nvSpPr>
          <p:cNvPr id="514" name="Google Shape;514;g384c3569da2_0_462"/>
          <p:cNvSpPr/>
          <p:nvPr/>
        </p:nvSpPr>
        <p:spPr>
          <a:xfrm>
            <a:off x="1981448" y="8775700"/>
            <a:ext cx="58386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15" name="Google Shape;515;g384c3569da2_0_462"/>
          <p:cNvSpPr/>
          <p:nvPr/>
        </p:nvSpPr>
        <p:spPr>
          <a:xfrm>
            <a:off x="8586273" y="7962900"/>
            <a:ext cx="66048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384c3569da2_0_462"/>
          <p:cNvSpPr/>
          <p:nvPr/>
        </p:nvSpPr>
        <p:spPr>
          <a:xfrm>
            <a:off x="8586273" y="8483600"/>
            <a:ext cx="6858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384c3569da2_0_462"/>
          <p:cNvSpPr/>
          <p:nvPr/>
        </p:nvSpPr>
        <p:spPr>
          <a:xfrm>
            <a:off x="8586273" y="8483600"/>
            <a:ext cx="12279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2800"/>
              <a:buFont typeface="Creepster"/>
              <a:buNone/>
            </a:pPr>
            <a:r>
              <a:rPr b="0" i="0" lang="en-US" sz="12800" u="none" cap="none" strike="noStrike">
                <a:solidFill>
                  <a:srgbClr val="FF0000"/>
                </a:solidFill>
                <a:latin typeface="Creepster"/>
                <a:ea typeface="Creepster"/>
                <a:cs typeface="Creepster"/>
                <a:sym typeface="Creepster"/>
              </a:rPr>
              <a:t>4</a:t>
            </a:r>
            <a:endParaRPr b="0" i="0" sz="12800" u="none" cap="none" strike="noStrike">
              <a:solidFill>
                <a:schemeClr val="dk1"/>
              </a:solidFill>
              <a:latin typeface="Calibri"/>
              <a:ea typeface="Calibri"/>
              <a:cs typeface="Calibri"/>
              <a:sym typeface="Calibri"/>
            </a:endParaRPr>
          </a:p>
        </p:txBody>
      </p:sp>
      <p:sp>
        <p:nvSpPr>
          <p:cNvPr id="518" name="Google Shape;518;g384c3569da2_0_462"/>
          <p:cNvSpPr/>
          <p:nvPr/>
        </p:nvSpPr>
        <p:spPr>
          <a:xfrm>
            <a:off x="9475384" y="7962900"/>
            <a:ext cx="57156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g384c3569da2_0_462"/>
          <p:cNvSpPr/>
          <p:nvPr/>
        </p:nvSpPr>
        <p:spPr>
          <a:xfrm>
            <a:off x="9475384" y="7962900"/>
            <a:ext cx="5919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Uncover the magic</a:t>
            </a:r>
            <a:endParaRPr b="0" i="0" sz="4800" u="none" cap="none" strike="noStrike">
              <a:solidFill>
                <a:schemeClr val="dk1"/>
              </a:solidFill>
              <a:latin typeface="Calibri"/>
              <a:ea typeface="Calibri"/>
              <a:cs typeface="Calibri"/>
              <a:sym typeface="Calibri"/>
            </a:endParaRPr>
          </a:p>
        </p:txBody>
      </p:sp>
      <p:sp>
        <p:nvSpPr>
          <p:cNvPr id="520" name="Google Shape;520;g384c3569da2_0_462"/>
          <p:cNvSpPr/>
          <p:nvPr/>
        </p:nvSpPr>
        <p:spPr>
          <a:xfrm>
            <a:off x="9475384" y="8775700"/>
            <a:ext cx="58512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21" name="Google Shape;521;g384c3569da2_0_462"/>
          <p:cNvSpPr/>
          <p:nvPr/>
        </p:nvSpPr>
        <p:spPr>
          <a:xfrm>
            <a:off x="16181822" y="2171700"/>
            <a:ext cx="66048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384c3569da2_0_462"/>
          <p:cNvSpPr/>
          <p:nvPr/>
        </p:nvSpPr>
        <p:spPr>
          <a:xfrm>
            <a:off x="16181822" y="2425700"/>
            <a:ext cx="711300" cy="1905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384c3569da2_0_462"/>
          <p:cNvSpPr/>
          <p:nvPr/>
        </p:nvSpPr>
        <p:spPr>
          <a:xfrm>
            <a:off x="16181822" y="2425700"/>
            <a:ext cx="12531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2800"/>
              <a:buFont typeface="Creepster"/>
              <a:buNone/>
            </a:pPr>
            <a:r>
              <a:rPr b="0" i="0" lang="en-US" sz="12800" u="none" cap="none" strike="noStrike">
                <a:solidFill>
                  <a:srgbClr val="FF0000"/>
                </a:solidFill>
                <a:latin typeface="Creepster"/>
                <a:ea typeface="Creepster"/>
                <a:cs typeface="Creepster"/>
                <a:sym typeface="Creepster"/>
              </a:rPr>
              <a:t>2</a:t>
            </a:r>
            <a:endParaRPr b="0" i="0" sz="12800" u="none" cap="none" strike="noStrike">
              <a:solidFill>
                <a:schemeClr val="dk1"/>
              </a:solidFill>
              <a:latin typeface="Calibri"/>
              <a:ea typeface="Calibri"/>
              <a:cs typeface="Calibri"/>
              <a:sym typeface="Calibri"/>
            </a:endParaRPr>
          </a:p>
        </p:txBody>
      </p:sp>
      <p:sp>
        <p:nvSpPr>
          <p:cNvPr id="524" name="Google Shape;524;g384c3569da2_0_462"/>
          <p:cNvSpPr/>
          <p:nvPr/>
        </p:nvSpPr>
        <p:spPr>
          <a:xfrm>
            <a:off x="17096337" y="2171700"/>
            <a:ext cx="5690400" cy="241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g384c3569da2_0_462"/>
          <p:cNvSpPr/>
          <p:nvPr/>
        </p:nvSpPr>
        <p:spPr>
          <a:xfrm>
            <a:off x="17096337" y="2171700"/>
            <a:ext cx="58935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Find your own path</a:t>
            </a:r>
            <a:endParaRPr b="0" i="0" sz="4800" u="none" cap="none" strike="noStrike">
              <a:solidFill>
                <a:schemeClr val="dk1"/>
              </a:solidFill>
              <a:latin typeface="Calibri"/>
              <a:ea typeface="Calibri"/>
              <a:cs typeface="Calibri"/>
              <a:sym typeface="Calibri"/>
            </a:endParaRPr>
          </a:p>
        </p:txBody>
      </p:sp>
      <p:sp>
        <p:nvSpPr>
          <p:cNvPr id="526" name="Google Shape;526;g384c3569da2_0_462"/>
          <p:cNvSpPr/>
          <p:nvPr/>
        </p:nvSpPr>
        <p:spPr>
          <a:xfrm>
            <a:off x="17096337" y="2984500"/>
            <a:ext cx="58257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28" name="Shape 28"/>
        <p:cNvGrpSpPr/>
        <p:nvPr/>
      </p:nvGrpSpPr>
      <p:grpSpPr>
        <a:xfrm>
          <a:off x="0" y="0"/>
          <a:ext cx="0" cy="0"/>
          <a:chOff x="0" y="0"/>
          <a:chExt cx="0" cy="0"/>
        </a:xfrm>
      </p:grpSpPr>
      <p:pic>
        <p:nvPicPr>
          <p:cNvPr descr=" " id="29" name="Google Shape;29;g384c3569da2_0_12"/>
          <p:cNvPicPr preferRelativeResize="0"/>
          <p:nvPr/>
        </p:nvPicPr>
        <p:blipFill rotWithShape="1">
          <a:blip r:embed="rId3">
            <a:alphaModFix/>
          </a:blip>
          <a:srcRect b="0" l="0" r="0" t="0"/>
          <a:stretch/>
        </p:blipFill>
        <p:spPr>
          <a:xfrm>
            <a:off x="17667908" y="1511300"/>
            <a:ext cx="6719140" cy="12204700"/>
          </a:xfrm>
          <a:prstGeom prst="rect">
            <a:avLst/>
          </a:prstGeom>
          <a:noFill/>
          <a:ln>
            <a:noFill/>
          </a:ln>
        </p:spPr>
      </p:pic>
      <p:pic>
        <p:nvPicPr>
          <p:cNvPr descr=" " id="30" name="Google Shape;30;g384c3569da2_0_12"/>
          <p:cNvPicPr preferRelativeResize="0"/>
          <p:nvPr/>
        </p:nvPicPr>
        <p:blipFill rotWithShape="1">
          <a:blip r:embed="rId4">
            <a:alphaModFix/>
          </a:blip>
          <a:srcRect b="0" l="0" r="0" t="0"/>
          <a:stretch/>
        </p:blipFill>
        <p:spPr>
          <a:xfrm>
            <a:off x="19547743" y="1511300"/>
            <a:ext cx="2667333" cy="2844800"/>
          </a:xfrm>
          <a:prstGeom prst="rect">
            <a:avLst/>
          </a:prstGeom>
          <a:noFill/>
          <a:ln>
            <a:noFill/>
          </a:ln>
        </p:spPr>
      </p:pic>
      <p:pic>
        <p:nvPicPr>
          <p:cNvPr descr=" " id="31" name="Google Shape;31;g384c3569da2_0_12"/>
          <p:cNvPicPr preferRelativeResize="0"/>
          <p:nvPr/>
        </p:nvPicPr>
        <p:blipFill rotWithShape="1">
          <a:blip r:embed="rId5">
            <a:alphaModFix/>
          </a:blip>
          <a:srcRect b="0" l="0" r="0" t="0"/>
          <a:stretch/>
        </p:blipFill>
        <p:spPr>
          <a:xfrm>
            <a:off x="1619995" y="8955340"/>
            <a:ext cx="8522847" cy="4079058"/>
          </a:xfrm>
          <a:prstGeom prst="rect">
            <a:avLst/>
          </a:prstGeom>
          <a:noFill/>
          <a:ln>
            <a:noFill/>
          </a:ln>
        </p:spPr>
      </p:pic>
      <p:pic>
        <p:nvPicPr>
          <p:cNvPr descr=" " id="32" name="Google Shape;32;g384c3569da2_0_12"/>
          <p:cNvPicPr preferRelativeResize="0"/>
          <p:nvPr/>
        </p:nvPicPr>
        <p:blipFill rotWithShape="1">
          <a:blip r:embed="rId6">
            <a:alphaModFix/>
          </a:blip>
          <a:srcRect b="0" l="0" r="0" t="0"/>
          <a:stretch/>
        </p:blipFill>
        <p:spPr>
          <a:xfrm>
            <a:off x="1335490" y="6026910"/>
            <a:ext cx="4687934" cy="2195685"/>
          </a:xfrm>
          <a:prstGeom prst="rect">
            <a:avLst/>
          </a:prstGeom>
          <a:noFill/>
          <a:ln>
            <a:noFill/>
          </a:ln>
        </p:spPr>
      </p:pic>
      <p:sp>
        <p:nvSpPr>
          <p:cNvPr id="33" name="Google Shape;33;g384c3569da2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 name="Google Shape;34;g384c3569da2_0_1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5" name="Google Shape;35;g384c3569da2_0_12"/>
          <p:cNvSpPr/>
          <p:nvPr/>
        </p:nvSpPr>
        <p:spPr>
          <a:xfrm>
            <a:off x="9267925" y="4394200"/>
            <a:ext cx="5851200" cy="2446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0000"/>
              </a:buClr>
              <a:buSzPts val="12800"/>
              <a:buFont typeface="Creepster"/>
              <a:buNone/>
            </a:pPr>
            <a:r>
              <a:rPr b="0" i="0" lang="en-US" sz="12800" u="none" cap="none" strike="noStrike">
                <a:solidFill>
                  <a:srgbClr val="FF0000"/>
                </a:solidFill>
                <a:latin typeface="Creepster"/>
                <a:ea typeface="Creepster"/>
                <a:cs typeface="Creepster"/>
                <a:sym typeface="Creepster"/>
              </a:rPr>
              <a:t>Welcome</a:t>
            </a:r>
            <a:endParaRPr b="0" i="0" sz="12800" u="none" cap="none" strike="noStrike">
              <a:solidFill>
                <a:schemeClr val="dk1"/>
              </a:solidFill>
              <a:latin typeface="Calibri"/>
              <a:ea typeface="Calibri"/>
              <a:cs typeface="Calibri"/>
              <a:sym typeface="Calibri"/>
            </a:endParaRPr>
          </a:p>
        </p:txBody>
      </p:sp>
      <p:sp>
        <p:nvSpPr>
          <p:cNvPr id="36" name="Google Shape;36;g384c3569da2_0_12"/>
          <p:cNvSpPr/>
          <p:nvPr/>
        </p:nvSpPr>
        <p:spPr>
          <a:xfrm>
            <a:off x="5000192" y="6921500"/>
            <a:ext cx="14399400" cy="2269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531" name="Shape 531"/>
        <p:cNvGrpSpPr/>
        <p:nvPr/>
      </p:nvGrpSpPr>
      <p:grpSpPr>
        <a:xfrm>
          <a:off x="0" y="0"/>
          <a:ext cx="0" cy="0"/>
          <a:chOff x="0" y="0"/>
          <a:chExt cx="0" cy="0"/>
        </a:xfrm>
      </p:grpSpPr>
      <p:pic>
        <p:nvPicPr>
          <p:cNvPr descr=" " id="532" name="Google Shape;532;g384c3569da2_0_497"/>
          <p:cNvPicPr preferRelativeResize="0"/>
          <p:nvPr/>
        </p:nvPicPr>
        <p:blipFill rotWithShape="1">
          <a:blip r:embed="rId3">
            <a:alphaModFix/>
          </a:blip>
          <a:srcRect b="0" l="0" r="0" t="0"/>
          <a:stretch/>
        </p:blipFill>
        <p:spPr>
          <a:xfrm>
            <a:off x="8789499" y="0"/>
            <a:ext cx="15597549" cy="11303000"/>
          </a:xfrm>
          <a:prstGeom prst="rect">
            <a:avLst/>
          </a:prstGeom>
          <a:noFill/>
          <a:ln>
            <a:noFill/>
          </a:ln>
        </p:spPr>
      </p:pic>
      <p:pic>
        <p:nvPicPr>
          <p:cNvPr descr=" " id="533" name="Google Shape;533;g384c3569da2_0_497"/>
          <p:cNvPicPr preferRelativeResize="0"/>
          <p:nvPr/>
        </p:nvPicPr>
        <p:blipFill rotWithShape="1">
          <a:blip r:embed="rId4">
            <a:alphaModFix/>
          </a:blip>
          <a:srcRect b="0" l="0" r="0" t="0"/>
          <a:stretch/>
        </p:blipFill>
        <p:spPr>
          <a:xfrm>
            <a:off x="0" y="4381500"/>
            <a:ext cx="7112889" cy="9334500"/>
          </a:xfrm>
          <a:prstGeom prst="rect">
            <a:avLst/>
          </a:prstGeom>
          <a:noFill/>
          <a:ln>
            <a:noFill/>
          </a:ln>
        </p:spPr>
      </p:pic>
      <p:sp>
        <p:nvSpPr>
          <p:cNvPr id="534" name="Google Shape;534;g384c3569da2_0_49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5" name="Google Shape;535;g384c3569da2_0_49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536" name="Google Shape;536;g384c3569da2_0_497"/>
          <p:cNvPicPr preferRelativeResize="0"/>
          <p:nvPr/>
        </p:nvPicPr>
        <p:blipFill rotWithShape="1">
          <a:blip r:embed="rId6">
            <a:alphaModFix/>
          </a:blip>
          <a:srcRect b="0" l="0" r="0" t="0"/>
          <a:stretch/>
        </p:blipFill>
        <p:spPr>
          <a:xfrm>
            <a:off x="8522765" y="3810000"/>
            <a:ext cx="14479810" cy="7861300"/>
          </a:xfrm>
          <a:prstGeom prst="rect">
            <a:avLst/>
          </a:prstGeom>
          <a:noFill/>
          <a:ln>
            <a:noFill/>
          </a:ln>
        </p:spPr>
      </p:pic>
      <p:sp>
        <p:nvSpPr>
          <p:cNvPr id="537" name="Google Shape;537;g384c3569da2_0_497"/>
          <p:cNvSpPr/>
          <p:nvPr/>
        </p:nvSpPr>
        <p:spPr>
          <a:xfrm>
            <a:off x="5012893" y="1104900"/>
            <a:ext cx="14348700" cy="15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0000"/>
              </a:buClr>
              <a:buSzPts val="8000"/>
              <a:buFont typeface="Creepster"/>
              <a:buNone/>
            </a:pPr>
            <a:r>
              <a:rPr b="0" i="0" lang="en-US" sz="8000" u="none" cap="none" strike="noStrike">
                <a:solidFill>
                  <a:srgbClr val="FF0000"/>
                </a:solidFill>
                <a:latin typeface="Creepster"/>
                <a:ea typeface="Creepster"/>
                <a:cs typeface="Creepster"/>
                <a:sym typeface="Creepster"/>
              </a:rPr>
              <a:t>Fantasy Realm at a Glance</a:t>
            </a:r>
            <a:endParaRPr b="0" i="0" sz="8000" u="none" cap="none" strike="noStrike">
              <a:solidFill>
                <a:schemeClr val="dk1"/>
              </a:solidFill>
              <a:latin typeface="Calibri"/>
              <a:ea typeface="Calibri"/>
              <a:cs typeface="Calibri"/>
              <a:sym typeface="Calibri"/>
            </a:endParaRPr>
          </a:p>
        </p:txBody>
      </p:sp>
      <p:sp>
        <p:nvSpPr>
          <p:cNvPr id="538" name="Google Shape;538;g384c3569da2_0_497"/>
          <p:cNvSpPr/>
          <p:nvPr/>
        </p:nvSpPr>
        <p:spPr>
          <a:xfrm>
            <a:off x="1714714" y="3454400"/>
            <a:ext cx="69351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384c3569da2_0_497"/>
          <p:cNvSpPr/>
          <p:nvPr/>
        </p:nvSpPr>
        <p:spPr>
          <a:xfrm>
            <a:off x="1714714" y="3454400"/>
            <a:ext cx="69351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g384c3569da2_0_497"/>
          <p:cNvSpPr/>
          <p:nvPr/>
        </p:nvSpPr>
        <p:spPr>
          <a:xfrm>
            <a:off x="1714714" y="3454400"/>
            <a:ext cx="7138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The Forest</a:t>
            </a:r>
            <a:endParaRPr b="0" i="0" sz="4800" u="none" cap="none" strike="noStrike">
              <a:solidFill>
                <a:schemeClr val="dk1"/>
              </a:solidFill>
              <a:latin typeface="Calibri"/>
              <a:ea typeface="Calibri"/>
              <a:cs typeface="Calibri"/>
              <a:sym typeface="Calibri"/>
            </a:endParaRPr>
          </a:p>
        </p:txBody>
      </p:sp>
      <p:sp>
        <p:nvSpPr>
          <p:cNvPr id="541" name="Google Shape;541;g384c3569da2_0_497"/>
          <p:cNvSpPr/>
          <p:nvPr/>
        </p:nvSpPr>
        <p:spPr>
          <a:xfrm>
            <a:off x="1714714" y="42672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42" name="Google Shape;542;g384c3569da2_0_497"/>
          <p:cNvSpPr/>
          <p:nvPr/>
        </p:nvSpPr>
        <p:spPr>
          <a:xfrm>
            <a:off x="1714714" y="6616700"/>
            <a:ext cx="69351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3" name="Google Shape;543;g384c3569da2_0_497"/>
          <p:cNvSpPr/>
          <p:nvPr/>
        </p:nvSpPr>
        <p:spPr>
          <a:xfrm>
            <a:off x="1714714" y="6616700"/>
            <a:ext cx="69351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384c3569da2_0_497"/>
          <p:cNvSpPr/>
          <p:nvPr/>
        </p:nvSpPr>
        <p:spPr>
          <a:xfrm>
            <a:off x="1714714" y="6616700"/>
            <a:ext cx="7138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The Caves</a:t>
            </a:r>
            <a:endParaRPr b="0" i="0" sz="4800" u="none" cap="none" strike="noStrike">
              <a:solidFill>
                <a:schemeClr val="dk1"/>
              </a:solidFill>
              <a:latin typeface="Calibri"/>
              <a:ea typeface="Calibri"/>
              <a:cs typeface="Calibri"/>
              <a:sym typeface="Calibri"/>
            </a:endParaRPr>
          </a:p>
        </p:txBody>
      </p:sp>
      <p:sp>
        <p:nvSpPr>
          <p:cNvPr id="545" name="Google Shape;545;g384c3569da2_0_497"/>
          <p:cNvSpPr/>
          <p:nvPr/>
        </p:nvSpPr>
        <p:spPr>
          <a:xfrm>
            <a:off x="1714714" y="74295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46" name="Google Shape;546;g384c3569da2_0_497"/>
          <p:cNvSpPr/>
          <p:nvPr/>
        </p:nvSpPr>
        <p:spPr>
          <a:xfrm>
            <a:off x="1714714" y="9779000"/>
            <a:ext cx="69351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384c3569da2_0_497"/>
          <p:cNvSpPr/>
          <p:nvPr/>
        </p:nvSpPr>
        <p:spPr>
          <a:xfrm>
            <a:off x="1714714" y="9779000"/>
            <a:ext cx="69351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384c3569da2_0_497"/>
          <p:cNvSpPr/>
          <p:nvPr/>
        </p:nvSpPr>
        <p:spPr>
          <a:xfrm>
            <a:off x="1714714" y="9779000"/>
            <a:ext cx="7138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The Lair</a:t>
            </a:r>
            <a:endParaRPr b="0" i="0" sz="4800" u="none" cap="none" strike="noStrike">
              <a:solidFill>
                <a:schemeClr val="dk1"/>
              </a:solidFill>
              <a:latin typeface="Calibri"/>
              <a:ea typeface="Calibri"/>
              <a:cs typeface="Calibri"/>
              <a:sym typeface="Calibri"/>
            </a:endParaRPr>
          </a:p>
        </p:txBody>
      </p:sp>
      <p:sp>
        <p:nvSpPr>
          <p:cNvPr id="549" name="Google Shape;549;g384c3569da2_0_497"/>
          <p:cNvSpPr/>
          <p:nvPr/>
        </p:nvSpPr>
        <p:spPr>
          <a:xfrm>
            <a:off x="1714714" y="10591800"/>
            <a:ext cx="7070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554" name="Shape 554"/>
        <p:cNvGrpSpPr/>
        <p:nvPr/>
      </p:nvGrpSpPr>
      <p:grpSpPr>
        <a:xfrm>
          <a:off x="0" y="0"/>
          <a:ext cx="0" cy="0"/>
          <a:chOff x="0" y="0"/>
          <a:chExt cx="0" cy="0"/>
        </a:xfrm>
      </p:grpSpPr>
      <p:pic>
        <p:nvPicPr>
          <p:cNvPr descr=" " id="555" name="Google Shape;555;g384c3569da2_0_519"/>
          <p:cNvPicPr preferRelativeResize="0"/>
          <p:nvPr/>
        </p:nvPicPr>
        <p:blipFill rotWithShape="1">
          <a:blip r:embed="rId3">
            <a:alphaModFix/>
          </a:blip>
          <a:srcRect b="0" l="0" r="0" t="0"/>
          <a:stretch/>
        </p:blipFill>
        <p:spPr>
          <a:xfrm>
            <a:off x="0" y="266700"/>
            <a:ext cx="6731841" cy="13169900"/>
          </a:xfrm>
          <a:prstGeom prst="rect">
            <a:avLst/>
          </a:prstGeom>
          <a:noFill/>
          <a:ln>
            <a:noFill/>
          </a:ln>
        </p:spPr>
      </p:pic>
      <p:pic>
        <p:nvPicPr>
          <p:cNvPr descr=" " id="556" name="Google Shape;556;g384c3569da2_0_519"/>
          <p:cNvPicPr preferRelativeResize="0"/>
          <p:nvPr/>
        </p:nvPicPr>
        <p:blipFill rotWithShape="1">
          <a:blip r:embed="rId4">
            <a:alphaModFix/>
          </a:blip>
          <a:srcRect b="0" l="0" r="0" t="0"/>
          <a:stretch/>
        </p:blipFill>
        <p:spPr>
          <a:xfrm>
            <a:off x="20065330" y="9481170"/>
            <a:ext cx="3864145" cy="3802335"/>
          </a:xfrm>
          <a:prstGeom prst="rect">
            <a:avLst/>
          </a:prstGeom>
          <a:noFill/>
          <a:ln>
            <a:noFill/>
          </a:ln>
        </p:spPr>
      </p:pic>
      <p:pic>
        <p:nvPicPr>
          <p:cNvPr descr=" " id="557" name="Google Shape;557;g384c3569da2_0_519"/>
          <p:cNvPicPr preferRelativeResize="0"/>
          <p:nvPr/>
        </p:nvPicPr>
        <p:blipFill rotWithShape="1">
          <a:blip r:embed="rId5">
            <a:alphaModFix/>
          </a:blip>
          <a:srcRect b="0" l="0" r="0" t="0"/>
          <a:stretch/>
        </p:blipFill>
        <p:spPr>
          <a:xfrm>
            <a:off x="18493546" y="1071860"/>
            <a:ext cx="4690939" cy="2628478"/>
          </a:xfrm>
          <a:prstGeom prst="rect">
            <a:avLst/>
          </a:prstGeom>
          <a:noFill/>
          <a:ln>
            <a:noFill/>
          </a:ln>
        </p:spPr>
      </p:pic>
      <p:pic>
        <p:nvPicPr>
          <p:cNvPr descr=" " id="558" name="Google Shape;558;g384c3569da2_0_519"/>
          <p:cNvPicPr preferRelativeResize="0"/>
          <p:nvPr/>
        </p:nvPicPr>
        <p:blipFill rotWithShape="1">
          <a:blip r:embed="rId6">
            <a:alphaModFix/>
          </a:blip>
          <a:srcRect b="0" l="0" r="0" t="0"/>
          <a:stretch/>
        </p:blipFill>
        <p:spPr>
          <a:xfrm>
            <a:off x="16600463" y="3311823"/>
            <a:ext cx="3035710" cy="1699171"/>
          </a:xfrm>
          <a:prstGeom prst="rect">
            <a:avLst/>
          </a:prstGeom>
          <a:noFill/>
          <a:ln>
            <a:noFill/>
          </a:ln>
        </p:spPr>
      </p:pic>
      <p:sp>
        <p:nvSpPr>
          <p:cNvPr id="559" name="Google Shape;559;g384c3569da2_0_51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0" name="Google Shape;560;g384c3569da2_0_51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61" name="Google Shape;561;g384c3569da2_0_519"/>
          <p:cNvSpPr/>
          <p:nvPr/>
        </p:nvSpPr>
        <p:spPr>
          <a:xfrm>
            <a:off x="6054423" y="1104900"/>
            <a:ext cx="12278100" cy="15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0000"/>
              </a:buClr>
              <a:buSzPts val="8000"/>
              <a:buFont typeface="Creepster"/>
              <a:buNone/>
            </a:pPr>
            <a:r>
              <a:rPr b="0" i="0" lang="en-US" sz="8000" u="none" cap="none" strike="noStrike">
                <a:solidFill>
                  <a:srgbClr val="FF0000"/>
                </a:solidFill>
                <a:latin typeface="Creepster"/>
                <a:ea typeface="Creepster"/>
                <a:cs typeface="Creepster"/>
                <a:sym typeface="Creepster"/>
              </a:rPr>
              <a:t>The Timeline</a:t>
            </a:r>
            <a:endParaRPr b="0" i="0" sz="8000" u="none" cap="none" strike="noStrike">
              <a:solidFill>
                <a:schemeClr val="dk1"/>
              </a:solidFill>
              <a:latin typeface="Calibri"/>
              <a:ea typeface="Calibri"/>
              <a:cs typeface="Calibri"/>
              <a:sym typeface="Calibri"/>
            </a:endParaRPr>
          </a:p>
        </p:txBody>
      </p:sp>
      <p:sp>
        <p:nvSpPr>
          <p:cNvPr id="562" name="Google Shape;562;g384c3569da2_0_519"/>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384c3569da2_0_519"/>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4" name="Google Shape;564;g384c3569da2_0_519"/>
          <p:cNvPicPr preferRelativeResize="0"/>
          <p:nvPr/>
        </p:nvPicPr>
        <p:blipFill rotWithShape="1">
          <a:blip r:embed="rId8">
            <a:alphaModFix/>
          </a:blip>
          <a:srcRect b="0" l="0" r="0" t="0"/>
          <a:stretch/>
        </p:blipFill>
        <p:spPr>
          <a:xfrm>
            <a:off x="0" y="7912100"/>
            <a:ext cx="24387048" cy="12700"/>
          </a:xfrm>
          <a:prstGeom prst="rect">
            <a:avLst/>
          </a:prstGeom>
          <a:noFill/>
          <a:ln>
            <a:noFill/>
          </a:ln>
        </p:spPr>
      </p:pic>
      <p:pic>
        <p:nvPicPr>
          <p:cNvPr descr=" " id="565" name="Google Shape;565;g384c3569da2_0_519"/>
          <p:cNvPicPr preferRelativeResize="0"/>
          <p:nvPr/>
        </p:nvPicPr>
        <p:blipFill rotWithShape="1">
          <a:blip r:embed="rId9">
            <a:alphaModFix/>
          </a:blip>
          <a:srcRect b="0" l="0" r="0" t="0"/>
          <a:stretch/>
        </p:blipFill>
        <p:spPr>
          <a:xfrm>
            <a:off x="1244756" y="5016500"/>
            <a:ext cx="190524" cy="2908300"/>
          </a:xfrm>
          <a:prstGeom prst="rect">
            <a:avLst/>
          </a:prstGeom>
          <a:noFill/>
          <a:ln>
            <a:noFill/>
          </a:ln>
        </p:spPr>
      </p:pic>
      <p:pic>
        <p:nvPicPr>
          <p:cNvPr descr=" " id="566" name="Google Shape;566;g384c3569da2_0_519"/>
          <p:cNvPicPr preferRelativeResize="0"/>
          <p:nvPr/>
        </p:nvPicPr>
        <p:blipFill rotWithShape="1">
          <a:blip r:embed="rId10">
            <a:alphaModFix/>
          </a:blip>
          <a:srcRect b="0" l="0" r="0" t="0"/>
          <a:stretch/>
        </p:blipFill>
        <p:spPr>
          <a:xfrm>
            <a:off x="12561870" y="3505200"/>
            <a:ext cx="190524" cy="4419600"/>
          </a:xfrm>
          <a:prstGeom prst="rect">
            <a:avLst/>
          </a:prstGeom>
          <a:noFill/>
          <a:ln>
            <a:noFill/>
          </a:ln>
        </p:spPr>
      </p:pic>
      <p:pic>
        <p:nvPicPr>
          <p:cNvPr descr=" " id="567" name="Google Shape;567;g384c3569da2_0_519"/>
          <p:cNvPicPr preferRelativeResize="0"/>
          <p:nvPr/>
        </p:nvPicPr>
        <p:blipFill rotWithShape="1">
          <a:blip r:embed="rId11">
            <a:alphaModFix/>
          </a:blip>
          <a:srcRect b="0" l="0" r="0" t="0"/>
          <a:stretch/>
        </p:blipFill>
        <p:spPr>
          <a:xfrm>
            <a:off x="6884260" y="7924800"/>
            <a:ext cx="190524" cy="5029200"/>
          </a:xfrm>
          <a:prstGeom prst="rect">
            <a:avLst/>
          </a:prstGeom>
          <a:noFill/>
          <a:ln>
            <a:noFill/>
          </a:ln>
        </p:spPr>
      </p:pic>
      <p:pic>
        <p:nvPicPr>
          <p:cNvPr descr=" " id="568" name="Google Shape;568;g384c3569da2_0_519"/>
          <p:cNvPicPr preferRelativeResize="0"/>
          <p:nvPr/>
        </p:nvPicPr>
        <p:blipFill rotWithShape="1">
          <a:blip r:embed="rId12">
            <a:alphaModFix/>
          </a:blip>
          <a:srcRect b="0" l="0" r="0" t="0"/>
          <a:stretch/>
        </p:blipFill>
        <p:spPr>
          <a:xfrm>
            <a:off x="18214076" y="7924800"/>
            <a:ext cx="190524" cy="3048000"/>
          </a:xfrm>
          <a:prstGeom prst="rect">
            <a:avLst/>
          </a:prstGeom>
          <a:noFill/>
          <a:ln>
            <a:noFill/>
          </a:ln>
        </p:spPr>
      </p:pic>
      <p:sp>
        <p:nvSpPr>
          <p:cNvPr id="569" name="Google Shape;569;g384c3569da2_0_519"/>
          <p:cNvSpPr/>
          <p:nvPr/>
        </p:nvSpPr>
        <p:spPr>
          <a:xfrm>
            <a:off x="1740117" y="4775200"/>
            <a:ext cx="4572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g384c3569da2_0_519"/>
          <p:cNvSpPr/>
          <p:nvPr/>
        </p:nvSpPr>
        <p:spPr>
          <a:xfrm>
            <a:off x="1740117" y="4775200"/>
            <a:ext cx="4572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384c3569da2_0_519"/>
          <p:cNvSpPr/>
          <p:nvPr/>
        </p:nvSpPr>
        <p:spPr>
          <a:xfrm>
            <a:off x="1740117" y="47752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War</a:t>
            </a:r>
            <a:endParaRPr b="0" i="0" sz="3600" u="none" cap="none" strike="noStrike">
              <a:solidFill>
                <a:schemeClr val="dk1"/>
              </a:solidFill>
              <a:latin typeface="Calibri"/>
              <a:ea typeface="Calibri"/>
              <a:cs typeface="Calibri"/>
              <a:sym typeface="Calibri"/>
            </a:endParaRPr>
          </a:p>
        </p:txBody>
      </p:sp>
      <p:sp>
        <p:nvSpPr>
          <p:cNvPr id="572" name="Google Shape;572;g384c3569da2_0_519"/>
          <p:cNvSpPr/>
          <p:nvPr/>
        </p:nvSpPr>
        <p:spPr>
          <a:xfrm>
            <a:off x="1740117" y="55118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Volcano disaster</a:t>
            </a:r>
            <a:endParaRPr b="0" i="0" sz="3200" u="none" cap="none" strike="noStrike">
              <a:solidFill>
                <a:schemeClr val="dk1"/>
              </a:solidFill>
              <a:latin typeface="Calibri"/>
              <a:ea typeface="Calibri"/>
              <a:cs typeface="Calibri"/>
              <a:sym typeface="Calibri"/>
            </a:endParaRPr>
          </a:p>
        </p:txBody>
      </p:sp>
      <p:sp>
        <p:nvSpPr>
          <p:cNvPr id="573" name="Google Shape;573;g384c3569da2_0_519"/>
          <p:cNvSpPr/>
          <p:nvPr/>
        </p:nvSpPr>
        <p:spPr>
          <a:xfrm>
            <a:off x="13069934" y="32893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384c3569da2_0_519"/>
          <p:cNvSpPr/>
          <p:nvPr/>
        </p:nvSpPr>
        <p:spPr>
          <a:xfrm>
            <a:off x="13069934" y="32893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384c3569da2_0_519"/>
          <p:cNvSpPr/>
          <p:nvPr/>
        </p:nvSpPr>
        <p:spPr>
          <a:xfrm>
            <a:off x="13069934" y="32893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Transformation</a:t>
            </a:r>
            <a:endParaRPr b="0" i="0" sz="3600" u="none" cap="none" strike="noStrike">
              <a:solidFill>
                <a:schemeClr val="dk1"/>
              </a:solidFill>
              <a:latin typeface="Calibri"/>
              <a:ea typeface="Calibri"/>
              <a:cs typeface="Calibri"/>
              <a:sym typeface="Calibri"/>
            </a:endParaRPr>
          </a:p>
        </p:txBody>
      </p:sp>
      <p:sp>
        <p:nvSpPr>
          <p:cNvPr id="576" name="Google Shape;576;g384c3569da2_0_519"/>
          <p:cNvSpPr/>
          <p:nvPr/>
        </p:nvSpPr>
        <p:spPr>
          <a:xfrm>
            <a:off x="13069934" y="40259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Plot to assassinate leader uncovered.</a:t>
            </a:r>
            <a:endParaRPr b="0" i="0" sz="3200" u="none" cap="none" strike="noStrike">
              <a:solidFill>
                <a:schemeClr val="dk1"/>
              </a:solidFill>
              <a:latin typeface="Calibri"/>
              <a:ea typeface="Calibri"/>
              <a:cs typeface="Calibri"/>
              <a:sym typeface="Calibri"/>
            </a:endParaRPr>
          </a:p>
        </p:txBody>
      </p:sp>
      <p:sp>
        <p:nvSpPr>
          <p:cNvPr id="577" name="Google Shape;577;g384c3569da2_0_519"/>
          <p:cNvSpPr/>
          <p:nvPr/>
        </p:nvSpPr>
        <p:spPr>
          <a:xfrm>
            <a:off x="7417727" y="84328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384c3569da2_0_519"/>
          <p:cNvSpPr/>
          <p:nvPr/>
        </p:nvSpPr>
        <p:spPr>
          <a:xfrm>
            <a:off x="7417727" y="84328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384c3569da2_0_519"/>
          <p:cNvSpPr/>
          <p:nvPr/>
        </p:nvSpPr>
        <p:spPr>
          <a:xfrm>
            <a:off x="7417727" y="84328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Rise</a:t>
            </a:r>
            <a:endParaRPr b="0" i="0" sz="3600" u="none" cap="none" strike="noStrike">
              <a:solidFill>
                <a:schemeClr val="dk1"/>
              </a:solidFill>
              <a:latin typeface="Calibri"/>
              <a:ea typeface="Calibri"/>
              <a:cs typeface="Calibri"/>
              <a:sym typeface="Calibri"/>
            </a:endParaRPr>
          </a:p>
        </p:txBody>
      </p:sp>
      <p:sp>
        <p:nvSpPr>
          <p:cNvPr id="580" name="Google Shape;580;g384c3569da2_0_519"/>
          <p:cNvSpPr/>
          <p:nvPr/>
        </p:nvSpPr>
        <p:spPr>
          <a:xfrm>
            <a:off x="7417727" y="9169400"/>
            <a:ext cx="4708200" cy="3742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City expands, conquers neighbors.</a:t>
            </a:r>
            <a:endParaRPr b="0" i="0" sz="3200" u="none" cap="none" strike="noStrike">
              <a:solidFill>
                <a:schemeClr val="dk1"/>
              </a:solidFill>
              <a:latin typeface="Calibri"/>
              <a:ea typeface="Calibri"/>
              <a:cs typeface="Calibri"/>
              <a:sym typeface="Calibri"/>
            </a:endParaRPr>
          </a:p>
        </p:txBody>
      </p:sp>
      <p:sp>
        <p:nvSpPr>
          <p:cNvPr id="581" name="Google Shape;581;g384c3569da2_0_519"/>
          <p:cNvSpPr/>
          <p:nvPr/>
        </p:nvSpPr>
        <p:spPr>
          <a:xfrm>
            <a:off x="18747543" y="8432800"/>
            <a:ext cx="4572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384c3569da2_0_519"/>
          <p:cNvSpPr/>
          <p:nvPr/>
        </p:nvSpPr>
        <p:spPr>
          <a:xfrm>
            <a:off x="18747543" y="8432800"/>
            <a:ext cx="4572600" cy="2743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384c3569da2_0_519"/>
          <p:cNvSpPr/>
          <p:nvPr/>
        </p:nvSpPr>
        <p:spPr>
          <a:xfrm>
            <a:off x="18747543" y="8432800"/>
            <a:ext cx="472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Invasion</a:t>
            </a:r>
            <a:endParaRPr b="0" i="0" sz="3600" u="none" cap="none" strike="noStrike">
              <a:solidFill>
                <a:schemeClr val="dk1"/>
              </a:solidFill>
              <a:latin typeface="Calibri"/>
              <a:ea typeface="Calibri"/>
              <a:cs typeface="Calibri"/>
              <a:sym typeface="Calibri"/>
            </a:endParaRPr>
          </a:p>
        </p:txBody>
      </p:sp>
      <p:sp>
        <p:nvSpPr>
          <p:cNvPr id="584" name="Google Shape;584;g384c3569da2_0_519"/>
          <p:cNvSpPr/>
          <p:nvPr/>
        </p:nvSpPr>
        <p:spPr>
          <a:xfrm>
            <a:off x="18747543" y="9169400"/>
            <a:ext cx="4708200" cy="214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Hero's festival</a:t>
            </a:r>
            <a:endParaRPr b="0" i="0" sz="3200" u="none" cap="none" strike="noStrike">
              <a:solidFill>
                <a:schemeClr val="dk1"/>
              </a:solidFill>
              <a:latin typeface="Calibri"/>
              <a:ea typeface="Calibri"/>
              <a:cs typeface="Calibri"/>
              <a:sym typeface="Calibri"/>
            </a:endParaRPr>
          </a:p>
        </p:txBody>
      </p:sp>
      <p:sp>
        <p:nvSpPr>
          <p:cNvPr id="585" name="Google Shape;585;g384c3569da2_0_519"/>
          <p:cNvSpPr/>
          <p:nvPr/>
        </p:nvSpPr>
        <p:spPr>
          <a:xfrm rot="-5400000">
            <a:off x="933032" y="8673540"/>
            <a:ext cx="978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3600"/>
              <a:buFont typeface="Creepster"/>
              <a:buNone/>
            </a:pPr>
            <a:r>
              <a:rPr b="0" i="0" lang="en-US" sz="3600" u="none" cap="none" strike="noStrike">
                <a:solidFill>
                  <a:srgbClr val="FF0000"/>
                </a:solidFill>
                <a:latin typeface="Creepster"/>
                <a:ea typeface="Creepster"/>
                <a:cs typeface="Creepster"/>
                <a:sym typeface="Creepster"/>
              </a:rPr>
              <a:t>2020</a:t>
            </a:r>
            <a:endParaRPr b="0" i="0" sz="3600" u="none" cap="none" strike="noStrike">
              <a:solidFill>
                <a:schemeClr val="dk1"/>
              </a:solidFill>
              <a:latin typeface="Calibri"/>
              <a:ea typeface="Calibri"/>
              <a:cs typeface="Calibri"/>
              <a:sym typeface="Calibri"/>
            </a:endParaRPr>
          </a:p>
        </p:txBody>
      </p:sp>
      <p:sp>
        <p:nvSpPr>
          <p:cNvPr id="586" name="Google Shape;586;g384c3569da2_0_519"/>
          <p:cNvSpPr/>
          <p:nvPr/>
        </p:nvSpPr>
        <p:spPr>
          <a:xfrm rot="-5400000">
            <a:off x="12256447" y="8680634"/>
            <a:ext cx="9654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3600"/>
              <a:buFont typeface="Creepster"/>
              <a:buNone/>
            </a:pPr>
            <a:r>
              <a:rPr b="0" i="0" lang="en-US" sz="3600" u="none" cap="none" strike="noStrike">
                <a:solidFill>
                  <a:srgbClr val="FF0000"/>
                </a:solidFill>
                <a:latin typeface="Creepster"/>
                <a:ea typeface="Creepster"/>
                <a:cs typeface="Creepster"/>
                <a:sym typeface="Creepster"/>
              </a:rPr>
              <a:t>2022</a:t>
            </a:r>
            <a:endParaRPr b="0" i="0" sz="3600" u="none" cap="none" strike="noStrike">
              <a:solidFill>
                <a:schemeClr val="dk1"/>
              </a:solidFill>
              <a:latin typeface="Calibri"/>
              <a:ea typeface="Calibri"/>
              <a:cs typeface="Calibri"/>
              <a:sym typeface="Calibri"/>
            </a:endParaRPr>
          </a:p>
        </p:txBody>
      </p:sp>
      <p:sp>
        <p:nvSpPr>
          <p:cNvPr id="587" name="Google Shape;587;g384c3569da2_0_519"/>
          <p:cNvSpPr/>
          <p:nvPr/>
        </p:nvSpPr>
        <p:spPr>
          <a:xfrm rot="-5400000">
            <a:off x="6611307" y="6778632"/>
            <a:ext cx="9018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3600"/>
              <a:buFont typeface="Creepster"/>
              <a:buNone/>
            </a:pPr>
            <a:r>
              <a:rPr b="0" i="0" lang="en-US" sz="3600" u="none" cap="none" strike="noStrike">
                <a:solidFill>
                  <a:srgbClr val="FF0000"/>
                </a:solidFill>
                <a:latin typeface="Creepster"/>
                <a:ea typeface="Creepster"/>
                <a:cs typeface="Creepster"/>
                <a:sym typeface="Creepster"/>
              </a:rPr>
              <a:t>2021</a:t>
            </a:r>
            <a:endParaRPr b="0" i="0" sz="3600" u="none" cap="none" strike="noStrike">
              <a:solidFill>
                <a:schemeClr val="dk1"/>
              </a:solidFill>
              <a:latin typeface="Calibri"/>
              <a:ea typeface="Calibri"/>
              <a:cs typeface="Calibri"/>
              <a:sym typeface="Calibri"/>
            </a:endParaRPr>
          </a:p>
        </p:txBody>
      </p:sp>
      <p:sp>
        <p:nvSpPr>
          <p:cNvPr id="588" name="Google Shape;588;g384c3569da2_0_519"/>
          <p:cNvSpPr/>
          <p:nvPr/>
        </p:nvSpPr>
        <p:spPr>
          <a:xfrm rot="-5400000">
            <a:off x="17908654" y="6750234"/>
            <a:ext cx="9654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3600"/>
              <a:buFont typeface="Creepster"/>
              <a:buNone/>
            </a:pPr>
            <a:r>
              <a:rPr b="0" i="0" lang="en-US" sz="3600" u="none" cap="none" strike="noStrike">
                <a:solidFill>
                  <a:srgbClr val="FF0000"/>
                </a:solidFill>
                <a:latin typeface="Creepster"/>
                <a:ea typeface="Creepster"/>
                <a:cs typeface="Creepster"/>
                <a:sym typeface="Creepster"/>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593" name="Shape 593"/>
        <p:cNvGrpSpPr/>
        <p:nvPr/>
      </p:nvGrpSpPr>
      <p:grpSpPr>
        <a:xfrm>
          <a:off x="0" y="0"/>
          <a:ext cx="0" cy="0"/>
          <a:chOff x="0" y="0"/>
          <a:chExt cx="0" cy="0"/>
        </a:xfrm>
      </p:grpSpPr>
      <p:pic>
        <p:nvPicPr>
          <p:cNvPr descr=" " id="594" name="Google Shape;594;g384c3569da2_0_557"/>
          <p:cNvPicPr preferRelativeResize="0"/>
          <p:nvPr/>
        </p:nvPicPr>
        <p:blipFill rotWithShape="1">
          <a:blip r:embed="rId3">
            <a:alphaModFix/>
          </a:blip>
          <a:srcRect b="0" l="0" r="0" t="0"/>
          <a:stretch/>
        </p:blipFill>
        <p:spPr>
          <a:xfrm>
            <a:off x="0" y="0"/>
            <a:ext cx="13946343" cy="7772400"/>
          </a:xfrm>
          <a:prstGeom prst="rect">
            <a:avLst/>
          </a:prstGeom>
          <a:noFill/>
          <a:ln>
            <a:noFill/>
          </a:ln>
        </p:spPr>
      </p:pic>
      <p:pic>
        <p:nvPicPr>
          <p:cNvPr descr=" " id="595" name="Google Shape;595;g384c3569da2_0_557"/>
          <p:cNvPicPr preferRelativeResize="0"/>
          <p:nvPr/>
        </p:nvPicPr>
        <p:blipFill rotWithShape="1">
          <a:blip r:embed="rId4">
            <a:alphaModFix/>
          </a:blip>
          <a:srcRect b="0" l="0" r="0" t="0"/>
          <a:stretch/>
        </p:blipFill>
        <p:spPr>
          <a:xfrm>
            <a:off x="18540531" y="10215190"/>
            <a:ext cx="5340171" cy="2894757"/>
          </a:xfrm>
          <a:prstGeom prst="rect">
            <a:avLst/>
          </a:prstGeom>
          <a:noFill/>
          <a:ln>
            <a:noFill/>
          </a:ln>
        </p:spPr>
      </p:pic>
      <p:pic>
        <p:nvPicPr>
          <p:cNvPr descr=" " id="596" name="Google Shape;596;g384c3569da2_0_557"/>
          <p:cNvPicPr preferRelativeResize="0"/>
          <p:nvPr/>
        </p:nvPicPr>
        <p:blipFill rotWithShape="1">
          <a:blip r:embed="rId5">
            <a:alphaModFix/>
          </a:blip>
          <a:srcRect b="0" l="0" r="0" t="0"/>
          <a:stretch/>
        </p:blipFill>
        <p:spPr>
          <a:xfrm>
            <a:off x="15747764" y="9354269"/>
            <a:ext cx="3854783" cy="1675730"/>
          </a:xfrm>
          <a:prstGeom prst="rect">
            <a:avLst/>
          </a:prstGeom>
          <a:noFill/>
          <a:ln>
            <a:noFill/>
          </a:ln>
        </p:spPr>
      </p:pic>
      <p:sp>
        <p:nvSpPr>
          <p:cNvPr id="597" name="Google Shape;597;g384c3569da2_0_5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8" name="Google Shape;598;g384c3569da2_0_55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99" name="Google Shape;599;g384c3569da2_0_557"/>
          <p:cNvSpPr/>
          <p:nvPr/>
        </p:nvSpPr>
        <p:spPr>
          <a:xfrm>
            <a:off x="9267925" y="711200"/>
            <a:ext cx="5851200" cy="15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0000"/>
              </a:buClr>
              <a:buSzPts val="8000"/>
              <a:buFont typeface="Creepster"/>
              <a:buNone/>
            </a:pPr>
            <a:r>
              <a:rPr b="0" i="0" lang="en-US" sz="8000" u="none" cap="none" strike="noStrike">
                <a:solidFill>
                  <a:srgbClr val="FF0000"/>
                </a:solidFill>
                <a:latin typeface="Creepster"/>
                <a:ea typeface="Creepster"/>
                <a:cs typeface="Creepster"/>
                <a:sym typeface="Creepster"/>
              </a:rPr>
              <a:t>Our Team</a:t>
            </a:r>
            <a:endParaRPr b="0" i="0" sz="8000" u="none" cap="none" strike="noStrike">
              <a:solidFill>
                <a:schemeClr val="dk1"/>
              </a:solidFill>
              <a:latin typeface="Calibri"/>
              <a:ea typeface="Calibri"/>
              <a:cs typeface="Calibri"/>
              <a:sym typeface="Calibri"/>
            </a:endParaRPr>
          </a:p>
        </p:txBody>
      </p:sp>
      <p:sp>
        <p:nvSpPr>
          <p:cNvPr id="600" name="Google Shape;600;g384c3569da2_0_557"/>
          <p:cNvSpPr/>
          <p:nvPr/>
        </p:nvSpPr>
        <p:spPr>
          <a:xfrm>
            <a:off x="2553019" y="30099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1" name="Google Shape;601;g384c3569da2_0_557"/>
          <p:cNvPicPr preferRelativeResize="0"/>
          <p:nvPr/>
        </p:nvPicPr>
        <p:blipFill rotWithShape="1">
          <a:blip r:embed="rId7">
            <a:alphaModFix/>
          </a:blip>
          <a:srcRect b="0" l="0" r="0" t="0"/>
          <a:stretch/>
        </p:blipFill>
        <p:spPr>
          <a:xfrm>
            <a:off x="2553019" y="3009900"/>
            <a:ext cx="6096762" cy="6096000"/>
          </a:xfrm>
          <a:prstGeom prst="rect">
            <a:avLst/>
          </a:prstGeom>
          <a:noFill/>
          <a:ln>
            <a:noFill/>
          </a:ln>
        </p:spPr>
      </p:pic>
      <p:sp>
        <p:nvSpPr>
          <p:cNvPr id="602" name="Google Shape;602;g384c3569da2_0_557"/>
          <p:cNvSpPr/>
          <p:nvPr/>
        </p:nvSpPr>
        <p:spPr>
          <a:xfrm>
            <a:off x="2553019" y="93091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384c3569da2_0_557"/>
          <p:cNvSpPr/>
          <p:nvPr/>
        </p:nvSpPr>
        <p:spPr>
          <a:xfrm>
            <a:off x="2553019" y="93091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4" name="Google Shape;604;g384c3569da2_0_557"/>
          <p:cNvSpPr/>
          <p:nvPr/>
        </p:nvSpPr>
        <p:spPr>
          <a:xfrm>
            <a:off x="2451406" y="9309100"/>
            <a:ext cx="630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Eldruin</a:t>
            </a:r>
            <a:endParaRPr b="0" i="0" sz="4800" u="none" cap="none" strike="noStrike">
              <a:solidFill>
                <a:schemeClr val="dk1"/>
              </a:solidFill>
              <a:latin typeface="Calibri"/>
              <a:ea typeface="Calibri"/>
              <a:cs typeface="Calibri"/>
              <a:sym typeface="Calibri"/>
            </a:endParaRPr>
          </a:p>
        </p:txBody>
      </p:sp>
      <p:sp>
        <p:nvSpPr>
          <p:cNvPr id="605" name="Google Shape;605;g384c3569da2_0_557"/>
          <p:cNvSpPr/>
          <p:nvPr/>
        </p:nvSpPr>
        <p:spPr>
          <a:xfrm>
            <a:off x="2485277" y="101727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Fire Mage</a:t>
            </a:r>
            <a:endParaRPr b="0" i="0" sz="3200" u="none" cap="none" strike="noStrike">
              <a:solidFill>
                <a:schemeClr val="dk1"/>
              </a:solidFill>
              <a:latin typeface="Calibri"/>
              <a:ea typeface="Calibri"/>
              <a:cs typeface="Calibri"/>
              <a:sym typeface="Calibri"/>
            </a:endParaRPr>
          </a:p>
        </p:txBody>
      </p:sp>
      <p:sp>
        <p:nvSpPr>
          <p:cNvPr id="606" name="Google Shape;606;g384c3569da2_0_557"/>
          <p:cNvSpPr/>
          <p:nvPr/>
        </p:nvSpPr>
        <p:spPr>
          <a:xfrm>
            <a:off x="9513489" y="54483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7" name="Google Shape;607;g384c3569da2_0_557"/>
          <p:cNvPicPr preferRelativeResize="0"/>
          <p:nvPr/>
        </p:nvPicPr>
        <p:blipFill rotWithShape="1">
          <a:blip r:embed="rId8">
            <a:alphaModFix/>
          </a:blip>
          <a:srcRect b="0" l="0" r="0" t="0"/>
          <a:stretch/>
        </p:blipFill>
        <p:spPr>
          <a:xfrm>
            <a:off x="9513489" y="5448300"/>
            <a:ext cx="6096762" cy="6096000"/>
          </a:xfrm>
          <a:prstGeom prst="rect">
            <a:avLst/>
          </a:prstGeom>
          <a:noFill/>
          <a:ln>
            <a:noFill/>
          </a:ln>
        </p:spPr>
      </p:pic>
      <p:sp>
        <p:nvSpPr>
          <p:cNvPr id="608" name="Google Shape;608;g384c3569da2_0_557"/>
          <p:cNvSpPr/>
          <p:nvPr/>
        </p:nvSpPr>
        <p:spPr>
          <a:xfrm>
            <a:off x="9513489" y="117475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384c3569da2_0_557"/>
          <p:cNvSpPr/>
          <p:nvPr/>
        </p:nvSpPr>
        <p:spPr>
          <a:xfrm>
            <a:off x="9513489" y="117475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384c3569da2_0_557"/>
          <p:cNvSpPr/>
          <p:nvPr/>
        </p:nvSpPr>
        <p:spPr>
          <a:xfrm>
            <a:off x="9411876" y="11747500"/>
            <a:ext cx="630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Elementalen</a:t>
            </a:r>
            <a:endParaRPr b="0" i="0" sz="4800" u="none" cap="none" strike="noStrike">
              <a:solidFill>
                <a:schemeClr val="dk1"/>
              </a:solidFill>
              <a:latin typeface="Calibri"/>
              <a:ea typeface="Calibri"/>
              <a:cs typeface="Calibri"/>
              <a:sym typeface="Calibri"/>
            </a:endParaRPr>
          </a:p>
        </p:txBody>
      </p:sp>
      <p:sp>
        <p:nvSpPr>
          <p:cNvPr id="611" name="Google Shape;611;g384c3569da2_0_557"/>
          <p:cNvSpPr/>
          <p:nvPr/>
        </p:nvSpPr>
        <p:spPr>
          <a:xfrm>
            <a:off x="9445747" y="126111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Guardian</a:t>
            </a:r>
            <a:endParaRPr b="0" i="0" sz="3200" u="none" cap="none" strike="noStrike">
              <a:solidFill>
                <a:schemeClr val="dk1"/>
              </a:solidFill>
              <a:latin typeface="Calibri"/>
              <a:ea typeface="Calibri"/>
              <a:cs typeface="Calibri"/>
              <a:sym typeface="Calibri"/>
            </a:endParaRPr>
          </a:p>
        </p:txBody>
      </p:sp>
      <p:sp>
        <p:nvSpPr>
          <p:cNvPr id="612" name="Google Shape;612;g384c3569da2_0_557"/>
          <p:cNvSpPr/>
          <p:nvPr/>
        </p:nvSpPr>
        <p:spPr>
          <a:xfrm>
            <a:off x="16473959" y="3009900"/>
            <a:ext cx="6096900" cy="769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384c3569da2_0_557"/>
          <p:cNvPicPr preferRelativeResize="0"/>
          <p:nvPr/>
        </p:nvPicPr>
        <p:blipFill rotWithShape="1">
          <a:blip r:embed="rId9">
            <a:alphaModFix/>
          </a:blip>
          <a:srcRect b="0" l="0" r="0" t="0"/>
          <a:stretch/>
        </p:blipFill>
        <p:spPr>
          <a:xfrm>
            <a:off x="16473959" y="3009900"/>
            <a:ext cx="6096762" cy="6096000"/>
          </a:xfrm>
          <a:prstGeom prst="rect">
            <a:avLst/>
          </a:prstGeom>
          <a:noFill/>
          <a:ln>
            <a:noFill/>
          </a:ln>
        </p:spPr>
      </p:pic>
      <p:sp>
        <p:nvSpPr>
          <p:cNvPr id="614" name="Google Shape;614;g384c3569da2_0_557"/>
          <p:cNvSpPr/>
          <p:nvPr/>
        </p:nvSpPr>
        <p:spPr>
          <a:xfrm>
            <a:off x="16473959" y="93091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384c3569da2_0_557"/>
          <p:cNvSpPr/>
          <p:nvPr/>
        </p:nvSpPr>
        <p:spPr>
          <a:xfrm>
            <a:off x="16473959" y="9309100"/>
            <a:ext cx="6096900" cy="139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6" name="Google Shape;616;g384c3569da2_0_557"/>
          <p:cNvSpPr/>
          <p:nvPr/>
        </p:nvSpPr>
        <p:spPr>
          <a:xfrm>
            <a:off x="16372346" y="9309100"/>
            <a:ext cx="630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Lunaria</a:t>
            </a:r>
            <a:endParaRPr b="0" i="0" sz="4800" u="none" cap="none" strike="noStrike">
              <a:solidFill>
                <a:schemeClr val="dk1"/>
              </a:solidFill>
              <a:latin typeface="Calibri"/>
              <a:ea typeface="Calibri"/>
              <a:cs typeface="Calibri"/>
              <a:sym typeface="Calibri"/>
            </a:endParaRPr>
          </a:p>
        </p:txBody>
      </p:sp>
      <p:sp>
        <p:nvSpPr>
          <p:cNvPr id="617" name="Google Shape;617;g384c3569da2_0_557"/>
          <p:cNvSpPr/>
          <p:nvPr/>
        </p:nvSpPr>
        <p:spPr>
          <a:xfrm>
            <a:off x="16406217" y="10172700"/>
            <a:ext cx="62322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622" name="Shape 622"/>
        <p:cNvGrpSpPr/>
        <p:nvPr/>
      </p:nvGrpSpPr>
      <p:grpSpPr>
        <a:xfrm>
          <a:off x="0" y="0"/>
          <a:ext cx="0" cy="0"/>
          <a:chOff x="0" y="0"/>
          <a:chExt cx="0" cy="0"/>
        </a:xfrm>
      </p:grpSpPr>
      <p:pic>
        <p:nvPicPr>
          <p:cNvPr descr=" " id="623" name="Google Shape;623;g384c3569da2_0_585"/>
          <p:cNvPicPr preferRelativeResize="0"/>
          <p:nvPr/>
        </p:nvPicPr>
        <p:blipFill rotWithShape="1">
          <a:blip r:embed="rId3">
            <a:alphaModFix/>
          </a:blip>
          <a:srcRect b="0" l="0" r="0" t="0"/>
          <a:stretch/>
        </p:blipFill>
        <p:spPr>
          <a:xfrm>
            <a:off x="10440705" y="0"/>
            <a:ext cx="13946343" cy="7772400"/>
          </a:xfrm>
          <a:prstGeom prst="rect">
            <a:avLst/>
          </a:prstGeom>
          <a:noFill/>
          <a:ln>
            <a:noFill/>
          </a:ln>
        </p:spPr>
      </p:pic>
      <p:pic>
        <p:nvPicPr>
          <p:cNvPr descr=" " id="624" name="Google Shape;624;g384c3569da2_0_585"/>
          <p:cNvPicPr preferRelativeResize="0"/>
          <p:nvPr/>
        </p:nvPicPr>
        <p:blipFill rotWithShape="1">
          <a:blip r:embed="rId4">
            <a:alphaModFix/>
          </a:blip>
          <a:srcRect b="0" l="0" r="0" t="0"/>
          <a:stretch/>
        </p:blipFill>
        <p:spPr>
          <a:xfrm>
            <a:off x="506347" y="10215190"/>
            <a:ext cx="5340169" cy="2894757"/>
          </a:xfrm>
          <a:prstGeom prst="rect">
            <a:avLst/>
          </a:prstGeom>
          <a:noFill/>
          <a:ln>
            <a:noFill/>
          </a:ln>
        </p:spPr>
      </p:pic>
      <p:pic>
        <p:nvPicPr>
          <p:cNvPr descr=" " id="625" name="Google Shape;625;g384c3569da2_0_585"/>
          <p:cNvPicPr preferRelativeResize="0"/>
          <p:nvPr/>
        </p:nvPicPr>
        <p:blipFill rotWithShape="1">
          <a:blip r:embed="rId5">
            <a:alphaModFix/>
          </a:blip>
          <a:srcRect b="0" l="0" r="0" t="0"/>
          <a:stretch/>
        </p:blipFill>
        <p:spPr>
          <a:xfrm>
            <a:off x="4784501" y="9354269"/>
            <a:ext cx="3854783" cy="1675730"/>
          </a:xfrm>
          <a:prstGeom prst="rect">
            <a:avLst/>
          </a:prstGeom>
          <a:noFill/>
          <a:ln>
            <a:noFill/>
          </a:ln>
        </p:spPr>
      </p:pic>
      <p:sp>
        <p:nvSpPr>
          <p:cNvPr id="626" name="Google Shape;626;g384c3569da2_0_5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7" name="Google Shape;627;g384c3569da2_0_58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28" name="Google Shape;628;g384c3569da2_0_585"/>
          <p:cNvSpPr/>
          <p:nvPr/>
        </p:nvSpPr>
        <p:spPr>
          <a:xfrm>
            <a:off x="7794541" y="1092200"/>
            <a:ext cx="8810700" cy="15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0000"/>
              </a:buClr>
              <a:buSzPts val="8000"/>
              <a:buFont typeface="Creepster"/>
              <a:buNone/>
            </a:pPr>
            <a:r>
              <a:rPr b="0" i="0" lang="en-US" sz="8000" u="none" cap="none" strike="noStrike">
                <a:solidFill>
                  <a:srgbClr val="FF0000"/>
                </a:solidFill>
                <a:latin typeface="Creepster"/>
                <a:ea typeface="Creepster"/>
                <a:cs typeface="Creepster"/>
                <a:sym typeface="Creepster"/>
              </a:rPr>
              <a:t>The List</a:t>
            </a:r>
            <a:endParaRPr b="0" i="0" sz="8000" u="none" cap="none" strike="noStrike">
              <a:solidFill>
                <a:schemeClr val="dk1"/>
              </a:solidFill>
              <a:latin typeface="Calibri"/>
              <a:ea typeface="Calibri"/>
              <a:cs typeface="Calibri"/>
              <a:sym typeface="Calibri"/>
            </a:endParaRPr>
          </a:p>
        </p:txBody>
      </p:sp>
      <p:sp>
        <p:nvSpPr>
          <p:cNvPr id="629" name="Google Shape;629;g384c3569da2_0_585"/>
          <p:cNvSpPr/>
          <p:nvPr/>
        </p:nvSpPr>
        <p:spPr>
          <a:xfrm>
            <a:off x="1702013" y="4038600"/>
            <a:ext cx="17032800" cy="6781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0" name="Google Shape;630;g384c3569da2_0_585"/>
          <p:cNvSpPr/>
          <p:nvPr/>
        </p:nvSpPr>
        <p:spPr>
          <a:xfrm>
            <a:off x="1702013" y="4038600"/>
            <a:ext cx="17032800" cy="1066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384c3569da2_0_585"/>
          <p:cNvSpPr/>
          <p:nvPr/>
        </p:nvSpPr>
        <p:spPr>
          <a:xfrm>
            <a:off x="1702013" y="4305300"/>
            <a:ext cx="62493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Dragons</a:t>
            </a:r>
            <a:endParaRPr b="0" i="0" sz="3600" u="none" cap="none" strike="noStrike">
              <a:solidFill>
                <a:schemeClr val="dk1"/>
              </a:solidFill>
              <a:latin typeface="Calibri"/>
              <a:ea typeface="Calibri"/>
              <a:cs typeface="Calibri"/>
              <a:sym typeface="Calibri"/>
            </a:endParaRPr>
          </a:p>
        </p:txBody>
      </p:sp>
      <p:sp>
        <p:nvSpPr>
          <p:cNvPr id="632" name="Google Shape;632;g384c3569da2_0_585"/>
          <p:cNvSpPr/>
          <p:nvPr/>
        </p:nvSpPr>
        <p:spPr>
          <a:xfrm>
            <a:off x="8103613" y="4038600"/>
            <a:ext cx="107667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Fire-breathing creatures that are often powerful and dangerous</a:t>
            </a:r>
            <a:endParaRPr b="0" i="0" sz="3200" u="none" cap="none" strike="noStrike">
              <a:solidFill>
                <a:schemeClr val="dk1"/>
              </a:solidFill>
              <a:latin typeface="Calibri"/>
              <a:ea typeface="Calibri"/>
              <a:cs typeface="Calibri"/>
              <a:sym typeface="Calibri"/>
            </a:endParaRPr>
          </a:p>
        </p:txBody>
      </p:sp>
      <p:sp>
        <p:nvSpPr>
          <p:cNvPr id="633" name="Google Shape;633;g384c3569da2_0_585"/>
          <p:cNvSpPr/>
          <p:nvPr/>
        </p:nvSpPr>
        <p:spPr>
          <a:xfrm>
            <a:off x="1702013" y="5715000"/>
            <a:ext cx="170328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4" name="Google Shape;634;g384c3569da2_0_585"/>
          <p:cNvSpPr/>
          <p:nvPr/>
        </p:nvSpPr>
        <p:spPr>
          <a:xfrm>
            <a:off x="1702013" y="5715000"/>
            <a:ext cx="62493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Medieval-like Settings</a:t>
            </a:r>
            <a:endParaRPr b="0" i="0" sz="3600" u="none" cap="none" strike="noStrike">
              <a:solidFill>
                <a:schemeClr val="dk1"/>
              </a:solidFill>
              <a:latin typeface="Calibri"/>
              <a:ea typeface="Calibri"/>
              <a:cs typeface="Calibri"/>
              <a:sym typeface="Calibri"/>
            </a:endParaRPr>
          </a:p>
        </p:txBody>
      </p:sp>
      <p:sp>
        <p:nvSpPr>
          <p:cNvPr id="635" name="Google Shape;635;g384c3569da2_0_585"/>
          <p:cNvSpPr/>
          <p:nvPr/>
        </p:nvSpPr>
        <p:spPr>
          <a:xfrm>
            <a:off x="8103613" y="57150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Worlds with castles, knights, and feudal systems</a:t>
            </a:r>
            <a:endParaRPr b="0" i="0" sz="3200" u="none" cap="none" strike="noStrike">
              <a:solidFill>
                <a:schemeClr val="dk1"/>
              </a:solidFill>
              <a:latin typeface="Calibri"/>
              <a:ea typeface="Calibri"/>
              <a:cs typeface="Calibri"/>
              <a:sym typeface="Calibri"/>
            </a:endParaRPr>
          </a:p>
        </p:txBody>
      </p:sp>
      <p:sp>
        <p:nvSpPr>
          <p:cNvPr id="636" name="Google Shape;636;g384c3569da2_0_585"/>
          <p:cNvSpPr/>
          <p:nvPr/>
        </p:nvSpPr>
        <p:spPr>
          <a:xfrm>
            <a:off x="1702013" y="6858000"/>
            <a:ext cx="170328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384c3569da2_0_585"/>
          <p:cNvSpPr/>
          <p:nvPr/>
        </p:nvSpPr>
        <p:spPr>
          <a:xfrm>
            <a:off x="1702013" y="6858000"/>
            <a:ext cx="62493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Chosen One Trope</a:t>
            </a:r>
            <a:endParaRPr b="0" i="0" sz="3600" u="none" cap="none" strike="noStrike">
              <a:solidFill>
                <a:schemeClr val="dk1"/>
              </a:solidFill>
              <a:latin typeface="Calibri"/>
              <a:ea typeface="Calibri"/>
              <a:cs typeface="Calibri"/>
              <a:sym typeface="Calibri"/>
            </a:endParaRPr>
          </a:p>
        </p:txBody>
      </p:sp>
      <p:sp>
        <p:nvSpPr>
          <p:cNvPr id="638" name="Google Shape;638;g384c3569da2_0_585"/>
          <p:cNvSpPr/>
          <p:nvPr/>
        </p:nvSpPr>
        <p:spPr>
          <a:xfrm>
            <a:off x="8103613" y="68580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hero chosen by destiny to save the world</a:t>
            </a:r>
            <a:endParaRPr b="0" i="0" sz="3200" u="none" cap="none" strike="noStrike">
              <a:solidFill>
                <a:schemeClr val="dk1"/>
              </a:solidFill>
              <a:latin typeface="Calibri"/>
              <a:ea typeface="Calibri"/>
              <a:cs typeface="Calibri"/>
              <a:sym typeface="Calibri"/>
            </a:endParaRPr>
          </a:p>
        </p:txBody>
      </p:sp>
      <p:sp>
        <p:nvSpPr>
          <p:cNvPr id="639" name="Google Shape;639;g384c3569da2_0_585"/>
          <p:cNvSpPr/>
          <p:nvPr/>
        </p:nvSpPr>
        <p:spPr>
          <a:xfrm>
            <a:off x="1702013" y="8001000"/>
            <a:ext cx="170328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384c3569da2_0_585"/>
          <p:cNvSpPr/>
          <p:nvPr/>
        </p:nvSpPr>
        <p:spPr>
          <a:xfrm>
            <a:off x="1702013" y="8001000"/>
            <a:ext cx="62493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Magic</a:t>
            </a:r>
            <a:endParaRPr b="0" i="0" sz="3600" u="none" cap="none" strike="noStrike">
              <a:solidFill>
                <a:schemeClr val="dk1"/>
              </a:solidFill>
              <a:latin typeface="Calibri"/>
              <a:ea typeface="Calibri"/>
              <a:cs typeface="Calibri"/>
              <a:sym typeface="Calibri"/>
            </a:endParaRPr>
          </a:p>
        </p:txBody>
      </p:sp>
      <p:sp>
        <p:nvSpPr>
          <p:cNvPr id="641" name="Google Shape;641;g384c3569da2_0_585"/>
          <p:cNvSpPr/>
          <p:nvPr/>
        </p:nvSpPr>
        <p:spPr>
          <a:xfrm>
            <a:off x="8103613" y="80010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An integral part of fantasy stories, can take many forms</a:t>
            </a:r>
            <a:endParaRPr b="0" i="0" sz="3200" u="none" cap="none" strike="noStrike">
              <a:solidFill>
                <a:schemeClr val="dk1"/>
              </a:solidFill>
              <a:latin typeface="Calibri"/>
              <a:ea typeface="Calibri"/>
              <a:cs typeface="Calibri"/>
              <a:sym typeface="Calibri"/>
            </a:endParaRPr>
          </a:p>
        </p:txBody>
      </p:sp>
      <p:sp>
        <p:nvSpPr>
          <p:cNvPr id="642" name="Google Shape;642;g384c3569da2_0_585"/>
          <p:cNvSpPr/>
          <p:nvPr/>
        </p:nvSpPr>
        <p:spPr>
          <a:xfrm>
            <a:off x="1702013" y="9144000"/>
            <a:ext cx="170328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384c3569da2_0_585"/>
          <p:cNvSpPr/>
          <p:nvPr/>
        </p:nvSpPr>
        <p:spPr>
          <a:xfrm>
            <a:off x="1702013" y="9144000"/>
            <a:ext cx="62493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The Best Curse</a:t>
            </a:r>
            <a:endParaRPr b="0" i="0" sz="3600" u="none" cap="none" strike="noStrike">
              <a:solidFill>
                <a:schemeClr val="dk1"/>
              </a:solidFill>
              <a:latin typeface="Calibri"/>
              <a:ea typeface="Calibri"/>
              <a:cs typeface="Calibri"/>
              <a:sym typeface="Calibri"/>
            </a:endParaRPr>
          </a:p>
        </p:txBody>
      </p:sp>
      <p:sp>
        <p:nvSpPr>
          <p:cNvPr id="644" name="Google Shape;644;g384c3569da2_0_585"/>
          <p:cNvSpPr/>
          <p:nvPr/>
        </p:nvSpPr>
        <p:spPr>
          <a:xfrm>
            <a:off x="8103613" y="91440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curse that is unique, creative, and fits within the story</a:t>
            </a:r>
            <a:endParaRPr b="0" i="0" sz="3200" u="none" cap="none" strike="noStrike">
              <a:solidFill>
                <a:schemeClr val="dk1"/>
              </a:solidFill>
              <a:latin typeface="Calibri"/>
              <a:ea typeface="Calibri"/>
              <a:cs typeface="Calibri"/>
              <a:sym typeface="Calibri"/>
            </a:endParaRPr>
          </a:p>
        </p:txBody>
      </p:sp>
      <p:sp>
        <p:nvSpPr>
          <p:cNvPr id="645" name="Google Shape;645;g384c3569da2_0_585"/>
          <p:cNvSpPr/>
          <p:nvPr/>
        </p:nvSpPr>
        <p:spPr>
          <a:xfrm>
            <a:off x="1702013" y="10287000"/>
            <a:ext cx="17032800" cy="53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6" name="Google Shape;646;g384c3569da2_0_585"/>
          <p:cNvSpPr/>
          <p:nvPr/>
        </p:nvSpPr>
        <p:spPr>
          <a:xfrm>
            <a:off x="1702013" y="10287000"/>
            <a:ext cx="62493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Unique Creatures</a:t>
            </a:r>
            <a:endParaRPr b="0" i="0" sz="3600" u="none" cap="none" strike="noStrike">
              <a:solidFill>
                <a:schemeClr val="dk1"/>
              </a:solidFill>
              <a:latin typeface="Calibri"/>
              <a:ea typeface="Calibri"/>
              <a:cs typeface="Calibri"/>
              <a:sym typeface="Calibri"/>
            </a:endParaRPr>
          </a:p>
        </p:txBody>
      </p:sp>
      <p:sp>
        <p:nvSpPr>
          <p:cNvPr id="647" name="Google Shape;647;g384c3569da2_0_585"/>
          <p:cNvSpPr/>
          <p:nvPr/>
        </p:nvSpPr>
        <p:spPr>
          <a:xfrm>
            <a:off x="8103613" y="10287000"/>
            <a:ext cx="107667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variety of fantastical beings that inhabit the world</a:t>
            </a:r>
            <a:endParaRPr b="0" i="0" sz="3200" u="none" cap="none" strike="noStrike">
              <a:solidFill>
                <a:schemeClr val="dk1"/>
              </a:solidFill>
              <a:latin typeface="Calibri"/>
              <a:ea typeface="Calibri"/>
              <a:cs typeface="Calibri"/>
              <a:sym typeface="Calibri"/>
            </a:endParaRPr>
          </a:p>
        </p:txBody>
      </p:sp>
      <p:pic>
        <p:nvPicPr>
          <p:cNvPr descr=" " id="648" name="Google Shape;648;g384c3569da2_0_585"/>
          <p:cNvPicPr preferRelativeResize="0"/>
          <p:nvPr/>
        </p:nvPicPr>
        <p:blipFill rotWithShape="1">
          <a:blip r:embed="rId7">
            <a:alphaModFix/>
          </a:blip>
          <a:srcRect b="0" l="0" r="0" t="0"/>
          <a:stretch/>
        </p:blipFill>
        <p:spPr>
          <a:xfrm>
            <a:off x="17502788" y="3289300"/>
            <a:ext cx="6884260" cy="752832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653" name="Shape 653"/>
        <p:cNvGrpSpPr/>
        <p:nvPr/>
      </p:nvGrpSpPr>
      <p:grpSpPr>
        <a:xfrm>
          <a:off x="0" y="0"/>
          <a:ext cx="0" cy="0"/>
          <a:chOff x="0" y="0"/>
          <a:chExt cx="0" cy="0"/>
        </a:xfrm>
      </p:grpSpPr>
      <p:pic>
        <p:nvPicPr>
          <p:cNvPr descr=" " id="654" name="Google Shape;654;g384c3569da2_0_615"/>
          <p:cNvPicPr preferRelativeResize="0"/>
          <p:nvPr/>
        </p:nvPicPr>
        <p:blipFill rotWithShape="1">
          <a:blip r:embed="rId3">
            <a:alphaModFix/>
          </a:blip>
          <a:srcRect b="0" l="0" r="0" t="0"/>
          <a:stretch/>
        </p:blipFill>
        <p:spPr>
          <a:xfrm>
            <a:off x="0" y="266700"/>
            <a:ext cx="6731841" cy="13169900"/>
          </a:xfrm>
          <a:prstGeom prst="rect">
            <a:avLst/>
          </a:prstGeom>
          <a:noFill/>
          <a:ln>
            <a:noFill/>
          </a:ln>
        </p:spPr>
      </p:pic>
      <p:pic>
        <p:nvPicPr>
          <p:cNvPr descr=" " id="655" name="Google Shape;655;g384c3569da2_0_615"/>
          <p:cNvPicPr preferRelativeResize="0"/>
          <p:nvPr/>
        </p:nvPicPr>
        <p:blipFill rotWithShape="1">
          <a:blip r:embed="rId4">
            <a:alphaModFix/>
          </a:blip>
          <a:srcRect b="0" l="0" r="0" t="0"/>
          <a:stretch/>
        </p:blipFill>
        <p:spPr>
          <a:xfrm>
            <a:off x="20065330" y="9481170"/>
            <a:ext cx="3864145" cy="3802335"/>
          </a:xfrm>
          <a:prstGeom prst="rect">
            <a:avLst/>
          </a:prstGeom>
          <a:noFill/>
          <a:ln>
            <a:noFill/>
          </a:ln>
        </p:spPr>
      </p:pic>
      <p:pic>
        <p:nvPicPr>
          <p:cNvPr descr=" " id="656" name="Google Shape;656;g384c3569da2_0_615"/>
          <p:cNvPicPr preferRelativeResize="0"/>
          <p:nvPr/>
        </p:nvPicPr>
        <p:blipFill rotWithShape="1">
          <a:blip r:embed="rId5">
            <a:alphaModFix/>
          </a:blip>
          <a:srcRect b="0" l="0" r="0" t="0"/>
          <a:stretch/>
        </p:blipFill>
        <p:spPr>
          <a:xfrm>
            <a:off x="18493546" y="1071860"/>
            <a:ext cx="4690939" cy="2628478"/>
          </a:xfrm>
          <a:prstGeom prst="rect">
            <a:avLst/>
          </a:prstGeom>
          <a:noFill/>
          <a:ln>
            <a:noFill/>
          </a:ln>
        </p:spPr>
      </p:pic>
      <p:pic>
        <p:nvPicPr>
          <p:cNvPr descr=" " id="657" name="Google Shape;657;g384c3569da2_0_615"/>
          <p:cNvPicPr preferRelativeResize="0"/>
          <p:nvPr/>
        </p:nvPicPr>
        <p:blipFill rotWithShape="1">
          <a:blip r:embed="rId6">
            <a:alphaModFix/>
          </a:blip>
          <a:srcRect b="0" l="0" r="0" t="0"/>
          <a:stretch/>
        </p:blipFill>
        <p:spPr>
          <a:xfrm>
            <a:off x="16600463" y="3311823"/>
            <a:ext cx="3035710" cy="1699171"/>
          </a:xfrm>
          <a:prstGeom prst="rect">
            <a:avLst/>
          </a:prstGeom>
          <a:noFill/>
          <a:ln>
            <a:noFill/>
          </a:ln>
        </p:spPr>
      </p:pic>
      <p:sp>
        <p:nvSpPr>
          <p:cNvPr id="658" name="Google Shape;658;g384c3569da2_0_61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384c3569da2_0_61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60" name="Google Shape;660;g384c3569da2_0_615"/>
          <p:cNvSpPr/>
          <p:nvPr/>
        </p:nvSpPr>
        <p:spPr>
          <a:xfrm>
            <a:off x="2032254" y="571500"/>
            <a:ext cx="21338700" cy="1164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1" name="Google Shape;661;g384c3569da2_0_615"/>
          <p:cNvSpPr/>
          <p:nvPr/>
        </p:nvSpPr>
        <p:spPr>
          <a:xfrm>
            <a:off x="10618527" y="571500"/>
            <a:ext cx="4166100" cy="3403500"/>
          </a:xfrm>
          <a:prstGeom prst="roundRect">
            <a:avLst>
              <a:gd fmla="val 161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2" name="Google Shape;662;g384c3569da2_0_615"/>
          <p:cNvPicPr preferRelativeResize="0"/>
          <p:nvPr/>
        </p:nvPicPr>
        <p:blipFill rotWithShape="1">
          <a:blip r:embed="rId8">
            <a:alphaModFix/>
          </a:blip>
          <a:srcRect b="0" l="0" r="0" t="0"/>
          <a:stretch/>
        </p:blipFill>
        <p:spPr>
          <a:xfrm>
            <a:off x="11685461" y="571500"/>
            <a:ext cx="2032254" cy="2032000"/>
          </a:xfrm>
          <a:prstGeom prst="rect">
            <a:avLst/>
          </a:prstGeom>
          <a:noFill/>
          <a:ln>
            <a:noFill/>
          </a:ln>
        </p:spPr>
      </p:pic>
      <p:sp>
        <p:nvSpPr>
          <p:cNvPr id="663" name="Google Shape;663;g384c3569da2_0_615"/>
          <p:cNvSpPr/>
          <p:nvPr/>
        </p:nvSpPr>
        <p:spPr>
          <a:xfrm>
            <a:off x="10923365" y="2806700"/>
            <a:ext cx="3556500" cy="11685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4" name="Google Shape;664;g384c3569da2_0_615"/>
          <p:cNvSpPr/>
          <p:nvPr/>
        </p:nvSpPr>
        <p:spPr>
          <a:xfrm>
            <a:off x="10847156" y="2806700"/>
            <a:ext cx="37089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Chloe Ng</a:t>
            </a:r>
            <a:endParaRPr b="0" i="0" sz="3600" u="none" cap="none" strike="noStrike">
              <a:solidFill>
                <a:schemeClr val="dk1"/>
              </a:solidFill>
              <a:latin typeface="Calibri"/>
              <a:ea typeface="Calibri"/>
              <a:cs typeface="Calibri"/>
              <a:sym typeface="Calibri"/>
            </a:endParaRPr>
          </a:p>
        </p:txBody>
      </p:sp>
      <p:sp>
        <p:nvSpPr>
          <p:cNvPr id="665" name="Google Shape;665;g384c3569da2_0_615"/>
          <p:cNvSpPr/>
          <p:nvPr/>
        </p:nvSpPr>
        <p:spPr>
          <a:xfrm>
            <a:off x="10855623" y="34417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Mage</a:t>
            </a:r>
            <a:endParaRPr b="0" i="0" sz="3200" u="none" cap="none" strike="noStrike">
              <a:solidFill>
                <a:schemeClr val="dk1"/>
              </a:solidFill>
              <a:latin typeface="Calibri"/>
              <a:ea typeface="Calibri"/>
              <a:cs typeface="Calibri"/>
              <a:sym typeface="Calibri"/>
            </a:endParaRPr>
          </a:p>
        </p:txBody>
      </p:sp>
      <p:sp>
        <p:nvSpPr>
          <p:cNvPr id="666" name="Google Shape;666;g384c3569da2_0_615"/>
          <p:cNvSpPr/>
          <p:nvPr/>
        </p:nvSpPr>
        <p:spPr>
          <a:xfrm>
            <a:off x="2032254" y="8839200"/>
            <a:ext cx="4166100" cy="3403500"/>
          </a:xfrm>
          <a:prstGeom prst="roundRect">
            <a:avLst>
              <a:gd fmla="val 161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7" name="Google Shape;667;g384c3569da2_0_615"/>
          <p:cNvPicPr preferRelativeResize="0"/>
          <p:nvPr/>
        </p:nvPicPr>
        <p:blipFill rotWithShape="1">
          <a:blip r:embed="rId9">
            <a:alphaModFix/>
          </a:blip>
          <a:srcRect b="0" l="0" r="0" t="0"/>
          <a:stretch/>
        </p:blipFill>
        <p:spPr>
          <a:xfrm>
            <a:off x="3099187" y="8839200"/>
            <a:ext cx="2032254" cy="2032000"/>
          </a:xfrm>
          <a:prstGeom prst="rect">
            <a:avLst/>
          </a:prstGeom>
          <a:noFill/>
          <a:ln>
            <a:noFill/>
          </a:ln>
        </p:spPr>
      </p:pic>
      <p:sp>
        <p:nvSpPr>
          <p:cNvPr id="668" name="Google Shape;668;g384c3569da2_0_615"/>
          <p:cNvSpPr/>
          <p:nvPr/>
        </p:nvSpPr>
        <p:spPr>
          <a:xfrm>
            <a:off x="2337092" y="11074400"/>
            <a:ext cx="3556500" cy="11685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9" name="Google Shape;669;g384c3569da2_0_615"/>
          <p:cNvSpPr/>
          <p:nvPr/>
        </p:nvSpPr>
        <p:spPr>
          <a:xfrm>
            <a:off x="2260883" y="11074400"/>
            <a:ext cx="37089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Lyrisa</a:t>
            </a:r>
            <a:endParaRPr b="0" i="0" sz="3600" u="none" cap="none" strike="noStrike">
              <a:solidFill>
                <a:schemeClr val="dk1"/>
              </a:solidFill>
              <a:latin typeface="Calibri"/>
              <a:ea typeface="Calibri"/>
              <a:cs typeface="Calibri"/>
              <a:sym typeface="Calibri"/>
            </a:endParaRPr>
          </a:p>
        </p:txBody>
      </p:sp>
      <p:sp>
        <p:nvSpPr>
          <p:cNvPr id="670" name="Google Shape;670;g384c3569da2_0_615"/>
          <p:cNvSpPr/>
          <p:nvPr/>
        </p:nvSpPr>
        <p:spPr>
          <a:xfrm>
            <a:off x="2269350" y="11709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Dreamer</a:t>
            </a:r>
            <a:endParaRPr b="0" i="0" sz="3200" u="none" cap="none" strike="noStrike">
              <a:solidFill>
                <a:schemeClr val="dk1"/>
              </a:solidFill>
              <a:latin typeface="Calibri"/>
              <a:ea typeface="Calibri"/>
              <a:cs typeface="Calibri"/>
              <a:sym typeface="Calibri"/>
            </a:endParaRPr>
          </a:p>
        </p:txBody>
      </p:sp>
      <p:sp>
        <p:nvSpPr>
          <p:cNvPr id="671" name="Google Shape;671;g384c3569da2_0_615"/>
          <p:cNvSpPr/>
          <p:nvPr/>
        </p:nvSpPr>
        <p:spPr>
          <a:xfrm>
            <a:off x="6325391" y="8839200"/>
            <a:ext cx="4166100" cy="3403500"/>
          </a:xfrm>
          <a:prstGeom prst="roundRect">
            <a:avLst>
              <a:gd fmla="val 161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2" name="Google Shape;672;g384c3569da2_0_615"/>
          <p:cNvPicPr preferRelativeResize="0"/>
          <p:nvPr/>
        </p:nvPicPr>
        <p:blipFill rotWithShape="1">
          <a:blip r:embed="rId10">
            <a:alphaModFix/>
          </a:blip>
          <a:srcRect b="0" l="0" r="0" t="0"/>
          <a:stretch/>
        </p:blipFill>
        <p:spPr>
          <a:xfrm>
            <a:off x="7392324" y="8839200"/>
            <a:ext cx="2032254" cy="2032000"/>
          </a:xfrm>
          <a:prstGeom prst="rect">
            <a:avLst/>
          </a:prstGeom>
          <a:noFill/>
          <a:ln>
            <a:noFill/>
          </a:ln>
        </p:spPr>
      </p:pic>
      <p:sp>
        <p:nvSpPr>
          <p:cNvPr id="673" name="Google Shape;673;g384c3569da2_0_615"/>
          <p:cNvSpPr/>
          <p:nvPr/>
        </p:nvSpPr>
        <p:spPr>
          <a:xfrm>
            <a:off x="6630229" y="11074400"/>
            <a:ext cx="3556500" cy="11685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4" name="Google Shape;674;g384c3569da2_0_615"/>
          <p:cNvSpPr/>
          <p:nvPr/>
        </p:nvSpPr>
        <p:spPr>
          <a:xfrm>
            <a:off x="6554019" y="11074400"/>
            <a:ext cx="37089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Lucian</a:t>
            </a:r>
            <a:endParaRPr b="0" i="0" sz="3600" u="none" cap="none" strike="noStrike">
              <a:solidFill>
                <a:schemeClr val="dk1"/>
              </a:solidFill>
              <a:latin typeface="Calibri"/>
              <a:ea typeface="Calibri"/>
              <a:cs typeface="Calibri"/>
              <a:sym typeface="Calibri"/>
            </a:endParaRPr>
          </a:p>
        </p:txBody>
      </p:sp>
      <p:sp>
        <p:nvSpPr>
          <p:cNvPr id="675" name="Google Shape;675;g384c3569da2_0_615"/>
          <p:cNvSpPr/>
          <p:nvPr/>
        </p:nvSpPr>
        <p:spPr>
          <a:xfrm>
            <a:off x="6562487" y="11709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Conjurer</a:t>
            </a:r>
            <a:endParaRPr b="0" i="0" sz="3200" u="none" cap="none" strike="noStrike">
              <a:solidFill>
                <a:schemeClr val="dk1"/>
              </a:solidFill>
              <a:latin typeface="Calibri"/>
              <a:ea typeface="Calibri"/>
              <a:cs typeface="Calibri"/>
              <a:sym typeface="Calibri"/>
            </a:endParaRPr>
          </a:p>
        </p:txBody>
      </p:sp>
      <p:sp>
        <p:nvSpPr>
          <p:cNvPr id="676" name="Google Shape;676;g384c3569da2_0_615"/>
          <p:cNvSpPr/>
          <p:nvPr/>
        </p:nvSpPr>
        <p:spPr>
          <a:xfrm>
            <a:off x="10618527" y="8839200"/>
            <a:ext cx="4166100" cy="3403500"/>
          </a:xfrm>
          <a:prstGeom prst="roundRect">
            <a:avLst>
              <a:gd fmla="val 161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7" name="Google Shape;677;g384c3569da2_0_615"/>
          <p:cNvPicPr preferRelativeResize="0"/>
          <p:nvPr/>
        </p:nvPicPr>
        <p:blipFill rotWithShape="1">
          <a:blip r:embed="rId11">
            <a:alphaModFix/>
          </a:blip>
          <a:srcRect b="0" l="0" r="0" t="0"/>
          <a:stretch/>
        </p:blipFill>
        <p:spPr>
          <a:xfrm>
            <a:off x="11685461" y="8839200"/>
            <a:ext cx="2032254" cy="2032000"/>
          </a:xfrm>
          <a:prstGeom prst="rect">
            <a:avLst/>
          </a:prstGeom>
          <a:noFill/>
          <a:ln>
            <a:noFill/>
          </a:ln>
        </p:spPr>
      </p:pic>
      <p:sp>
        <p:nvSpPr>
          <p:cNvPr id="678" name="Google Shape;678;g384c3569da2_0_615"/>
          <p:cNvSpPr/>
          <p:nvPr/>
        </p:nvSpPr>
        <p:spPr>
          <a:xfrm>
            <a:off x="10923365" y="11074400"/>
            <a:ext cx="3556500" cy="11685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9" name="Google Shape;679;g384c3569da2_0_615"/>
          <p:cNvSpPr/>
          <p:nvPr/>
        </p:nvSpPr>
        <p:spPr>
          <a:xfrm>
            <a:off x="10847156" y="11074400"/>
            <a:ext cx="37089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Elvina</a:t>
            </a:r>
            <a:endParaRPr b="0" i="0" sz="3600" u="none" cap="none" strike="noStrike">
              <a:solidFill>
                <a:schemeClr val="dk1"/>
              </a:solidFill>
              <a:latin typeface="Calibri"/>
              <a:ea typeface="Calibri"/>
              <a:cs typeface="Calibri"/>
              <a:sym typeface="Calibri"/>
            </a:endParaRPr>
          </a:p>
        </p:txBody>
      </p:sp>
      <p:sp>
        <p:nvSpPr>
          <p:cNvPr id="680" name="Google Shape;680;g384c3569da2_0_615"/>
          <p:cNvSpPr/>
          <p:nvPr/>
        </p:nvSpPr>
        <p:spPr>
          <a:xfrm>
            <a:off x="10855623" y="11709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Oracle</a:t>
            </a:r>
            <a:endParaRPr b="0" i="0" sz="3200" u="none" cap="none" strike="noStrike">
              <a:solidFill>
                <a:schemeClr val="dk1"/>
              </a:solidFill>
              <a:latin typeface="Calibri"/>
              <a:ea typeface="Calibri"/>
              <a:cs typeface="Calibri"/>
              <a:sym typeface="Calibri"/>
            </a:endParaRPr>
          </a:p>
        </p:txBody>
      </p:sp>
      <p:sp>
        <p:nvSpPr>
          <p:cNvPr id="681" name="Google Shape;681;g384c3569da2_0_615"/>
          <p:cNvSpPr/>
          <p:nvPr/>
        </p:nvSpPr>
        <p:spPr>
          <a:xfrm>
            <a:off x="14911664" y="8839200"/>
            <a:ext cx="4166100" cy="3403500"/>
          </a:xfrm>
          <a:prstGeom prst="roundRect">
            <a:avLst>
              <a:gd fmla="val 161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2" name="Google Shape;682;g384c3569da2_0_615"/>
          <p:cNvPicPr preferRelativeResize="0"/>
          <p:nvPr/>
        </p:nvPicPr>
        <p:blipFill rotWithShape="1">
          <a:blip r:embed="rId12">
            <a:alphaModFix/>
          </a:blip>
          <a:srcRect b="0" l="0" r="0" t="0"/>
          <a:stretch/>
        </p:blipFill>
        <p:spPr>
          <a:xfrm>
            <a:off x="15978597" y="8839200"/>
            <a:ext cx="2032254" cy="2032000"/>
          </a:xfrm>
          <a:prstGeom prst="rect">
            <a:avLst/>
          </a:prstGeom>
          <a:noFill/>
          <a:ln>
            <a:noFill/>
          </a:ln>
        </p:spPr>
      </p:pic>
      <p:sp>
        <p:nvSpPr>
          <p:cNvPr id="683" name="Google Shape;683;g384c3569da2_0_615"/>
          <p:cNvSpPr/>
          <p:nvPr/>
        </p:nvSpPr>
        <p:spPr>
          <a:xfrm>
            <a:off x="15216502" y="11074400"/>
            <a:ext cx="3556500" cy="11685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4" name="Google Shape;684;g384c3569da2_0_615"/>
          <p:cNvSpPr/>
          <p:nvPr/>
        </p:nvSpPr>
        <p:spPr>
          <a:xfrm>
            <a:off x="15140292" y="11074400"/>
            <a:ext cx="37089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Seraphina</a:t>
            </a:r>
            <a:endParaRPr b="0" i="0" sz="3600" u="none" cap="none" strike="noStrike">
              <a:solidFill>
                <a:schemeClr val="dk1"/>
              </a:solidFill>
              <a:latin typeface="Calibri"/>
              <a:ea typeface="Calibri"/>
              <a:cs typeface="Calibri"/>
              <a:sym typeface="Calibri"/>
            </a:endParaRPr>
          </a:p>
        </p:txBody>
      </p:sp>
      <p:sp>
        <p:nvSpPr>
          <p:cNvPr id="685" name="Google Shape;685;g384c3569da2_0_615"/>
          <p:cNvSpPr/>
          <p:nvPr/>
        </p:nvSpPr>
        <p:spPr>
          <a:xfrm>
            <a:off x="15148760" y="11709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Lightbringer</a:t>
            </a:r>
            <a:endParaRPr b="0" i="0" sz="3200" u="none" cap="none" strike="noStrike">
              <a:solidFill>
                <a:schemeClr val="dk1"/>
              </a:solidFill>
              <a:latin typeface="Calibri"/>
              <a:ea typeface="Calibri"/>
              <a:cs typeface="Calibri"/>
              <a:sym typeface="Calibri"/>
            </a:endParaRPr>
          </a:p>
        </p:txBody>
      </p:sp>
      <p:sp>
        <p:nvSpPr>
          <p:cNvPr id="686" name="Google Shape;686;g384c3569da2_0_615"/>
          <p:cNvSpPr/>
          <p:nvPr/>
        </p:nvSpPr>
        <p:spPr>
          <a:xfrm>
            <a:off x="19204800" y="8839200"/>
            <a:ext cx="4166100" cy="3403500"/>
          </a:xfrm>
          <a:prstGeom prst="roundRect">
            <a:avLst>
              <a:gd fmla="val 161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7" name="Google Shape;687;g384c3569da2_0_615"/>
          <p:cNvPicPr preferRelativeResize="0"/>
          <p:nvPr/>
        </p:nvPicPr>
        <p:blipFill rotWithShape="1">
          <a:blip r:embed="rId13">
            <a:alphaModFix/>
          </a:blip>
          <a:srcRect b="0" l="0" r="0" t="0"/>
          <a:stretch/>
        </p:blipFill>
        <p:spPr>
          <a:xfrm>
            <a:off x="20271734" y="8839200"/>
            <a:ext cx="2032254" cy="2032000"/>
          </a:xfrm>
          <a:prstGeom prst="rect">
            <a:avLst/>
          </a:prstGeom>
          <a:noFill/>
          <a:ln>
            <a:noFill/>
          </a:ln>
        </p:spPr>
      </p:pic>
      <p:sp>
        <p:nvSpPr>
          <p:cNvPr id="688" name="Google Shape;688;g384c3569da2_0_615"/>
          <p:cNvSpPr/>
          <p:nvPr/>
        </p:nvSpPr>
        <p:spPr>
          <a:xfrm>
            <a:off x="19509638" y="11074400"/>
            <a:ext cx="3556500" cy="11685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9" name="Google Shape;689;g384c3569da2_0_615"/>
          <p:cNvSpPr/>
          <p:nvPr/>
        </p:nvSpPr>
        <p:spPr>
          <a:xfrm>
            <a:off x="19433429" y="11074400"/>
            <a:ext cx="37089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Kaelen</a:t>
            </a:r>
            <a:endParaRPr b="0" i="0" sz="3600" u="none" cap="none" strike="noStrike">
              <a:solidFill>
                <a:schemeClr val="dk1"/>
              </a:solidFill>
              <a:latin typeface="Calibri"/>
              <a:ea typeface="Calibri"/>
              <a:cs typeface="Calibri"/>
              <a:sym typeface="Calibri"/>
            </a:endParaRPr>
          </a:p>
        </p:txBody>
      </p:sp>
      <p:sp>
        <p:nvSpPr>
          <p:cNvPr id="690" name="Google Shape;690;g384c3569da2_0_615"/>
          <p:cNvSpPr/>
          <p:nvPr/>
        </p:nvSpPr>
        <p:spPr>
          <a:xfrm>
            <a:off x="19441897" y="117094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Sentinel</a:t>
            </a:r>
            <a:endParaRPr b="0" i="0" sz="3200" u="none" cap="none" strike="noStrike">
              <a:solidFill>
                <a:schemeClr val="dk1"/>
              </a:solidFill>
              <a:latin typeface="Calibri"/>
              <a:ea typeface="Calibri"/>
              <a:cs typeface="Calibri"/>
              <a:sym typeface="Calibri"/>
            </a:endParaRPr>
          </a:p>
        </p:txBody>
      </p:sp>
      <p:sp>
        <p:nvSpPr>
          <p:cNvPr id="691" name="Google Shape;691;g384c3569da2_0_615"/>
          <p:cNvSpPr/>
          <p:nvPr/>
        </p:nvSpPr>
        <p:spPr>
          <a:xfrm>
            <a:off x="4267733" y="4762500"/>
            <a:ext cx="4166100" cy="3403500"/>
          </a:xfrm>
          <a:prstGeom prst="roundRect">
            <a:avLst>
              <a:gd fmla="val 161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2" name="Google Shape;692;g384c3569da2_0_615"/>
          <p:cNvPicPr preferRelativeResize="0"/>
          <p:nvPr/>
        </p:nvPicPr>
        <p:blipFill rotWithShape="1">
          <a:blip r:embed="rId14">
            <a:alphaModFix/>
          </a:blip>
          <a:srcRect b="0" l="0" r="0" t="0"/>
          <a:stretch/>
        </p:blipFill>
        <p:spPr>
          <a:xfrm>
            <a:off x="5334667" y="4762500"/>
            <a:ext cx="2032254" cy="2032000"/>
          </a:xfrm>
          <a:prstGeom prst="rect">
            <a:avLst/>
          </a:prstGeom>
          <a:noFill/>
          <a:ln>
            <a:noFill/>
          </a:ln>
        </p:spPr>
      </p:pic>
      <p:sp>
        <p:nvSpPr>
          <p:cNvPr id="693" name="Google Shape;693;g384c3569da2_0_615"/>
          <p:cNvSpPr/>
          <p:nvPr/>
        </p:nvSpPr>
        <p:spPr>
          <a:xfrm>
            <a:off x="4572572" y="6997700"/>
            <a:ext cx="3556500" cy="11685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4" name="Google Shape;694;g384c3569da2_0_615"/>
          <p:cNvSpPr/>
          <p:nvPr/>
        </p:nvSpPr>
        <p:spPr>
          <a:xfrm>
            <a:off x="4496362" y="6997700"/>
            <a:ext cx="37089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Aurielle</a:t>
            </a:r>
            <a:endParaRPr b="0" i="0" sz="3600" u="none" cap="none" strike="noStrike">
              <a:solidFill>
                <a:schemeClr val="dk1"/>
              </a:solidFill>
              <a:latin typeface="Calibri"/>
              <a:ea typeface="Calibri"/>
              <a:cs typeface="Calibri"/>
              <a:sym typeface="Calibri"/>
            </a:endParaRPr>
          </a:p>
        </p:txBody>
      </p:sp>
      <p:sp>
        <p:nvSpPr>
          <p:cNvPr id="695" name="Google Shape;695;g384c3569da2_0_615"/>
          <p:cNvSpPr/>
          <p:nvPr/>
        </p:nvSpPr>
        <p:spPr>
          <a:xfrm>
            <a:off x="4504830" y="76327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Priestess</a:t>
            </a:r>
            <a:endParaRPr b="0" i="0" sz="3200" u="none" cap="none" strike="noStrike">
              <a:solidFill>
                <a:schemeClr val="dk1"/>
              </a:solidFill>
              <a:latin typeface="Calibri"/>
              <a:ea typeface="Calibri"/>
              <a:cs typeface="Calibri"/>
              <a:sym typeface="Calibri"/>
            </a:endParaRPr>
          </a:p>
        </p:txBody>
      </p:sp>
      <p:sp>
        <p:nvSpPr>
          <p:cNvPr id="696" name="Google Shape;696;g384c3569da2_0_615"/>
          <p:cNvSpPr/>
          <p:nvPr/>
        </p:nvSpPr>
        <p:spPr>
          <a:xfrm>
            <a:off x="17121740" y="4762500"/>
            <a:ext cx="4166100" cy="3403500"/>
          </a:xfrm>
          <a:prstGeom prst="roundRect">
            <a:avLst>
              <a:gd fmla="val 161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7" name="Google Shape;697;g384c3569da2_0_615"/>
          <p:cNvPicPr preferRelativeResize="0"/>
          <p:nvPr/>
        </p:nvPicPr>
        <p:blipFill rotWithShape="1">
          <a:blip r:embed="rId15">
            <a:alphaModFix/>
          </a:blip>
          <a:srcRect b="0" l="0" r="0" t="0"/>
          <a:stretch/>
        </p:blipFill>
        <p:spPr>
          <a:xfrm>
            <a:off x="18188673" y="4762500"/>
            <a:ext cx="2032254" cy="2032000"/>
          </a:xfrm>
          <a:prstGeom prst="rect">
            <a:avLst/>
          </a:prstGeom>
          <a:noFill/>
          <a:ln>
            <a:noFill/>
          </a:ln>
        </p:spPr>
      </p:pic>
      <p:sp>
        <p:nvSpPr>
          <p:cNvPr id="698" name="Google Shape;698;g384c3569da2_0_615"/>
          <p:cNvSpPr/>
          <p:nvPr/>
        </p:nvSpPr>
        <p:spPr>
          <a:xfrm>
            <a:off x="17426578" y="6997700"/>
            <a:ext cx="3556500" cy="11685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9" name="Google Shape;699;g384c3569da2_0_615"/>
          <p:cNvSpPr/>
          <p:nvPr/>
        </p:nvSpPr>
        <p:spPr>
          <a:xfrm>
            <a:off x="17350369" y="6997700"/>
            <a:ext cx="37089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Dariana</a:t>
            </a:r>
            <a:endParaRPr b="0" i="0" sz="3600" u="none" cap="none" strike="noStrike">
              <a:solidFill>
                <a:schemeClr val="dk1"/>
              </a:solidFill>
              <a:latin typeface="Calibri"/>
              <a:ea typeface="Calibri"/>
              <a:cs typeface="Calibri"/>
              <a:sym typeface="Calibri"/>
            </a:endParaRPr>
          </a:p>
        </p:txBody>
      </p:sp>
      <p:sp>
        <p:nvSpPr>
          <p:cNvPr id="700" name="Google Shape;700;g384c3569da2_0_615"/>
          <p:cNvSpPr/>
          <p:nvPr/>
        </p:nvSpPr>
        <p:spPr>
          <a:xfrm>
            <a:off x="17358836" y="76327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Shaman</a:t>
            </a:r>
            <a:endParaRPr b="0" i="0" sz="3200" u="none" cap="none" strike="noStrike">
              <a:solidFill>
                <a:schemeClr val="dk1"/>
              </a:solidFill>
              <a:latin typeface="Calibri"/>
              <a:ea typeface="Calibri"/>
              <a:cs typeface="Calibri"/>
              <a:sym typeface="Calibri"/>
            </a:endParaRPr>
          </a:p>
        </p:txBody>
      </p:sp>
      <p:sp>
        <p:nvSpPr>
          <p:cNvPr id="701" name="Google Shape;701;g384c3569da2_0_615"/>
          <p:cNvSpPr/>
          <p:nvPr/>
        </p:nvSpPr>
        <p:spPr>
          <a:xfrm>
            <a:off x="10618527" y="4762500"/>
            <a:ext cx="4166100" cy="3403500"/>
          </a:xfrm>
          <a:prstGeom prst="roundRect">
            <a:avLst>
              <a:gd fmla="val 1612"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2" name="Google Shape;702;g384c3569da2_0_615"/>
          <p:cNvPicPr preferRelativeResize="0"/>
          <p:nvPr/>
        </p:nvPicPr>
        <p:blipFill rotWithShape="1">
          <a:blip r:embed="rId16">
            <a:alphaModFix/>
          </a:blip>
          <a:srcRect b="0" l="0" r="0" t="0"/>
          <a:stretch/>
        </p:blipFill>
        <p:spPr>
          <a:xfrm>
            <a:off x="11685461" y="4762500"/>
            <a:ext cx="2032254" cy="2032000"/>
          </a:xfrm>
          <a:prstGeom prst="rect">
            <a:avLst/>
          </a:prstGeom>
          <a:noFill/>
          <a:ln>
            <a:noFill/>
          </a:ln>
        </p:spPr>
      </p:pic>
      <p:sp>
        <p:nvSpPr>
          <p:cNvPr id="703" name="Google Shape;703;g384c3569da2_0_615"/>
          <p:cNvSpPr/>
          <p:nvPr/>
        </p:nvSpPr>
        <p:spPr>
          <a:xfrm>
            <a:off x="10923365" y="6997700"/>
            <a:ext cx="3556500" cy="1168500"/>
          </a:xfrm>
          <a:prstGeom prst="roundRect">
            <a:avLst>
              <a:gd fmla="val 4696"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4" name="Google Shape;704;g384c3569da2_0_615"/>
          <p:cNvSpPr/>
          <p:nvPr/>
        </p:nvSpPr>
        <p:spPr>
          <a:xfrm>
            <a:off x="10847156" y="6997700"/>
            <a:ext cx="37089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Theronis</a:t>
            </a:r>
            <a:endParaRPr b="0" i="0" sz="3600" u="none" cap="none" strike="noStrike">
              <a:solidFill>
                <a:schemeClr val="dk1"/>
              </a:solidFill>
              <a:latin typeface="Calibri"/>
              <a:ea typeface="Calibri"/>
              <a:cs typeface="Calibri"/>
              <a:sym typeface="Calibri"/>
            </a:endParaRPr>
          </a:p>
        </p:txBody>
      </p:sp>
      <p:sp>
        <p:nvSpPr>
          <p:cNvPr id="705" name="Google Shape;705;g384c3569da2_0_615"/>
          <p:cNvSpPr/>
          <p:nvPr/>
        </p:nvSpPr>
        <p:spPr>
          <a:xfrm>
            <a:off x="10855623" y="7632700"/>
            <a:ext cx="3691800" cy="66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Warrior</a:t>
            </a:r>
            <a:endParaRPr b="0" i="0" sz="3200" u="none" cap="none" strike="noStrike">
              <a:solidFill>
                <a:schemeClr val="dk1"/>
              </a:solidFill>
              <a:latin typeface="Calibri"/>
              <a:ea typeface="Calibri"/>
              <a:cs typeface="Calibri"/>
              <a:sym typeface="Calibri"/>
            </a:endParaRPr>
          </a:p>
        </p:txBody>
      </p:sp>
      <p:pic>
        <p:nvPicPr>
          <p:cNvPr descr=" " id="706" name="Google Shape;706;g384c3569da2_0_615"/>
          <p:cNvPicPr preferRelativeResize="0"/>
          <p:nvPr/>
        </p:nvPicPr>
        <p:blipFill rotWithShape="1">
          <a:blip r:embed="rId17">
            <a:alphaModFix/>
          </a:blip>
          <a:srcRect b="0" l="0" r="0" t="0"/>
          <a:stretch/>
        </p:blipFill>
        <p:spPr>
          <a:xfrm>
            <a:off x="12688886" y="8140700"/>
            <a:ext cx="12702" cy="812800"/>
          </a:xfrm>
          <a:prstGeom prst="rect">
            <a:avLst/>
          </a:prstGeom>
          <a:noFill/>
          <a:ln>
            <a:noFill/>
          </a:ln>
        </p:spPr>
      </p:pic>
      <p:pic>
        <p:nvPicPr>
          <p:cNvPr descr=" " id="707" name="Google Shape;707;g384c3569da2_0_615"/>
          <p:cNvPicPr preferRelativeResize="0"/>
          <p:nvPr/>
        </p:nvPicPr>
        <p:blipFill rotWithShape="1">
          <a:blip r:embed="rId17">
            <a:alphaModFix/>
          </a:blip>
          <a:srcRect b="0" l="0" r="0" t="0"/>
          <a:stretch/>
        </p:blipFill>
        <p:spPr>
          <a:xfrm>
            <a:off x="12688886" y="3949700"/>
            <a:ext cx="12702" cy="812800"/>
          </a:xfrm>
          <a:prstGeom prst="rect">
            <a:avLst/>
          </a:prstGeom>
          <a:noFill/>
          <a:ln>
            <a:noFill/>
          </a:ln>
        </p:spPr>
      </p:pic>
      <p:pic>
        <p:nvPicPr>
          <p:cNvPr descr=" " id="708" name="Google Shape;708;g384c3569da2_0_615"/>
          <p:cNvPicPr preferRelativeResize="0"/>
          <p:nvPr/>
        </p:nvPicPr>
        <p:blipFill rotWithShape="1">
          <a:blip r:embed="rId18">
            <a:alphaModFix/>
          </a:blip>
          <a:srcRect b="0" l="0" r="0" t="0"/>
          <a:stretch/>
        </p:blipFill>
        <p:spPr>
          <a:xfrm>
            <a:off x="6349054" y="3937124"/>
            <a:ext cx="5882575" cy="825376"/>
          </a:xfrm>
          <a:prstGeom prst="rect">
            <a:avLst/>
          </a:prstGeom>
          <a:noFill/>
          <a:ln>
            <a:noFill/>
          </a:ln>
        </p:spPr>
      </p:pic>
      <p:pic>
        <p:nvPicPr>
          <p:cNvPr descr=" " id="709" name="Google Shape;709;g384c3569da2_0_615"/>
          <p:cNvPicPr preferRelativeResize="0"/>
          <p:nvPr/>
        </p:nvPicPr>
        <p:blipFill rotWithShape="1">
          <a:blip r:embed="rId19">
            <a:alphaModFix/>
          </a:blip>
          <a:srcRect b="0" l="0" r="0" t="0"/>
          <a:stretch/>
        </p:blipFill>
        <p:spPr>
          <a:xfrm>
            <a:off x="4110505" y="8027343"/>
            <a:ext cx="1960854" cy="811857"/>
          </a:xfrm>
          <a:prstGeom prst="rect">
            <a:avLst/>
          </a:prstGeom>
          <a:noFill/>
          <a:ln>
            <a:noFill/>
          </a:ln>
        </p:spPr>
      </p:pic>
      <p:pic>
        <p:nvPicPr>
          <p:cNvPr descr=" " id="710" name="Google Shape;710;g384c3569da2_0_615"/>
          <p:cNvPicPr preferRelativeResize="0"/>
          <p:nvPr/>
        </p:nvPicPr>
        <p:blipFill rotWithShape="1">
          <a:blip r:embed="rId19">
            <a:alphaModFix/>
          </a:blip>
          <a:srcRect b="0" l="0" r="0" t="0"/>
          <a:stretch/>
        </p:blipFill>
        <p:spPr>
          <a:xfrm>
            <a:off x="17053422" y="8027343"/>
            <a:ext cx="1960854" cy="811857"/>
          </a:xfrm>
          <a:prstGeom prst="rect">
            <a:avLst/>
          </a:prstGeom>
          <a:noFill/>
          <a:ln>
            <a:noFill/>
          </a:ln>
        </p:spPr>
      </p:pic>
      <p:pic>
        <p:nvPicPr>
          <p:cNvPr descr=" " id="711" name="Google Shape;711;g384c3569da2_0_615"/>
          <p:cNvPicPr preferRelativeResize="0"/>
          <p:nvPr/>
        </p:nvPicPr>
        <p:blipFill rotWithShape="1">
          <a:blip r:embed="rId20">
            <a:alphaModFix/>
          </a:blip>
          <a:srcRect b="0" l="0" r="0" t="0"/>
          <a:stretch/>
        </p:blipFill>
        <p:spPr>
          <a:xfrm>
            <a:off x="6452406" y="8027343"/>
            <a:ext cx="1960854" cy="811857"/>
          </a:xfrm>
          <a:prstGeom prst="rect">
            <a:avLst/>
          </a:prstGeom>
          <a:noFill/>
          <a:ln>
            <a:noFill/>
          </a:ln>
        </p:spPr>
      </p:pic>
      <p:pic>
        <p:nvPicPr>
          <p:cNvPr descr=" " id="712" name="Google Shape;712;g384c3569da2_0_615"/>
          <p:cNvPicPr preferRelativeResize="0"/>
          <p:nvPr/>
        </p:nvPicPr>
        <p:blipFill rotWithShape="1">
          <a:blip r:embed="rId20">
            <a:alphaModFix/>
          </a:blip>
          <a:srcRect b="0" l="0" r="0" t="0"/>
          <a:stretch/>
        </p:blipFill>
        <p:spPr>
          <a:xfrm>
            <a:off x="19395324" y="8027343"/>
            <a:ext cx="1960854" cy="811857"/>
          </a:xfrm>
          <a:prstGeom prst="rect">
            <a:avLst/>
          </a:prstGeom>
          <a:noFill/>
          <a:ln>
            <a:noFill/>
          </a:ln>
        </p:spPr>
      </p:pic>
      <p:pic>
        <p:nvPicPr>
          <p:cNvPr descr=" " id="713" name="Google Shape;713;g384c3569da2_0_615"/>
          <p:cNvPicPr preferRelativeResize="0"/>
          <p:nvPr/>
        </p:nvPicPr>
        <p:blipFill rotWithShape="1">
          <a:blip r:embed="rId21">
            <a:alphaModFix/>
          </a:blip>
          <a:srcRect b="0" l="0" r="0" t="0"/>
          <a:stretch/>
        </p:blipFill>
        <p:spPr>
          <a:xfrm>
            <a:off x="13323965" y="3937124"/>
            <a:ext cx="5882575" cy="825376"/>
          </a:xfrm>
          <a:prstGeom prst="rect">
            <a:avLst/>
          </a:prstGeom>
          <a:noFill/>
          <a:ln>
            <a:noFill/>
          </a:ln>
        </p:spPr>
      </p:pic>
      <p:sp>
        <p:nvSpPr>
          <p:cNvPr id="714" name="Google Shape;714;g384c3569da2_0_615"/>
          <p:cNvSpPr/>
          <p:nvPr/>
        </p:nvSpPr>
        <p:spPr>
          <a:xfrm>
            <a:off x="7747968" y="12801600"/>
            <a:ext cx="8340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To download more editable chart, </a:t>
            </a:r>
            <a:r>
              <a:rPr b="0" i="0" lang="en-US" sz="3200" u="sng" cap="none" strike="noStrike">
                <a:solidFill>
                  <a:srgbClr val="FFFFFF"/>
                </a:solidFill>
                <a:latin typeface="DM Sans"/>
                <a:ea typeface="DM Sans"/>
                <a:cs typeface="DM Sans"/>
                <a:sym typeface="DM Sans"/>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715" name="Google Shape;715;g384c3569da2_0_615"/>
          <p:cNvSpPr/>
          <p:nvPr/>
        </p:nvSpPr>
        <p:spPr>
          <a:xfrm rot="-5400000">
            <a:off x="-4468391" y="3959412"/>
            <a:ext cx="10754100" cy="1532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0000"/>
              </a:buClr>
              <a:buSzPts val="8000"/>
              <a:buFont typeface="Creepster"/>
              <a:buNone/>
            </a:pPr>
            <a:r>
              <a:rPr b="0" i="0" lang="en-US" sz="8000" u="none" cap="none" strike="noStrike">
                <a:solidFill>
                  <a:srgbClr val="FF0000"/>
                </a:solidFill>
                <a:latin typeface="Creepster"/>
                <a:ea typeface="Creepster"/>
                <a:cs typeface="Creepster"/>
                <a:sym typeface="Creepster"/>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720" name="Shape 720"/>
        <p:cNvGrpSpPr/>
        <p:nvPr/>
      </p:nvGrpSpPr>
      <p:grpSpPr>
        <a:xfrm>
          <a:off x="0" y="0"/>
          <a:ext cx="0" cy="0"/>
          <a:chOff x="0" y="0"/>
          <a:chExt cx="0" cy="0"/>
        </a:xfrm>
      </p:grpSpPr>
      <p:pic>
        <p:nvPicPr>
          <p:cNvPr descr=" " id="721" name="Google Shape;721;g384c3569da2_0_681"/>
          <p:cNvPicPr preferRelativeResize="0"/>
          <p:nvPr/>
        </p:nvPicPr>
        <p:blipFill rotWithShape="1">
          <a:blip r:embed="rId3">
            <a:alphaModFix/>
          </a:blip>
          <a:srcRect b="0" l="0" r="0" t="0"/>
          <a:stretch/>
        </p:blipFill>
        <p:spPr>
          <a:xfrm>
            <a:off x="17667908" y="1511300"/>
            <a:ext cx="6719140" cy="12204700"/>
          </a:xfrm>
          <a:prstGeom prst="rect">
            <a:avLst/>
          </a:prstGeom>
          <a:noFill/>
          <a:ln>
            <a:noFill/>
          </a:ln>
        </p:spPr>
      </p:pic>
      <p:pic>
        <p:nvPicPr>
          <p:cNvPr descr=" " id="722" name="Google Shape;722;g384c3569da2_0_681"/>
          <p:cNvPicPr preferRelativeResize="0"/>
          <p:nvPr/>
        </p:nvPicPr>
        <p:blipFill rotWithShape="1">
          <a:blip r:embed="rId4">
            <a:alphaModFix/>
          </a:blip>
          <a:srcRect b="0" l="0" r="0" t="0"/>
          <a:stretch/>
        </p:blipFill>
        <p:spPr>
          <a:xfrm>
            <a:off x="19547743" y="1511300"/>
            <a:ext cx="2667333" cy="2844800"/>
          </a:xfrm>
          <a:prstGeom prst="rect">
            <a:avLst/>
          </a:prstGeom>
          <a:noFill/>
          <a:ln>
            <a:noFill/>
          </a:ln>
        </p:spPr>
      </p:pic>
      <p:pic>
        <p:nvPicPr>
          <p:cNvPr descr=" " id="723" name="Google Shape;723;g384c3569da2_0_681"/>
          <p:cNvPicPr preferRelativeResize="0"/>
          <p:nvPr/>
        </p:nvPicPr>
        <p:blipFill rotWithShape="1">
          <a:blip r:embed="rId5">
            <a:alphaModFix/>
          </a:blip>
          <a:srcRect b="0" l="0" r="0" t="0"/>
          <a:stretch/>
        </p:blipFill>
        <p:spPr>
          <a:xfrm>
            <a:off x="1619995" y="8955336"/>
            <a:ext cx="8522847" cy="4079056"/>
          </a:xfrm>
          <a:prstGeom prst="rect">
            <a:avLst/>
          </a:prstGeom>
          <a:noFill/>
          <a:ln>
            <a:noFill/>
          </a:ln>
        </p:spPr>
      </p:pic>
      <p:pic>
        <p:nvPicPr>
          <p:cNvPr descr=" " id="724" name="Google Shape;724;g384c3569da2_0_681"/>
          <p:cNvPicPr preferRelativeResize="0"/>
          <p:nvPr/>
        </p:nvPicPr>
        <p:blipFill rotWithShape="1">
          <a:blip r:embed="rId6">
            <a:alphaModFix/>
          </a:blip>
          <a:srcRect b="0" l="0" r="0" t="0"/>
          <a:stretch/>
        </p:blipFill>
        <p:spPr>
          <a:xfrm>
            <a:off x="1335490" y="6026919"/>
            <a:ext cx="4687934" cy="2195686"/>
          </a:xfrm>
          <a:prstGeom prst="rect">
            <a:avLst/>
          </a:prstGeom>
          <a:noFill/>
          <a:ln>
            <a:noFill/>
          </a:ln>
        </p:spPr>
      </p:pic>
      <p:sp>
        <p:nvSpPr>
          <p:cNvPr id="725" name="Google Shape;725;g384c3569da2_0_68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26" name="Google Shape;726;g384c3569da2_0_68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27" name="Google Shape;727;g384c3569da2_0_681"/>
          <p:cNvSpPr/>
          <p:nvPr/>
        </p:nvSpPr>
        <p:spPr>
          <a:xfrm>
            <a:off x="1663908" y="2565400"/>
            <a:ext cx="9572700" cy="27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8000"/>
              <a:buFont typeface="Creepster"/>
              <a:buNone/>
            </a:pPr>
            <a:r>
              <a:rPr b="0" i="0" lang="en-US" sz="8000" u="none" cap="none" strike="noStrike">
                <a:solidFill>
                  <a:srgbClr val="FF0000"/>
                </a:solidFill>
                <a:latin typeface="Creepster"/>
                <a:ea typeface="Creepster"/>
                <a:cs typeface="Creepster"/>
                <a:sym typeface="Creepster"/>
              </a:rPr>
              <a:t>Thank you for choosing EaTemp</a:t>
            </a:r>
            <a:endParaRPr b="0" i="0" sz="8000" u="none" cap="none" strike="noStrike">
              <a:solidFill>
                <a:schemeClr val="dk1"/>
              </a:solidFill>
              <a:latin typeface="Calibri"/>
              <a:ea typeface="Calibri"/>
              <a:cs typeface="Calibri"/>
              <a:sym typeface="Calibri"/>
            </a:endParaRPr>
          </a:p>
        </p:txBody>
      </p:sp>
      <p:sp>
        <p:nvSpPr>
          <p:cNvPr id="728" name="Google Shape;728;g384c3569da2_0_681"/>
          <p:cNvSpPr/>
          <p:nvPr/>
        </p:nvSpPr>
        <p:spPr>
          <a:xfrm>
            <a:off x="1663908" y="5969000"/>
            <a:ext cx="9369600" cy="5393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29" name="Google Shape;729;g384c3569da2_0_681"/>
          <p:cNvSpPr/>
          <p:nvPr/>
        </p:nvSpPr>
        <p:spPr>
          <a:xfrm rot="-5400000">
            <a:off x="21677738" y="7772220"/>
            <a:ext cx="46446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Credit | Image: </a:t>
            </a:r>
            <a:r>
              <a:rPr b="0" i="0" lang="en-US" sz="3200" u="sng" cap="none" strike="noStrike">
                <a:solidFill>
                  <a:srgbClr val="FFFFFF"/>
                </a:solidFill>
                <a:latin typeface="DM Sans"/>
                <a:ea typeface="DM Sans"/>
                <a:cs typeface="DM Sans"/>
                <a:sym typeface="DM Sans"/>
                <a:hlinkClick r:id="rId8">
                  <a:extLst>
                    <a:ext uri="{A12FA001-AC4F-418D-AE19-62706E023703}">
                      <ahyp:hlinkClr val="tx"/>
                    </a:ext>
                  </a:extLst>
                </a:hlinkClick>
              </a:rPr>
              <a:t>Unsplash</a:t>
            </a:r>
            <a:r>
              <a:rPr b="0" i="0" lang="en-US" sz="3200" u="none" cap="none" strike="noStrike">
                <a:solidFill>
                  <a:srgbClr val="FFFFFF"/>
                </a:solidFill>
                <a:latin typeface="DM Sans"/>
                <a:ea typeface="DM Sans"/>
                <a:cs typeface="DM Sans"/>
                <a:sym typeface="DM Sans"/>
              </a:rPr>
              <a:t> </a:t>
            </a:r>
            <a:endParaRPr b="0" i="0" sz="3200" u="none" cap="none" strike="noStrike">
              <a:solidFill>
                <a:schemeClr val="dk1"/>
              </a:solidFill>
              <a:latin typeface="Calibri"/>
              <a:ea typeface="Calibri"/>
              <a:cs typeface="Calibri"/>
              <a:sym typeface="Calibri"/>
            </a:endParaRPr>
          </a:p>
        </p:txBody>
      </p:sp>
      <p:pic>
        <p:nvPicPr>
          <p:cNvPr descr=" " id="730" name="Google Shape;730;g384c3569da2_0_681"/>
          <p:cNvPicPr preferRelativeResize="0"/>
          <p:nvPr/>
        </p:nvPicPr>
        <p:blipFill rotWithShape="1">
          <a:blip r:embed="rId9">
            <a:alphaModFix/>
          </a:blip>
          <a:srcRect b="0" l="0" r="0" t="0"/>
          <a:stretch/>
        </p:blipFill>
        <p:spPr>
          <a:xfrm>
            <a:off x="11660057" y="1206500"/>
            <a:ext cx="10936067" cy="11315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41" name="Shape 41"/>
        <p:cNvGrpSpPr/>
        <p:nvPr/>
      </p:nvGrpSpPr>
      <p:grpSpPr>
        <a:xfrm>
          <a:off x="0" y="0"/>
          <a:ext cx="0" cy="0"/>
          <a:chOff x="0" y="0"/>
          <a:chExt cx="0" cy="0"/>
        </a:xfrm>
      </p:grpSpPr>
      <p:pic>
        <p:nvPicPr>
          <p:cNvPr descr=" " id="42" name="Google Shape;42;g384c3569da2_0_24"/>
          <p:cNvPicPr preferRelativeResize="0"/>
          <p:nvPr/>
        </p:nvPicPr>
        <p:blipFill rotWithShape="1">
          <a:blip r:embed="rId3">
            <a:alphaModFix/>
          </a:blip>
          <a:srcRect b="0" l="0" r="0" t="0"/>
          <a:stretch/>
        </p:blipFill>
        <p:spPr>
          <a:xfrm>
            <a:off x="8789499" y="0"/>
            <a:ext cx="15597549" cy="11303000"/>
          </a:xfrm>
          <a:prstGeom prst="rect">
            <a:avLst/>
          </a:prstGeom>
          <a:noFill/>
          <a:ln>
            <a:noFill/>
          </a:ln>
        </p:spPr>
      </p:pic>
      <p:pic>
        <p:nvPicPr>
          <p:cNvPr descr=" " id="43" name="Google Shape;43;g384c3569da2_0_24"/>
          <p:cNvPicPr preferRelativeResize="0"/>
          <p:nvPr/>
        </p:nvPicPr>
        <p:blipFill rotWithShape="1">
          <a:blip r:embed="rId4">
            <a:alphaModFix/>
          </a:blip>
          <a:srcRect b="0" l="0" r="0" t="0"/>
          <a:stretch/>
        </p:blipFill>
        <p:spPr>
          <a:xfrm>
            <a:off x="0" y="4381500"/>
            <a:ext cx="7112889" cy="9334500"/>
          </a:xfrm>
          <a:prstGeom prst="rect">
            <a:avLst/>
          </a:prstGeom>
          <a:noFill/>
          <a:ln>
            <a:noFill/>
          </a:ln>
        </p:spPr>
      </p:pic>
      <p:sp>
        <p:nvSpPr>
          <p:cNvPr id="44" name="Google Shape;44;g384c3569da2_0_2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 name="Google Shape;45;g384c3569da2_0_24"/>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6" name="Google Shape;46;g384c3569da2_0_24"/>
          <p:cNvSpPr/>
          <p:nvPr/>
        </p:nvSpPr>
        <p:spPr>
          <a:xfrm>
            <a:off x="6376197" y="850900"/>
            <a:ext cx="11871900" cy="244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12800"/>
              <a:buFont typeface="Creepster"/>
              <a:buNone/>
            </a:pPr>
            <a:r>
              <a:rPr b="0" i="0" lang="en-US" sz="12800" u="none" cap="none" strike="noStrike">
                <a:solidFill>
                  <a:srgbClr val="FF0000"/>
                </a:solidFill>
                <a:latin typeface="Creepster"/>
                <a:ea typeface="Creepster"/>
                <a:cs typeface="Creepster"/>
                <a:sym typeface="Creepster"/>
              </a:rPr>
              <a:t>Table of Contents</a:t>
            </a:r>
            <a:endParaRPr b="0" i="0" sz="12800" u="none" cap="none" strike="noStrike">
              <a:solidFill>
                <a:schemeClr val="dk1"/>
              </a:solidFill>
              <a:latin typeface="Calibri"/>
              <a:ea typeface="Calibri"/>
              <a:cs typeface="Calibri"/>
              <a:sym typeface="Calibri"/>
            </a:endParaRPr>
          </a:p>
        </p:txBody>
      </p:sp>
      <p:sp>
        <p:nvSpPr>
          <p:cNvPr id="47" name="Google Shape;47;g384c3569da2_0_24"/>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384c3569da2_0_24"/>
          <p:cNvSpPr/>
          <p:nvPr/>
        </p:nvSpPr>
        <p:spPr>
          <a:xfrm>
            <a:off x="0" y="4660900"/>
            <a:ext cx="59316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384c3569da2_0_24"/>
          <p:cNvSpPr/>
          <p:nvPr/>
        </p:nvSpPr>
        <p:spPr>
          <a:xfrm>
            <a:off x="-203225" y="4660900"/>
            <a:ext cx="6135000" cy="914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Introduction</a:t>
            </a:r>
            <a:endParaRPr b="0" i="0" sz="4800" u="none" cap="none" strike="noStrike">
              <a:solidFill>
                <a:schemeClr val="dk1"/>
              </a:solidFill>
              <a:latin typeface="Calibri"/>
              <a:ea typeface="Calibri"/>
              <a:cs typeface="Calibri"/>
              <a:sym typeface="Calibri"/>
            </a:endParaRPr>
          </a:p>
        </p:txBody>
      </p:sp>
      <p:sp>
        <p:nvSpPr>
          <p:cNvPr id="50" name="Google Shape;50;g384c3569da2_0_24"/>
          <p:cNvSpPr/>
          <p:nvPr/>
        </p:nvSpPr>
        <p:spPr>
          <a:xfrm>
            <a:off x="-135484" y="54737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Extraordinary Realm</a:t>
            </a:r>
            <a:endParaRPr b="0" i="0" sz="3200" u="none" cap="none" strike="noStrike">
              <a:solidFill>
                <a:schemeClr val="dk1"/>
              </a:solidFill>
              <a:latin typeface="Calibri"/>
              <a:ea typeface="Calibri"/>
              <a:cs typeface="Calibri"/>
              <a:sym typeface="Calibri"/>
            </a:endParaRPr>
          </a:p>
        </p:txBody>
      </p:sp>
      <p:pic>
        <p:nvPicPr>
          <p:cNvPr descr=" " id="51" name="Google Shape;51;g384c3569da2_0_24"/>
          <p:cNvPicPr preferRelativeResize="0"/>
          <p:nvPr/>
        </p:nvPicPr>
        <p:blipFill rotWithShape="1">
          <a:blip r:embed="rId6">
            <a:alphaModFix/>
          </a:blip>
          <a:srcRect b="0" l="0" r="0" t="0"/>
          <a:stretch/>
        </p:blipFill>
        <p:spPr>
          <a:xfrm>
            <a:off x="6134867" y="4521200"/>
            <a:ext cx="1625803" cy="1625600"/>
          </a:xfrm>
          <a:prstGeom prst="rect">
            <a:avLst/>
          </a:prstGeom>
          <a:noFill/>
          <a:ln>
            <a:noFill/>
          </a:ln>
        </p:spPr>
      </p:pic>
      <p:sp>
        <p:nvSpPr>
          <p:cNvPr id="52" name="Google Shape;52;g384c3569da2_0_24"/>
          <p:cNvSpPr/>
          <p:nvPr/>
        </p:nvSpPr>
        <p:spPr>
          <a:xfrm>
            <a:off x="6134867" y="4521200"/>
            <a:ext cx="1625700" cy="1625700"/>
          </a:xfrm>
          <a:prstGeom prst="roundRect">
            <a:avLst>
              <a:gd fmla="val 781313" name="adj"/>
            </a:avLst>
          </a:prstGeom>
          <a:noFill/>
          <a:ln cap="flat" cmpd="sng" w="50800">
            <a:solidFill>
              <a:srgbClr val="FF001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g384c3569da2_0_24"/>
          <p:cNvSpPr/>
          <p:nvPr/>
        </p:nvSpPr>
        <p:spPr>
          <a:xfrm>
            <a:off x="6611176" y="4876800"/>
            <a:ext cx="6732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0017"/>
              </a:buClr>
              <a:buSzPts val="4800"/>
              <a:buFont typeface="Creepster"/>
              <a:buNone/>
            </a:pPr>
            <a:r>
              <a:rPr b="0" i="0" lang="en-US" sz="4800" u="none" cap="none" strike="noStrike">
                <a:solidFill>
                  <a:srgbClr val="FF0017"/>
                </a:solidFill>
                <a:latin typeface="Creepster"/>
                <a:ea typeface="Creepster"/>
                <a:cs typeface="Creepster"/>
                <a:sym typeface="Creepster"/>
              </a:rPr>
              <a:t>01</a:t>
            </a:r>
            <a:endParaRPr b="0" i="0" sz="4800" u="none" cap="none" strike="noStrike">
              <a:solidFill>
                <a:schemeClr val="dk1"/>
              </a:solidFill>
              <a:latin typeface="Calibri"/>
              <a:ea typeface="Calibri"/>
              <a:cs typeface="Calibri"/>
              <a:sym typeface="Calibri"/>
            </a:endParaRPr>
          </a:p>
        </p:txBody>
      </p:sp>
      <p:sp>
        <p:nvSpPr>
          <p:cNvPr id="54" name="Google Shape;54;g384c3569da2_0_24"/>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 name="Google Shape;55;g384c3569da2_0_24"/>
          <p:cNvPicPr preferRelativeResize="0"/>
          <p:nvPr/>
        </p:nvPicPr>
        <p:blipFill rotWithShape="1">
          <a:blip r:embed="rId6">
            <a:alphaModFix/>
          </a:blip>
          <a:srcRect b="0" l="0" r="0" t="0"/>
          <a:stretch/>
        </p:blipFill>
        <p:spPr>
          <a:xfrm>
            <a:off x="16626378" y="4521200"/>
            <a:ext cx="1625803" cy="1625600"/>
          </a:xfrm>
          <a:prstGeom prst="rect">
            <a:avLst/>
          </a:prstGeom>
          <a:noFill/>
          <a:ln>
            <a:noFill/>
          </a:ln>
        </p:spPr>
      </p:pic>
      <p:sp>
        <p:nvSpPr>
          <p:cNvPr id="56" name="Google Shape;56;g384c3569da2_0_24"/>
          <p:cNvSpPr/>
          <p:nvPr/>
        </p:nvSpPr>
        <p:spPr>
          <a:xfrm>
            <a:off x="16626378" y="4521200"/>
            <a:ext cx="1625700" cy="1625700"/>
          </a:xfrm>
          <a:prstGeom prst="roundRect">
            <a:avLst>
              <a:gd fmla="val 781313" name="adj"/>
            </a:avLst>
          </a:prstGeom>
          <a:noFill/>
          <a:ln cap="flat" cmpd="sng" w="50800">
            <a:solidFill>
              <a:srgbClr val="FF001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g384c3569da2_0_24"/>
          <p:cNvSpPr/>
          <p:nvPr/>
        </p:nvSpPr>
        <p:spPr>
          <a:xfrm>
            <a:off x="17064583" y="4876800"/>
            <a:ext cx="7494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0017"/>
              </a:buClr>
              <a:buSzPts val="4800"/>
              <a:buFont typeface="Creepster"/>
              <a:buNone/>
            </a:pPr>
            <a:r>
              <a:rPr b="0" i="0" lang="en-US" sz="4800" u="none" cap="none" strike="noStrike">
                <a:solidFill>
                  <a:srgbClr val="FF0017"/>
                </a:solidFill>
                <a:latin typeface="Creepster"/>
                <a:ea typeface="Creepster"/>
                <a:cs typeface="Creepster"/>
                <a:sym typeface="Creepster"/>
              </a:rPr>
              <a:t>02</a:t>
            </a:r>
            <a:endParaRPr b="0" i="0" sz="4800" u="none" cap="none" strike="noStrike">
              <a:solidFill>
                <a:schemeClr val="dk1"/>
              </a:solidFill>
              <a:latin typeface="Calibri"/>
              <a:ea typeface="Calibri"/>
              <a:cs typeface="Calibri"/>
              <a:sym typeface="Calibri"/>
            </a:endParaRPr>
          </a:p>
        </p:txBody>
      </p:sp>
      <p:sp>
        <p:nvSpPr>
          <p:cNvPr id="58" name="Google Shape;58;g384c3569da2_0_24"/>
          <p:cNvSpPr/>
          <p:nvPr/>
        </p:nvSpPr>
        <p:spPr>
          <a:xfrm>
            <a:off x="18455407" y="4660900"/>
            <a:ext cx="59316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g384c3569da2_0_24"/>
          <p:cNvSpPr/>
          <p:nvPr/>
        </p:nvSpPr>
        <p:spPr>
          <a:xfrm>
            <a:off x="18455407" y="4660900"/>
            <a:ext cx="6135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Encounters</a:t>
            </a:r>
            <a:endParaRPr b="0" i="0" sz="4800" u="none" cap="none" strike="noStrike">
              <a:solidFill>
                <a:schemeClr val="dk1"/>
              </a:solidFill>
              <a:latin typeface="Calibri"/>
              <a:ea typeface="Calibri"/>
              <a:cs typeface="Calibri"/>
              <a:sym typeface="Calibri"/>
            </a:endParaRPr>
          </a:p>
        </p:txBody>
      </p:sp>
      <p:sp>
        <p:nvSpPr>
          <p:cNvPr id="60" name="Google Shape;60;g384c3569da2_0_24"/>
          <p:cNvSpPr/>
          <p:nvPr/>
        </p:nvSpPr>
        <p:spPr>
          <a:xfrm>
            <a:off x="18455407" y="54737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Unicorn Sightings</a:t>
            </a:r>
            <a:endParaRPr b="0" i="0" sz="3200" u="none" cap="none" strike="noStrike">
              <a:solidFill>
                <a:schemeClr val="dk1"/>
              </a:solidFill>
              <a:latin typeface="Calibri"/>
              <a:ea typeface="Calibri"/>
              <a:cs typeface="Calibri"/>
              <a:sym typeface="Calibri"/>
            </a:endParaRPr>
          </a:p>
        </p:txBody>
      </p:sp>
      <p:sp>
        <p:nvSpPr>
          <p:cNvPr id="61" name="Google Shape;61;g384c3569da2_0_24"/>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84c3569da2_0_24"/>
          <p:cNvSpPr/>
          <p:nvPr/>
        </p:nvSpPr>
        <p:spPr>
          <a:xfrm>
            <a:off x="0" y="7645400"/>
            <a:ext cx="59316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384c3569da2_0_24"/>
          <p:cNvSpPr/>
          <p:nvPr/>
        </p:nvSpPr>
        <p:spPr>
          <a:xfrm>
            <a:off x="-203225" y="7645400"/>
            <a:ext cx="6135000" cy="914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Wonders</a:t>
            </a:r>
            <a:endParaRPr b="0" i="0" sz="4800" u="none" cap="none" strike="noStrike">
              <a:solidFill>
                <a:schemeClr val="dk1"/>
              </a:solidFill>
              <a:latin typeface="Calibri"/>
              <a:ea typeface="Calibri"/>
              <a:cs typeface="Calibri"/>
              <a:sym typeface="Calibri"/>
            </a:endParaRPr>
          </a:p>
        </p:txBody>
      </p:sp>
      <p:sp>
        <p:nvSpPr>
          <p:cNvPr id="64" name="Google Shape;64;g384c3569da2_0_24"/>
          <p:cNvSpPr/>
          <p:nvPr/>
        </p:nvSpPr>
        <p:spPr>
          <a:xfrm>
            <a:off x="-135484" y="84582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Wishes Granted</a:t>
            </a:r>
            <a:endParaRPr b="0" i="0" sz="3200" u="none" cap="none" strike="noStrike">
              <a:solidFill>
                <a:schemeClr val="dk1"/>
              </a:solidFill>
              <a:latin typeface="Calibri"/>
              <a:ea typeface="Calibri"/>
              <a:cs typeface="Calibri"/>
              <a:sym typeface="Calibri"/>
            </a:endParaRPr>
          </a:p>
        </p:txBody>
      </p:sp>
      <p:pic>
        <p:nvPicPr>
          <p:cNvPr descr=" " id="65" name="Google Shape;65;g384c3569da2_0_24"/>
          <p:cNvPicPr preferRelativeResize="0"/>
          <p:nvPr/>
        </p:nvPicPr>
        <p:blipFill rotWithShape="1">
          <a:blip r:embed="rId6">
            <a:alphaModFix/>
          </a:blip>
          <a:srcRect b="0" l="0" r="0" t="0"/>
          <a:stretch/>
        </p:blipFill>
        <p:spPr>
          <a:xfrm>
            <a:off x="6134867" y="7505700"/>
            <a:ext cx="1625803" cy="1625600"/>
          </a:xfrm>
          <a:prstGeom prst="rect">
            <a:avLst/>
          </a:prstGeom>
          <a:noFill/>
          <a:ln>
            <a:noFill/>
          </a:ln>
        </p:spPr>
      </p:pic>
      <p:sp>
        <p:nvSpPr>
          <p:cNvPr id="66" name="Google Shape;66;g384c3569da2_0_24"/>
          <p:cNvSpPr/>
          <p:nvPr/>
        </p:nvSpPr>
        <p:spPr>
          <a:xfrm>
            <a:off x="6134867" y="7505700"/>
            <a:ext cx="1625700" cy="1625700"/>
          </a:xfrm>
          <a:prstGeom prst="roundRect">
            <a:avLst>
              <a:gd fmla="val 781313" name="adj"/>
            </a:avLst>
          </a:prstGeom>
          <a:noFill/>
          <a:ln cap="flat" cmpd="sng" w="50800">
            <a:solidFill>
              <a:srgbClr val="FF001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384c3569da2_0_24"/>
          <p:cNvSpPr/>
          <p:nvPr/>
        </p:nvSpPr>
        <p:spPr>
          <a:xfrm>
            <a:off x="6573072" y="7861300"/>
            <a:ext cx="7494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0017"/>
              </a:buClr>
              <a:buSzPts val="4800"/>
              <a:buFont typeface="Creepster"/>
              <a:buNone/>
            </a:pPr>
            <a:r>
              <a:rPr b="0" i="0" lang="en-US" sz="4800" u="none" cap="none" strike="noStrike">
                <a:solidFill>
                  <a:srgbClr val="FF0017"/>
                </a:solidFill>
                <a:latin typeface="Creepster"/>
                <a:ea typeface="Creepster"/>
                <a:cs typeface="Creepster"/>
                <a:sym typeface="Creepster"/>
              </a:rPr>
              <a:t>03</a:t>
            </a:r>
            <a:endParaRPr b="0" i="0" sz="4800" u="none" cap="none" strike="noStrike">
              <a:solidFill>
                <a:schemeClr val="dk1"/>
              </a:solidFill>
              <a:latin typeface="Calibri"/>
              <a:ea typeface="Calibri"/>
              <a:cs typeface="Calibri"/>
              <a:sym typeface="Calibri"/>
            </a:endParaRPr>
          </a:p>
        </p:txBody>
      </p:sp>
      <p:sp>
        <p:nvSpPr>
          <p:cNvPr id="68" name="Google Shape;68;g384c3569da2_0_24"/>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9" name="Google Shape;69;g384c3569da2_0_24"/>
          <p:cNvPicPr preferRelativeResize="0"/>
          <p:nvPr/>
        </p:nvPicPr>
        <p:blipFill rotWithShape="1">
          <a:blip r:embed="rId6">
            <a:alphaModFix/>
          </a:blip>
          <a:srcRect b="0" l="0" r="0" t="0"/>
          <a:stretch/>
        </p:blipFill>
        <p:spPr>
          <a:xfrm>
            <a:off x="16626378" y="7505700"/>
            <a:ext cx="1625803" cy="1625600"/>
          </a:xfrm>
          <a:prstGeom prst="rect">
            <a:avLst/>
          </a:prstGeom>
          <a:noFill/>
          <a:ln>
            <a:noFill/>
          </a:ln>
        </p:spPr>
      </p:pic>
      <p:sp>
        <p:nvSpPr>
          <p:cNvPr id="70" name="Google Shape;70;g384c3569da2_0_24"/>
          <p:cNvSpPr/>
          <p:nvPr/>
        </p:nvSpPr>
        <p:spPr>
          <a:xfrm>
            <a:off x="16626378" y="7505700"/>
            <a:ext cx="1625700" cy="1625700"/>
          </a:xfrm>
          <a:prstGeom prst="roundRect">
            <a:avLst>
              <a:gd fmla="val 781313" name="adj"/>
            </a:avLst>
          </a:prstGeom>
          <a:noFill/>
          <a:ln cap="flat" cmpd="sng" w="50800">
            <a:solidFill>
              <a:srgbClr val="FF001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1" name="Google Shape;71;g384c3569da2_0_24"/>
          <p:cNvSpPr/>
          <p:nvPr/>
        </p:nvSpPr>
        <p:spPr>
          <a:xfrm>
            <a:off x="17064583" y="7861300"/>
            <a:ext cx="7494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0017"/>
              </a:buClr>
              <a:buSzPts val="4800"/>
              <a:buFont typeface="Creepster"/>
              <a:buNone/>
            </a:pPr>
            <a:r>
              <a:rPr b="0" i="0" lang="en-US" sz="4800" u="none" cap="none" strike="noStrike">
                <a:solidFill>
                  <a:srgbClr val="FF0017"/>
                </a:solidFill>
                <a:latin typeface="Creepster"/>
                <a:ea typeface="Creepster"/>
                <a:cs typeface="Creepster"/>
                <a:sym typeface="Creepster"/>
              </a:rPr>
              <a:t>04</a:t>
            </a:r>
            <a:endParaRPr b="0" i="0" sz="4800" u="none" cap="none" strike="noStrike">
              <a:solidFill>
                <a:schemeClr val="dk1"/>
              </a:solidFill>
              <a:latin typeface="Calibri"/>
              <a:ea typeface="Calibri"/>
              <a:cs typeface="Calibri"/>
              <a:sym typeface="Calibri"/>
            </a:endParaRPr>
          </a:p>
        </p:txBody>
      </p:sp>
      <p:sp>
        <p:nvSpPr>
          <p:cNvPr id="72" name="Google Shape;72;g384c3569da2_0_24"/>
          <p:cNvSpPr/>
          <p:nvPr/>
        </p:nvSpPr>
        <p:spPr>
          <a:xfrm>
            <a:off x="18455407" y="7645400"/>
            <a:ext cx="59316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384c3569da2_0_24"/>
          <p:cNvSpPr/>
          <p:nvPr/>
        </p:nvSpPr>
        <p:spPr>
          <a:xfrm>
            <a:off x="18455407" y="7645400"/>
            <a:ext cx="6135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Magic</a:t>
            </a:r>
            <a:endParaRPr b="0" i="0" sz="4800" u="none" cap="none" strike="noStrike">
              <a:solidFill>
                <a:schemeClr val="dk1"/>
              </a:solidFill>
              <a:latin typeface="Calibri"/>
              <a:ea typeface="Calibri"/>
              <a:cs typeface="Calibri"/>
              <a:sym typeface="Calibri"/>
            </a:endParaRPr>
          </a:p>
        </p:txBody>
      </p:sp>
      <p:sp>
        <p:nvSpPr>
          <p:cNvPr id="74" name="Google Shape;74;g384c3569da2_0_24"/>
          <p:cNvSpPr/>
          <p:nvPr/>
        </p:nvSpPr>
        <p:spPr>
          <a:xfrm>
            <a:off x="18455407" y="84582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Spellcasting</a:t>
            </a:r>
            <a:endParaRPr b="0" i="0" sz="3200" u="none" cap="none" strike="noStrike">
              <a:solidFill>
                <a:schemeClr val="dk1"/>
              </a:solidFill>
              <a:latin typeface="Calibri"/>
              <a:ea typeface="Calibri"/>
              <a:cs typeface="Calibri"/>
              <a:sym typeface="Calibri"/>
            </a:endParaRPr>
          </a:p>
        </p:txBody>
      </p:sp>
      <p:sp>
        <p:nvSpPr>
          <p:cNvPr id="75" name="Google Shape;75;g384c3569da2_0_24"/>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384c3569da2_0_24"/>
          <p:cNvSpPr/>
          <p:nvPr/>
        </p:nvSpPr>
        <p:spPr>
          <a:xfrm>
            <a:off x="0" y="10629900"/>
            <a:ext cx="59316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g384c3569da2_0_24"/>
          <p:cNvSpPr/>
          <p:nvPr/>
        </p:nvSpPr>
        <p:spPr>
          <a:xfrm>
            <a:off x="-203225" y="10629900"/>
            <a:ext cx="6135000" cy="9144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Adventure</a:t>
            </a:r>
            <a:endParaRPr b="0" i="0" sz="4800" u="none" cap="none" strike="noStrike">
              <a:solidFill>
                <a:schemeClr val="dk1"/>
              </a:solidFill>
              <a:latin typeface="Calibri"/>
              <a:ea typeface="Calibri"/>
              <a:cs typeface="Calibri"/>
              <a:sym typeface="Calibri"/>
            </a:endParaRPr>
          </a:p>
        </p:txBody>
      </p:sp>
      <p:sp>
        <p:nvSpPr>
          <p:cNvPr id="78" name="Google Shape;78;g384c3569da2_0_24"/>
          <p:cNvSpPr/>
          <p:nvPr/>
        </p:nvSpPr>
        <p:spPr>
          <a:xfrm>
            <a:off x="-135484" y="11442700"/>
            <a:ext cx="6067200" cy="6690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Happily Ever After</a:t>
            </a:r>
            <a:endParaRPr b="0" i="0" sz="3200" u="none" cap="none" strike="noStrike">
              <a:solidFill>
                <a:schemeClr val="dk1"/>
              </a:solidFill>
              <a:latin typeface="Calibri"/>
              <a:ea typeface="Calibri"/>
              <a:cs typeface="Calibri"/>
              <a:sym typeface="Calibri"/>
            </a:endParaRPr>
          </a:p>
        </p:txBody>
      </p:sp>
      <p:pic>
        <p:nvPicPr>
          <p:cNvPr descr=" " id="79" name="Google Shape;79;g384c3569da2_0_24"/>
          <p:cNvPicPr preferRelativeResize="0"/>
          <p:nvPr/>
        </p:nvPicPr>
        <p:blipFill rotWithShape="1">
          <a:blip r:embed="rId6">
            <a:alphaModFix/>
          </a:blip>
          <a:srcRect b="0" l="0" r="0" t="0"/>
          <a:stretch/>
        </p:blipFill>
        <p:spPr>
          <a:xfrm>
            <a:off x="6134867" y="10490200"/>
            <a:ext cx="1625803" cy="1625600"/>
          </a:xfrm>
          <a:prstGeom prst="rect">
            <a:avLst/>
          </a:prstGeom>
          <a:noFill/>
          <a:ln>
            <a:noFill/>
          </a:ln>
        </p:spPr>
      </p:pic>
      <p:sp>
        <p:nvSpPr>
          <p:cNvPr id="80" name="Google Shape;80;g384c3569da2_0_24"/>
          <p:cNvSpPr/>
          <p:nvPr/>
        </p:nvSpPr>
        <p:spPr>
          <a:xfrm>
            <a:off x="6134867" y="10490200"/>
            <a:ext cx="1625700" cy="1625700"/>
          </a:xfrm>
          <a:prstGeom prst="roundRect">
            <a:avLst>
              <a:gd fmla="val 781313" name="adj"/>
            </a:avLst>
          </a:prstGeom>
          <a:noFill/>
          <a:ln cap="flat" cmpd="sng" w="50800">
            <a:solidFill>
              <a:srgbClr val="FF001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1" name="Google Shape;81;g384c3569da2_0_24"/>
          <p:cNvSpPr/>
          <p:nvPr/>
        </p:nvSpPr>
        <p:spPr>
          <a:xfrm>
            <a:off x="6573072" y="10845800"/>
            <a:ext cx="7494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0017"/>
              </a:buClr>
              <a:buSzPts val="4800"/>
              <a:buFont typeface="Creepster"/>
              <a:buNone/>
            </a:pPr>
            <a:r>
              <a:rPr b="0" i="0" lang="en-US" sz="4800" u="none" cap="none" strike="noStrike">
                <a:solidFill>
                  <a:srgbClr val="FF0017"/>
                </a:solidFill>
                <a:latin typeface="Creepster"/>
                <a:ea typeface="Creepster"/>
                <a:cs typeface="Creepster"/>
                <a:sym typeface="Creepster"/>
              </a:rPr>
              <a:t>05</a:t>
            </a:r>
            <a:endParaRPr b="0" i="0" sz="4800" u="none" cap="none" strike="noStrike">
              <a:solidFill>
                <a:schemeClr val="dk1"/>
              </a:solidFill>
              <a:latin typeface="Calibri"/>
              <a:ea typeface="Calibri"/>
              <a:cs typeface="Calibri"/>
              <a:sym typeface="Calibri"/>
            </a:endParaRPr>
          </a:p>
        </p:txBody>
      </p:sp>
      <p:sp>
        <p:nvSpPr>
          <p:cNvPr id="82" name="Google Shape;82;g384c3569da2_0_24"/>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3" name="Google Shape;83;g384c3569da2_0_24"/>
          <p:cNvPicPr preferRelativeResize="0"/>
          <p:nvPr/>
        </p:nvPicPr>
        <p:blipFill rotWithShape="1">
          <a:blip r:embed="rId6">
            <a:alphaModFix/>
          </a:blip>
          <a:srcRect b="0" l="0" r="0" t="0"/>
          <a:stretch/>
        </p:blipFill>
        <p:spPr>
          <a:xfrm>
            <a:off x="16626378" y="10490200"/>
            <a:ext cx="1625803" cy="1625600"/>
          </a:xfrm>
          <a:prstGeom prst="rect">
            <a:avLst/>
          </a:prstGeom>
          <a:noFill/>
          <a:ln>
            <a:noFill/>
          </a:ln>
        </p:spPr>
      </p:pic>
      <p:sp>
        <p:nvSpPr>
          <p:cNvPr id="84" name="Google Shape;84;g384c3569da2_0_24"/>
          <p:cNvSpPr/>
          <p:nvPr/>
        </p:nvSpPr>
        <p:spPr>
          <a:xfrm>
            <a:off x="16626378" y="10490200"/>
            <a:ext cx="1625700" cy="1625700"/>
          </a:xfrm>
          <a:prstGeom prst="roundRect">
            <a:avLst>
              <a:gd fmla="val 781313" name="adj"/>
            </a:avLst>
          </a:prstGeom>
          <a:noFill/>
          <a:ln cap="flat" cmpd="sng" w="50800">
            <a:solidFill>
              <a:srgbClr val="FF001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g384c3569da2_0_24"/>
          <p:cNvSpPr/>
          <p:nvPr/>
        </p:nvSpPr>
        <p:spPr>
          <a:xfrm>
            <a:off x="17070934" y="10845800"/>
            <a:ext cx="7368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0017"/>
              </a:buClr>
              <a:buSzPts val="4800"/>
              <a:buFont typeface="Creepster"/>
              <a:buNone/>
            </a:pPr>
            <a:r>
              <a:rPr b="0" i="0" lang="en-US" sz="4800" u="none" cap="none" strike="noStrike">
                <a:solidFill>
                  <a:srgbClr val="FF0017"/>
                </a:solidFill>
                <a:latin typeface="Creepster"/>
                <a:ea typeface="Creepster"/>
                <a:cs typeface="Creepster"/>
                <a:sym typeface="Creepster"/>
              </a:rPr>
              <a:t>06</a:t>
            </a:r>
            <a:endParaRPr b="0" i="0" sz="4800" u="none" cap="none" strike="noStrike">
              <a:solidFill>
                <a:schemeClr val="dk1"/>
              </a:solidFill>
              <a:latin typeface="Calibri"/>
              <a:ea typeface="Calibri"/>
              <a:cs typeface="Calibri"/>
              <a:sym typeface="Calibri"/>
            </a:endParaRPr>
          </a:p>
        </p:txBody>
      </p:sp>
      <p:sp>
        <p:nvSpPr>
          <p:cNvPr id="86" name="Google Shape;86;g384c3569da2_0_24"/>
          <p:cNvSpPr/>
          <p:nvPr/>
        </p:nvSpPr>
        <p:spPr>
          <a:xfrm>
            <a:off x="18455407" y="10629900"/>
            <a:ext cx="59316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g384c3569da2_0_24"/>
          <p:cNvSpPr/>
          <p:nvPr/>
        </p:nvSpPr>
        <p:spPr>
          <a:xfrm>
            <a:off x="18455407" y="10629900"/>
            <a:ext cx="6135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Conclusion</a:t>
            </a:r>
            <a:endParaRPr b="0" i="0" sz="4800" u="none" cap="none" strike="noStrike">
              <a:solidFill>
                <a:schemeClr val="dk1"/>
              </a:solidFill>
              <a:latin typeface="Calibri"/>
              <a:ea typeface="Calibri"/>
              <a:cs typeface="Calibri"/>
              <a:sym typeface="Calibri"/>
            </a:endParaRPr>
          </a:p>
        </p:txBody>
      </p:sp>
      <p:sp>
        <p:nvSpPr>
          <p:cNvPr id="88" name="Google Shape;88;g384c3569da2_0_24"/>
          <p:cNvSpPr/>
          <p:nvPr/>
        </p:nvSpPr>
        <p:spPr>
          <a:xfrm>
            <a:off x="18455407" y="11442700"/>
            <a:ext cx="6067200" cy="66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Embrace the Fantasy</a:t>
            </a:r>
            <a:endParaRPr b="0" i="0" sz="3200" u="none" cap="none" strike="noStrike">
              <a:solidFill>
                <a:schemeClr val="dk1"/>
              </a:solidFill>
              <a:latin typeface="Calibri"/>
              <a:ea typeface="Calibri"/>
              <a:cs typeface="Calibri"/>
              <a:sym typeface="Calibri"/>
            </a:endParaRPr>
          </a:p>
        </p:txBody>
      </p:sp>
      <p:pic>
        <p:nvPicPr>
          <p:cNvPr descr=" " id="89" name="Google Shape;89;g384c3569da2_0_24"/>
          <p:cNvPicPr preferRelativeResize="0"/>
          <p:nvPr/>
        </p:nvPicPr>
        <p:blipFill rotWithShape="1">
          <a:blip r:embed="rId7">
            <a:alphaModFix/>
          </a:blip>
          <a:srcRect b="0" l="0" r="0" t="0"/>
          <a:stretch/>
        </p:blipFill>
        <p:spPr>
          <a:xfrm>
            <a:off x="7582848" y="2082800"/>
            <a:ext cx="9234054" cy="11201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94" name="Shape 94"/>
        <p:cNvGrpSpPr/>
        <p:nvPr/>
      </p:nvGrpSpPr>
      <p:grpSpPr>
        <a:xfrm>
          <a:off x="0" y="0"/>
          <a:ext cx="0" cy="0"/>
          <a:chOff x="0" y="0"/>
          <a:chExt cx="0" cy="0"/>
        </a:xfrm>
      </p:grpSpPr>
      <p:pic>
        <p:nvPicPr>
          <p:cNvPr descr=" " id="95" name="Google Shape;95;g384c3569da2_0_76"/>
          <p:cNvPicPr preferRelativeResize="0"/>
          <p:nvPr/>
        </p:nvPicPr>
        <p:blipFill rotWithShape="1">
          <a:blip r:embed="rId3">
            <a:alphaModFix/>
          </a:blip>
          <a:srcRect b="0" l="0" r="0" t="0"/>
          <a:stretch/>
        </p:blipFill>
        <p:spPr>
          <a:xfrm>
            <a:off x="0" y="266700"/>
            <a:ext cx="6731841" cy="13169900"/>
          </a:xfrm>
          <a:prstGeom prst="rect">
            <a:avLst/>
          </a:prstGeom>
          <a:noFill/>
          <a:ln>
            <a:noFill/>
          </a:ln>
        </p:spPr>
      </p:pic>
      <p:pic>
        <p:nvPicPr>
          <p:cNvPr descr=" " id="96" name="Google Shape;96;g384c3569da2_0_76"/>
          <p:cNvPicPr preferRelativeResize="0"/>
          <p:nvPr/>
        </p:nvPicPr>
        <p:blipFill rotWithShape="1">
          <a:blip r:embed="rId4">
            <a:alphaModFix/>
          </a:blip>
          <a:srcRect b="0" l="0" r="0" t="0"/>
          <a:stretch/>
        </p:blipFill>
        <p:spPr>
          <a:xfrm>
            <a:off x="20065330" y="9481183"/>
            <a:ext cx="3864145" cy="3802335"/>
          </a:xfrm>
          <a:prstGeom prst="rect">
            <a:avLst/>
          </a:prstGeom>
          <a:noFill/>
          <a:ln>
            <a:noFill/>
          </a:ln>
        </p:spPr>
      </p:pic>
      <p:pic>
        <p:nvPicPr>
          <p:cNvPr descr=" " id="97" name="Google Shape;97;g384c3569da2_0_76"/>
          <p:cNvPicPr preferRelativeResize="0"/>
          <p:nvPr/>
        </p:nvPicPr>
        <p:blipFill rotWithShape="1">
          <a:blip r:embed="rId5">
            <a:alphaModFix/>
          </a:blip>
          <a:srcRect b="0" l="0" r="0" t="0"/>
          <a:stretch/>
        </p:blipFill>
        <p:spPr>
          <a:xfrm>
            <a:off x="18493546" y="1071860"/>
            <a:ext cx="4690939" cy="2628472"/>
          </a:xfrm>
          <a:prstGeom prst="rect">
            <a:avLst/>
          </a:prstGeom>
          <a:noFill/>
          <a:ln>
            <a:noFill/>
          </a:ln>
        </p:spPr>
      </p:pic>
      <p:pic>
        <p:nvPicPr>
          <p:cNvPr descr=" " id="98" name="Google Shape;98;g384c3569da2_0_76"/>
          <p:cNvPicPr preferRelativeResize="0"/>
          <p:nvPr/>
        </p:nvPicPr>
        <p:blipFill rotWithShape="1">
          <a:blip r:embed="rId6">
            <a:alphaModFix/>
          </a:blip>
          <a:srcRect b="0" l="0" r="0" t="0"/>
          <a:stretch/>
        </p:blipFill>
        <p:spPr>
          <a:xfrm>
            <a:off x="16600463" y="3311823"/>
            <a:ext cx="3035710" cy="1699165"/>
          </a:xfrm>
          <a:prstGeom prst="rect">
            <a:avLst/>
          </a:prstGeom>
          <a:noFill/>
          <a:ln>
            <a:noFill/>
          </a:ln>
        </p:spPr>
      </p:pic>
      <p:sp>
        <p:nvSpPr>
          <p:cNvPr id="99" name="Google Shape;99;g384c3569da2_0_7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0" name="Google Shape;100;g384c3569da2_0_7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01" name="Google Shape;101;g384c3569da2_0_76"/>
          <p:cNvSpPr/>
          <p:nvPr/>
        </p:nvSpPr>
        <p:spPr>
          <a:xfrm>
            <a:off x="2959470" y="2743200"/>
            <a:ext cx="130023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8000"/>
              <a:buFont typeface="Creepster"/>
              <a:buNone/>
            </a:pPr>
            <a:r>
              <a:rPr b="0" i="0" lang="en-US" sz="8000" u="none" cap="none" strike="noStrike">
                <a:solidFill>
                  <a:srgbClr val="FF0000"/>
                </a:solidFill>
                <a:latin typeface="Creepster"/>
                <a:ea typeface="Creepster"/>
                <a:cs typeface="Creepster"/>
                <a:sym typeface="Creepster"/>
              </a:rPr>
              <a:t>The Realm of the Extraordinary</a:t>
            </a:r>
            <a:endParaRPr b="0" i="0" sz="8000" u="none" cap="none" strike="noStrike">
              <a:solidFill>
                <a:schemeClr val="dk1"/>
              </a:solidFill>
              <a:latin typeface="Calibri"/>
              <a:ea typeface="Calibri"/>
              <a:cs typeface="Calibri"/>
              <a:sym typeface="Calibri"/>
            </a:endParaRPr>
          </a:p>
        </p:txBody>
      </p:sp>
      <p:sp>
        <p:nvSpPr>
          <p:cNvPr id="102" name="Google Shape;102;g384c3569da2_0_76"/>
          <p:cNvSpPr/>
          <p:nvPr/>
        </p:nvSpPr>
        <p:spPr>
          <a:xfrm>
            <a:off x="2959470"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3" name="Google Shape;103;g384c3569da2_0_76"/>
          <p:cNvSpPr/>
          <p:nvPr/>
        </p:nvSpPr>
        <p:spPr>
          <a:xfrm>
            <a:off x="12701588" y="4737100"/>
            <a:ext cx="8861400" cy="5469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108" name="Shape 108"/>
        <p:cNvGrpSpPr/>
        <p:nvPr/>
      </p:nvGrpSpPr>
      <p:grpSpPr>
        <a:xfrm>
          <a:off x="0" y="0"/>
          <a:ext cx="0" cy="0"/>
          <a:chOff x="0" y="0"/>
          <a:chExt cx="0" cy="0"/>
        </a:xfrm>
      </p:grpSpPr>
      <p:pic>
        <p:nvPicPr>
          <p:cNvPr descr=" " id="109" name="Google Shape;109;g384c3569da2_0_89"/>
          <p:cNvPicPr preferRelativeResize="0"/>
          <p:nvPr/>
        </p:nvPicPr>
        <p:blipFill rotWithShape="1">
          <a:blip r:embed="rId3">
            <a:alphaModFix/>
          </a:blip>
          <a:srcRect b="0" l="0" r="0" t="0"/>
          <a:stretch/>
        </p:blipFill>
        <p:spPr>
          <a:xfrm>
            <a:off x="0" y="0"/>
            <a:ext cx="13946343" cy="7772400"/>
          </a:xfrm>
          <a:prstGeom prst="rect">
            <a:avLst/>
          </a:prstGeom>
          <a:noFill/>
          <a:ln>
            <a:noFill/>
          </a:ln>
        </p:spPr>
      </p:pic>
      <p:pic>
        <p:nvPicPr>
          <p:cNvPr descr=" " id="110" name="Google Shape;110;g384c3569da2_0_89"/>
          <p:cNvPicPr preferRelativeResize="0"/>
          <p:nvPr/>
        </p:nvPicPr>
        <p:blipFill rotWithShape="1">
          <a:blip r:embed="rId4">
            <a:alphaModFix/>
          </a:blip>
          <a:srcRect b="0" l="0" r="0" t="0"/>
          <a:stretch/>
        </p:blipFill>
        <p:spPr>
          <a:xfrm>
            <a:off x="18540531" y="10215197"/>
            <a:ext cx="5340171" cy="2894738"/>
          </a:xfrm>
          <a:prstGeom prst="rect">
            <a:avLst/>
          </a:prstGeom>
          <a:noFill/>
          <a:ln>
            <a:noFill/>
          </a:ln>
        </p:spPr>
      </p:pic>
      <p:pic>
        <p:nvPicPr>
          <p:cNvPr descr=" " id="111" name="Google Shape;111;g384c3569da2_0_89"/>
          <p:cNvPicPr preferRelativeResize="0"/>
          <p:nvPr/>
        </p:nvPicPr>
        <p:blipFill rotWithShape="1">
          <a:blip r:embed="rId5">
            <a:alphaModFix/>
          </a:blip>
          <a:srcRect b="0" l="0" r="0" t="0"/>
          <a:stretch/>
        </p:blipFill>
        <p:spPr>
          <a:xfrm>
            <a:off x="15747764" y="9354269"/>
            <a:ext cx="3854783" cy="1675724"/>
          </a:xfrm>
          <a:prstGeom prst="rect">
            <a:avLst/>
          </a:prstGeom>
          <a:noFill/>
          <a:ln>
            <a:noFill/>
          </a:ln>
        </p:spPr>
      </p:pic>
      <p:sp>
        <p:nvSpPr>
          <p:cNvPr id="112" name="Google Shape;112;g384c3569da2_0_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384c3569da2_0_8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14" name="Google Shape;114;g384c3569da2_0_89"/>
          <p:cNvPicPr preferRelativeResize="0"/>
          <p:nvPr/>
        </p:nvPicPr>
        <p:blipFill rotWithShape="1">
          <a:blip r:embed="rId7">
            <a:alphaModFix/>
          </a:blip>
          <a:srcRect b="0" l="0" r="0" t="0"/>
          <a:stretch/>
        </p:blipFill>
        <p:spPr>
          <a:xfrm>
            <a:off x="0" y="0"/>
            <a:ext cx="24387048" cy="8305800"/>
          </a:xfrm>
          <a:prstGeom prst="rect">
            <a:avLst/>
          </a:prstGeom>
          <a:noFill/>
          <a:ln>
            <a:noFill/>
          </a:ln>
        </p:spPr>
      </p:pic>
      <p:sp>
        <p:nvSpPr>
          <p:cNvPr id="115" name="Google Shape;115;g384c3569da2_0_89"/>
          <p:cNvSpPr/>
          <p:nvPr/>
        </p:nvSpPr>
        <p:spPr>
          <a:xfrm>
            <a:off x="1816327" y="9499600"/>
            <a:ext cx="99072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384c3569da2_0_89"/>
          <p:cNvPicPr preferRelativeResize="0"/>
          <p:nvPr/>
        </p:nvPicPr>
        <p:blipFill rotWithShape="1">
          <a:blip r:embed="rId8">
            <a:alphaModFix/>
          </a:blip>
          <a:srcRect b="0" l="0" r="0" t="0"/>
          <a:stretch/>
        </p:blipFill>
        <p:spPr>
          <a:xfrm>
            <a:off x="1816327" y="10052050"/>
            <a:ext cx="1079635" cy="1409700"/>
          </a:xfrm>
          <a:prstGeom prst="rect">
            <a:avLst/>
          </a:prstGeom>
          <a:noFill/>
          <a:ln>
            <a:noFill/>
          </a:ln>
        </p:spPr>
      </p:pic>
      <p:sp>
        <p:nvSpPr>
          <p:cNvPr id="117" name="Google Shape;117;g384c3569da2_0_89"/>
          <p:cNvSpPr/>
          <p:nvPr/>
        </p:nvSpPr>
        <p:spPr>
          <a:xfrm>
            <a:off x="3302413" y="9499600"/>
            <a:ext cx="84213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384c3569da2_0_89"/>
          <p:cNvSpPr/>
          <p:nvPr/>
        </p:nvSpPr>
        <p:spPr>
          <a:xfrm>
            <a:off x="3302413" y="9499600"/>
            <a:ext cx="86244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Unicorn Sightings</a:t>
            </a:r>
            <a:endParaRPr b="0" i="0" sz="4800" u="none" cap="none" strike="noStrike">
              <a:solidFill>
                <a:schemeClr val="dk1"/>
              </a:solidFill>
              <a:latin typeface="Calibri"/>
              <a:ea typeface="Calibri"/>
              <a:cs typeface="Calibri"/>
              <a:sym typeface="Calibri"/>
            </a:endParaRPr>
          </a:p>
        </p:txBody>
      </p:sp>
      <p:sp>
        <p:nvSpPr>
          <p:cNvPr id="119" name="Google Shape;119;g384c3569da2_0_89"/>
          <p:cNvSpPr/>
          <p:nvPr/>
        </p:nvSpPr>
        <p:spPr>
          <a:xfrm>
            <a:off x="3302413" y="10414000"/>
            <a:ext cx="85566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0" name="Google Shape;120;g384c3569da2_0_89"/>
          <p:cNvSpPr/>
          <p:nvPr/>
        </p:nvSpPr>
        <p:spPr>
          <a:xfrm>
            <a:off x="12676184" y="9499600"/>
            <a:ext cx="99072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384c3569da2_0_89"/>
          <p:cNvPicPr preferRelativeResize="0"/>
          <p:nvPr/>
        </p:nvPicPr>
        <p:blipFill rotWithShape="1">
          <a:blip r:embed="rId9">
            <a:alphaModFix/>
          </a:blip>
          <a:srcRect b="0" l="0" r="0" t="0"/>
          <a:stretch/>
        </p:blipFill>
        <p:spPr>
          <a:xfrm>
            <a:off x="12676184" y="10052050"/>
            <a:ext cx="1663908" cy="1409700"/>
          </a:xfrm>
          <a:prstGeom prst="rect">
            <a:avLst/>
          </a:prstGeom>
          <a:noFill/>
          <a:ln>
            <a:noFill/>
          </a:ln>
        </p:spPr>
      </p:pic>
      <p:sp>
        <p:nvSpPr>
          <p:cNvPr id="122" name="Google Shape;122;g384c3569da2_0_89"/>
          <p:cNvSpPr/>
          <p:nvPr/>
        </p:nvSpPr>
        <p:spPr>
          <a:xfrm>
            <a:off x="14746543" y="9499600"/>
            <a:ext cx="7836900" cy="2514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384c3569da2_0_89"/>
          <p:cNvSpPr/>
          <p:nvPr/>
        </p:nvSpPr>
        <p:spPr>
          <a:xfrm>
            <a:off x="14746543" y="9499600"/>
            <a:ext cx="8040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Dragon Taming</a:t>
            </a:r>
            <a:endParaRPr b="0" i="0" sz="4800" u="none" cap="none" strike="noStrike">
              <a:solidFill>
                <a:schemeClr val="dk1"/>
              </a:solidFill>
              <a:latin typeface="Calibri"/>
              <a:ea typeface="Calibri"/>
              <a:cs typeface="Calibri"/>
              <a:sym typeface="Calibri"/>
            </a:endParaRPr>
          </a:p>
        </p:txBody>
      </p:sp>
      <p:sp>
        <p:nvSpPr>
          <p:cNvPr id="124" name="Google Shape;124;g384c3569da2_0_89"/>
          <p:cNvSpPr/>
          <p:nvPr/>
        </p:nvSpPr>
        <p:spPr>
          <a:xfrm>
            <a:off x="14746543" y="10414000"/>
            <a:ext cx="7972500" cy="173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129" name="Shape 129"/>
        <p:cNvGrpSpPr/>
        <p:nvPr/>
      </p:nvGrpSpPr>
      <p:grpSpPr>
        <a:xfrm>
          <a:off x="0" y="0"/>
          <a:ext cx="0" cy="0"/>
          <a:chOff x="0" y="0"/>
          <a:chExt cx="0" cy="0"/>
        </a:xfrm>
      </p:grpSpPr>
      <p:pic>
        <p:nvPicPr>
          <p:cNvPr descr=" " id="130" name="Google Shape;130;g384c3569da2_0_109"/>
          <p:cNvPicPr preferRelativeResize="0"/>
          <p:nvPr/>
        </p:nvPicPr>
        <p:blipFill rotWithShape="1">
          <a:blip r:embed="rId3">
            <a:alphaModFix/>
          </a:blip>
          <a:srcRect b="0" l="0" r="0" t="0"/>
          <a:stretch/>
        </p:blipFill>
        <p:spPr>
          <a:xfrm>
            <a:off x="17667908" y="1511300"/>
            <a:ext cx="6719140" cy="12204700"/>
          </a:xfrm>
          <a:prstGeom prst="rect">
            <a:avLst/>
          </a:prstGeom>
          <a:noFill/>
          <a:ln>
            <a:noFill/>
          </a:ln>
        </p:spPr>
      </p:pic>
      <p:pic>
        <p:nvPicPr>
          <p:cNvPr descr=" " id="131" name="Google Shape;131;g384c3569da2_0_109"/>
          <p:cNvPicPr preferRelativeResize="0"/>
          <p:nvPr/>
        </p:nvPicPr>
        <p:blipFill rotWithShape="1">
          <a:blip r:embed="rId4">
            <a:alphaModFix/>
          </a:blip>
          <a:srcRect b="0" l="0" r="0" t="0"/>
          <a:stretch/>
        </p:blipFill>
        <p:spPr>
          <a:xfrm>
            <a:off x="19547743" y="1511300"/>
            <a:ext cx="2667333" cy="2844800"/>
          </a:xfrm>
          <a:prstGeom prst="rect">
            <a:avLst/>
          </a:prstGeom>
          <a:noFill/>
          <a:ln>
            <a:noFill/>
          </a:ln>
        </p:spPr>
      </p:pic>
      <p:pic>
        <p:nvPicPr>
          <p:cNvPr descr=" " id="132" name="Google Shape;132;g384c3569da2_0_109"/>
          <p:cNvPicPr preferRelativeResize="0"/>
          <p:nvPr/>
        </p:nvPicPr>
        <p:blipFill rotWithShape="1">
          <a:blip r:embed="rId5">
            <a:alphaModFix/>
          </a:blip>
          <a:srcRect b="0" l="0" r="0" t="0"/>
          <a:stretch/>
        </p:blipFill>
        <p:spPr>
          <a:xfrm>
            <a:off x="1619995" y="8955342"/>
            <a:ext cx="8522847" cy="4079056"/>
          </a:xfrm>
          <a:prstGeom prst="rect">
            <a:avLst/>
          </a:prstGeom>
          <a:noFill/>
          <a:ln>
            <a:noFill/>
          </a:ln>
        </p:spPr>
      </p:pic>
      <p:pic>
        <p:nvPicPr>
          <p:cNvPr descr=" " id="133" name="Google Shape;133;g384c3569da2_0_109"/>
          <p:cNvPicPr preferRelativeResize="0"/>
          <p:nvPr/>
        </p:nvPicPr>
        <p:blipFill rotWithShape="1">
          <a:blip r:embed="rId6">
            <a:alphaModFix/>
          </a:blip>
          <a:srcRect b="0" l="0" r="0" t="0"/>
          <a:stretch/>
        </p:blipFill>
        <p:spPr>
          <a:xfrm>
            <a:off x="1335490" y="6026913"/>
            <a:ext cx="4687934" cy="2195680"/>
          </a:xfrm>
          <a:prstGeom prst="rect">
            <a:avLst/>
          </a:prstGeom>
          <a:noFill/>
          <a:ln>
            <a:noFill/>
          </a:ln>
        </p:spPr>
      </p:pic>
      <p:sp>
        <p:nvSpPr>
          <p:cNvPr id="134" name="Google Shape;134;g384c3569da2_0_1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5" name="Google Shape;135;g384c3569da2_0_10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36" name="Google Shape;136;g384c3569da2_0_109"/>
          <p:cNvPicPr preferRelativeResize="0"/>
          <p:nvPr/>
        </p:nvPicPr>
        <p:blipFill rotWithShape="1">
          <a:blip r:embed="rId8">
            <a:alphaModFix/>
          </a:blip>
          <a:srcRect b="0" l="0" r="0" t="0"/>
          <a:stretch/>
        </p:blipFill>
        <p:spPr>
          <a:xfrm>
            <a:off x="0" y="1384300"/>
            <a:ext cx="5458634" cy="4437887"/>
          </a:xfrm>
          <a:prstGeom prst="rect">
            <a:avLst/>
          </a:prstGeom>
          <a:noFill/>
          <a:ln>
            <a:noFill/>
          </a:ln>
        </p:spPr>
      </p:pic>
      <p:sp>
        <p:nvSpPr>
          <p:cNvPr id="137" name="Google Shape;137;g384c3569da2_0_109"/>
          <p:cNvSpPr/>
          <p:nvPr/>
        </p:nvSpPr>
        <p:spPr>
          <a:xfrm>
            <a:off x="5842730" y="4229100"/>
            <a:ext cx="13603500" cy="439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g384c3569da2_0_109"/>
          <p:cNvSpPr/>
          <p:nvPr/>
        </p:nvSpPr>
        <p:spPr>
          <a:xfrm>
            <a:off x="5842730" y="4229100"/>
            <a:ext cx="13806600" cy="3759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9" name="Google Shape;139;g384c3569da2_0_109"/>
          <p:cNvSpPr/>
          <p:nvPr/>
        </p:nvSpPr>
        <p:spPr>
          <a:xfrm>
            <a:off x="16283435" y="8089900"/>
            <a:ext cx="33150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Creepster"/>
              <a:buNone/>
            </a:pPr>
            <a:r>
              <a:rPr b="0" i="0" lang="en-US" sz="3600" u="none" cap="none" strike="noStrike">
                <a:solidFill>
                  <a:srgbClr val="FFFFFF"/>
                </a:solidFill>
                <a:latin typeface="Creepster"/>
                <a:ea typeface="Creepster"/>
                <a:cs typeface="Creepster"/>
                <a:sym typeface="Creepster"/>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144" name="Shape 144"/>
        <p:cNvGrpSpPr/>
        <p:nvPr/>
      </p:nvGrpSpPr>
      <p:grpSpPr>
        <a:xfrm>
          <a:off x="0" y="0"/>
          <a:ext cx="0" cy="0"/>
          <a:chOff x="0" y="0"/>
          <a:chExt cx="0" cy="0"/>
        </a:xfrm>
      </p:grpSpPr>
      <p:pic>
        <p:nvPicPr>
          <p:cNvPr descr=" " id="145" name="Google Shape;145;g384c3569da2_0_123"/>
          <p:cNvPicPr preferRelativeResize="0"/>
          <p:nvPr/>
        </p:nvPicPr>
        <p:blipFill rotWithShape="1">
          <a:blip r:embed="rId3">
            <a:alphaModFix/>
          </a:blip>
          <a:srcRect b="0" l="0" r="0" t="0"/>
          <a:stretch/>
        </p:blipFill>
        <p:spPr>
          <a:xfrm>
            <a:off x="0" y="266700"/>
            <a:ext cx="6731841" cy="13169900"/>
          </a:xfrm>
          <a:prstGeom prst="rect">
            <a:avLst/>
          </a:prstGeom>
          <a:noFill/>
          <a:ln>
            <a:noFill/>
          </a:ln>
        </p:spPr>
      </p:pic>
      <p:pic>
        <p:nvPicPr>
          <p:cNvPr descr=" " id="146" name="Google Shape;146;g384c3569da2_0_123"/>
          <p:cNvPicPr preferRelativeResize="0"/>
          <p:nvPr/>
        </p:nvPicPr>
        <p:blipFill rotWithShape="1">
          <a:blip r:embed="rId4">
            <a:alphaModFix/>
          </a:blip>
          <a:srcRect b="0" l="0" r="0" t="0"/>
          <a:stretch/>
        </p:blipFill>
        <p:spPr>
          <a:xfrm>
            <a:off x="20065330" y="9481183"/>
            <a:ext cx="3864145" cy="3802335"/>
          </a:xfrm>
          <a:prstGeom prst="rect">
            <a:avLst/>
          </a:prstGeom>
          <a:noFill/>
          <a:ln>
            <a:noFill/>
          </a:ln>
        </p:spPr>
      </p:pic>
      <p:pic>
        <p:nvPicPr>
          <p:cNvPr descr=" " id="147" name="Google Shape;147;g384c3569da2_0_123"/>
          <p:cNvPicPr preferRelativeResize="0"/>
          <p:nvPr/>
        </p:nvPicPr>
        <p:blipFill rotWithShape="1">
          <a:blip r:embed="rId5">
            <a:alphaModFix/>
          </a:blip>
          <a:srcRect b="0" l="0" r="0" t="0"/>
          <a:stretch/>
        </p:blipFill>
        <p:spPr>
          <a:xfrm>
            <a:off x="18493546" y="1071860"/>
            <a:ext cx="4690939" cy="2628472"/>
          </a:xfrm>
          <a:prstGeom prst="rect">
            <a:avLst/>
          </a:prstGeom>
          <a:noFill/>
          <a:ln>
            <a:noFill/>
          </a:ln>
        </p:spPr>
      </p:pic>
      <p:pic>
        <p:nvPicPr>
          <p:cNvPr descr=" " id="148" name="Google Shape;148;g384c3569da2_0_123"/>
          <p:cNvPicPr preferRelativeResize="0"/>
          <p:nvPr/>
        </p:nvPicPr>
        <p:blipFill rotWithShape="1">
          <a:blip r:embed="rId6">
            <a:alphaModFix/>
          </a:blip>
          <a:srcRect b="0" l="0" r="0" t="0"/>
          <a:stretch/>
        </p:blipFill>
        <p:spPr>
          <a:xfrm>
            <a:off x="16600463" y="3311816"/>
            <a:ext cx="3035710" cy="1699171"/>
          </a:xfrm>
          <a:prstGeom prst="rect">
            <a:avLst/>
          </a:prstGeom>
          <a:noFill/>
          <a:ln>
            <a:noFill/>
          </a:ln>
        </p:spPr>
      </p:pic>
      <p:sp>
        <p:nvSpPr>
          <p:cNvPr id="149" name="Google Shape;149;g384c3569da2_0_1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0" name="Google Shape;150;g384c3569da2_0_12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51" name="Google Shape;151;g384c3569da2_0_123"/>
          <p:cNvSpPr/>
          <p:nvPr/>
        </p:nvSpPr>
        <p:spPr>
          <a:xfrm>
            <a:off x="14454407" y="4305300"/>
            <a:ext cx="71637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g384c3569da2_0_123"/>
          <p:cNvSpPr/>
          <p:nvPr/>
        </p:nvSpPr>
        <p:spPr>
          <a:xfrm>
            <a:off x="14454407" y="4305300"/>
            <a:ext cx="73668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Dragon Taming Technique</a:t>
            </a:r>
            <a:endParaRPr b="0" i="0" sz="4800" u="none" cap="none" strike="noStrike">
              <a:solidFill>
                <a:schemeClr val="dk1"/>
              </a:solidFill>
              <a:latin typeface="Calibri"/>
              <a:ea typeface="Calibri"/>
              <a:cs typeface="Calibri"/>
              <a:sym typeface="Calibri"/>
            </a:endParaRPr>
          </a:p>
        </p:txBody>
      </p:sp>
      <p:sp>
        <p:nvSpPr>
          <p:cNvPr id="153" name="Google Shape;153;g384c3569da2_0_123"/>
          <p:cNvSpPr/>
          <p:nvPr/>
        </p:nvSpPr>
        <p:spPr>
          <a:xfrm>
            <a:off x="14454407" y="5321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54" name="Google Shape;154;g384c3569da2_0_123"/>
          <p:cNvSpPr/>
          <p:nvPr/>
        </p:nvSpPr>
        <p:spPr>
          <a:xfrm>
            <a:off x="14454407" y="7734300"/>
            <a:ext cx="71637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g384c3569da2_0_123"/>
          <p:cNvSpPr/>
          <p:nvPr/>
        </p:nvSpPr>
        <p:spPr>
          <a:xfrm>
            <a:off x="14454407" y="7734300"/>
            <a:ext cx="73668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The Art of Unicorn Sighting</a:t>
            </a:r>
            <a:endParaRPr b="0" i="0" sz="4800" u="none" cap="none" strike="noStrike">
              <a:solidFill>
                <a:schemeClr val="dk1"/>
              </a:solidFill>
              <a:latin typeface="Calibri"/>
              <a:ea typeface="Calibri"/>
              <a:cs typeface="Calibri"/>
              <a:sym typeface="Calibri"/>
            </a:endParaRPr>
          </a:p>
        </p:txBody>
      </p:sp>
      <p:sp>
        <p:nvSpPr>
          <p:cNvPr id="156" name="Google Shape;156;g384c3569da2_0_123"/>
          <p:cNvSpPr/>
          <p:nvPr/>
        </p:nvSpPr>
        <p:spPr>
          <a:xfrm>
            <a:off x="14454407" y="8750300"/>
            <a:ext cx="7299300" cy="120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pic>
        <p:nvPicPr>
          <p:cNvPr descr=" " id="157" name="Google Shape;157;g384c3569da2_0_123"/>
          <p:cNvPicPr preferRelativeResize="0"/>
          <p:nvPr/>
        </p:nvPicPr>
        <p:blipFill rotWithShape="1">
          <a:blip r:embed="rId8">
            <a:alphaModFix/>
          </a:blip>
          <a:srcRect b="0" l="0" r="0" t="0"/>
          <a:stretch/>
        </p:blipFill>
        <p:spPr>
          <a:xfrm>
            <a:off x="3251606" y="901700"/>
            <a:ext cx="10682035" cy="115697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162" name="Shape 162"/>
        <p:cNvGrpSpPr/>
        <p:nvPr/>
      </p:nvGrpSpPr>
      <p:grpSpPr>
        <a:xfrm>
          <a:off x="0" y="0"/>
          <a:ext cx="0" cy="0"/>
          <a:chOff x="0" y="0"/>
          <a:chExt cx="0" cy="0"/>
        </a:xfrm>
      </p:grpSpPr>
      <p:pic>
        <p:nvPicPr>
          <p:cNvPr descr=" " id="163" name="Google Shape;163;g384c3569da2_0_140"/>
          <p:cNvPicPr preferRelativeResize="0"/>
          <p:nvPr/>
        </p:nvPicPr>
        <p:blipFill rotWithShape="1">
          <a:blip r:embed="rId3">
            <a:alphaModFix/>
          </a:blip>
          <a:srcRect b="0" l="0" r="0" t="0"/>
          <a:stretch/>
        </p:blipFill>
        <p:spPr>
          <a:xfrm>
            <a:off x="10440705" y="0"/>
            <a:ext cx="13946343" cy="7772400"/>
          </a:xfrm>
          <a:prstGeom prst="rect">
            <a:avLst/>
          </a:prstGeom>
          <a:noFill/>
          <a:ln>
            <a:noFill/>
          </a:ln>
        </p:spPr>
      </p:pic>
      <p:pic>
        <p:nvPicPr>
          <p:cNvPr descr=" " id="164" name="Google Shape;164;g384c3569da2_0_140"/>
          <p:cNvPicPr preferRelativeResize="0"/>
          <p:nvPr/>
        </p:nvPicPr>
        <p:blipFill rotWithShape="1">
          <a:blip r:embed="rId4">
            <a:alphaModFix/>
          </a:blip>
          <a:srcRect b="0" l="0" r="0" t="0"/>
          <a:stretch/>
        </p:blipFill>
        <p:spPr>
          <a:xfrm>
            <a:off x="506347" y="10215190"/>
            <a:ext cx="5340169" cy="2894744"/>
          </a:xfrm>
          <a:prstGeom prst="rect">
            <a:avLst/>
          </a:prstGeom>
          <a:noFill/>
          <a:ln>
            <a:noFill/>
          </a:ln>
        </p:spPr>
      </p:pic>
      <p:pic>
        <p:nvPicPr>
          <p:cNvPr descr=" " id="165" name="Google Shape;165;g384c3569da2_0_140"/>
          <p:cNvPicPr preferRelativeResize="0"/>
          <p:nvPr/>
        </p:nvPicPr>
        <p:blipFill rotWithShape="1">
          <a:blip r:embed="rId5">
            <a:alphaModFix/>
          </a:blip>
          <a:srcRect b="0" l="0" r="0" t="0"/>
          <a:stretch/>
        </p:blipFill>
        <p:spPr>
          <a:xfrm>
            <a:off x="4784501" y="9354269"/>
            <a:ext cx="3854783" cy="1675718"/>
          </a:xfrm>
          <a:prstGeom prst="rect">
            <a:avLst/>
          </a:prstGeom>
          <a:noFill/>
          <a:ln>
            <a:noFill/>
          </a:ln>
        </p:spPr>
      </p:pic>
      <p:sp>
        <p:nvSpPr>
          <p:cNvPr id="166" name="Google Shape;166;g384c3569da2_0_140"/>
          <p:cNvSpPr/>
          <p:nvPr/>
        </p:nvSpPr>
        <p:spPr>
          <a:xfrm>
            <a:off x="2091528" y="1574800"/>
            <a:ext cx="20216700" cy="1532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0000"/>
              </a:buClr>
              <a:buSzPts val="8000"/>
              <a:buFont typeface="Creepster"/>
              <a:buNone/>
            </a:pPr>
            <a:r>
              <a:rPr b="0" i="0" lang="en-US" sz="8000" u="none" cap="none" strike="noStrike">
                <a:solidFill>
                  <a:srgbClr val="FF0000"/>
                </a:solidFill>
                <a:latin typeface="Creepster"/>
                <a:ea typeface="Creepster"/>
                <a:cs typeface="Creepster"/>
                <a:sym typeface="Creepster"/>
              </a:rPr>
              <a:t>The Magic of Dragons: A Research</a:t>
            </a:r>
            <a:endParaRPr b="0" i="0" sz="8000" u="none" cap="none" strike="noStrike">
              <a:solidFill>
                <a:schemeClr val="dk1"/>
              </a:solidFill>
              <a:latin typeface="Calibri"/>
              <a:ea typeface="Calibri"/>
              <a:cs typeface="Calibri"/>
              <a:sym typeface="Calibri"/>
            </a:endParaRPr>
          </a:p>
        </p:txBody>
      </p:sp>
      <p:sp>
        <p:nvSpPr>
          <p:cNvPr id="167" name="Google Shape;167;g384c3569da2_0_140"/>
          <p:cNvSpPr/>
          <p:nvPr/>
        </p:nvSpPr>
        <p:spPr>
          <a:xfrm>
            <a:off x="14352794" y="4025900"/>
            <a:ext cx="6642900" cy="765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g384c3569da2_0_140"/>
          <p:cNvSpPr/>
          <p:nvPr/>
        </p:nvSpPr>
        <p:spPr>
          <a:xfrm>
            <a:off x="15819827" y="4025900"/>
            <a:ext cx="37089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Dragon Taming</a:t>
            </a:r>
            <a:endParaRPr b="0" i="0" sz="4800" u="none" cap="none" strike="noStrike">
              <a:solidFill>
                <a:schemeClr val="dk1"/>
              </a:solidFill>
              <a:latin typeface="Calibri"/>
              <a:ea typeface="Calibri"/>
              <a:cs typeface="Calibri"/>
              <a:sym typeface="Calibri"/>
            </a:endParaRPr>
          </a:p>
        </p:txBody>
      </p:sp>
      <p:sp>
        <p:nvSpPr>
          <p:cNvPr id="169" name="Google Shape;169;g384c3569da2_0_140"/>
          <p:cNvSpPr/>
          <p:nvPr/>
        </p:nvSpPr>
        <p:spPr>
          <a:xfrm>
            <a:off x="14352794" y="50419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0" name="Google Shape;170;g384c3569da2_0_140"/>
          <p:cNvPicPr preferRelativeResize="0"/>
          <p:nvPr/>
        </p:nvPicPr>
        <p:blipFill rotWithShape="1">
          <a:blip r:embed="rId6">
            <a:alphaModFix/>
          </a:blip>
          <a:srcRect b="0" l="0" r="0" t="0"/>
          <a:stretch/>
        </p:blipFill>
        <p:spPr>
          <a:xfrm>
            <a:off x="14352794" y="5041900"/>
            <a:ext cx="6642930" cy="6642100"/>
          </a:xfrm>
          <a:prstGeom prst="rect">
            <a:avLst/>
          </a:prstGeom>
          <a:noFill/>
          <a:ln>
            <a:noFill/>
          </a:ln>
        </p:spPr>
      </p:pic>
      <p:pic>
        <p:nvPicPr>
          <p:cNvPr descr=" " id="171" name="Google Shape;171;g384c3569da2_0_140"/>
          <p:cNvPicPr preferRelativeResize="0"/>
          <p:nvPr/>
        </p:nvPicPr>
        <p:blipFill rotWithShape="1">
          <a:blip r:embed="rId7">
            <a:alphaModFix/>
          </a:blip>
          <a:srcRect b="0" l="0" r="0" t="0"/>
          <a:stretch/>
        </p:blipFill>
        <p:spPr>
          <a:xfrm>
            <a:off x="14352791" y="5041900"/>
            <a:ext cx="6642933" cy="6642100"/>
          </a:xfrm>
          <a:prstGeom prst="rect">
            <a:avLst/>
          </a:prstGeom>
          <a:noFill/>
          <a:ln>
            <a:noFill/>
          </a:ln>
        </p:spPr>
      </p:pic>
      <p:sp>
        <p:nvSpPr>
          <p:cNvPr id="172" name="Google Shape;172;g384c3569da2_0_140"/>
          <p:cNvSpPr/>
          <p:nvPr/>
        </p:nvSpPr>
        <p:spPr>
          <a:xfrm>
            <a:off x="15762670" y="6438900"/>
            <a:ext cx="3835800" cy="3835500"/>
          </a:xfrm>
          <a:prstGeom prst="roundRect">
            <a:avLst>
              <a:gd fmla="val 3311285" name="adj"/>
            </a:avLst>
          </a:prstGeom>
          <a:solidFill>
            <a:srgbClr val="58000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384c3569da2_0_140"/>
          <p:cNvPicPr preferRelativeResize="0"/>
          <p:nvPr/>
        </p:nvPicPr>
        <p:blipFill rotWithShape="1">
          <a:blip r:embed="rId8">
            <a:alphaModFix/>
          </a:blip>
          <a:srcRect b="0" l="0" r="0" t="0"/>
          <a:stretch/>
        </p:blipFill>
        <p:spPr>
          <a:xfrm>
            <a:off x="17143428" y="7035800"/>
            <a:ext cx="1074363" cy="1625612"/>
          </a:xfrm>
          <a:prstGeom prst="rect">
            <a:avLst/>
          </a:prstGeom>
          <a:noFill/>
          <a:ln>
            <a:noFill/>
          </a:ln>
        </p:spPr>
      </p:pic>
      <p:sp>
        <p:nvSpPr>
          <p:cNvPr id="174" name="Google Shape;174;g384c3569da2_0_140"/>
          <p:cNvSpPr/>
          <p:nvPr/>
        </p:nvSpPr>
        <p:spPr>
          <a:xfrm>
            <a:off x="15915089" y="8966200"/>
            <a:ext cx="3531000" cy="71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384c3569da2_0_140"/>
          <p:cNvSpPr/>
          <p:nvPr/>
        </p:nvSpPr>
        <p:spPr>
          <a:xfrm>
            <a:off x="15813476" y="8966200"/>
            <a:ext cx="37344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Unicorn </a:t>
            </a:r>
            <a:endParaRPr b="0" i="0" sz="4800" u="none" cap="none" strike="noStrike">
              <a:solidFill>
                <a:schemeClr val="dk1"/>
              </a:solidFill>
              <a:latin typeface="Calibri"/>
              <a:ea typeface="Calibri"/>
              <a:cs typeface="Calibri"/>
              <a:sym typeface="Calibri"/>
            </a:endParaRPr>
          </a:p>
        </p:txBody>
      </p:sp>
      <p:sp>
        <p:nvSpPr>
          <p:cNvPr id="176" name="Google Shape;176;g384c3569da2_0_14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7" name="Google Shape;177;g384c3569da2_0_140"/>
          <p:cNvPicPr preferRelativeResize="0"/>
          <p:nvPr/>
        </p:nvPicPr>
        <p:blipFill rotWithShape="1">
          <a:blip r:embed="rId9">
            <a:alphaModFix/>
          </a:blip>
          <a:srcRect b="0" l="0" r="0" t="0"/>
          <a:stretch/>
        </p:blipFill>
        <p:spPr>
          <a:xfrm>
            <a:off x="23523340" y="10820400"/>
            <a:ext cx="711289" cy="2590800"/>
          </a:xfrm>
          <a:prstGeom prst="rect">
            <a:avLst/>
          </a:prstGeom>
          <a:noFill/>
          <a:ln>
            <a:noFill/>
          </a:ln>
        </p:spPr>
      </p:pic>
      <p:sp>
        <p:nvSpPr>
          <p:cNvPr id="178" name="Google Shape;178;g384c3569da2_0_140"/>
          <p:cNvSpPr/>
          <p:nvPr/>
        </p:nvSpPr>
        <p:spPr>
          <a:xfrm>
            <a:off x="3149994" y="4318000"/>
            <a:ext cx="36201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384c3569da2_0_140"/>
          <p:cNvSpPr/>
          <p:nvPr/>
        </p:nvSpPr>
        <p:spPr>
          <a:xfrm>
            <a:off x="3149994" y="4318000"/>
            <a:ext cx="36201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g384c3569da2_0_140"/>
          <p:cNvSpPr/>
          <p:nvPr/>
        </p:nvSpPr>
        <p:spPr>
          <a:xfrm>
            <a:off x="3149994" y="4318000"/>
            <a:ext cx="3823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Archery</a:t>
            </a:r>
            <a:endParaRPr b="0" i="0" sz="4800" u="none" cap="none" strike="noStrike">
              <a:solidFill>
                <a:schemeClr val="dk1"/>
              </a:solidFill>
              <a:latin typeface="Calibri"/>
              <a:ea typeface="Calibri"/>
              <a:cs typeface="Calibri"/>
              <a:sym typeface="Calibri"/>
            </a:endParaRPr>
          </a:p>
        </p:txBody>
      </p:sp>
      <p:sp>
        <p:nvSpPr>
          <p:cNvPr id="181" name="Google Shape;181;g384c3569da2_0_140"/>
          <p:cNvSpPr/>
          <p:nvPr/>
        </p:nvSpPr>
        <p:spPr>
          <a:xfrm>
            <a:off x="3149994" y="52324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2" name="Google Shape;182;g384c3569da2_0_140"/>
          <p:cNvSpPr/>
          <p:nvPr/>
        </p:nvSpPr>
        <p:spPr>
          <a:xfrm>
            <a:off x="8370346" y="8547100"/>
            <a:ext cx="36201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g384c3569da2_0_140"/>
          <p:cNvSpPr/>
          <p:nvPr/>
        </p:nvSpPr>
        <p:spPr>
          <a:xfrm>
            <a:off x="8370346" y="8547100"/>
            <a:ext cx="36201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g384c3569da2_0_140"/>
          <p:cNvSpPr/>
          <p:nvPr/>
        </p:nvSpPr>
        <p:spPr>
          <a:xfrm>
            <a:off x="8370346" y="8547100"/>
            <a:ext cx="3823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Unicorn</a:t>
            </a:r>
            <a:endParaRPr b="0" i="0" sz="4800" u="none" cap="none" strike="noStrike">
              <a:solidFill>
                <a:schemeClr val="dk1"/>
              </a:solidFill>
              <a:latin typeface="Calibri"/>
              <a:ea typeface="Calibri"/>
              <a:cs typeface="Calibri"/>
              <a:sym typeface="Calibri"/>
            </a:endParaRPr>
          </a:p>
        </p:txBody>
      </p:sp>
      <p:sp>
        <p:nvSpPr>
          <p:cNvPr id="185" name="Google Shape;185;g384c3569da2_0_140"/>
          <p:cNvSpPr/>
          <p:nvPr/>
        </p:nvSpPr>
        <p:spPr>
          <a:xfrm>
            <a:off x="8370346" y="9461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86" name="Google Shape;186;g384c3569da2_0_140"/>
          <p:cNvSpPr/>
          <p:nvPr/>
        </p:nvSpPr>
        <p:spPr>
          <a:xfrm>
            <a:off x="8370346" y="4318000"/>
            <a:ext cx="36201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g384c3569da2_0_140"/>
          <p:cNvSpPr/>
          <p:nvPr/>
        </p:nvSpPr>
        <p:spPr>
          <a:xfrm>
            <a:off x="8370346" y="4318000"/>
            <a:ext cx="36201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384c3569da2_0_140"/>
          <p:cNvSpPr/>
          <p:nvPr/>
        </p:nvSpPr>
        <p:spPr>
          <a:xfrm>
            <a:off x="8370346" y="4318000"/>
            <a:ext cx="3823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Music</a:t>
            </a:r>
            <a:endParaRPr b="0" i="0" sz="4800" u="none" cap="none" strike="noStrike">
              <a:solidFill>
                <a:schemeClr val="dk1"/>
              </a:solidFill>
              <a:latin typeface="Calibri"/>
              <a:ea typeface="Calibri"/>
              <a:cs typeface="Calibri"/>
              <a:sym typeface="Calibri"/>
            </a:endParaRPr>
          </a:p>
        </p:txBody>
      </p:sp>
      <p:sp>
        <p:nvSpPr>
          <p:cNvPr id="189" name="Google Shape;189;g384c3569da2_0_140"/>
          <p:cNvSpPr/>
          <p:nvPr/>
        </p:nvSpPr>
        <p:spPr>
          <a:xfrm>
            <a:off x="8370346" y="52324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190" name="Google Shape;190;g384c3569da2_0_140"/>
          <p:cNvSpPr/>
          <p:nvPr/>
        </p:nvSpPr>
        <p:spPr>
          <a:xfrm>
            <a:off x="3149994" y="8547100"/>
            <a:ext cx="36201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384c3569da2_0_140"/>
          <p:cNvSpPr/>
          <p:nvPr/>
        </p:nvSpPr>
        <p:spPr>
          <a:xfrm>
            <a:off x="3149994" y="8547100"/>
            <a:ext cx="36201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384c3569da2_0_140"/>
          <p:cNvSpPr/>
          <p:nvPr/>
        </p:nvSpPr>
        <p:spPr>
          <a:xfrm>
            <a:off x="3149994" y="8547100"/>
            <a:ext cx="3823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Life</a:t>
            </a:r>
            <a:endParaRPr b="0" i="0" sz="4800" u="none" cap="none" strike="noStrike">
              <a:solidFill>
                <a:schemeClr val="dk1"/>
              </a:solidFill>
              <a:latin typeface="Calibri"/>
              <a:ea typeface="Calibri"/>
              <a:cs typeface="Calibri"/>
              <a:sym typeface="Calibri"/>
            </a:endParaRPr>
          </a:p>
        </p:txBody>
      </p:sp>
      <p:sp>
        <p:nvSpPr>
          <p:cNvPr id="193" name="Google Shape;193;g384c3569da2_0_140"/>
          <p:cNvSpPr/>
          <p:nvPr/>
        </p:nvSpPr>
        <p:spPr>
          <a:xfrm>
            <a:off x="3149994" y="9461500"/>
            <a:ext cx="3755400" cy="2269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DM Sans"/>
              <a:buNone/>
            </a:pPr>
            <a:r>
              <a:rPr b="0" i="0" lang="en-US" sz="3200" u="none" cap="none" strike="noStrike">
                <a:solidFill>
                  <a:srgbClr val="FFFFFF"/>
                </a:solidFill>
                <a:latin typeface="DM Sans"/>
                <a:ea typeface="DM Sans"/>
                <a:cs typeface="DM Sans"/>
                <a:sym typeface="DM Sa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40404"/>
        </a:solidFill>
      </p:bgPr>
    </p:bg>
    <p:spTree>
      <p:nvGrpSpPr>
        <p:cNvPr id="198" name="Shape 198"/>
        <p:cNvGrpSpPr/>
        <p:nvPr/>
      </p:nvGrpSpPr>
      <p:grpSpPr>
        <a:xfrm>
          <a:off x="0" y="0"/>
          <a:ext cx="0" cy="0"/>
          <a:chOff x="0" y="0"/>
          <a:chExt cx="0" cy="0"/>
        </a:xfrm>
      </p:grpSpPr>
      <p:pic>
        <p:nvPicPr>
          <p:cNvPr descr=" " id="199" name="Google Shape;199;g384c3569da2_0_175"/>
          <p:cNvPicPr preferRelativeResize="0"/>
          <p:nvPr/>
        </p:nvPicPr>
        <p:blipFill rotWithShape="1">
          <a:blip r:embed="rId3">
            <a:alphaModFix/>
          </a:blip>
          <a:srcRect b="0" l="0" r="0" t="0"/>
          <a:stretch/>
        </p:blipFill>
        <p:spPr>
          <a:xfrm>
            <a:off x="0" y="266700"/>
            <a:ext cx="6731841" cy="13169900"/>
          </a:xfrm>
          <a:prstGeom prst="rect">
            <a:avLst/>
          </a:prstGeom>
          <a:noFill/>
          <a:ln>
            <a:noFill/>
          </a:ln>
        </p:spPr>
      </p:pic>
      <p:pic>
        <p:nvPicPr>
          <p:cNvPr descr=" " id="200" name="Google Shape;200;g384c3569da2_0_175"/>
          <p:cNvPicPr preferRelativeResize="0"/>
          <p:nvPr/>
        </p:nvPicPr>
        <p:blipFill rotWithShape="1">
          <a:blip r:embed="rId4">
            <a:alphaModFix/>
          </a:blip>
          <a:srcRect b="0" l="0" r="0" t="0"/>
          <a:stretch/>
        </p:blipFill>
        <p:spPr>
          <a:xfrm>
            <a:off x="20065330" y="9481195"/>
            <a:ext cx="3864145" cy="3802323"/>
          </a:xfrm>
          <a:prstGeom prst="rect">
            <a:avLst/>
          </a:prstGeom>
          <a:noFill/>
          <a:ln>
            <a:noFill/>
          </a:ln>
        </p:spPr>
      </p:pic>
      <p:pic>
        <p:nvPicPr>
          <p:cNvPr descr=" " id="201" name="Google Shape;201;g384c3569da2_0_175"/>
          <p:cNvPicPr preferRelativeResize="0"/>
          <p:nvPr/>
        </p:nvPicPr>
        <p:blipFill rotWithShape="1">
          <a:blip r:embed="rId5">
            <a:alphaModFix/>
          </a:blip>
          <a:srcRect b="0" l="0" r="0" t="0"/>
          <a:stretch/>
        </p:blipFill>
        <p:spPr>
          <a:xfrm>
            <a:off x="18493546" y="1071860"/>
            <a:ext cx="4690939" cy="2628466"/>
          </a:xfrm>
          <a:prstGeom prst="rect">
            <a:avLst/>
          </a:prstGeom>
          <a:noFill/>
          <a:ln>
            <a:noFill/>
          </a:ln>
        </p:spPr>
      </p:pic>
      <p:pic>
        <p:nvPicPr>
          <p:cNvPr descr=" " id="202" name="Google Shape;202;g384c3569da2_0_175"/>
          <p:cNvPicPr preferRelativeResize="0"/>
          <p:nvPr/>
        </p:nvPicPr>
        <p:blipFill rotWithShape="1">
          <a:blip r:embed="rId6">
            <a:alphaModFix/>
          </a:blip>
          <a:srcRect b="0" l="0" r="0" t="0"/>
          <a:stretch/>
        </p:blipFill>
        <p:spPr>
          <a:xfrm>
            <a:off x="16600463" y="3311823"/>
            <a:ext cx="3035710" cy="1699158"/>
          </a:xfrm>
          <a:prstGeom prst="rect">
            <a:avLst/>
          </a:prstGeom>
          <a:noFill/>
          <a:ln>
            <a:noFill/>
          </a:ln>
        </p:spPr>
      </p:pic>
      <p:sp>
        <p:nvSpPr>
          <p:cNvPr id="203" name="Google Shape;203;g384c3569da2_0_1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384c3569da2_0_17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05" name="Google Shape;205;g384c3569da2_0_175"/>
          <p:cNvSpPr/>
          <p:nvPr/>
        </p:nvSpPr>
        <p:spPr>
          <a:xfrm>
            <a:off x="9107038" y="469900"/>
            <a:ext cx="5330400" cy="1532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0000"/>
              </a:buClr>
              <a:buSzPts val="8000"/>
              <a:buFont typeface="Creepster"/>
              <a:buNone/>
            </a:pPr>
            <a:r>
              <a:rPr b="0" i="0" lang="en-US" sz="8000" u="none" cap="none" strike="noStrike">
                <a:solidFill>
                  <a:srgbClr val="FF0000"/>
                </a:solidFill>
                <a:latin typeface="Creepster"/>
                <a:ea typeface="Creepster"/>
                <a:cs typeface="Creepster"/>
                <a:sym typeface="Creepster"/>
              </a:rPr>
              <a:t>Pricing Plan</a:t>
            </a:r>
            <a:endParaRPr b="0" i="0" sz="8000" u="none" cap="none" strike="noStrike">
              <a:solidFill>
                <a:schemeClr val="dk1"/>
              </a:solidFill>
              <a:latin typeface="Calibri"/>
              <a:ea typeface="Calibri"/>
              <a:cs typeface="Calibri"/>
              <a:sym typeface="Calibri"/>
            </a:endParaRPr>
          </a:p>
        </p:txBody>
      </p:sp>
      <p:sp>
        <p:nvSpPr>
          <p:cNvPr id="206" name="Google Shape;206;g384c3569da2_0_175"/>
          <p:cNvSpPr/>
          <p:nvPr/>
        </p:nvSpPr>
        <p:spPr>
          <a:xfrm>
            <a:off x="1778222" y="2489200"/>
            <a:ext cx="20843400" cy="955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384c3569da2_0_175"/>
          <p:cNvSpPr/>
          <p:nvPr/>
        </p:nvSpPr>
        <p:spPr>
          <a:xfrm>
            <a:off x="1778222" y="2489200"/>
            <a:ext cx="6439800" cy="9550500"/>
          </a:xfrm>
          <a:prstGeom prst="roundRect">
            <a:avLst>
              <a:gd fmla="val 3124" name="adj"/>
            </a:avLst>
          </a:prstGeom>
          <a:noFill/>
          <a:ln cap="flat" cmpd="sng" w="12700">
            <a:solidFill>
              <a:srgbClr val="FF001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8" name="Google Shape;208;g384c3569da2_0_175"/>
          <p:cNvPicPr preferRelativeResize="0"/>
          <p:nvPr/>
        </p:nvPicPr>
        <p:blipFill rotWithShape="1">
          <a:blip r:embed="rId8">
            <a:alphaModFix/>
          </a:blip>
          <a:srcRect b="0" l="0" r="0" t="0"/>
          <a:stretch/>
        </p:blipFill>
        <p:spPr>
          <a:xfrm>
            <a:off x="4432510" y="2946400"/>
            <a:ext cx="1131130" cy="1625600"/>
          </a:xfrm>
          <a:prstGeom prst="rect">
            <a:avLst/>
          </a:prstGeom>
          <a:noFill/>
          <a:ln>
            <a:noFill/>
          </a:ln>
        </p:spPr>
      </p:pic>
      <p:sp>
        <p:nvSpPr>
          <p:cNvPr id="209" name="Google Shape;209;g384c3569da2_0_175"/>
          <p:cNvSpPr/>
          <p:nvPr/>
        </p:nvSpPr>
        <p:spPr>
          <a:xfrm>
            <a:off x="4267733" y="4876800"/>
            <a:ext cx="14607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0017"/>
              </a:buClr>
              <a:buSzPts val="4800"/>
              <a:buFont typeface="Creepster"/>
              <a:buNone/>
            </a:pPr>
            <a:r>
              <a:rPr b="0" i="0" lang="en-US" sz="4800" u="none" cap="none" strike="noStrike">
                <a:solidFill>
                  <a:srgbClr val="FF0017"/>
                </a:solidFill>
                <a:latin typeface="Creepster"/>
                <a:ea typeface="Creepster"/>
                <a:cs typeface="Creepster"/>
                <a:sym typeface="Creepster"/>
              </a:rPr>
              <a:t>Basic</a:t>
            </a:r>
            <a:endParaRPr b="0" i="0" sz="4800" u="none" cap="none" strike="noStrike">
              <a:solidFill>
                <a:schemeClr val="dk1"/>
              </a:solidFill>
              <a:latin typeface="Calibri"/>
              <a:ea typeface="Calibri"/>
              <a:cs typeface="Calibri"/>
              <a:sym typeface="Calibri"/>
            </a:endParaRPr>
          </a:p>
        </p:txBody>
      </p:sp>
      <p:sp>
        <p:nvSpPr>
          <p:cNvPr id="210" name="Google Shape;210;g384c3569da2_0_175"/>
          <p:cNvSpPr/>
          <p:nvPr/>
        </p:nvSpPr>
        <p:spPr>
          <a:xfrm>
            <a:off x="2235479" y="5892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11" name="Google Shape;211;g384c3569da2_0_175"/>
          <p:cNvSpPr/>
          <p:nvPr/>
        </p:nvSpPr>
        <p:spPr>
          <a:xfrm>
            <a:off x="3664408" y="10871200"/>
            <a:ext cx="26673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$10/month</a:t>
            </a:r>
            <a:endParaRPr b="0" i="0" sz="4800" u="none" cap="none" strike="noStrike">
              <a:solidFill>
                <a:schemeClr val="dk1"/>
              </a:solidFill>
              <a:latin typeface="Calibri"/>
              <a:ea typeface="Calibri"/>
              <a:cs typeface="Calibri"/>
              <a:sym typeface="Calibri"/>
            </a:endParaRPr>
          </a:p>
        </p:txBody>
      </p:sp>
      <p:sp>
        <p:nvSpPr>
          <p:cNvPr id="212" name="Google Shape;212;g384c3569da2_0_175"/>
          <p:cNvSpPr/>
          <p:nvPr/>
        </p:nvSpPr>
        <p:spPr>
          <a:xfrm>
            <a:off x="8980022" y="2489200"/>
            <a:ext cx="6439800" cy="9550500"/>
          </a:xfrm>
          <a:prstGeom prst="roundRect">
            <a:avLst>
              <a:gd fmla="val 3124" name="adj"/>
            </a:avLst>
          </a:prstGeom>
          <a:noFill/>
          <a:ln cap="flat" cmpd="sng" w="12700">
            <a:solidFill>
              <a:srgbClr val="FF001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3" name="Google Shape;213;g384c3569da2_0_175"/>
          <p:cNvPicPr preferRelativeResize="0"/>
          <p:nvPr/>
        </p:nvPicPr>
        <p:blipFill rotWithShape="1">
          <a:blip r:embed="rId9">
            <a:alphaModFix/>
          </a:blip>
          <a:srcRect b="0" l="0" r="0" t="0"/>
          <a:stretch/>
        </p:blipFill>
        <p:spPr>
          <a:xfrm>
            <a:off x="11621115" y="2946400"/>
            <a:ext cx="1157516" cy="1625600"/>
          </a:xfrm>
          <a:prstGeom prst="rect">
            <a:avLst/>
          </a:prstGeom>
          <a:noFill/>
          <a:ln>
            <a:noFill/>
          </a:ln>
        </p:spPr>
      </p:pic>
      <p:sp>
        <p:nvSpPr>
          <p:cNvPr id="214" name="Google Shape;214;g384c3569da2_0_175"/>
          <p:cNvSpPr/>
          <p:nvPr/>
        </p:nvSpPr>
        <p:spPr>
          <a:xfrm>
            <a:off x="11507638" y="4876800"/>
            <a:ext cx="13845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0017"/>
              </a:buClr>
              <a:buSzPts val="4800"/>
              <a:buFont typeface="Creepster"/>
              <a:buNone/>
            </a:pPr>
            <a:r>
              <a:rPr b="0" i="0" lang="en-US" sz="4800" u="none" cap="none" strike="noStrike">
                <a:solidFill>
                  <a:srgbClr val="FF0017"/>
                </a:solidFill>
                <a:latin typeface="Creepster"/>
                <a:ea typeface="Creepster"/>
                <a:cs typeface="Creepster"/>
                <a:sym typeface="Creepster"/>
              </a:rPr>
              <a:t>Elite</a:t>
            </a:r>
            <a:endParaRPr b="0" i="0" sz="4800" u="none" cap="none" strike="noStrike">
              <a:solidFill>
                <a:schemeClr val="dk1"/>
              </a:solidFill>
              <a:latin typeface="Calibri"/>
              <a:ea typeface="Calibri"/>
              <a:cs typeface="Calibri"/>
              <a:sym typeface="Calibri"/>
            </a:endParaRPr>
          </a:p>
        </p:txBody>
      </p:sp>
      <p:sp>
        <p:nvSpPr>
          <p:cNvPr id="215" name="Google Shape;215;g384c3569da2_0_175"/>
          <p:cNvSpPr/>
          <p:nvPr/>
        </p:nvSpPr>
        <p:spPr>
          <a:xfrm>
            <a:off x="9437280" y="5892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16" name="Google Shape;216;g384c3569da2_0_175"/>
          <p:cNvSpPr/>
          <p:nvPr/>
        </p:nvSpPr>
        <p:spPr>
          <a:xfrm>
            <a:off x="10828103" y="10871200"/>
            <a:ext cx="27435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$50/month</a:t>
            </a:r>
            <a:endParaRPr b="0" i="0" sz="4800" u="none" cap="none" strike="noStrike">
              <a:solidFill>
                <a:schemeClr val="dk1"/>
              </a:solidFill>
              <a:latin typeface="Calibri"/>
              <a:ea typeface="Calibri"/>
              <a:cs typeface="Calibri"/>
              <a:sym typeface="Calibri"/>
            </a:endParaRPr>
          </a:p>
        </p:txBody>
      </p:sp>
      <p:sp>
        <p:nvSpPr>
          <p:cNvPr id="217" name="Google Shape;217;g384c3569da2_0_175"/>
          <p:cNvSpPr/>
          <p:nvPr/>
        </p:nvSpPr>
        <p:spPr>
          <a:xfrm>
            <a:off x="16181822" y="2489200"/>
            <a:ext cx="6439800" cy="9550500"/>
          </a:xfrm>
          <a:prstGeom prst="roundRect">
            <a:avLst>
              <a:gd fmla="val 3124" name="adj"/>
            </a:avLst>
          </a:prstGeom>
          <a:noFill/>
          <a:ln cap="flat" cmpd="sng" w="12700">
            <a:solidFill>
              <a:srgbClr val="FF001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8" name="Google Shape;218;g384c3569da2_0_175"/>
          <p:cNvPicPr preferRelativeResize="0"/>
          <p:nvPr/>
        </p:nvPicPr>
        <p:blipFill rotWithShape="1">
          <a:blip r:embed="rId10">
            <a:alphaModFix/>
          </a:blip>
          <a:srcRect b="0" l="0" r="0" t="0"/>
          <a:stretch/>
        </p:blipFill>
        <p:spPr>
          <a:xfrm>
            <a:off x="18696563" y="2946400"/>
            <a:ext cx="1410227" cy="1625600"/>
          </a:xfrm>
          <a:prstGeom prst="rect">
            <a:avLst/>
          </a:prstGeom>
          <a:noFill/>
          <a:ln>
            <a:noFill/>
          </a:ln>
        </p:spPr>
      </p:pic>
      <p:sp>
        <p:nvSpPr>
          <p:cNvPr id="219" name="Google Shape;219;g384c3569da2_0_175"/>
          <p:cNvSpPr/>
          <p:nvPr/>
        </p:nvSpPr>
        <p:spPr>
          <a:xfrm>
            <a:off x="18125165" y="4876800"/>
            <a:ext cx="2553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0017"/>
              </a:buClr>
              <a:buSzPts val="4800"/>
              <a:buFont typeface="Creepster"/>
              <a:buNone/>
            </a:pPr>
            <a:r>
              <a:rPr b="0" i="0" lang="en-US" sz="4800" u="none" cap="none" strike="noStrike">
                <a:solidFill>
                  <a:srgbClr val="FF0017"/>
                </a:solidFill>
                <a:latin typeface="Creepster"/>
                <a:ea typeface="Creepster"/>
                <a:cs typeface="Creepster"/>
                <a:sym typeface="Creepster"/>
              </a:rPr>
              <a:t>Legendary</a:t>
            </a:r>
            <a:endParaRPr b="0" i="0" sz="4800" u="none" cap="none" strike="noStrike">
              <a:solidFill>
                <a:schemeClr val="dk1"/>
              </a:solidFill>
              <a:latin typeface="Calibri"/>
              <a:ea typeface="Calibri"/>
              <a:cs typeface="Calibri"/>
              <a:sym typeface="Calibri"/>
            </a:endParaRPr>
          </a:p>
        </p:txBody>
      </p:sp>
      <p:sp>
        <p:nvSpPr>
          <p:cNvPr id="220" name="Google Shape;220;g384c3569da2_0_175"/>
          <p:cNvSpPr/>
          <p:nvPr/>
        </p:nvSpPr>
        <p:spPr>
          <a:xfrm>
            <a:off x="16639080" y="5892800"/>
            <a:ext cx="5660700" cy="4809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DM Sans"/>
              <a:buChar char="•"/>
            </a:pPr>
            <a:r>
              <a:rPr b="0" i="0" lang="en-US" sz="3200" u="none" cap="none" strike="noStrike">
                <a:solidFill>
                  <a:srgbClr val="FFFFFF"/>
                </a:solidFill>
                <a:latin typeface="DM Sans"/>
                <a:ea typeface="DM Sans"/>
                <a:cs typeface="DM Sans"/>
                <a:sym typeface="DM Sa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21" name="Google Shape;221;g384c3569da2_0_175"/>
          <p:cNvSpPr/>
          <p:nvPr/>
        </p:nvSpPr>
        <p:spPr>
          <a:xfrm>
            <a:off x="17928291" y="10871200"/>
            <a:ext cx="29469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Creepster"/>
              <a:buNone/>
            </a:pPr>
            <a:r>
              <a:rPr b="0" i="0" lang="en-US" sz="4800" u="none" cap="none" strike="noStrike">
                <a:solidFill>
                  <a:srgbClr val="FFFFFF"/>
                </a:solidFill>
                <a:latin typeface="Creepster"/>
                <a:ea typeface="Creepster"/>
                <a:cs typeface="Creepster"/>
                <a:sym typeface="Creepster"/>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2025-09-29T04:09:04Z</dcterms:created>
  <dc:creator>PptxGenJS</dc:creator>
</cp:coreProperties>
</file>