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66" r:id="rId5"/>
    <p:sldId id="274" r:id="rId6"/>
    <p:sldId id="269" r:id="rId7"/>
    <p:sldId id="272" r:id="rId8"/>
    <p:sldId id="275" r:id="rId9"/>
    <p:sldId id="270" r:id="rId10"/>
    <p:sldId id="273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vi-VN" sz="7200" b="1" dirty="0"/>
              <a:t>Và lòng sùng ái Người sẽ đầy dư mãi mãi chẳng ngưng. Ta đã duy trì lời giao ước này thật lâu dài.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97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6000" b="1" dirty="0"/>
              <a:t>Tình thương của Chúa, con sẽ ca ngợi tình thương của Ngài suốt năm canh dài. Con sẽ ca ngợi, con sẽ ca ngợi đến muôn muôn đời.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3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6000" b="1" dirty="0"/>
              <a:t>Tình thương của Chúa, con sẽ ca ngợi tình thương của Ngài suốt năm canh dài. Con sẽ ca ngợi, con sẽ ca ngợi đến muôn muôn đời.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vi-VN" sz="6600" b="1" dirty="0"/>
              <a:t>Con sẽ ca ngợi tình thương của Người đến muôn đời. Qua bao nhiêu thời miệng con loan truyền tình Cha chẳng ngơi.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vi-VN" sz="6600" b="1" dirty="0"/>
              <a:t>Vì Người đã phán: Tình Ta đã ban đứng vững ngàn năm. Trên cõi mây trời Người đã thiết lập lòng trung thành.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6000" b="1" dirty="0"/>
              <a:t>Tình thương của Chúa, con sẽ ca ngợi tình thương của Ngài suốt năm canh dài. Con sẽ ca ngợi, con sẽ ca ngợi đến muôn muôn đời.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27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vi-VN" sz="6600" b="1" dirty="0"/>
              <a:t>Ta ước giao cùng người Ta đã chọn giữa muôn người. Ta đã đoan thề cùng nghĩa bộc là nhà Đa- Vít. Và Người đã phán rằng: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0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vi-VN" sz="7200" b="1" dirty="0"/>
              <a:t>Miêu duệ ngươi đứng vững ngàn năm. Ngai báu của ngươi Ta đã thiết lập từ muôn đời.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4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6000" b="1" dirty="0"/>
              <a:t>Tình thương của Chúa, con sẽ ca ngợi tình thương của Ngài suốt năm canh dài. Con sẽ ca ngợi, con sẽ ca ngợi đến muôn muôn đời.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95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vi-VN" sz="6600" b="1" dirty="0"/>
              <a:t>Ngươi sẽ thưa rằng: Lạy Cha muôn loài Đấng an bài. Nơi con nương tựa và chính là nguồn mạch cứu độ con.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7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36</TotalTime>
  <Words>304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Con sẽ ca ngợi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23</cp:revision>
  <dcterms:created xsi:type="dcterms:W3CDTF">2024-12-09T14:38:56Z</dcterms:created>
  <dcterms:modified xsi:type="dcterms:W3CDTF">2025-04-26T03:44:00Z</dcterms:modified>
</cp:coreProperties>
</file>