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41" r:id="rId4"/>
    <p:sldId id="342" r:id="rId5"/>
    <p:sldId id="343" r:id="rId6"/>
    <p:sldId id="344" r:id="rId7"/>
    <p:sldId id="345" r:id="rId8"/>
    <p:sldId id="346" r:id="rId9"/>
    <p:sldId id="34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ÔI TÌNH NGÀI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6941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72986" y="290348"/>
            <a:ext cx="50516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ÔI TÌNH NGÀI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2755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xưa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dựng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Đùa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suối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!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Sướng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thảnh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bé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dấu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che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còn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dịu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ngọt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dìu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lướt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hòa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cảm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vượt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núi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hay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che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cõi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Kìa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tiếng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ồi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lớn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cuốn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xoay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Kìa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dỗ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phen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Cha.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quay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thú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lỗi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thứ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dịu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ngọt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dìu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lướt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hòa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cảm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vượt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núi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hay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che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cõi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Kìa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tiếng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901</TotalTime>
  <Words>364</Words>
  <Application>Microsoft Office PowerPoint</Application>
  <PresentationFormat>Custom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Savon</vt:lpstr>
      <vt:lpstr>ÔI TÌNH NGÀI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180</cp:revision>
  <dcterms:created xsi:type="dcterms:W3CDTF">2024-12-09T09:39:37Z</dcterms:created>
  <dcterms:modified xsi:type="dcterms:W3CDTF">2025-08-22T01:59:21Z</dcterms:modified>
</cp:coreProperties>
</file>