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அன்புக்கு இலக்கணம்</a:t>
            </a:r>
          </a:p>
          <a:p>
            <a:r>
              <a:rPr lang="en-IN" dirty="0"/>
              <a:t>Slide 2 - </a:t>
            </a:r>
            <a:r>
              <a:rPr lang="ta-IN" dirty="0"/>
              <a:t>உன் </a:t>
            </a:r>
            <a:r>
              <a:rPr lang="ta-IN" dirty="0" err="1"/>
              <a:t>அனுதின</a:t>
            </a:r>
            <a:r>
              <a:rPr lang="ta-IN" dirty="0"/>
              <a:t> வாழ்க்கையில்</a:t>
            </a:r>
          </a:p>
          <a:p>
            <a:r>
              <a:rPr lang="en-IN" dirty="0"/>
              <a:t>Slide 3 - </a:t>
            </a:r>
            <a:r>
              <a:rPr lang="ta-IN" dirty="0" err="1"/>
              <a:t>தவித்திடும்</a:t>
            </a:r>
            <a:r>
              <a:rPr lang="ta-IN" dirty="0"/>
              <a:t> நேரத்தில்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பாவ</a:t>
            </a:r>
            <a:r>
              <a:rPr lang="ta-IN" dirty="0"/>
              <a:t> உலகத்தில்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அன்புக்கு இலக்கணம்</a:t>
            </a:r>
          </a:p>
          <a:p>
            <a:r>
              <a:rPr lang="en-IN" dirty="0"/>
              <a:t>Slide 2 - </a:t>
            </a:r>
            <a:r>
              <a:rPr lang="ta-IN" dirty="0"/>
              <a:t>உன் </a:t>
            </a:r>
            <a:r>
              <a:rPr lang="ta-IN" dirty="0" err="1"/>
              <a:t>அனுதின</a:t>
            </a:r>
            <a:r>
              <a:rPr lang="ta-IN" dirty="0"/>
              <a:t> வாழ்க்கையில்</a:t>
            </a:r>
          </a:p>
          <a:p>
            <a:r>
              <a:rPr lang="en-IN" dirty="0"/>
              <a:t>Slide 3 - </a:t>
            </a:r>
            <a:r>
              <a:rPr lang="ta-IN" dirty="0" err="1"/>
              <a:t>தவித்திடும்</a:t>
            </a:r>
            <a:r>
              <a:rPr lang="ta-IN" dirty="0"/>
              <a:t> நேரத்தில்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பாவ</a:t>
            </a:r>
            <a:r>
              <a:rPr lang="ta-IN" dirty="0"/>
              <a:t> உலகத்தில்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அன்புக்கு இலக்கணம்</a:t>
            </a:r>
          </a:p>
          <a:p>
            <a:r>
              <a:rPr lang="en-IN" dirty="0"/>
              <a:t>Slide 2 - </a:t>
            </a:r>
            <a:r>
              <a:rPr lang="ta-IN" dirty="0"/>
              <a:t>உன் </a:t>
            </a:r>
            <a:r>
              <a:rPr lang="ta-IN" dirty="0" err="1"/>
              <a:t>அனுதின</a:t>
            </a:r>
            <a:r>
              <a:rPr lang="ta-IN" dirty="0"/>
              <a:t> வாழ்க்கையில்</a:t>
            </a:r>
          </a:p>
          <a:p>
            <a:r>
              <a:rPr lang="en-IN" dirty="0"/>
              <a:t>Slide 3 - </a:t>
            </a:r>
            <a:r>
              <a:rPr lang="ta-IN" dirty="0" err="1"/>
              <a:t>தவித்திடும்</a:t>
            </a:r>
            <a:r>
              <a:rPr lang="ta-IN" dirty="0"/>
              <a:t> நேரத்தில்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பாவ</a:t>
            </a:r>
            <a:r>
              <a:rPr lang="ta-IN" dirty="0"/>
              <a:t> உலகத்தில்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அன்புக்கு இலக்கணம்</a:t>
            </a:r>
          </a:p>
          <a:p>
            <a:r>
              <a:rPr lang="en-IN" dirty="0"/>
              <a:t>Slide 2 - </a:t>
            </a:r>
            <a:r>
              <a:rPr lang="ta-IN" dirty="0"/>
              <a:t>உன் </a:t>
            </a:r>
            <a:r>
              <a:rPr lang="ta-IN" dirty="0" err="1"/>
              <a:t>அனுதின</a:t>
            </a:r>
            <a:r>
              <a:rPr lang="ta-IN" dirty="0"/>
              <a:t> வாழ்க்கையில்</a:t>
            </a:r>
          </a:p>
          <a:p>
            <a:r>
              <a:rPr lang="en-IN" dirty="0"/>
              <a:t>Slide 3 - </a:t>
            </a:r>
            <a:r>
              <a:rPr lang="ta-IN" dirty="0" err="1"/>
              <a:t>தவித்திடும்</a:t>
            </a:r>
            <a:r>
              <a:rPr lang="ta-IN" dirty="0"/>
              <a:t> நேரத்தில்</a:t>
            </a:r>
          </a:p>
          <a:p>
            <a:r>
              <a:rPr lang="en-IN" dirty="0"/>
              <a:t>Slide 4 - </a:t>
            </a:r>
            <a:r>
              <a:rPr lang="ta-IN" dirty="0" err="1"/>
              <a:t>பாவ</a:t>
            </a:r>
            <a:r>
              <a:rPr lang="ta-IN" dirty="0"/>
              <a:t> உலகத்தில்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8218AC-46B3-8B58-ECDF-EF25A73A22D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46A88DD-3AED-641E-F070-4C2742DD261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E1533DE-3B65-7AA4-8825-D5028D8390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8239935-E254-94C8-AD64-8D1A43FA30D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0960459-6D9C-84D9-E8E6-AE23D1FB3E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</TotalTime>
  <Words>88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2025-07-13T12:18:23Z</dcterms:modified>
</cp:coreProperties>
</file>