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4" r:id="rId27"/>
    <p:sldId id="285" r:id="rId28"/>
    <p:sldId id="286" r:id="rId29"/>
    <p:sldId id="289" r:id="rId30"/>
    <p:sldId id="321" r:id="rId31"/>
    <p:sldId id="319" r:id="rId32"/>
    <p:sldId id="326" r:id="rId33"/>
    <p:sldId id="327" r:id="rId34"/>
    <p:sldId id="323" r:id="rId35"/>
    <p:sldId id="324" r:id="rId36"/>
    <p:sldId id="325" r:id="rId37"/>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019D3B-04BC-4CAF-B5BA-8D6F9D05EC45}"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B2C85210-07AC-8F24-BF99-8CBA3A3A59FE}"/>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42927BBF-9F8C-B7E4-3733-1352EFC94FA4}"/>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516826863"/>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89;gcec4d27072_0_0:notes">
            <a:extLst>
              <a:ext uri="{FF2B5EF4-FFF2-40B4-BE49-F238E27FC236}">
                <a16:creationId xmlns:a16="http://schemas.microsoft.com/office/drawing/2014/main" id="{5C404D0F-5DC2-41BC-27D3-12D244264316}"/>
              </a:ext>
            </a:extLst>
          </p:cNvPr>
          <p:cNvSpPr>
            <a:spLocks noGrp="1" noRot="1" noChangeAspect="1"/>
          </p:cNvSpPr>
          <p:nvPr>
            <p:ph type="sldImg"/>
          </p:nvPr>
        </p:nvSpPr>
        <p:spPr>
          <a:xfrm>
            <a:off x="381000" y="685800"/>
            <a:ext cx="6096000" cy="3429000"/>
          </a:xfrm>
        </p:spPr>
      </p:sp>
      <p:sp>
        <p:nvSpPr>
          <p:cNvPr id="3" name="Google Shape;390;gcec4d27072_0_0:notes">
            <a:extLst>
              <a:ext uri="{FF2B5EF4-FFF2-40B4-BE49-F238E27FC236}">
                <a16:creationId xmlns:a16="http://schemas.microsoft.com/office/drawing/2014/main" id="{3AC4C0C5-7E99-2250-7DBA-F54BE6E0A3A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00;g11a42336d87_0_76:notes">
            <a:extLst>
              <a:ext uri="{FF2B5EF4-FFF2-40B4-BE49-F238E27FC236}">
                <a16:creationId xmlns:a16="http://schemas.microsoft.com/office/drawing/2014/main" id="{0D4FF8AF-DEF4-9A40-88B4-95795BB6E63C}"/>
              </a:ext>
            </a:extLst>
          </p:cNvPr>
          <p:cNvSpPr>
            <a:spLocks noGrp="1" noRot="1" noChangeAspect="1"/>
          </p:cNvSpPr>
          <p:nvPr>
            <p:ph type="sldImg"/>
          </p:nvPr>
        </p:nvSpPr>
        <p:spPr>
          <a:xfrm>
            <a:off x="381000" y="685800"/>
            <a:ext cx="6096000" cy="3429000"/>
          </a:xfrm>
        </p:spPr>
      </p:sp>
      <p:sp>
        <p:nvSpPr>
          <p:cNvPr id="3" name="Google Shape;501;g11a42336d87_0_76:notes">
            <a:extLst>
              <a:ext uri="{FF2B5EF4-FFF2-40B4-BE49-F238E27FC236}">
                <a16:creationId xmlns:a16="http://schemas.microsoft.com/office/drawing/2014/main" id="{E73ED162-8E8C-F47D-0A29-C72C8205E9FF}"/>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79;g11a42336d87_0_114:notes">
            <a:extLst>
              <a:ext uri="{FF2B5EF4-FFF2-40B4-BE49-F238E27FC236}">
                <a16:creationId xmlns:a16="http://schemas.microsoft.com/office/drawing/2014/main" id="{4762C8A0-DE07-D709-F503-F56B76FC9FE5}"/>
              </a:ext>
            </a:extLst>
          </p:cNvPr>
          <p:cNvSpPr>
            <a:spLocks noGrp="1" noRot="1" noChangeAspect="1"/>
          </p:cNvSpPr>
          <p:nvPr>
            <p:ph type="sldImg"/>
          </p:nvPr>
        </p:nvSpPr>
        <p:spPr>
          <a:xfrm>
            <a:off x="381000" y="685800"/>
            <a:ext cx="6096000" cy="3429000"/>
          </a:xfrm>
        </p:spPr>
      </p:sp>
      <p:sp>
        <p:nvSpPr>
          <p:cNvPr id="3" name="Google Shape;580;g11a42336d87_0_114:notes">
            <a:extLst>
              <a:ext uri="{FF2B5EF4-FFF2-40B4-BE49-F238E27FC236}">
                <a16:creationId xmlns:a16="http://schemas.microsoft.com/office/drawing/2014/main" id="{98BF634E-307A-E07C-480A-AA4EC34F89E1}"/>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86;g11a42336d87_0_119:notes">
            <a:extLst>
              <a:ext uri="{FF2B5EF4-FFF2-40B4-BE49-F238E27FC236}">
                <a16:creationId xmlns:a16="http://schemas.microsoft.com/office/drawing/2014/main" id="{F8F4CC0F-984C-A2D5-BE25-B75086145ED0}"/>
              </a:ext>
            </a:extLst>
          </p:cNvPr>
          <p:cNvSpPr>
            <a:spLocks noGrp="1" noRot="1" noChangeAspect="1"/>
          </p:cNvSpPr>
          <p:nvPr>
            <p:ph type="sldImg"/>
          </p:nvPr>
        </p:nvSpPr>
        <p:spPr>
          <a:xfrm>
            <a:off x="381000" y="685800"/>
            <a:ext cx="6096000" cy="3429000"/>
          </a:xfrm>
        </p:spPr>
      </p:sp>
      <p:sp>
        <p:nvSpPr>
          <p:cNvPr id="3" name="Google Shape;587;g11a42336d87_0_119:notes">
            <a:extLst>
              <a:ext uri="{FF2B5EF4-FFF2-40B4-BE49-F238E27FC236}">
                <a16:creationId xmlns:a16="http://schemas.microsoft.com/office/drawing/2014/main" id="{F41DE22C-3201-D526-61B9-13723A7675C8}"/>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96;g11a42336d87_0_137:notes">
            <a:extLst>
              <a:ext uri="{FF2B5EF4-FFF2-40B4-BE49-F238E27FC236}">
                <a16:creationId xmlns:a16="http://schemas.microsoft.com/office/drawing/2014/main" id="{7A94F2C3-166F-7887-1AF4-5CCCC5B2C461}"/>
              </a:ext>
            </a:extLst>
          </p:cNvPr>
          <p:cNvSpPr>
            <a:spLocks noGrp="1" noRot="1" noChangeAspect="1"/>
          </p:cNvSpPr>
          <p:nvPr>
            <p:ph type="sldImg"/>
          </p:nvPr>
        </p:nvSpPr>
        <p:spPr>
          <a:xfrm>
            <a:off x="381000" y="685800"/>
            <a:ext cx="6096000" cy="3429000"/>
          </a:xfrm>
        </p:spPr>
      </p:sp>
      <p:sp>
        <p:nvSpPr>
          <p:cNvPr id="3" name="Google Shape;597;g11a42336d87_0_137:notes">
            <a:extLst>
              <a:ext uri="{FF2B5EF4-FFF2-40B4-BE49-F238E27FC236}">
                <a16:creationId xmlns:a16="http://schemas.microsoft.com/office/drawing/2014/main" id="{71DF0552-7199-2CEC-A154-83ACB611101B}"/>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02;g11a42336d87_0_128:notes">
            <a:extLst>
              <a:ext uri="{FF2B5EF4-FFF2-40B4-BE49-F238E27FC236}">
                <a16:creationId xmlns:a16="http://schemas.microsoft.com/office/drawing/2014/main" id="{B96572F2-64D0-ED4D-3941-AABDCEB584EA}"/>
              </a:ext>
            </a:extLst>
          </p:cNvPr>
          <p:cNvSpPr>
            <a:spLocks noGrp="1" noRot="1" noChangeAspect="1"/>
          </p:cNvSpPr>
          <p:nvPr>
            <p:ph type="sldImg"/>
          </p:nvPr>
        </p:nvSpPr>
        <p:spPr>
          <a:xfrm>
            <a:off x="381000" y="685800"/>
            <a:ext cx="6096000" cy="3429000"/>
          </a:xfrm>
        </p:spPr>
      </p:sp>
      <p:sp>
        <p:nvSpPr>
          <p:cNvPr id="3" name="Google Shape;603;g11a42336d87_0_128:notes">
            <a:extLst>
              <a:ext uri="{FF2B5EF4-FFF2-40B4-BE49-F238E27FC236}">
                <a16:creationId xmlns:a16="http://schemas.microsoft.com/office/drawing/2014/main" id="{3C184B0B-81F8-BEC0-B01F-B573E29D2B07}"/>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0;g11a42336d87_0_133:notes">
            <a:extLst>
              <a:ext uri="{FF2B5EF4-FFF2-40B4-BE49-F238E27FC236}">
                <a16:creationId xmlns:a16="http://schemas.microsoft.com/office/drawing/2014/main" id="{A9340EC3-1889-B224-FEA7-982F80903CC5}"/>
              </a:ext>
            </a:extLst>
          </p:cNvPr>
          <p:cNvSpPr>
            <a:spLocks noGrp="1" noRot="1" noChangeAspect="1"/>
          </p:cNvSpPr>
          <p:nvPr>
            <p:ph type="sldImg"/>
          </p:nvPr>
        </p:nvSpPr>
        <p:spPr>
          <a:xfrm>
            <a:off x="381000" y="685800"/>
            <a:ext cx="6096000" cy="3429000"/>
          </a:xfrm>
        </p:spPr>
      </p:sp>
      <p:sp>
        <p:nvSpPr>
          <p:cNvPr id="3" name="Google Shape;611;g11a42336d87_0_133:notes">
            <a:extLst>
              <a:ext uri="{FF2B5EF4-FFF2-40B4-BE49-F238E27FC236}">
                <a16:creationId xmlns:a16="http://schemas.microsoft.com/office/drawing/2014/main" id="{03B77E27-F816-EB86-33F9-F366B74AB3C8}"/>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6;gf3a54e5da3_3_642:notes">
            <a:extLst>
              <a:ext uri="{FF2B5EF4-FFF2-40B4-BE49-F238E27FC236}">
                <a16:creationId xmlns:a16="http://schemas.microsoft.com/office/drawing/2014/main" id="{9528142B-B5C9-9A0E-376E-8AC4A9634935}"/>
              </a:ext>
            </a:extLst>
          </p:cNvPr>
          <p:cNvSpPr>
            <a:spLocks noGrp="1" noRot="1" noChangeAspect="1"/>
          </p:cNvSpPr>
          <p:nvPr>
            <p:ph type="sldImg"/>
          </p:nvPr>
        </p:nvSpPr>
        <p:spPr>
          <a:xfrm>
            <a:off x="381000" y="685800"/>
            <a:ext cx="6096000" cy="3429000"/>
          </a:xfrm>
        </p:spPr>
      </p:sp>
      <p:sp>
        <p:nvSpPr>
          <p:cNvPr id="3" name="Google Shape;617;gf3a54e5da3_3_642:notes">
            <a:extLst>
              <a:ext uri="{FF2B5EF4-FFF2-40B4-BE49-F238E27FC236}">
                <a16:creationId xmlns:a16="http://schemas.microsoft.com/office/drawing/2014/main" id="{E3D3A7DA-8770-1AF7-4AA7-E356E4935CD3}"/>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29;gf3a54e5da3_3_836:notes">
            <a:extLst>
              <a:ext uri="{FF2B5EF4-FFF2-40B4-BE49-F238E27FC236}">
                <a16:creationId xmlns:a16="http://schemas.microsoft.com/office/drawing/2014/main" id="{6CD284A3-38E8-EFDC-A7F5-5ACAA5D459AB}"/>
              </a:ext>
            </a:extLst>
          </p:cNvPr>
          <p:cNvSpPr>
            <a:spLocks noGrp="1" noRot="1" noChangeAspect="1"/>
          </p:cNvSpPr>
          <p:nvPr>
            <p:ph type="sldImg"/>
          </p:nvPr>
        </p:nvSpPr>
        <p:spPr>
          <a:xfrm>
            <a:off x="381000" y="685800"/>
            <a:ext cx="6096000" cy="3429000"/>
          </a:xfrm>
        </p:spPr>
      </p:sp>
      <p:sp>
        <p:nvSpPr>
          <p:cNvPr id="3" name="Google Shape;630;gf3a54e5da3_3_836:notes">
            <a:extLst>
              <a:ext uri="{FF2B5EF4-FFF2-40B4-BE49-F238E27FC236}">
                <a16:creationId xmlns:a16="http://schemas.microsoft.com/office/drawing/2014/main" id="{ED311322-D33A-1CEA-38DF-F3B4EBBDEF1A}"/>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99;gf3a54e5da3_3_667:notes">
            <a:extLst>
              <a:ext uri="{FF2B5EF4-FFF2-40B4-BE49-F238E27FC236}">
                <a16:creationId xmlns:a16="http://schemas.microsoft.com/office/drawing/2014/main" id="{D57737D4-5DE2-5FFF-8567-274B9DFA1A40}"/>
              </a:ext>
            </a:extLst>
          </p:cNvPr>
          <p:cNvSpPr>
            <a:spLocks noGrp="1" noRot="1" noChangeAspect="1"/>
          </p:cNvSpPr>
          <p:nvPr>
            <p:ph type="sldImg"/>
          </p:nvPr>
        </p:nvSpPr>
        <p:spPr>
          <a:xfrm>
            <a:off x="381000" y="685800"/>
            <a:ext cx="6096000" cy="3429000"/>
          </a:xfrm>
        </p:spPr>
      </p:sp>
      <p:sp>
        <p:nvSpPr>
          <p:cNvPr id="3" name="Google Shape;700;gf3a54e5da3_3_667:notes">
            <a:extLst>
              <a:ext uri="{FF2B5EF4-FFF2-40B4-BE49-F238E27FC236}">
                <a16:creationId xmlns:a16="http://schemas.microsoft.com/office/drawing/2014/main" id="{0194069D-623E-D7F1-7A36-76FF1A92CB4D}"/>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10;g11a42336d87_0_86:notes">
            <a:extLst>
              <a:ext uri="{FF2B5EF4-FFF2-40B4-BE49-F238E27FC236}">
                <a16:creationId xmlns:a16="http://schemas.microsoft.com/office/drawing/2014/main" id="{A2C572B1-E0E5-7A3D-36F1-DF004E878012}"/>
              </a:ext>
            </a:extLst>
          </p:cNvPr>
          <p:cNvSpPr>
            <a:spLocks noGrp="1" noRot="1" noChangeAspect="1"/>
          </p:cNvSpPr>
          <p:nvPr>
            <p:ph type="sldImg"/>
          </p:nvPr>
        </p:nvSpPr>
        <p:spPr>
          <a:xfrm>
            <a:off x="381000" y="685800"/>
            <a:ext cx="6096000" cy="3429000"/>
          </a:xfrm>
        </p:spPr>
      </p:sp>
      <p:sp>
        <p:nvSpPr>
          <p:cNvPr id="3" name="Google Shape;711;g11a42336d87_0_86:notes">
            <a:extLst>
              <a:ext uri="{FF2B5EF4-FFF2-40B4-BE49-F238E27FC236}">
                <a16:creationId xmlns:a16="http://schemas.microsoft.com/office/drawing/2014/main" id="{92703FB0-12E4-E85B-0B8E-F1800D5A1CA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521FC4-33AD-A688-3180-2DA41496CAE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9B244BD-DA18-7A3C-0FC0-FC8C1F8233EC}"/>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44;gf3a54e5da3_3_2033:notes">
            <a:extLst>
              <a:ext uri="{FF2B5EF4-FFF2-40B4-BE49-F238E27FC236}">
                <a16:creationId xmlns:a16="http://schemas.microsoft.com/office/drawing/2014/main" id="{002318AC-6972-4684-0E9C-FE2D44C156F2}"/>
              </a:ext>
            </a:extLst>
          </p:cNvPr>
          <p:cNvSpPr>
            <a:spLocks noGrp="1" noRot="1" noChangeAspect="1"/>
          </p:cNvSpPr>
          <p:nvPr>
            <p:ph type="sldImg"/>
          </p:nvPr>
        </p:nvSpPr>
        <p:spPr>
          <a:xfrm>
            <a:off x="381000" y="685800"/>
            <a:ext cx="6096000" cy="3429000"/>
          </a:xfrm>
        </p:spPr>
      </p:sp>
      <p:sp>
        <p:nvSpPr>
          <p:cNvPr id="3" name="Google Shape;745;gf3a54e5da3_3_2033:notes">
            <a:extLst>
              <a:ext uri="{FF2B5EF4-FFF2-40B4-BE49-F238E27FC236}">
                <a16:creationId xmlns:a16="http://schemas.microsoft.com/office/drawing/2014/main" id="{D564CEB3-AE2F-A794-1D5B-B9B4C2468E6B}"/>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82;gf3a54e5da3_3_762:notes">
            <a:extLst>
              <a:ext uri="{FF2B5EF4-FFF2-40B4-BE49-F238E27FC236}">
                <a16:creationId xmlns:a16="http://schemas.microsoft.com/office/drawing/2014/main" id="{7C030795-4777-BD7B-95FB-93EC444064D1}"/>
              </a:ext>
            </a:extLst>
          </p:cNvPr>
          <p:cNvSpPr>
            <a:spLocks noGrp="1" noRot="1" noChangeAspect="1"/>
          </p:cNvSpPr>
          <p:nvPr>
            <p:ph type="sldImg"/>
          </p:nvPr>
        </p:nvSpPr>
        <p:spPr>
          <a:xfrm>
            <a:off x="381000" y="685800"/>
            <a:ext cx="6096000" cy="3429000"/>
          </a:xfrm>
        </p:spPr>
      </p:sp>
      <p:sp>
        <p:nvSpPr>
          <p:cNvPr id="3" name="Google Shape;783;gf3a54e5da3_3_762:notes">
            <a:extLst>
              <a:ext uri="{FF2B5EF4-FFF2-40B4-BE49-F238E27FC236}">
                <a16:creationId xmlns:a16="http://schemas.microsoft.com/office/drawing/2014/main" id="{B90A5AA2-2600-1677-1A89-21DC19DB25E7}"/>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37;gf3a54e5da3_3_702:notes">
            <a:extLst>
              <a:ext uri="{FF2B5EF4-FFF2-40B4-BE49-F238E27FC236}">
                <a16:creationId xmlns:a16="http://schemas.microsoft.com/office/drawing/2014/main" id="{876B6758-2382-E0B7-5394-DDA791715360}"/>
              </a:ext>
            </a:extLst>
          </p:cNvPr>
          <p:cNvSpPr>
            <a:spLocks noGrp="1" noRot="1" noChangeAspect="1"/>
          </p:cNvSpPr>
          <p:nvPr>
            <p:ph type="sldImg"/>
          </p:nvPr>
        </p:nvSpPr>
        <p:spPr>
          <a:xfrm>
            <a:off x="381000" y="685800"/>
            <a:ext cx="6096000" cy="3429000"/>
          </a:xfrm>
        </p:spPr>
      </p:sp>
      <p:sp>
        <p:nvSpPr>
          <p:cNvPr id="3" name="Google Shape;838;gf3a54e5da3_3_702:notes">
            <a:extLst>
              <a:ext uri="{FF2B5EF4-FFF2-40B4-BE49-F238E27FC236}">
                <a16:creationId xmlns:a16="http://schemas.microsoft.com/office/drawing/2014/main" id="{0A1F9FD5-B0B0-364A-602B-C9F772DF35E6}"/>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97;gf3a54e5da3_3_2692:notes">
            <a:extLst>
              <a:ext uri="{FF2B5EF4-FFF2-40B4-BE49-F238E27FC236}">
                <a16:creationId xmlns:a16="http://schemas.microsoft.com/office/drawing/2014/main" id="{E00E771B-A126-CD53-DA36-6B36402EC905}"/>
              </a:ext>
            </a:extLst>
          </p:cNvPr>
          <p:cNvSpPr>
            <a:spLocks noGrp="1" noRot="1" noChangeAspect="1"/>
          </p:cNvSpPr>
          <p:nvPr>
            <p:ph type="sldImg"/>
          </p:nvPr>
        </p:nvSpPr>
        <p:spPr>
          <a:xfrm>
            <a:off x="381000" y="685800"/>
            <a:ext cx="6096000" cy="3429000"/>
          </a:xfrm>
        </p:spPr>
      </p:sp>
      <p:sp>
        <p:nvSpPr>
          <p:cNvPr id="3" name="Google Shape;898;gf3a54e5da3_3_2692:notes">
            <a:extLst>
              <a:ext uri="{FF2B5EF4-FFF2-40B4-BE49-F238E27FC236}">
                <a16:creationId xmlns:a16="http://schemas.microsoft.com/office/drawing/2014/main" id="{A2CE58B4-2EEC-4151-FB25-DB7C6669B696}"/>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21;g1192f2ff493_1_220:notes">
            <a:extLst>
              <a:ext uri="{FF2B5EF4-FFF2-40B4-BE49-F238E27FC236}">
                <a16:creationId xmlns:a16="http://schemas.microsoft.com/office/drawing/2014/main" id="{3E9ACE52-188D-98CB-0181-4A5C29344D75}"/>
              </a:ext>
            </a:extLst>
          </p:cNvPr>
          <p:cNvSpPr>
            <a:spLocks noGrp="1" noRot="1" noChangeAspect="1"/>
          </p:cNvSpPr>
          <p:nvPr>
            <p:ph type="sldImg"/>
          </p:nvPr>
        </p:nvSpPr>
        <p:spPr>
          <a:xfrm>
            <a:off x="381000" y="685800"/>
            <a:ext cx="6096000" cy="3429000"/>
          </a:xfrm>
        </p:spPr>
      </p:sp>
      <p:sp>
        <p:nvSpPr>
          <p:cNvPr id="3" name="Google Shape;922;g1192f2ff493_1_220:notes">
            <a:extLst>
              <a:ext uri="{FF2B5EF4-FFF2-40B4-BE49-F238E27FC236}">
                <a16:creationId xmlns:a16="http://schemas.microsoft.com/office/drawing/2014/main" id="{F1FF7E6B-DC0A-903B-D942-0C2DC370639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30;gf3a54e5da3_3_968:notes">
            <a:extLst>
              <a:ext uri="{FF2B5EF4-FFF2-40B4-BE49-F238E27FC236}">
                <a16:creationId xmlns:a16="http://schemas.microsoft.com/office/drawing/2014/main" id="{2F74D468-E0A5-980A-0CD7-D789AA901A72}"/>
              </a:ext>
            </a:extLst>
          </p:cNvPr>
          <p:cNvSpPr>
            <a:spLocks noGrp="1" noRot="1" noChangeAspect="1"/>
          </p:cNvSpPr>
          <p:nvPr>
            <p:ph type="sldImg"/>
          </p:nvPr>
        </p:nvSpPr>
        <p:spPr>
          <a:xfrm>
            <a:off x="381000" y="685800"/>
            <a:ext cx="6096000" cy="3429000"/>
          </a:xfrm>
        </p:spPr>
      </p:sp>
      <p:sp>
        <p:nvSpPr>
          <p:cNvPr id="3" name="Google Shape;931;gf3a54e5da3_3_968:notes">
            <a:extLst>
              <a:ext uri="{FF2B5EF4-FFF2-40B4-BE49-F238E27FC236}">
                <a16:creationId xmlns:a16="http://schemas.microsoft.com/office/drawing/2014/main" id="{B409C6CE-4A73-2E6B-9925-FB7290D68A9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03;gf3a54e5da3_3_1270:notes">
            <a:extLst>
              <a:ext uri="{FF2B5EF4-FFF2-40B4-BE49-F238E27FC236}">
                <a16:creationId xmlns:a16="http://schemas.microsoft.com/office/drawing/2014/main" id="{2A6CED66-7B73-79F0-25B9-677F81FEDC73}"/>
              </a:ext>
            </a:extLst>
          </p:cNvPr>
          <p:cNvSpPr>
            <a:spLocks noGrp="1" noRot="1" noChangeAspect="1"/>
          </p:cNvSpPr>
          <p:nvPr>
            <p:ph type="sldImg"/>
          </p:nvPr>
        </p:nvSpPr>
        <p:spPr>
          <a:xfrm>
            <a:off x="381000" y="685800"/>
            <a:ext cx="6096000" cy="3429000"/>
          </a:xfrm>
        </p:spPr>
      </p:sp>
      <p:sp>
        <p:nvSpPr>
          <p:cNvPr id="3" name="Google Shape;1004;gf3a54e5da3_3_1270:notes">
            <a:extLst>
              <a:ext uri="{FF2B5EF4-FFF2-40B4-BE49-F238E27FC236}">
                <a16:creationId xmlns:a16="http://schemas.microsoft.com/office/drawing/2014/main" id="{BB7BBF99-90B6-06DD-8152-685F3EF151AC}"/>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28;gf3a54e5da3_3_1288:notes">
            <a:extLst>
              <a:ext uri="{FF2B5EF4-FFF2-40B4-BE49-F238E27FC236}">
                <a16:creationId xmlns:a16="http://schemas.microsoft.com/office/drawing/2014/main" id="{2C5A31AD-BA4E-7E5C-F877-79ADF1963253}"/>
              </a:ext>
            </a:extLst>
          </p:cNvPr>
          <p:cNvSpPr>
            <a:spLocks noGrp="1" noRot="1" noChangeAspect="1"/>
          </p:cNvSpPr>
          <p:nvPr>
            <p:ph type="sldImg"/>
          </p:nvPr>
        </p:nvSpPr>
        <p:spPr>
          <a:xfrm>
            <a:off x="381000" y="685800"/>
            <a:ext cx="6096000" cy="3429000"/>
          </a:xfrm>
        </p:spPr>
      </p:sp>
      <p:sp>
        <p:nvSpPr>
          <p:cNvPr id="3" name="Google Shape;1029;gf3a54e5da3_3_1288:notes">
            <a:extLst>
              <a:ext uri="{FF2B5EF4-FFF2-40B4-BE49-F238E27FC236}">
                <a16:creationId xmlns:a16="http://schemas.microsoft.com/office/drawing/2014/main" id="{7FC43CBD-0433-2828-2492-50FD89F8B25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35;gf3a54e5da3_3_1294:notes">
            <a:extLst>
              <a:ext uri="{FF2B5EF4-FFF2-40B4-BE49-F238E27FC236}">
                <a16:creationId xmlns:a16="http://schemas.microsoft.com/office/drawing/2014/main" id="{946A6953-EA24-1ED4-FF31-C24FEAFE63E7}"/>
              </a:ext>
            </a:extLst>
          </p:cNvPr>
          <p:cNvSpPr>
            <a:spLocks noGrp="1" noRot="1" noChangeAspect="1"/>
          </p:cNvSpPr>
          <p:nvPr>
            <p:ph type="sldImg"/>
          </p:nvPr>
        </p:nvSpPr>
        <p:spPr>
          <a:xfrm>
            <a:off x="381000" y="685800"/>
            <a:ext cx="6096000" cy="3429000"/>
          </a:xfrm>
        </p:spPr>
      </p:sp>
      <p:sp>
        <p:nvSpPr>
          <p:cNvPr id="3" name="Google Shape;1036;gf3a54e5da3_3_1294:notes">
            <a:extLst>
              <a:ext uri="{FF2B5EF4-FFF2-40B4-BE49-F238E27FC236}">
                <a16:creationId xmlns:a16="http://schemas.microsoft.com/office/drawing/2014/main" id="{16096BA2-6627-9639-891A-473EA5B36172}"/>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37F70F-DFF7-5C2E-6688-ACDA2B69731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0FAA90A-4FD7-81DF-F618-A1598A769E67}"/>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9;g99f2f57a71_0_217:notes">
            <a:extLst>
              <a:ext uri="{FF2B5EF4-FFF2-40B4-BE49-F238E27FC236}">
                <a16:creationId xmlns:a16="http://schemas.microsoft.com/office/drawing/2014/main" id="{DC437E18-3650-5E75-4BDF-75EE7309C9B8}"/>
              </a:ext>
            </a:extLst>
          </p:cNvPr>
          <p:cNvSpPr>
            <a:spLocks noGrp="1" noRot="1" noChangeAspect="1"/>
          </p:cNvSpPr>
          <p:nvPr>
            <p:ph type="sldImg"/>
          </p:nvPr>
        </p:nvSpPr>
        <p:spPr>
          <a:xfrm>
            <a:off x="381000" y="685800"/>
            <a:ext cx="6096000" cy="3429000"/>
          </a:xfrm>
        </p:spPr>
      </p:sp>
      <p:sp>
        <p:nvSpPr>
          <p:cNvPr id="3" name="Google Shape;410;g99f2f57a71_0_217:notes">
            <a:extLst>
              <a:ext uri="{FF2B5EF4-FFF2-40B4-BE49-F238E27FC236}">
                <a16:creationId xmlns:a16="http://schemas.microsoft.com/office/drawing/2014/main" id="{EED181F2-18CB-0861-D213-34B5E11D0E5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A60920F-BE6E-EE31-A6CC-AEB71A7DFE9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00B9D40-E84F-6A83-EF4A-17CCCE7568C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84;ge207fd22f2_0_434:notes">
            <a:extLst>
              <a:ext uri="{FF2B5EF4-FFF2-40B4-BE49-F238E27FC236}">
                <a16:creationId xmlns:a16="http://schemas.microsoft.com/office/drawing/2014/main" id="{496BB6B8-F4B4-C157-99AD-CC16CC959023}"/>
              </a:ext>
            </a:extLst>
          </p:cNvPr>
          <p:cNvSpPr>
            <a:spLocks noGrp="1" noRot="1" noChangeAspect="1"/>
          </p:cNvSpPr>
          <p:nvPr>
            <p:ph type="sldImg"/>
          </p:nvPr>
        </p:nvSpPr>
        <p:spPr>
          <a:xfrm>
            <a:off x="381000" y="685800"/>
            <a:ext cx="6096000" cy="3429000"/>
          </a:xfrm>
        </p:spPr>
      </p:sp>
      <p:sp>
        <p:nvSpPr>
          <p:cNvPr id="3" name="Google Shape;2585;ge207fd22f2_0_434:notes">
            <a:extLst>
              <a:ext uri="{FF2B5EF4-FFF2-40B4-BE49-F238E27FC236}">
                <a16:creationId xmlns:a16="http://schemas.microsoft.com/office/drawing/2014/main" id="{563F8581-7459-F0F7-0264-329BB66206CA}"/>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84;ge207fd22f2_0_434:notes">
            <a:extLst>
              <a:ext uri="{FF2B5EF4-FFF2-40B4-BE49-F238E27FC236}">
                <a16:creationId xmlns:a16="http://schemas.microsoft.com/office/drawing/2014/main" id="{03A0E725-2F2C-ED5E-C732-89BB0B619127}"/>
              </a:ext>
            </a:extLst>
          </p:cNvPr>
          <p:cNvSpPr>
            <a:spLocks noGrp="1" noRot="1" noChangeAspect="1"/>
          </p:cNvSpPr>
          <p:nvPr>
            <p:ph type="sldImg"/>
          </p:nvPr>
        </p:nvSpPr>
        <p:spPr>
          <a:xfrm>
            <a:off x="381000" y="685800"/>
            <a:ext cx="6096000" cy="3429000"/>
          </a:xfrm>
        </p:spPr>
      </p:sp>
      <p:sp>
        <p:nvSpPr>
          <p:cNvPr id="3" name="Google Shape;2585;ge207fd22f2_0_434:notes">
            <a:extLst>
              <a:ext uri="{FF2B5EF4-FFF2-40B4-BE49-F238E27FC236}">
                <a16:creationId xmlns:a16="http://schemas.microsoft.com/office/drawing/2014/main" id="{18A8A80F-31E2-6CCF-8A1B-90B8F0B74EA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84;ge207fd22f2_0_434:notes">
            <a:extLst>
              <a:ext uri="{FF2B5EF4-FFF2-40B4-BE49-F238E27FC236}">
                <a16:creationId xmlns:a16="http://schemas.microsoft.com/office/drawing/2014/main" id="{BE43400F-0A69-A89F-C683-4C024A802C40}"/>
              </a:ext>
            </a:extLst>
          </p:cNvPr>
          <p:cNvSpPr>
            <a:spLocks noGrp="1" noRot="1" noChangeAspect="1"/>
          </p:cNvSpPr>
          <p:nvPr>
            <p:ph type="sldImg"/>
          </p:nvPr>
        </p:nvSpPr>
        <p:spPr>
          <a:xfrm>
            <a:off x="381000" y="685800"/>
            <a:ext cx="6096000" cy="3429000"/>
          </a:xfrm>
        </p:spPr>
      </p:sp>
      <p:sp>
        <p:nvSpPr>
          <p:cNvPr id="3" name="Google Shape;2585;ge207fd22f2_0_434:notes">
            <a:extLst>
              <a:ext uri="{FF2B5EF4-FFF2-40B4-BE49-F238E27FC236}">
                <a16:creationId xmlns:a16="http://schemas.microsoft.com/office/drawing/2014/main" id="{1F6B3DA7-D2E1-CF81-26C4-2A6F1E609D9B}"/>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DCEEA-96CC-66B5-E877-FBDA0B03597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0AEBE3E-A073-200F-5958-D976DEC0A9CE}"/>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1;g99f2f57a71_0_184:notes">
            <a:extLst>
              <a:ext uri="{FF2B5EF4-FFF2-40B4-BE49-F238E27FC236}">
                <a16:creationId xmlns:a16="http://schemas.microsoft.com/office/drawing/2014/main" id="{08DAE32D-0DAF-1A6A-A14B-CF9F2464961E}"/>
              </a:ext>
            </a:extLst>
          </p:cNvPr>
          <p:cNvSpPr>
            <a:spLocks noGrp="1" noRot="1" noChangeAspect="1"/>
          </p:cNvSpPr>
          <p:nvPr>
            <p:ph type="sldImg"/>
          </p:nvPr>
        </p:nvSpPr>
        <p:spPr>
          <a:xfrm>
            <a:off x="381000" y="685800"/>
            <a:ext cx="6096000" cy="3429000"/>
          </a:xfrm>
        </p:spPr>
      </p:sp>
      <p:sp>
        <p:nvSpPr>
          <p:cNvPr id="3" name="Google Shape;432;g99f2f57a71_0_184:notes">
            <a:extLst>
              <a:ext uri="{FF2B5EF4-FFF2-40B4-BE49-F238E27FC236}">
                <a16:creationId xmlns:a16="http://schemas.microsoft.com/office/drawing/2014/main" id="{B60A7566-14DF-D405-2E7C-22172F0996E1}"/>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9;g99f2f57a71_0_115:notes">
            <a:extLst>
              <a:ext uri="{FF2B5EF4-FFF2-40B4-BE49-F238E27FC236}">
                <a16:creationId xmlns:a16="http://schemas.microsoft.com/office/drawing/2014/main" id="{A9FBF53A-17AC-4377-A77B-192C5008E335}"/>
              </a:ext>
            </a:extLst>
          </p:cNvPr>
          <p:cNvSpPr>
            <a:spLocks noGrp="1" noRot="1" noChangeAspect="1"/>
          </p:cNvSpPr>
          <p:nvPr>
            <p:ph type="sldImg"/>
          </p:nvPr>
        </p:nvSpPr>
        <p:spPr>
          <a:xfrm>
            <a:off x="381000" y="685800"/>
            <a:ext cx="6096000" cy="3429000"/>
          </a:xfrm>
        </p:spPr>
      </p:sp>
      <p:sp>
        <p:nvSpPr>
          <p:cNvPr id="3" name="Google Shape;440;g99f2f57a71_0_115:notes">
            <a:extLst>
              <a:ext uri="{FF2B5EF4-FFF2-40B4-BE49-F238E27FC236}">
                <a16:creationId xmlns:a16="http://schemas.microsoft.com/office/drawing/2014/main" id="{D945D4F7-35DD-829A-7E81-585F18F600C8}"/>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6;g11948ae6063_0_145:notes">
            <a:extLst>
              <a:ext uri="{FF2B5EF4-FFF2-40B4-BE49-F238E27FC236}">
                <a16:creationId xmlns:a16="http://schemas.microsoft.com/office/drawing/2014/main" id="{4798071C-4AFF-15DE-95E1-91221957676A}"/>
              </a:ext>
            </a:extLst>
          </p:cNvPr>
          <p:cNvSpPr>
            <a:spLocks noGrp="1" noRot="1" noChangeAspect="1"/>
          </p:cNvSpPr>
          <p:nvPr>
            <p:ph type="sldImg"/>
          </p:nvPr>
        </p:nvSpPr>
        <p:spPr>
          <a:xfrm>
            <a:off x="381000" y="685800"/>
            <a:ext cx="6096000" cy="3429000"/>
          </a:xfrm>
        </p:spPr>
      </p:sp>
      <p:sp>
        <p:nvSpPr>
          <p:cNvPr id="3" name="Google Shape;447;g11948ae6063_0_145:notes">
            <a:extLst>
              <a:ext uri="{FF2B5EF4-FFF2-40B4-BE49-F238E27FC236}">
                <a16:creationId xmlns:a16="http://schemas.microsoft.com/office/drawing/2014/main" id="{295C2916-5930-0CAC-F47E-CD6FFE308ABB}"/>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7;gbd6c00e730_0_89:notes">
            <a:extLst>
              <a:ext uri="{FF2B5EF4-FFF2-40B4-BE49-F238E27FC236}">
                <a16:creationId xmlns:a16="http://schemas.microsoft.com/office/drawing/2014/main" id="{4DD77CCC-E489-B003-F4A5-42BF13E51733}"/>
              </a:ext>
            </a:extLst>
          </p:cNvPr>
          <p:cNvSpPr>
            <a:spLocks noGrp="1" noRot="1" noChangeAspect="1"/>
          </p:cNvSpPr>
          <p:nvPr>
            <p:ph type="sldImg"/>
          </p:nvPr>
        </p:nvSpPr>
        <p:spPr>
          <a:xfrm>
            <a:off x="381000" y="685800"/>
            <a:ext cx="6096000" cy="3429000"/>
          </a:xfrm>
        </p:spPr>
      </p:sp>
      <p:sp>
        <p:nvSpPr>
          <p:cNvPr id="3" name="Google Shape;458;gbd6c00e730_0_89:notes">
            <a:extLst>
              <a:ext uri="{FF2B5EF4-FFF2-40B4-BE49-F238E27FC236}">
                <a16:creationId xmlns:a16="http://schemas.microsoft.com/office/drawing/2014/main" id="{31ECFA58-BA19-2F80-715D-CF35A25D6AA2}"/>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5;gbd6c00e730_0_205:notes">
            <a:extLst>
              <a:ext uri="{FF2B5EF4-FFF2-40B4-BE49-F238E27FC236}">
                <a16:creationId xmlns:a16="http://schemas.microsoft.com/office/drawing/2014/main" id="{3B4CD69C-B24F-F1A0-4CCC-D06C9703503B}"/>
              </a:ext>
            </a:extLst>
          </p:cNvPr>
          <p:cNvSpPr>
            <a:spLocks noGrp="1" noRot="1" noChangeAspect="1"/>
          </p:cNvSpPr>
          <p:nvPr>
            <p:ph type="sldImg"/>
          </p:nvPr>
        </p:nvSpPr>
        <p:spPr>
          <a:xfrm>
            <a:off x="381000" y="685800"/>
            <a:ext cx="6096000" cy="3429000"/>
          </a:xfrm>
        </p:spPr>
      </p:sp>
      <p:sp>
        <p:nvSpPr>
          <p:cNvPr id="3" name="Google Shape;466;gbd6c00e730_0_205:notes">
            <a:extLst>
              <a:ext uri="{FF2B5EF4-FFF2-40B4-BE49-F238E27FC236}">
                <a16:creationId xmlns:a16="http://schemas.microsoft.com/office/drawing/2014/main" id="{6095B14D-E3C9-3F13-99FC-5F5AD3683420}"/>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92;g11a42336d87_0_71:notes">
            <a:extLst>
              <a:ext uri="{FF2B5EF4-FFF2-40B4-BE49-F238E27FC236}">
                <a16:creationId xmlns:a16="http://schemas.microsoft.com/office/drawing/2014/main" id="{0BF5F9F7-763E-CC20-9C93-C111DF2C63D7}"/>
              </a:ext>
            </a:extLst>
          </p:cNvPr>
          <p:cNvSpPr>
            <a:spLocks noGrp="1" noRot="1" noChangeAspect="1"/>
          </p:cNvSpPr>
          <p:nvPr>
            <p:ph type="sldImg"/>
          </p:nvPr>
        </p:nvSpPr>
        <p:spPr>
          <a:xfrm>
            <a:off x="381000" y="685800"/>
            <a:ext cx="6096000" cy="3429000"/>
          </a:xfrm>
        </p:spPr>
      </p:sp>
      <p:sp>
        <p:nvSpPr>
          <p:cNvPr id="3" name="Google Shape;493;g11a42336d87_0_71:notes">
            <a:extLst>
              <a:ext uri="{FF2B5EF4-FFF2-40B4-BE49-F238E27FC236}">
                <a16:creationId xmlns:a16="http://schemas.microsoft.com/office/drawing/2014/main" id="{39942161-B08D-6FE4-D09B-18DD1BD35F8D}"/>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187A9FB1-C222-7449-AA3C-8E4C23DE7435}"/>
              </a:ext>
            </a:extLst>
          </p:cNvPr>
          <p:cNvSpPr txBox="1">
            <a:spLocks noGrp="1"/>
          </p:cNvSpPr>
          <p:nvPr>
            <p:ph type="ctrTitle"/>
          </p:nvPr>
        </p:nvSpPr>
        <p:spPr>
          <a:xfrm>
            <a:off x="719998" y="1326346"/>
            <a:ext cx="4209303" cy="2229599"/>
          </a:xfrm>
        </p:spPr>
        <p:txBody>
          <a:bodyPr/>
          <a:lstStyle>
            <a:lvl1pPr>
              <a:defRPr sz="4100"/>
            </a:lvl1pPr>
          </a:lstStyle>
          <a:p>
            <a:pPr lvl="0"/>
            <a:endParaRPr lang="es-PE"/>
          </a:p>
        </p:txBody>
      </p:sp>
      <p:sp>
        <p:nvSpPr>
          <p:cNvPr id="3" name="Google Shape;12;p2">
            <a:extLst>
              <a:ext uri="{FF2B5EF4-FFF2-40B4-BE49-F238E27FC236}">
                <a16:creationId xmlns:a16="http://schemas.microsoft.com/office/drawing/2014/main" id="{1AB4B380-DE15-DAFD-11EE-A8892F6C5819}"/>
              </a:ext>
            </a:extLst>
          </p:cNvPr>
          <p:cNvSpPr txBox="1">
            <a:spLocks noGrp="1"/>
          </p:cNvSpPr>
          <p:nvPr>
            <p:ph type="subTitle" idx="1"/>
          </p:nvPr>
        </p:nvSpPr>
        <p:spPr>
          <a:xfrm>
            <a:off x="719998" y="3999219"/>
            <a:ext cx="4209303" cy="475798"/>
          </a:xfrm>
        </p:spPr>
        <p:txBody>
          <a:bodyPr/>
          <a:lstStyle>
            <a:lvl1pPr>
              <a:buNone/>
              <a:defRPr sz="1600"/>
            </a:lvl1pPr>
          </a:lstStyle>
          <a:p>
            <a:pPr lvl="0"/>
            <a:endParaRPr lang="es-PE"/>
          </a:p>
        </p:txBody>
      </p:sp>
    </p:spTree>
    <p:extLst>
      <p:ext uri="{BB962C8B-B14F-4D97-AF65-F5344CB8AC3E}">
        <p14:creationId xmlns:p14="http://schemas.microsoft.com/office/powerpoint/2010/main" val="17743695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72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_1_1_1_1_1_1">
    <p:spTree>
      <p:nvGrpSpPr>
        <p:cNvPr id="1" name=""/>
        <p:cNvGrpSpPr/>
        <p:nvPr/>
      </p:nvGrpSpPr>
      <p:grpSpPr>
        <a:xfrm>
          <a:off x="0" y="0"/>
          <a:ext cx="0" cy="0"/>
          <a:chOff x="0" y="0"/>
          <a:chExt cx="0" cy="0"/>
        </a:xfrm>
      </p:grpSpPr>
      <p:sp>
        <p:nvSpPr>
          <p:cNvPr id="2" name="Google Shape;107;p13">
            <a:extLst>
              <a:ext uri="{FF2B5EF4-FFF2-40B4-BE49-F238E27FC236}">
                <a16:creationId xmlns:a16="http://schemas.microsoft.com/office/drawing/2014/main" id="{3312245A-E931-C91F-65B1-9C71A7499508}"/>
              </a:ext>
            </a:extLst>
          </p:cNvPr>
          <p:cNvSpPr txBox="1">
            <a:spLocks noGrp="1"/>
          </p:cNvSpPr>
          <p:nvPr>
            <p:ph type="subTitle" idx="4294967295"/>
          </p:nvPr>
        </p:nvSpPr>
        <p:spPr>
          <a:xfrm>
            <a:off x="1933873" y="1636949"/>
            <a:ext cx="2554797" cy="364196"/>
          </a:xfrm>
        </p:spPr>
        <p:txBody>
          <a:bodyPr/>
          <a:lstStyle>
            <a:lvl1pPr>
              <a:buNone/>
              <a:defRPr sz="2000" b="1">
                <a:solidFill>
                  <a:srgbClr val="65A32E"/>
                </a:solidFill>
                <a:latin typeface="Alata"/>
                <a:ea typeface="Alata"/>
                <a:cs typeface="Alata"/>
              </a:defRPr>
            </a:lvl1pPr>
          </a:lstStyle>
          <a:p>
            <a:pPr lvl="0"/>
            <a:endParaRPr lang="es-PE"/>
          </a:p>
        </p:txBody>
      </p:sp>
      <p:sp>
        <p:nvSpPr>
          <p:cNvPr id="3" name="Google Shape;108;p13">
            <a:extLst>
              <a:ext uri="{FF2B5EF4-FFF2-40B4-BE49-F238E27FC236}">
                <a16:creationId xmlns:a16="http://schemas.microsoft.com/office/drawing/2014/main" id="{0A2A3F08-2432-4A47-022B-24EAD6A784E4}"/>
              </a:ext>
            </a:extLst>
          </p:cNvPr>
          <p:cNvSpPr txBox="1">
            <a:spLocks noGrp="1"/>
          </p:cNvSpPr>
          <p:nvPr>
            <p:ph type="subTitle" idx="4294967295"/>
          </p:nvPr>
        </p:nvSpPr>
        <p:spPr>
          <a:xfrm>
            <a:off x="5787228" y="1636949"/>
            <a:ext cx="2554797" cy="364196"/>
          </a:xfrm>
        </p:spPr>
        <p:txBody>
          <a:bodyPr/>
          <a:lstStyle>
            <a:lvl1pPr>
              <a:buNone/>
              <a:defRPr sz="2000" b="1">
                <a:solidFill>
                  <a:srgbClr val="65A32E"/>
                </a:solidFill>
                <a:latin typeface="Alata"/>
                <a:ea typeface="Alata"/>
                <a:cs typeface="Alata"/>
              </a:defRPr>
            </a:lvl1pPr>
          </a:lstStyle>
          <a:p>
            <a:pPr lvl="0"/>
            <a:endParaRPr lang="es-PE"/>
          </a:p>
        </p:txBody>
      </p:sp>
      <p:sp>
        <p:nvSpPr>
          <p:cNvPr id="4" name="Google Shape;109;p13">
            <a:extLst>
              <a:ext uri="{FF2B5EF4-FFF2-40B4-BE49-F238E27FC236}">
                <a16:creationId xmlns:a16="http://schemas.microsoft.com/office/drawing/2014/main" id="{95806215-462E-1ECD-C76E-6B6497129997}"/>
              </a:ext>
            </a:extLst>
          </p:cNvPr>
          <p:cNvSpPr txBox="1">
            <a:spLocks noGrp="1"/>
          </p:cNvSpPr>
          <p:nvPr>
            <p:ph type="subTitle" idx="4294967295"/>
          </p:nvPr>
        </p:nvSpPr>
        <p:spPr>
          <a:xfrm>
            <a:off x="1933873" y="3040251"/>
            <a:ext cx="2554797" cy="364196"/>
          </a:xfrm>
        </p:spPr>
        <p:txBody>
          <a:bodyPr/>
          <a:lstStyle>
            <a:lvl1pPr>
              <a:buNone/>
              <a:defRPr sz="2000" b="1">
                <a:solidFill>
                  <a:srgbClr val="65A32E"/>
                </a:solidFill>
                <a:latin typeface="Alata"/>
                <a:ea typeface="Alata"/>
                <a:cs typeface="Alata"/>
              </a:defRPr>
            </a:lvl1pPr>
          </a:lstStyle>
          <a:p>
            <a:pPr lvl="0"/>
            <a:endParaRPr lang="es-PE"/>
          </a:p>
        </p:txBody>
      </p:sp>
      <p:sp>
        <p:nvSpPr>
          <p:cNvPr id="5" name="Google Shape;110;p13">
            <a:extLst>
              <a:ext uri="{FF2B5EF4-FFF2-40B4-BE49-F238E27FC236}">
                <a16:creationId xmlns:a16="http://schemas.microsoft.com/office/drawing/2014/main" id="{42029531-7677-7CC2-73A3-01722C987AF7}"/>
              </a:ext>
            </a:extLst>
          </p:cNvPr>
          <p:cNvSpPr txBox="1">
            <a:spLocks noGrp="1"/>
          </p:cNvSpPr>
          <p:nvPr>
            <p:ph type="subTitle" idx="4294967295"/>
          </p:nvPr>
        </p:nvSpPr>
        <p:spPr>
          <a:xfrm>
            <a:off x="5787228" y="3040251"/>
            <a:ext cx="2554797" cy="364196"/>
          </a:xfrm>
        </p:spPr>
        <p:txBody>
          <a:bodyPr/>
          <a:lstStyle>
            <a:lvl1pPr>
              <a:buNone/>
              <a:defRPr sz="2000" b="1">
                <a:solidFill>
                  <a:srgbClr val="65A32E"/>
                </a:solidFill>
                <a:latin typeface="Alata"/>
                <a:ea typeface="Alata"/>
                <a:cs typeface="Alata"/>
              </a:defRPr>
            </a:lvl1pPr>
          </a:lstStyle>
          <a:p>
            <a:pPr lvl="0"/>
            <a:endParaRPr lang="es-PE"/>
          </a:p>
        </p:txBody>
      </p:sp>
      <p:sp>
        <p:nvSpPr>
          <p:cNvPr id="6" name="Google Shape;111;p13">
            <a:extLst>
              <a:ext uri="{FF2B5EF4-FFF2-40B4-BE49-F238E27FC236}">
                <a16:creationId xmlns:a16="http://schemas.microsoft.com/office/drawing/2014/main" id="{324FB6E6-BF4F-F04E-3FFD-945C942670EE}"/>
              </a:ext>
            </a:extLst>
          </p:cNvPr>
          <p:cNvSpPr txBox="1">
            <a:spLocks noGrp="1"/>
          </p:cNvSpPr>
          <p:nvPr>
            <p:ph type="subTitle" idx="4294967295"/>
          </p:nvPr>
        </p:nvSpPr>
        <p:spPr>
          <a:xfrm>
            <a:off x="1933873" y="2001146"/>
            <a:ext cx="2554797" cy="525898"/>
          </a:xfrm>
        </p:spPr>
        <p:txBody>
          <a:bodyPr/>
          <a:lstStyle>
            <a:lvl1pPr>
              <a:buNone/>
              <a:defRPr/>
            </a:lvl1pPr>
          </a:lstStyle>
          <a:p>
            <a:pPr lvl="0"/>
            <a:endParaRPr lang="es-PE"/>
          </a:p>
        </p:txBody>
      </p:sp>
      <p:sp>
        <p:nvSpPr>
          <p:cNvPr id="7" name="Google Shape;112;p13">
            <a:extLst>
              <a:ext uri="{FF2B5EF4-FFF2-40B4-BE49-F238E27FC236}">
                <a16:creationId xmlns:a16="http://schemas.microsoft.com/office/drawing/2014/main" id="{08D938DD-B2C7-BA7F-AE04-A73696BCD58A}"/>
              </a:ext>
            </a:extLst>
          </p:cNvPr>
          <p:cNvSpPr txBox="1">
            <a:spLocks noGrp="1"/>
          </p:cNvSpPr>
          <p:nvPr>
            <p:ph type="subTitle" idx="4294967295"/>
          </p:nvPr>
        </p:nvSpPr>
        <p:spPr>
          <a:xfrm>
            <a:off x="5787228" y="2001146"/>
            <a:ext cx="2554797" cy="525898"/>
          </a:xfrm>
        </p:spPr>
        <p:txBody>
          <a:bodyPr/>
          <a:lstStyle>
            <a:lvl1pPr>
              <a:buNone/>
              <a:defRPr/>
            </a:lvl1pPr>
          </a:lstStyle>
          <a:p>
            <a:pPr lvl="0"/>
            <a:endParaRPr lang="es-PE"/>
          </a:p>
        </p:txBody>
      </p:sp>
      <p:sp>
        <p:nvSpPr>
          <p:cNvPr id="8" name="Google Shape;113;p13">
            <a:extLst>
              <a:ext uri="{FF2B5EF4-FFF2-40B4-BE49-F238E27FC236}">
                <a16:creationId xmlns:a16="http://schemas.microsoft.com/office/drawing/2014/main" id="{F8A2B244-7C89-1C6D-C130-67404254EF5E}"/>
              </a:ext>
            </a:extLst>
          </p:cNvPr>
          <p:cNvSpPr txBox="1">
            <a:spLocks noGrp="1"/>
          </p:cNvSpPr>
          <p:nvPr>
            <p:ph type="subTitle" idx="4294967295"/>
          </p:nvPr>
        </p:nvSpPr>
        <p:spPr>
          <a:xfrm>
            <a:off x="1933873" y="3404448"/>
            <a:ext cx="2554797" cy="525898"/>
          </a:xfrm>
        </p:spPr>
        <p:txBody>
          <a:bodyPr/>
          <a:lstStyle>
            <a:lvl1pPr>
              <a:buNone/>
              <a:defRPr/>
            </a:lvl1pPr>
          </a:lstStyle>
          <a:p>
            <a:pPr lvl="0"/>
            <a:endParaRPr lang="es-PE"/>
          </a:p>
        </p:txBody>
      </p:sp>
      <p:sp>
        <p:nvSpPr>
          <p:cNvPr id="9" name="Google Shape;114;p13">
            <a:extLst>
              <a:ext uri="{FF2B5EF4-FFF2-40B4-BE49-F238E27FC236}">
                <a16:creationId xmlns:a16="http://schemas.microsoft.com/office/drawing/2014/main" id="{F268DE8B-9EF1-E582-B970-52C762A3E993}"/>
              </a:ext>
            </a:extLst>
          </p:cNvPr>
          <p:cNvSpPr txBox="1">
            <a:spLocks noGrp="1"/>
          </p:cNvSpPr>
          <p:nvPr>
            <p:ph type="subTitle" idx="4294967295"/>
          </p:nvPr>
        </p:nvSpPr>
        <p:spPr>
          <a:xfrm>
            <a:off x="5787228" y="3404448"/>
            <a:ext cx="2554797" cy="525898"/>
          </a:xfrm>
        </p:spPr>
        <p:txBody>
          <a:bodyPr/>
          <a:lstStyle>
            <a:lvl1pPr>
              <a:buNone/>
              <a:defRPr/>
            </a:lvl1pPr>
          </a:lstStyle>
          <a:p>
            <a:pPr lvl="0"/>
            <a:endParaRPr lang="es-PE"/>
          </a:p>
        </p:txBody>
      </p:sp>
      <p:sp>
        <p:nvSpPr>
          <p:cNvPr id="10" name="Google Shape;115;p13">
            <a:extLst>
              <a:ext uri="{FF2B5EF4-FFF2-40B4-BE49-F238E27FC236}">
                <a16:creationId xmlns:a16="http://schemas.microsoft.com/office/drawing/2014/main" id="{185A8D2E-960F-C3C2-66E3-09F099C995DC}"/>
              </a:ext>
            </a:extLst>
          </p:cNvPr>
          <p:cNvSpPr txBox="1">
            <a:spLocks noGrp="1"/>
          </p:cNvSpPr>
          <p:nvPr>
            <p:ph type="title"/>
          </p:nvPr>
        </p:nvSpPr>
        <p:spPr>
          <a:xfrm>
            <a:off x="801974" y="1679021"/>
            <a:ext cx="1048204" cy="890104"/>
          </a:xfrm>
        </p:spPr>
        <p:txBody>
          <a:bodyPr anchorCtr="1"/>
          <a:lstStyle>
            <a:lvl1pPr algn="ctr">
              <a:defRPr sz="4000"/>
            </a:lvl1pPr>
          </a:lstStyle>
          <a:p>
            <a:pPr lvl="0"/>
            <a:r>
              <a:rPr lang="es-PE"/>
              <a:t>xx%</a:t>
            </a:r>
          </a:p>
        </p:txBody>
      </p:sp>
      <p:sp>
        <p:nvSpPr>
          <p:cNvPr id="11" name="Google Shape;116;p13">
            <a:extLst>
              <a:ext uri="{FF2B5EF4-FFF2-40B4-BE49-F238E27FC236}">
                <a16:creationId xmlns:a16="http://schemas.microsoft.com/office/drawing/2014/main" id="{3883C48C-5BCC-E781-9841-9F3DE5FF059D}"/>
              </a:ext>
            </a:extLst>
          </p:cNvPr>
          <p:cNvSpPr txBox="1">
            <a:spLocks noGrp="1"/>
          </p:cNvSpPr>
          <p:nvPr>
            <p:ph type="title" idx="4294967295"/>
          </p:nvPr>
        </p:nvSpPr>
        <p:spPr>
          <a:xfrm>
            <a:off x="801974" y="3082323"/>
            <a:ext cx="1048204" cy="890104"/>
          </a:xfrm>
        </p:spPr>
        <p:txBody>
          <a:bodyPr anchorCtr="1"/>
          <a:lstStyle>
            <a:lvl1pPr algn="ctr">
              <a:defRPr sz="4000"/>
            </a:lvl1pPr>
          </a:lstStyle>
          <a:p>
            <a:pPr lvl="0"/>
            <a:r>
              <a:rPr lang="es-PE"/>
              <a:t>xx%</a:t>
            </a:r>
          </a:p>
        </p:txBody>
      </p:sp>
      <p:sp>
        <p:nvSpPr>
          <p:cNvPr id="12" name="Google Shape;117;p13">
            <a:extLst>
              <a:ext uri="{FF2B5EF4-FFF2-40B4-BE49-F238E27FC236}">
                <a16:creationId xmlns:a16="http://schemas.microsoft.com/office/drawing/2014/main" id="{D1F5CB11-C17B-6B2B-07EB-C2419827AAB7}"/>
              </a:ext>
            </a:extLst>
          </p:cNvPr>
          <p:cNvSpPr txBox="1">
            <a:spLocks noGrp="1"/>
          </p:cNvSpPr>
          <p:nvPr>
            <p:ph type="title" idx="4294967295"/>
          </p:nvPr>
        </p:nvSpPr>
        <p:spPr>
          <a:xfrm>
            <a:off x="4652147" y="1679021"/>
            <a:ext cx="1048204" cy="890104"/>
          </a:xfrm>
        </p:spPr>
        <p:txBody>
          <a:bodyPr anchorCtr="1"/>
          <a:lstStyle>
            <a:lvl1pPr algn="ctr">
              <a:defRPr sz="4000"/>
            </a:lvl1pPr>
          </a:lstStyle>
          <a:p>
            <a:pPr lvl="0"/>
            <a:r>
              <a:rPr lang="es-PE"/>
              <a:t>xx%</a:t>
            </a:r>
          </a:p>
        </p:txBody>
      </p:sp>
      <p:sp>
        <p:nvSpPr>
          <p:cNvPr id="13" name="Google Shape;118;p13">
            <a:extLst>
              <a:ext uri="{FF2B5EF4-FFF2-40B4-BE49-F238E27FC236}">
                <a16:creationId xmlns:a16="http://schemas.microsoft.com/office/drawing/2014/main" id="{B49F716E-4B11-2539-5EC4-E130BC3965F7}"/>
              </a:ext>
            </a:extLst>
          </p:cNvPr>
          <p:cNvSpPr txBox="1">
            <a:spLocks noGrp="1"/>
          </p:cNvSpPr>
          <p:nvPr>
            <p:ph type="title" idx="4294967295"/>
          </p:nvPr>
        </p:nvSpPr>
        <p:spPr>
          <a:xfrm>
            <a:off x="4652147" y="3082323"/>
            <a:ext cx="1048204" cy="890104"/>
          </a:xfrm>
        </p:spPr>
        <p:txBody>
          <a:bodyPr anchorCtr="1"/>
          <a:lstStyle>
            <a:lvl1pPr algn="ctr">
              <a:defRPr sz="4000"/>
            </a:lvl1pPr>
          </a:lstStyle>
          <a:p>
            <a:pPr lvl="0"/>
            <a:r>
              <a:rPr lang="es-PE"/>
              <a:t>xx%</a:t>
            </a:r>
          </a:p>
        </p:txBody>
      </p:sp>
      <p:sp>
        <p:nvSpPr>
          <p:cNvPr id="14" name="Google Shape;119;p13">
            <a:extLst>
              <a:ext uri="{FF2B5EF4-FFF2-40B4-BE49-F238E27FC236}">
                <a16:creationId xmlns:a16="http://schemas.microsoft.com/office/drawing/2014/main" id="{F9F7EBEF-640F-AB14-4179-CBF35319D21E}"/>
              </a:ext>
            </a:extLst>
          </p:cNvPr>
          <p:cNvSpPr txBox="1">
            <a:spLocks noGrp="1"/>
          </p:cNvSpPr>
          <p:nvPr>
            <p:ph type="title" idx="4294967295"/>
          </p:nvPr>
        </p:nvSpPr>
        <p:spPr>
          <a:xfrm>
            <a:off x="719998" y="455544"/>
            <a:ext cx="7704002" cy="572697"/>
          </a:xfrm>
        </p:spPr>
        <p:txBody>
          <a:bodyPr/>
          <a:lstStyle>
            <a:lvl1pPr>
              <a:defRPr/>
            </a:lvl1pPr>
          </a:lstStyle>
          <a:p>
            <a:pPr lvl="0"/>
            <a:endParaRPr lang="es-PE"/>
          </a:p>
        </p:txBody>
      </p:sp>
      <p:grpSp>
        <p:nvGrpSpPr>
          <p:cNvPr id="15" name="Google Shape;121;p13">
            <a:extLst>
              <a:ext uri="{FF2B5EF4-FFF2-40B4-BE49-F238E27FC236}">
                <a16:creationId xmlns:a16="http://schemas.microsoft.com/office/drawing/2014/main" id="{AD4CE46F-AC05-10D0-EBB1-9E434BCCFC0D}"/>
              </a:ext>
            </a:extLst>
          </p:cNvPr>
          <p:cNvGrpSpPr/>
          <p:nvPr/>
        </p:nvGrpSpPr>
        <p:grpSpPr>
          <a:xfrm>
            <a:off x="736293" y="4514859"/>
            <a:ext cx="6121597" cy="157770"/>
            <a:chOff x="736293" y="4514859"/>
            <a:chExt cx="6121597" cy="157770"/>
          </a:xfrm>
        </p:grpSpPr>
        <p:cxnSp>
          <p:nvCxnSpPr>
            <p:cNvPr id="16" name="Google Shape;122;p13">
              <a:extLst>
                <a:ext uri="{FF2B5EF4-FFF2-40B4-BE49-F238E27FC236}">
                  <a16:creationId xmlns:a16="http://schemas.microsoft.com/office/drawing/2014/main" id="{9944B047-AE35-44C5-A51D-5EC0E480903E}"/>
                </a:ext>
              </a:extLst>
            </p:cNvPr>
            <p:cNvCxnSpPr/>
            <p:nvPr/>
          </p:nvCxnSpPr>
          <p:spPr>
            <a:xfrm>
              <a:off x="736293" y="4672629"/>
              <a:ext cx="6121597" cy="0"/>
            </a:xfrm>
            <a:prstGeom prst="straightConnector1">
              <a:avLst/>
            </a:prstGeom>
            <a:noFill/>
            <a:ln w="19046" cap="flat">
              <a:solidFill>
                <a:srgbClr val="65A32E"/>
              </a:solidFill>
              <a:prstDash val="solid"/>
              <a:round/>
            </a:ln>
          </p:spPr>
        </p:cxnSp>
        <p:cxnSp>
          <p:nvCxnSpPr>
            <p:cNvPr id="17" name="Google Shape;123;p13">
              <a:extLst>
                <a:ext uri="{FF2B5EF4-FFF2-40B4-BE49-F238E27FC236}">
                  <a16:creationId xmlns:a16="http://schemas.microsoft.com/office/drawing/2014/main" id="{102BF55A-DAEF-E94B-0491-C657E576379B}"/>
                </a:ext>
              </a:extLst>
            </p:cNvPr>
            <p:cNvCxnSpPr/>
            <p:nvPr/>
          </p:nvCxnSpPr>
          <p:spPr>
            <a:xfrm>
              <a:off x="736293" y="4514859"/>
              <a:ext cx="6121597" cy="0"/>
            </a:xfrm>
            <a:prstGeom prst="straightConnector1">
              <a:avLst/>
            </a:prstGeom>
            <a:noFill/>
            <a:ln w="19046" cap="flat">
              <a:solidFill>
                <a:srgbClr val="65A32E"/>
              </a:solidFill>
              <a:prstDash val="solid"/>
              <a:round/>
            </a:ln>
          </p:spPr>
        </p:cxnSp>
      </p:grpSp>
    </p:spTree>
    <p:extLst>
      <p:ext uri="{BB962C8B-B14F-4D97-AF65-F5344CB8AC3E}">
        <p14:creationId xmlns:p14="http://schemas.microsoft.com/office/powerpoint/2010/main" val="21311739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_1_1">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0A0BB5FE-CD58-46C3-3778-A4EA50DAAD0B}"/>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3" name="Google Shape;125;p14">
            <a:extLst>
              <a:ext uri="{FF2B5EF4-FFF2-40B4-BE49-F238E27FC236}">
                <a16:creationId xmlns:a16="http://schemas.microsoft.com/office/drawing/2014/main" id="{7C566667-F1C3-C266-2481-EF08E29F4F88}"/>
              </a:ext>
            </a:extLst>
          </p:cNvPr>
          <p:cNvSpPr txBox="1">
            <a:spLocks noGrp="1"/>
          </p:cNvSpPr>
          <p:nvPr>
            <p:ph type="title"/>
          </p:nvPr>
        </p:nvSpPr>
        <p:spPr>
          <a:xfrm>
            <a:off x="1912421" y="3358079"/>
            <a:ext cx="5540998" cy="531897"/>
          </a:xfrm>
        </p:spPr>
        <p:txBody>
          <a:bodyPr anchorCtr="1"/>
          <a:lstStyle>
            <a:lvl1pPr algn="ctr">
              <a:defRPr sz="2000"/>
            </a:lvl1pPr>
          </a:lstStyle>
          <a:p>
            <a:pPr lvl="0"/>
            <a:endParaRPr lang="es-PE"/>
          </a:p>
        </p:txBody>
      </p:sp>
      <p:sp>
        <p:nvSpPr>
          <p:cNvPr id="4" name="Google Shape;126;p14">
            <a:extLst>
              <a:ext uri="{FF2B5EF4-FFF2-40B4-BE49-F238E27FC236}">
                <a16:creationId xmlns:a16="http://schemas.microsoft.com/office/drawing/2014/main" id="{7AC643CB-8DB3-3C21-FAB3-C29634FD47C7}"/>
              </a:ext>
            </a:extLst>
          </p:cNvPr>
          <p:cNvSpPr txBox="1">
            <a:spLocks noGrp="1"/>
          </p:cNvSpPr>
          <p:nvPr>
            <p:ph type="subTitle" idx="4294967295"/>
          </p:nvPr>
        </p:nvSpPr>
        <p:spPr>
          <a:xfrm>
            <a:off x="1912275" y="1405926"/>
            <a:ext cx="5540998" cy="1791602"/>
          </a:xfrm>
        </p:spPr>
        <p:txBody>
          <a:bodyPr anchorCtr="1"/>
          <a:lstStyle>
            <a:lvl1pPr algn="ctr">
              <a:buNone/>
              <a:defRPr sz="2800"/>
            </a:lvl1pPr>
          </a:lstStyle>
          <a:p>
            <a:pPr lvl="0"/>
            <a:endParaRPr lang="es-PE"/>
          </a:p>
        </p:txBody>
      </p:sp>
      <p:grpSp>
        <p:nvGrpSpPr>
          <p:cNvPr id="5" name="Google Shape;127;p14">
            <a:extLst>
              <a:ext uri="{FF2B5EF4-FFF2-40B4-BE49-F238E27FC236}">
                <a16:creationId xmlns:a16="http://schemas.microsoft.com/office/drawing/2014/main" id="{50B49558-8512-F353-4223-1697D28A372E}"/>
              </a:ext>
            </a:extLst>
          </p:cNvPr>
          <p:cNvGrpSpPr/>
          <p:nvPr/>
        </p:nvGrpSpPr>
        <p:grpSpPr>
          <a:xfrm>
            <a:off x="2329717" y="630003"/>
            <a:ext cx="4706270" cy="157770"/>
            <a:chOff x="2329717" y="630003"/>
            <a:chExt cx="4706270" cy="157770"/>
          </a:xfrm>
        </p:grpSpPr>
        <p:cxnSp>
          <p:nvCxnSpPr>
            <p:cNvPr id="6" name="Google Shape;128;p14">
              <a:extLst>
                <a:ext uri="{FF2B5EF4-FFF2-40B4-BE49-F238E27FC236}">
                  <a16:creationId xmlns:a16="http://schemas.microsoft.com/office/drawing/2014/main" id="{F0704FA8-A4A5-C0BC-0324-68139A5B8A72}"/>
                </a:ext>
              </a:extLst>
            </p:cNvPr>
            <p:cNvCxnSpPr/>
            <p:nvPr/>
          </p:nvCxnSpPr>
          <p:spPr>
            <a:xfrm>
              <a:off x="2329717" y="787773"/>
              <a:ext cx="4706270" cy="0"/>
            </a:xfrm>
            <a:prstGeom prst="straightConnector1">
              <a:avLst/>
            </a:prstGeom>
            <a:noFill/>
            <a:ln w="19046" cap="flat">
              <a:solidFill>
                <a:srgbClr val="65A32E"/>
              </a:solidFill>
              <a:prstDash val="solid"/>
              <a:round/>
            </a:ln>
          </p:spPr>
        </p:cxnSp>
        <p:cxnSp>
          <p:nvCxnSpPr>
            <p:cNvPr id="7" name="Google Shape;129;p14">
              <a:extLst>
                <a:ext uri="{FF2B5EF4-FFF2-40B4-BE49-F238E27FC236}">
                  <a16:creationId xmlns:a16="http://schemas.microsoft.com/office/drawing/2014/main" id="{042C323B-70A1-37FE-D7BB-8A5AA2A45771}"/>
                </a:ext>
              </a:extLst>
            </p:cNvPr>
            <p:cNvCxnSpPr/>
            <p:nvPr/>
          </p:nvCxnSpPr>
          <p:spPr>
            <a:xfrm>
              <a:off x="2329717" y="630003"/>
              <a:ext cx="4706270" cy="0"/>
            </a:xfrm>
            <a:prstGeom prst="straightConnector1">
              <a:avLst/>
            </a:prstGeom>
            <a:noFill/>
            <a:ln w="19046" cap="flat">
              <a:solidFill>
                <a:srgbClr val="65A32E"/>
              </a:solidFill>
              <a:prstDash val="solid"/>
              <a:round/>
            </a:ln>
          </p:spPr>
        </p:cxnSp>
      </p:grpSp>
      <p:grpSp>
        <p:nvGrpSpPr>
          <p:cNvPr id="8" name="Google Shape;131;p14">
            <a:extLst>
              <a:ext uri="{FF2B5EF4-FFF2-40B4-BE49-F238E27FC236}">
                <a16:creationId xmlns:a16="http://schemas.microsoft.com/office/drawing/2014/main" id="{7A956079-E670-7DA9-9F60-B0E36FA215F8}"/>
              </a:ext>
            </a:extLst>
          </p:cNvPr>
          <p:cNvGrpSpPr/>
          <p:nvPr/>
        </p:nvGrpSpPr>
        <p:grpSpPr>
          <a:xfrm>
            <a:off x="827870" y="4513496"/>
            <a:ext cx="7474534" cy="157780"/>
            <a:chOff x="827870" y="4513496"/>
            <a:chExt cx="7474534" cy="157780"/>
          </a:xfrm>
        </p:grpSpPr>
        <p:cxnSp>
          <p:nvCxnSpPr>
            <p:cNvPr id="9" name="Google Shape;132;p14">
              <a:extLst>
                <a:ext uri="{FF2B5EF4-FFF2-40B4-BE49-F238E27FC236}">
                  <a16:creationId xmlns:a16="http://schemas.microsoft.com/office/drawing/2014/main" id="{F842DC7D-A612-0D76-B705-AB746BC4B587}"/>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10" name="Google Shape;133;p14">
              <a:extLst>
                <a:ext uri="{FF2B5EF4-FFF2-40B4-BE49-F238E27FC236}">
                  <a16:creationId xmlns:a16="http://schemas.microsoft.com/office/drawing/2014/main" id="{539EB0FF-C453-9BBB-3CC5-6C4FDE34934A}"/>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11" name="Diagrama de flujo: retraso 13">
            <a:extLst>
              <a:ext uri="{FF2B5EF4-FFF2-40B4-BE49-F238E27FC236}">
                <a16:creationId xmlns:a16="http://schemas.microsoft.com/office/drawing/2014/main" id="{FE0CE44C-DAE3-47D0-98DE-AFB7529B0252}"/>
              </a:ext>
            </a:extLst>
          </p:cNvPr>
          <p:cNvSpPr/>
          <p:nvPr/>
        </p:nvSpPr>
        <p:spPr>
          <a:xfrm rot="10799991">
            <a:off x="8401452" y="9"/>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767658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_COLUMN_TEXT_3">
    <p:spTree>
      <p:nvGrpSpPr>
        <p:cNvPr id="1" name=""/>
        <p:cNvGrpSpPr/>
        <p:nvPr/>
      </p:nvGrpSpPr>
      <p:grpSpPr>
        <a:xfrm>
          <a:off x="0" y="0"/>
          <a:ext cx="0" cy="0"/>
          <a:chOff x="0" y="0"/>
          <a:chExt cx="0" cy="0"/>
        </a:xfrm>
      </p:grpSpPr>
      <p:sp>
        <p:nvSpPr>
          <p:cNvPr id="2" name="Diagrama de flujo: retraso 7">
            <a:extLst>
              <a:ext uri="{FF2B5EF4-FFF2-40B4-BE49-F238E27FC236}">
                <a16:creationId xmlns:a16="http://schemas.microsoft.com/office/drawing/2014/main" id="{BC2770DC-EE7A-1A24-EA6A-931D4E187C9C}"/>
              </a:ext>
            </a:extLst>
          </p:cNvPr>
          <p:cNvSpPr/>
          <p:nvPr/>
        </p:nvSpPr>
        <p:spPr>
          <a:xfrm>
            <a:off x="0" y="0"/>
            <a:ext cx="961290" cy="110130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3" name="Google Shape;136;p15">
            <a:extLst>
              <a:ext uri="{FF2B5EF4-FFF2-40B4-BE49-F238E27FC236}">
                <a16:creationId xmlns:a16="http://schemas.microsoft.com/office/drawing/2014/main" id="{A43BCEED-E529-74CC-E6DA-5F815F68358A}"/>
              </a:ext>
            </a:extLst>
          </p:cNvPr>
          <p:cNvSpPr txBox="1">
            <a:spLocks noGrp="1"/>
          </p:cNvSpPr>
          <p:nvPr>
            <p:ph type="body" idx="4294967295"/>
          </p:nvPr>
        </p:nvSpPr>
        <p:spPr>
          <a:xfrm>
            <a:off x="719998" y="1759899"/>
            <a:ext cx="3852001" cy="2616601"/>
          </a:xfrm>
        </p:spPr>
        <p:txBody>
          <a:bodyPr/>
          <a:lstStyle>
            <a:lvl1pPr>
              <a:defRPr>
                <a:solidFill>
                  <a:srgbClr val="434343"/>
                </a:solidFill>
              </a:defRPr>
            </a:lvl1pPr>
          </a:lstStyle>
          <a:p>
            <a:pPr lvl="0"/>
            <a:endParaRPr lang="es-PE"/>
          </a:p>
        </p:txBody>
      </p:sp>
      <p:sp>
        <p:nvSpPr>
          <p:cNvPr id="4" name="Google Shape;137;p15">
            <a:extLst>
              <a:ext uri="{FF2B5EF4-FFF2-40B4-BE49-F238E27FC236}">
                <a16:creationId xmlns:a16="http://schemas.microsoft.com/office/drawing/2014/main" id="{D68AD78F-FD3A-5D90-CE09-4A92DB0323D8}"/>
              </a:ext>
            </a:extLst>
          </p:cNvPr>
          <p:cNvSpPr txBox="1">
            <a:spLocks noGrp="1"/>
          </p:cNvSpPr>
          <p:nvPr>
            <p:ph type="title"/>
          </p:nvPr>
        </p:nvSpPr>
        <p:spPr>
          <a:xfrm>
            <a:off x="719998" y="459934"/>
            <a:ext cx="3963000" cy="1101303"/>
          </a:xfrm>
        </p:spPr>
        <p:txBody>
          <a:bodyPr/>
          <a:lstStyle>
            <a:lvl1pPr>
              <a:defRPr/>
            </a:lvl1pPr>
          </a:lstStyle>
          <a:p>
            <a:pPr lvl="0"/>
            <a:endParaRPr lang="es-PE"/>
          </a:p>
        </p:txBody>
      </p:sp>
      <p:grpSp>
        <p:nvGrpSpPr>
          <p:cNvPr id="5" name="Google Shape;138;p15">
            <a:extLst>
              <a:ext uri="{FF2B5EF4-FFF2-40B4-BE49-F238E27FC236}">
                <a16:creationId xmlns:a16="http://schemas.microsoft.com/office/drawing/2014/main" id="{F0FB0F5E-00B0-A194-D59A-96757C2F467D}"/>
              </a:ext>
            </a:extLst>
          </p:cNvPr>
          <p:cNvGrpSpPr/>
          <p:nvPr/>
        </p:nvGrpSpPr>
        <p:grpSpPr>
          <a:xfrm>
            <a:off x="827870" y="4513496"/>
            <a:ext cx="3854991" cy="157780"/>
            <a:chOff x="827870" y="4513496"/>
            <a:chExt cx="3854991" cy="157780"/>
          </a:xfrm>
        </p:grpSpPr>
        <p:cxnSp>
          <p:nvCxnSpPr>
            <p:cNvPr id="6" name="Google Shape;139;p15">
              <a:extLst>
                <a:ext uri="{FF2B5EF4-FFF2-40B4-BE49-F238E27FC236}">
                  <a16:creationId xmlns:a16="http://schemas.microsoft.com/office/drawing/2014/main" id="{0964E3FF-CFF0-57C7-46CE-9E2AF28C4B98}"/>
                </a:ext>
              </a:extLst>
            </p:cNvPr>
            <p:cNvCxnSpPr/>
            <p:nvPr/>
          </p:nvCxnSpPr>
          <p:spPr>
            <a:xfrm>
              <a:off x="827870" y="4671276"/>
              <a:ext cx="3854991" cy="0"/>
            </a:xfrm>
            <a:prstGeom prst="straightConnector1">
              <a:avLst/>
            </a:prstGeom>
            <a:noFill/>
            <a:ln w="19046" cap="flat">
              <a:solidFill>
                <a:srgbClr val="65A32E"/>
              </a:solidFill>
              <a:prstDash val="solid"/>
              <a:round/>
            </a:ln>
          </p:spPr>
        </p:cxnSp>
        <p:cxnSp>
          <p:nvCxnSpPr>
            <p:cNvPr id="7" name="Google Shape;140;p15">
              <a:extLst>
                <a:ext uri="{FF2B5EF4-FFF2-40B4-BE49-F238E27FC236}">
                  <a16:creationId xmlns:a16="http://schemas.microsoft.com/office/drawing/2014/main" id="{F3E46822-81DD-F4D3-4FD3-6F221F6B78AB}"/>
                </a:ext>
              </a:extLst>
            </p:cNvPr>
            <p:cNvCxnSpPr/>
            <p:nvPr/>
          </p:nvCxnSpPr>
          <p:spPr>
            <a:xfrm>
              <a:off x="827870" y="4513496"/>
              <a:ext cx="3854991" cy="0"/>
            </a:xfrm>
            <a:prstGeom prst="straightConnector1">
              <a:avLst/>
            </a:prstGeom>
            <a:noFill/>
            <a:ln w="19046" cap="flat">
              <a:solidFill>
                <a:srgbClr val="65A32E"/>
              </a:solidFill>
              <a:prstDash val="solid"/>
              <a:round/>
            </a:ln>
          </p:spPr>
        </p:cxnSp>
      </p:grpSp>
      <p:sp>
        <p:nvSpPr>
          <p:cNvPr id="8" name="Diagrama de flujo: retraso 8">
            <a:extLst>
              <a:ext uri="{FF2B5EF4-FFF2-40B4-BE49-F238E27FC236}">
                <a16:creationId xmlns:a16="http://schemas.microsoft.com/office/drawing/2014/main" id="{AE5C7FF3-C795-2CB9-F2F2-F9B097425E69}"/>
              </a:ext>
            </a:extLst>
          </p:cNvPr>
          <p:cNvSpPr/>
          <p:nvPr/>
        </p:nvSpPr>
        <p:spPr>
          <a:xfrm rot="10799991">
            <a:off x="8401452" y="4401674"/>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41888197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_COLUMN_TEXT_1_1">
    <p:bg>
      <p:bgPr>
        <a:solidFill>
          <a:srgbClr val="00B050"/>
        </a:solidFill>
        <a:effectLst/>
      </p:bgPr>
    </p:bg>
    <p:spTree>
      <p:nvGrpSpPr>
        <p:cNvPr id="1" name=""/>
        <p:cNvGrpSpPr/>
        <p:nvPr/>
      </p:nvGrpSpPr>
      <p:grpSpPr>
        <a:xfrm>
          <a:off x="0" y="0"/>
          <a:ext cx="0" cy="0"/>
          <a:chOff x="0" y="0"/>
          <a:chExt cx="0" cy="0"/>
        </a:xfrm>
      </p:grpSpPr>
      <p:sp>
        <p:nvSpPr>
          <p:cNvPr id="2" name="Google Shape;143;p16">
            <a:extLst>
              <a:ext uri="{FF2B5EF4-FFF2-40B4-BE49-F238E27FC236}">
                <a16:creationId xmlns:a16="http://schemas.microsoft.com/office/drawing/2014/main" id="{B4844275-58E7-83C3-5AD0-347B2E325B97}"/>
              </a:ext>
            </a:extLst>
          </p:cNvPr>
          <p:cNvSpPr txBox="1">
            <a:spLocks noGrp="1"/>
          </p:cNvSpPr>
          <p:nvPr>
            <p:ph type="title"/>
          </p:nvPr>
        </p:nvSpPr>
        <p:spPr>
          <a:xfrm>
            <a:off x="2134054" y="1311551"/>
            <a:ext cx="4875900" cy="1729797"/>
          </a:xfrm>
        </p:spPr>
        <p:txBody>
          <a:bodyPr anchorCtr="1"/>
          <a:lstStyle>
            <a:lvl1pPr algn="ctr">
              <a:defRPr sz="10800">
                <a:solidFill>
                  <a:srgbClr val="F1EECF"/>
                </a:solidFill>
              </a:defRPr>
            </a:lvl1pPr>
          </a:lstStyle>
          <a:p>
            <a:pPr lvl="0"/>
            <a:endParaRPr lang="es-PE"/>
          </a:p>
        </p:txBody>
      </p:sp>
      <p:sp>
        <p:nvSpPr>
          <p:cNvPr id="3" name="Google Shape;144;p16">
            <a:extLst>
              <a:ext uri="{FF2B5EF4-FFF2-40B4-BE49-F238E27FC236}">
                <a16:creationId xmlns:a16="http://schemas.microsoft.com/office/drawing/2014/main" id="{25CF298D-1028-DB04-9E6A-8734265DC885}"/>
              </a:ext>
            </a:extLst>
          </p:cNvPr>
          <p:cNvSpPr txBox="1">
            <a:spLocks noGrp="1"/>
          </p:cNvSpPr>
          <p:nvPr>
            <p:ph type="subTitle" idx="4294967295"/>
          </p:nvPr>
        </p:nvSpPr>
        <p:spPr>
          <a:xfrm>
            <a:off x="2134054" y="3676701"/>
            <a:ext cx="4875900" cy="649196"/>
          </a:xfrm>
        </p:spPr>
        <p:txBody>
          <a:bodyPr anchorCtr="1"/>
          <a:lstStyle>
            <a:lvl1pPr algn="ctr">
              <a:buNone/>
              <a:defRPr sz="1600">
                <a:solidFill>
                  <a:srgbClr val="F1EECF"/>
                </a:solidFill>
              </a:defRPr>
            </a:lvl1pPr>
          </a:lstStyle>
          <a:p>
            <a:pPr lvl="0"/>
            <a:endParaRPr lang="es-PE"/>
          </a:p>
        </p:txBody>
      </p:sp>
      <p:sp>
        <p:nvSpPr>
          <p:cNvPr id="4" name="Diagrama de flujo: retraso 11">
            <a:extLst>
              <a:ext uri="{FF2B5EF4-FFF2-40B4-BE49-F238E27FC236}">
                <a16:creationId xmlns:a16="http://schemas.microsoft.com/office/drawing/2014/main" id="{9643D5E5-DC34-9D10-F3B6-8561CAF689A5}"/>
              </a:ext>
            </a:extLst>
          </p:cNvPr>
          <p:cNvSpPr/>
          <p:nvPr/>
        </p:nvSpPr>
        <p:spPr>
          <a:xfrm rot="10799991">
            <a:off x="7482105" y="1742516"/>
            <a:ext cx="1658465" cy="165846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5" name="Diagrama de flujo: retraso 12">
            <a:extLst>
              <a:ext uri="{FF2B5EF4-FFF2-40B4-BE49-F238E27FC236}">
                <a16:creationId xmlns:a16="http://schemas.microsoft.com/office/drawing/2014/main" id="{C53CCD23-796D-F4A3-6AEA-7A8B36F87C91}"/>
              </a:ext>
            </a:extLst>
          </p:cNvPr>
          <p:cNvSpPr/>
          <p:nvPr/>
        </p:nvSpPr>
        <p:spPr>
          <a:xfrm>
            <a:off x="3429" y="1742517"/>
            <a:ext cx="1658465" cy="165846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664021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10_1">
    <p:spTree>
      <p:nvGrpSpPr>
        <p:cNvPr id="1" name=""/>
        <p:cNvGrpSpPr/>
        <p:nvPr/>
      </p:nvGrpSpPr>
      <p:grpSpPr>
        <a:xfrm>
          <a:off x="0" y="0"/>
          <a:ext cx="0" cy="0"/>
          <a:chOff x="0" y="0"/>
          <a:chExt cx="0" cy="0"/>
        </a:xfrm>
      </p:grpSpPr>
      <p:sp>
        <p:nvSpPr>
          <p:cNvPr id="2" name="Google Shape;154;p17">
            <a:extLst>
              <a:ext uri="{FF2B5EF4-FFF2-40B4-BE49-F238E27FC236}">
                <a16:creationId xmlns:a16="http://schemas.microsoft.com/office/drawing/2014/main" id="{1B6C772F-003C-F17F-867E-656D56BFC39C}"/>
              </a:ext>
            </a:extLst>
          </p:cNvPr>
          <p:cNvSpPr txBox="1">
            <a:spLocks noGrp="1"/>
          </p:cNvSpPr>
          <p:nvPr>
            <p:ph type="title"/>
          </p:nvPr>
        </p:nvSpPr>
        <p:spPr>
          <a:xfrm>
            <a:off x="719998" y="455544"/>
            <a:ext cx="7704002" cy="572697"/>
          </a:xfrm>
        </p:spPr>
        <p:txBody>
          <a:bodyPr/>
          <a:lstStyle>
            <a:lvl1pPr>
              <a:defRPr/>
            </a:lvl1pPr>
          </a:lstStyle>
          <a:p>
            <a:pPr lvl="0"/>
            <a:endParaRPr lang="es-PE"/>
          </a:p>
        </p:txBody>
      </p:sp>
      <p:sp>
        <p:nvSpPr>
          <p:cNvPr id="3" name="Google Shape;155;p17">
            <a:extLst>
              <a:ext uri="{FF2B5EF4-FFF2-40B4-BE49-F238E27FC236}">
                <a16:creationId xmlns:a16="http://schemas.microsoft.com/office/drawing/2014/main" id="{37723AC0-605F-4D77-DAB5-D299724AE900}"/>
              </a:ext>
            </a:extLst>
          </p:cNvPr>
          <p:cNvSpPr txBox="1">
            <a:spLocks noGrp="1"/>
          </p:cNvSpPr>
          <p:nvPr>
            <p:ph type="body" idx="4294967295"/>
          </p:nvPr>
        </p:nvSpPr>
        <p:spPr>
          <a:xfrm>
            <a:off x="719998" y="1301054"/>
            <a:ext cx="3501603" cy="3137096"/>
          </a:xfrm>
        </p:spPr>
        <p:txBody>
          <a:bodyPr/>
          <a:lstStyle>
            <a:lvl1pPr>
              <a:buClr>
                <a:srgbClr val="FFFFFF"/>
              </a:buClr>
              <a:defRPr/>
            </a:lvl1pPr>
          </a:lstStyle>
          <a:p>
            <a:pPr lvl="0"/>
            <a:endParaRPr lang="es-PE"/>
          </a:p>
        </p:txBody>
      </p:sp>
      <p:grpSp>
        <p:nvGrpSpPr>
          <p:cNvPr id="4" name="Google Shape;159;p17">
            <a:extLst>
              <a:ext uri="{FF2B5EF4-FFF2-40B4-BE49-F238E27FC236}">
                <a16:creationId xmlns:a16="http://schemas.microsoft.com/office/drawing/2014/main" id="{1604B7EC-D368-E677-B337-C3528AF84A36}"/>
              </a:ext>
            </a:extLst>
          </p:cNvPr>
          <p:cNvGrpSpPr/>
          <p:nvPr/>
        </p:nvGrpSpPr>
        <p:grpSpPr>
          <a:xfrm>
            <a:off x="827897" y="4513496"/>
            <a:ext cx="3393860" cy="157780"/>
            <a:chOff x="827897" y="4513496"/>
            <a:chExt cx="3393860" cy="157780"/>
          </a:xfrm>
        </p:grpSpPr>
        <p:cxnSp>
          <p:nvCxnSpPr>
            <p:cNvPr id="5" name="Google Shape;160;p17">
              <a:extLst>
                <a:ext uri="{FF2B5EF4-FFF2-40B4-BE49-F238E27FC236}">
                  <a16:creationId xmlns:a16="http://schemas.microsoft.com/office/drawing/2014/main" id="{F902E70A-43D4-4EA0-A0D7-D7421CDBB78A}"/>
                </a:ext>
              </a:extLst>
            </p:cNvPr>
            <p:cNvCxnSpPr/>
            <p:nvPr/>
          </p:nvCxnSpPr>
          <p:spPr>
            <a:xfrm>
              <a:off x="827897" y="4671276"/>
              <a:ext cx="3393860" cy="0"/>
            </a:xfrm>
            <a:prstGeom prst="straightConnector1">
              <a:avLst/>
            </a:prstGeom>
            <a:noFill/>
            <a:ln w="19046" cap="flat">
              <a:solidFill>
                <a:srgbClr val="65A32E"/>
              </a:solidFill>
              <a:prstDash val="solid"/>
              <a:round/>
            </a:ln>
          </p:spPr>
        </p:cxnSp>
        <p:cxnSp>
          <p:nvCxnSpPr>
            <p:cNvPr id="6" name="Google Shape;161;p17">
              <a:extLst>
                <a:ext uri="{FF2B5EF4-FFF2-40B4-BE49-F238E27FC236}">
                  <a16:creationId xmlns:a16="http://schemas.microsoft.com/office/drawing/2014/main" id="{BA4429E8-421B-CDF3-E7C4-509C5FE5686A}"/>
                </a:ext>
              </a:extLst>
            </p:cNvPr>
            <p:cNvCxnSpPr/>
            <p:nvPr/>
          </p:nvCxnSpPr>
          <p:spPr>
            <a:xfrm>
              <a:off x="827897" y="4513496"/>
              <a:ext cx="3393860" cy="0"/>
            </a:xfrm>
            <a:prstGeom prst="straightConnector1">
              <a:avLst/>
            </a:prstGeom>
            <a:noFill/>
            <a:ln w="19046" cap="flat">
              <a:solidFill>
                <a:srgbClr val="65A32E"/>
              </a:solidFill>
              <a:prstDash val="solid"/>
              <a:round/>
            </a:ln>
          </p:spPr>
        </p:cxnSp>
      </p:grpSp>
      <p:sp>
        <p:nvSpPr>
          <p:cNvPr id="7" name="Diagrama de flujo: retraso 9">
            <a:extLst>
              <a:ext uri="{FF2B5EF4-FFF2-40B4-BE49-F238E27FC236}">
                <a16:creationId xmlns:a16="http://schemas.microsoft.com/office/drawing/2014/main" id="{5713D472-FD76-C650-E149-1AB18F3DFF2B}"/>
              </a:ext>
            </a:extLst>
          </p:cNvPr>
          <p:cNvSpPr/>
          <p:nvPr/>
        </p:nvSpPr>
        <p:spPr>
          <a:xfrm rot="10799991">
            <a:off x="6682151" y="1360663"/>
            <a:ext cx="2461848" cy="2820402"/>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8" name="Diagrama de flujo: retraso 10">
            <a:extLst>
              <a:ext uri="{FF2B5EF4-FFF2-40B4-BE49-F238E27FC236}">
                <a16:creationId xmlns:a16="http://schemas.microsoft.com/office/drawing/2014/main" id="{CC094C21-EDD8-EC5C-CA64-C0C4DB3B8143}"/>
              </a:ext>
            </a:extLst>
          </p:cNvPr>
          <p:cNvSpPr/>
          <p:nvPr/>
        </p:nvSpPr>
        <p:spPr>
          <a:xfrm rot="10799991">
            <a:off x="8401452" y="4401674"/>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9" name="Diagrama de flujo: retraso 11">
            <a:extLst>
              <a:ext uri="{FF2B5EF4-FFF2-40B4-BE49-F238E27FC236}">
                <a16:creationId xmlns:a16="http://schemas.microsoft.com/office/drawing/2014/main" id="{1A367D1C-7493-1A2F-1EAF-4657B6D11FF5}"/>
              </a:ext>
            </a:extLst>
          </p:cNvPr>
          <p:cNvSpPr/>
          <p:nvPr/>
        </p:nvSpPr>
        <p:spPr>
          <a:xfrm rot="10799991">
            <a:off x="8401452" y="73"/>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7219611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11_1">
    <p:spTree>
      <p:nvGrpSpPr>
        <p:cNvPr id="1" name=""/>
        <p:cNvGrpSpPr/>
        <p:nvPr/>
      </p:nvGrpSpPr>
      <p:grpSpPr>
        <a:xfrm>
          <a:off x="0" y="0"/>
          <a:ext cx="0" cy="0"/>
          <a:chOff x="0" y="0"/>
          <a:chExt cx="0" cy="0"/>
        </a:xfrm>
      </p:grpSpPr>
      <p:sp>
        <p:nvSpPr>
          <p:cNvPr id="2" name="Google Shape;193;p21">
            <a:extLst>
              <a:ext uri="{FF2B5EF4-FFF2-40B4-BE49-F238E27FC236}">
                <a16:creationId xmlns:a16="http://schemas.microsoft.com/office/drawing/2014/main" id="{4CED9165-5B0E-B700-4AC5-3CC3D4C4B62A}"/>
              </a:ext>
            </a:extLst>
          </p:cNvPr>
          <p:cNvSpPr txBox="1">
            <a:spLocks noGrp="1"/>
          </p:cNvSpPr>
          <p:nvPr>
            <p:ph type="subTitle" idx="4294967295"/>
          </p:nvPr>
        </p:nvSpPr>
        <p:spPr>
          <a:xfrm>
            <a:off x="2478051" y="1519101"/>
            <a:ext cx="5601303" cy="426000"/>
          </a:xfrm>
        </p:spPr>
        <p:txBody>
          <a:bodyPr/>
          <a:lstStyle>
            <a:lvl1pPr>
              <a:buNone/>
              <a:defRPr sz="2200" b="1">
                <a:solidFill>
                  <a:srgbClr val="65A32E"/>
                </a:solidFill>
                <a:latin typeface="Alata"/>
                <a:ea typeface="Alata"/>
                <a:cs typeface="Alata"/>
              </a:defRPr>
            </a:lvl1pPr>
          </a:lstStyle>
          <a:p>
            <a:pPr lvl="0"/>
            <a:endParaRPr lang="es-PE"/>
          </a:p>
        </p:txBody>
      </p:sp>
      <p:sp>
        <p:nvSpPr>
          <p:cNvPr id="3" name="Google Shape;194;p21">
            <a:extLst>
              <a:ext uri="{FF2B5EF4-FFF2-40B4-BE49-F238E27FC236}">
                <a16:creationId xmlns:a16="http://schemas.microsoft.com/office/drawing/2014/main" id="{7C95923E-7D4F-4BCA-8B05-F69699836639}"/>
              </a:ext>
            </a:extLst>
          </p:cNvPr>
          <p:cNvSpPr txBox="1">
            <a:spLocks noGrp="1"/>
          </p:cNvSpPr>
          <p:nvPr>
            <p:ph type="subTitle" idx="4294967295"/>
          </p:nvPr>
        </p:nvSpPr>
        <p:spPr>
          <a:xfrm>
            <a:off x="2478051" y="2955148"/>
            <a:ext cx="5601303" cy="426000"/>
          </a:xfrm>
        </p:spPr>
        <p:txBody>
          <a:bodyPr/>
          <a:lstStyle>
            <a:lvl1pPr>
              <a:buNone/>
              <a:defRPr sz="2200" b="1">
                <a:solidFill>
                  <a:srgbClr val="65A32E"/>
                </a:solidFill>
                <a:latin typeface="Alata"/>
                <a:ea typeface="Alata"/>
                <a:cs typeface="Alata"/>
              </a:defRPr>
            </a:lvl1pPr>
          </a:lstStyle>
          <a:p>
            <a:pPr lvl="0"/>
            <a:endParaRPr lang="es-PE"/>
          </a:p>
        </p:txBody>
      </p:sp>
      <p:sp>
        <p:nvSpPr>
          <p:cNvPr id="4" name="Google Shape;195;p21">
            <a:extLst>
              <a:ext uri="{FF2B5EF4-FFF2-40B4-BE49-F238E27FC236}">
                <a16:creationId xmlns:a16="http://schemas.microsoft.com/office/drawing/2014/main" id="{1AF50837-FBAF-F92B-AD76-3DCBBAEA0F74}"/>
              </a:ext>
            </a:extLst>
          </p:cNvPr>
          <p:cNvSpPr txBox="1">
            <a:spLocks noGrp="1"/>
          </p:cNvSpPr>
          <p:nvPr>
            <p:ph type="subTitle" idx="4294967295"/>
          </p:nvPr>
        </p:nvSpPr>
        <p:spPr>
          <a:xfrm>
            <a:off x="2477895" y="3386078"/>
            <a:ext cx="5601596" cy="572697"/>
          </a:xfrm>
        </p:spPr>
        <p:txBody>
          <a:bodyPr/>
          <a:lstStyle>
            <a:lvl1pPr>
              <a:buNone/>
              <a:defRPr/>
            </a:lvl1pPr>
          </a:lstStyle>
          <a:p>
            <a:pPr lvl="0"/>
            <a:endParaRPr lang="es-PE"/>
          </a:p>
        </p:txBody>
      </p:sp>
      <p:sp>
        <p:nvSpPr>
          <p:cNvPr id="5" name="Google Shape;196;p21">
            <a:extLst>
              <a:ext uri="{FF2B5EF4-FFF2-40B4-BE49-F238E27FC236}">
                <a16:creationId xmlns:a16="http://schemas.microsoft.com/office/drawing/2014/main" id="{2086548F-5A5A-D66D-7D0B-3592BC243001}"/>
              </a:ext>
            </a:extLst>
          </p:cNvPr>
          <p:cNvSpPr txBox="1">
            <a:spLocks noGrp="1"/>
          </p:cNvSpPr>
          <p:nvPr>
            <p:ph type="subTitle" idx="4294967295"/>
          </p:nvPr>
        </p:nvSpPr>
        <p:spPr>
          <a:xfrm>
            <a:off x="2477895" y="1948879"/>
            <a:ext cx="5601596" cy="572697"/>
          </a:xfrm>
        </p:spPr>
        <p:txBody>
          <a:bodyPr/>
          <a:lstStyle>
            <a:lvl1pPr>
              <a:buNone/>
              <a:defRPr/>
            </a:lvl1pPr>
          </a:lstStyle>
          <a:p>
            <a:pPr lvl="0"/>
            <a:endParaRPr lang="es-PE"/>
          </a:p>
        </p:txBody>
      </p:sp>
      <p:sp>
        <p:nvSpPr>
          <p:cNvPr id="6" name="Google Shape;197;p21">
            <a:extLst>
              <a:ext uri="{FF2B5EF4-FFF2-40B4-BE49-F238E27FC236}">
                <a16:creationId xmlns:a16="http://schemas.microsoft.com/office/drawing/2014/main" id="{C1415ABD-0859-7206-3EC8-C19BEF46EAD6}"/>
              </a:ext>
            </a:extLst>
          </p:cNvPr>
          <p:cNvSpPr txBox="1">
            <a:spLocks noGrp="1"/>
          </p:cNvSpPr>
          <p:nvPr>
            <p:ph type="title"/>
          </p:nvPr>
        </p:nvSpPr>
        <p:spPr>
          <a:xfrm>
            <a:off x="719998" y="455544"/>
            <a:ext cx="7704002" cy="572697"/>
          </a:xfrm>
        </p:spPr>
        <p:txBody>
          <a:bodyPr anchorCtr="1"/>
          <a:lstStyle>
            <a:lvl1pPr algn="ctr">
              <a:defRPr/>
            </a:lvl1pPr>
          </a:lstStyle>
          <a:p>
            <a:pPr lvl="0"/>
            <a:endParaRPr lang="es-PE"/>
          </a:p>
        </p:txBody>
      </p:sp>
      <p:grpSp>
        <p:nvGrpSpPr>
          <p:cNvPr id="7" name="Google Shape;200;p21">
            <a:extLst>
              <a:ext uri="{FF2B5EF4-FFF2-40B4-BE49-F238E27FC236}">
                <a16:creationId xmlns:a16="http://schemas.microsoft.com/office/drawing/2014/main" id="{B73D96A3-DE43-A9A6-D8C0-CF72DC3A44F3}"/>
              </a:ext>
            </a:extLst>
          </p:cNvPr>
          <p:cNvGrpSpPr/>
          <p:nvPr/>
        </p:nvGrpSpPr>
        <p:grpSpPr>
          <a:xfrm>
            <a:off x="827870" y="4513496"/>
            <a:ext cx="7474534" cy="157780"/>
            <a:chOff x="827870" y="4513496"/>
            <a:chExt cx="7474534" cy="157780"/>
          </a:xfrm>
        </p:grpSpPr>
        <p:cxnSp>
          <p:nvCxnSpPr>
            <p:cNvPr id="8" name="Google Shape;201;p21">
              <a:extLst>
                <a:ext uri="{FF2B5EF4-FFF2-40B4-BE49-F238E27FC236}">
                  <a16:creationId xmlns:a16="http://schemas.microsoft.com/office/drawing/2014/main" id="{F2225A6B-0E8B-C628-31E9-61113FA167AA}"/>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9" name="Google Shape;202;p21">
              <a:extLst>
                <a:ext uri="{FF2B5EF4-FFF2-40B4-BE49-F238E27FC236}">
                  <a16:creationId xmlns:a16="http://schemas.microsoft.com/office/drawing/2014/main" id="{3E05B5CC-7792-363B-F2EE-BA1A44CB425C}"/>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10" name="Diagrama de flujo: retraso 11">
            <a:extLst>
              <a:ext uri="{FF2B5EF4-FFF2-40B4-BE49-F238E27FC236}">
                <a16:creationId xmlns:a16="http://schemas.microsoft.com/office/drawing/2014/main" id="{E9F628A7-286C-482A-80BE-52F7BA776E5A}"/>
              </a:ext>
            </a:extLst>
          </p:cNvPr>
          <p:cNvSpPr/>
          <p:nvPr/>
        </p:nvSpPr>
        <p:spPr>
          <a:xfrm rot="10799991">
            <a:off x="8079345" y="2265434"/>
            <a:ext cx="1064654" cy="98266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1" name="Diagrama de flujo: retraso 12">
            <a:extLst>
              <a:ext uri="{FF2B5EF4-FFF2-40B4-BE49-F238E27FC236}">
                <a16:creationId xmlns:a16="http://schemas.microsoft.com/office/drawing/2014/main" id="{C57E71A8-7B39-4922-855F-FAC4131648A6}"/>
              </a:ext>
            </a:extLst>
          </p:cNvPr>
          <p:cNvSpPr/>
          <p:nvPr/>
        </p:nvSpPr>
        <p:spPr>
          <a:xfrm rot="5400013">
            <a:off x="8401813" y="-297"/>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2" name="Diagrama de flujo: retraso 13">
            <a:extLst>
              <a:ext uri="{FF2B5EF4-FFF2-40B4-BE49-F238E27FC236}">
                <a16:creationId xmlns:a16="http://schemas.microsoft.com/office/drawing/2014/main" id="{A8DC3D5F-BB6C-766B-713C-55FFA961CA2C}"/>
              </a:ext>
            </a:extLst>
          </p:cNvPr>
          <p:cNvSpPr/>
          <p:nvPr/>
        </p:nvSpPr>
        <p:spPr>
          <a:xfrm rot="5400013">
            <a:off x="-352" y="361"/>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5462963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6">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381CCDC2-CD77-614C-2AA6-65E159808876}"/>
              </a:ext>
            </a:extLst>
          </p:cNvPr>
          <p:cNvPicPr>
            <a:picLocks noChangeAspect="1"/>
          </p:cNvPicPr>
          <p:nvPr/>
        </p:nvPicPr>
        <p:blipFill>
          <a:blip r:embed="rId2"/>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6DCFD56E-DC22-AF73-152A-289BC3F95EAB}"/>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4" name="Google Shape;214;p23">
            <a:extLst>
              <a:ext uri="{FF2B5EF4-FFF2-40B4-BE49-F238E27FC236}">
                <a16:creationId xmlns:a16="http://schemas.microsoft.com/office/drawing/2014/main" id="{A6EA4FA2-D6F6-EA63-E63E-4C29E19B8A3C}"/>
              </a:ext>
            </a:extLst>
          </p:cNvPr>
          <p:cNvSpPr txBox="1">
            <a:spLocks noGrp="1"/>
          </p:cNvSpPr>
          <p:nvPr>
            <p:ph type="title"/>
          </p:nvPr>
        </p:nvSpPr>
        <p:spPr>
          <a:xfrm>
            <a:off x="719998" y="456934"/>
            <a:ext cx="7704002" cy="572697"/>
          </a:xfrm>
        </p:spPr>
        <p:txBody>
          <a:bodyPr anchorCtr="1"/>
          <a:lstStyle>
            <a:lvl1pPr algn="ctr">
              <a:defRPr/>
            </a:lvl1pPr>
          </a:lstStyle>
          <a:p>
            <a:pPr lvl="0"/>
            <a:endParaRPr lang="es-PE"/>
          </a:p>
        </p:txBody>
      </p:sp>
      <p:sp>
        <p:nvSpPr>
          <p:cNvPr id="5" name="Google Shape;215;p23">
            <a:extLst>
              <a:ext uri="{FF2B5EF4-FFF2-40B4-BE49-F238E27FC236}">
                <a16:creationId xmlns:a16="http://schemas.microsoft.com/office/drawing/2014/main" id="{DCEC9AC4-DA47-E238-1032-297D0D11B749}"/>
              </a:ext>
            </a:extLst>
          </p:cNvPr>
          <p:cNvSpPr txBox="1">
            <a:spLocks noGrp="1"/>
          </p:cNvSpPr>
          <p:nvPr>
            <p:ph type="subTitle" idx="4294967295"/>
          </p:nvPr>
        </p:nvSpPr>
        <p:spPr>
          <a:xfrm>
            <a:off x="710379" y="3259945"/>
            <a:ext cx="2534396" cy="869402"/>
          </a:xfrm>
        </p:spPr>
        <p:txBody>
          <a:bodyPr anchorCtr="1"/>
          <a:lstStyle>
            <a:lvl1pPr algn="ctr">
              <a:buNone/>
              <a:defRPr/>
            </a:lvl1pPr>
          </a:lstStyle>
          <a:p>
            <a:pPr lvl="0"/>
            <a:endParaRPr lang="es-PE"/>
          </a:p>
        </p:txBody>
      </p:sp>
      <p:sp>
        <p:nvSpPr>
          <p:cNvPr id="6" name="Google Shape;216;p23">
            <a:extLst>
              <a:ext uri="{FF2B5EF4-FFF2-40B4-BE49-F238E27FC236}">
                <a16:creationId xmlns:a16="http://schemas.microsoft.com/office/drawing/2014/main" id="{9D1CF370-6B9F-7282-1E11-BDE9F4E58C2E}"/>
              </a:ext>
            </a:extLst>
          </p:cNvPr>
          <p:cNvSpPr txBox="1">
            <a:spLocks noGrp="1"/>
          </p:cNvSpPr>
          <p:nvPr>
            <p:ph type="subTitle" idx="4294967295"/>
          </p:nvPr>
        </p:nvSpPr>
        <p:spPr>
          <a:xfrm>
            <a:off x="3304797" y="3259945"/>
            <a:ext cx="2534396" cy="869402"/>
          </a:xfrm>
        </p:spPr>
        <p:txBody>
          <a:bodyPr anchorCtr="1"/>
          <a:lstStyle>
            <a:lvl1pPr algn="ctr">
              <a:buNone/>
              <a:defRPr/>
            </a:lvl1pPr>
          </a:lstStyle>
          <a:p>
            <a:pPr lvl="0"/>
            <a:endParaRPr lang="es-PE"/>
          </a:p>
        </p:txBody>
      </p:sp>
      <p:sp>
        <p:nvSpPr>
          <p:cNvPr id="7" name="Google Shape;217;p23">
            <a:extLst>
              <a:ext uri="{FF2B5EF4-FFF2-40B4-BE49-F238E27FC236}">
                <a16:creationId xmlns:a16="http://schemas.microsoft.com/office/drawing/2014/main" id="{F4CD3DA0-4E39-F4E3-FB7C-B848D3130E90}"/>
              </a:ext>
            </a:extLst>
          </p:cNvPr>
          <p:cNvSpPr txBox="1">
            <a:spLocks noGrp="1"/>
          </p:cNvSpPr>
          <p:nvPr>
            <p:ph type="subTitle" idx="4294967295"/>
          </p:nvPr>
        </p:nvSpPr>
        <p:spPr>
          <a:xfrm>
            <a:off x="5899224" y="3259945"/>
            <a:ext cx="2534396" cy="869402"/>
          </a:xfrm>
        </p:spPr>
        <p:txBody>
          <a:bodyPr anchorCtr="1"/>
          <a:lstStyle>
            <a:lvl1pPr algn="ctr">
              <a:buNone/>
              <a:defRPr/>
            </a:lvl1pPr>
          </a:lstStyle>
          <a:p>
            <a:pPr lvl="0"/>
            <a:endParaRPr lang="es-PE"/>
          </a:p>
        </p:txBody>
      </p:sp>
      <p:grpSp>
        <p:nvGrpSpPr>
          <p:cNvPr id="8" name="Google Shape;219;p23">
            <a:extLst>
              <a:ext uri="{FF2B5EF4-FFF2-40B4-BE49-F238E27FC236}">
                <a16:creationId xmlns:a16="http://schemas.microsoft.com/office/drawing/2014/main" id="{F781CE1F-8440-8261-A47E-9495F998C9C3}"/>
              </a:ext>
            </a:extLst>
          </p:cNvPr>
          <p:cNvGrpSpPr/>
          <p:nvPr/>
        </p:nvGrpSpPr>
        <p:grpSpPr>
          <a:xfrm>
            <a:off x="1465966" y="4513496"/>
            <a:ext cx="6836539" cy="157780"/>
            <a:chOff x="1465966" y="4513496"/>
            <a:chExt cx="6836539" cy="157780"/>
          </a:xfrm>
        </p:grpSpPr>
        <p:cxnSp>
          <p:nvCxnSpPr>
            <p:cNvPr id="9" name="Google Shape;220;p23">
              <a:extLst>
                <a:ext uri="{FF2B5EF4-FFF2-40B4-BE49-F238E27FC236}">
                  <a16:creationId xmlns:a16="http://schemas.microsoft.com/office/drawing/2014/main" id="{6F180E9C-47E7-0F09-BD9F-372492D33023}"/>
                </a:ext>
              </a:extLst>
            </p:cNvPr>
            <p:cNvCxnSpPr/>
            <p:nvPr/>
          </p:nvCxnSpPr>
          <p:spPr>
            <a:xfrm>
              <a:off x="1465966" y="4671276"/>
              <a:ext cx="6836539" cy="0"/>
            </a:xfrm>
            <a:prstGeom prst="straightConnector1">
              <a:avLst/>
            </a:prstGeom>
            <a:noFill/>
            <a:ln w="19046" cap="flat">
              <a:solidFill>
                <a:srgbClr val="65A32E"/>
              </a:solidFill>
              <a:prstDash val="solid"/>
              <a:round/>
            </a:ln>
          </p:spPr>
        </p:cxnSp>
        <p:cxnSp>
          <p:nvCxnSpPr>
            <p:cNvPr id="10" name="Google Shape;221;p23">
              <a:extLst>
                <a:ext uri="{FF2B5EF4-FFF2-40B4-BE49-F238E27FC236}">
                  <a16:creationId xmlns:a16="http://schemas.microsoft.com/office/drawing/2014/main" id="{AAA8B888-CB25-0C63-21C1-C6C0A554511A}"/>
                </a:ext>
              </a:extLst>
            </p:cNvPr>
            <p:cNvCxnSpPr/>
            <p:nvPr/>
          </p:nvCxnSpPr>
          <p:spPr>
            <a:xfrm>
              <a:off x="1465966" y="4513496"/>
              <a:ext cx="6836539" cy="0"/>
            </a:xfrm>
            <a:prstGeom prst="straightConnector1">
              <a:avLst/>
            </a:prstGeom>
            <a:noFill/>
            <a:ln w="19046" cap="flat">
              <a:solidFill>
                <a:srgbClr val="65A32E"/>
              </a:solidFill>
              <a:prstDash val="solid"/>
              <a:round/>
            </a:ln>
          </p:spPr>
        </p:cxnSp>
      </p:grpSp>
      <p:sp>
        <p:nvSpPr>
          <p:cNvPr id="11" name="Google Shape;223;p23">
            <a:extLst>
              <a:ext uri="{FF2B5EF4-FFF2-40B4-BE49-F238E27FC236}">
                <a16:creationId xmlns:a16="http://schemas.microsoft.com/office/drawing/2014/main" id="{E75EA81D-E84F-43AB-35CC-25FC0A8E6BD4}"/>
              </a:ext>
            </a:extLst>
          </p:cNvPr>
          <p:cNvSpPr txBox="1">
            <a:spLocks noGrp="1"/>
          </p:cNvSpPr>
          <p:nvPr>
            <p:ph type="subTitle" idx="4294967295"/>
          </p:nvPr>
        </p:nvSpPr>
        <p:spPr>
          <a:xfrm>
            <a:off x="710379" y="2762951"/>
            <a:ext cx="2534396" cy="527700"/>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2" name="Google Shape;224;p23">
            <a:extLst>
              <a:ext uri="{FF2B5EF4-FFF2-40B4-BE49-F238E27FC236}">
                <a16:creationId xmlns:a16="http://schemas.microsoft.com/office/drawing/2014/main" id="{65F8E509-A75B-54A0-4B2D-F4E2E78EAA44}"/>
              </a:ext>
            </a:extLst>
          </p:cNvPr>
          <p:cNvSpPr txBox="1">
            <a:spLocks noGrp="1"/>
          </p:cNvSpPr>
          <p:nvPr>
            <p:ph type="subTitle" idx="4294967295"/>
          </p:nvPr>
        </p:nvSpPr>
        <p:spPr>
          <a:xfrm>
            <a:off x="3304797" y="2762951"/>
            <a:ext cx="2534396" cy="527700"/>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3" name="Google Shape;225;p23">
            <a:extLst>
              <a:ext uri="{FF2B5EF4-FFF2-40B4-BE49-F238E27FC236}">
                <a16:creationId xmlns:a16="http://schemas.microsoft.com/office/drawing/2014/main" id="{68E7F5D4-E6FF-C9A9-4391-700FD421DA48}"/>
              </a:ext>
            </a:extLst>
          </p:cNvPr>
          <p:cNvSpPr txBox="1">
            <a:spLocks noGrp="1"/>
          </p:cNvSpPr>
          <p:nvPr>
            <p:ph type="subTitle" idx="4294967295"/>
          </p:nvPr>
        </p:nvSpPr>
        <p:spPr>
          <a:xfrm>
            <a:off x="5899224" y="2762951"/>
            <a:ext cx="2534396" cy="527700"/>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4" name="Diagrama de flujo: retraso 14">
            <a:extLst>
              <a:ext uri="{FF2B5EF4-FFF2-40B4-BE49-F238E27FC236}">
                <a16:creationId xmlns:a16="http://schemas.microsoft.com/office/drawing/2014/main" id="{43B66322-0474-6716-C90B-32A68D79380D}"/>
              </a:ext>
            </a:extLst>
          </p:cNvPr>
          <p:cNvSpPr/>
          <p:nvPr/>
        </p:nvSpPr>
        <p:spPr>
          <a:xfrm rot="5400013">
            <a:off x="8401813" y="-297"/>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5" name="Diagrama de flujo: retraso 15">
            <a:extLst>
              <a:ext uri="{FF2B5EF4-FFF2-40B4-BE49-F238E27FC236}">
                <a16:creationId xmlns:a16="http://schemas.microsoft.com/office/drawing/2014/main" id="{30F1BA9C-7323-37AB-0665-F907734F6EBB}"/>
              </a:ext>
            </a:extLst>
          </p:cNvPr>
          <p:cNvSpPr/>
          <p:nvPr/>
        </p:nvSpPr>
        <p:spPr>
          <a:xfrm rot="5400013">
            <a:off x="-352" y="6140"/>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7096048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6_2_1">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C9A72C60-145D-A118-34E1-435EB372DC01}"/>
              </a:ext>
            </a:extLst>
          </p:cNvPr>
          <p:cNvPicPr>
            <a:picLocks noChangeAspect="1"/>
          </p:cNvPicPr>
          <p:nvPr/>
        </p:nvPicPr>
        <p:blipFill>
          <a:blip r:embed="rId2"/>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4CFBFB38-AD97-4404-F9D6-4783C55A3772}"/>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4" name="Google Shape;227;p24">
            <a:extLst>
              <a:ext uri="{FF2B5EF4-FFF2-40B4-BE49-F238E27FC236}">
                <a16:creationId xmlns:a16="http://schemas.microsoft.com/office/drawing/2014/main" id="{77A49D80-3BE7-C1C9-918C-960CBFEF8F9E}"/>
              </a:ext>
            </a:extLst>
          </p:cNvPr>
          <p:cNvSpPr txBox="1">
            <a:spLocks noGrp="1"/>
          </p:cNvSpPr>
          <p:nvPr>
            <p:ph type="title"/>
          </p:nvPr>
        </p:nvSpPr>
        <p:spPr>
          <a:xfrm>
            <a:off x="719998" y="455544"/>
            <a:ext cx="7704002" cy="572697"/>
          </a:xfrm>
        </p:spPr>
        <p:txBody>
          <a:bodyPr anchorCtr="1"/>
          <a:lstStyle>
            <a:lvl1pPr algn="ctr">
              <a:defRPr/>
            </a:lvl1pPr>
          </a:lstStyle>
          <a:p>
            <a:pPr lvl="0"/>
            <a:endParaRPr lang="es-PE"/>
          </a:p>
        </p:txBody>
      </p:sp>
      <p:sp>
        <p:nvSpPr>
          <p:cNvPr id="5" name="Google Shape;228;p24">
            <a:extLst>
              <a:ext uri="{FF2B5EF4-FFF2-40B4-BE49-F238E27FC236}">
                <a16:creationId xmlns:a16="http://schemas.microsoft.com/office/drawing/2014/main" id="{2C7DCBE1-643D-ACC9-5B7C-55EBCF1B81A4}"/>
              </a:ext>
            </a:extLst>
          </p:cNvPr>
          <p:cNvSpPr txBox="1">
            <a:spLocks noGrp="1"/>
          </p:cNvSpPr>
          <p:nvPr>
            <p:ph type="subTitle" idx="4294967295"/>
          </p:nvPr>
        </p:nvSpPr>
        <p:spPr>
          <a:xfrm>
            <a:off x="937698" y="3659300"/>
            <a:ext cx="2175302" cy="638699"/>
          </a:xfrm>
        </p:spPr>
        <p:txBody>
          <a:bodyPr anchorCtr="1"/>
          <a:lstStyle>
            <a:lvl1pPr algn="ctr">
              <a:buNone/>
              <a:defRPr/>
            </a:lvl1pPr>
          </a:lstStyle>
          <a:p>
            <a:pPr lvl="0"/>
            <a:endParaRPr lang="es-PE"/>
          </a:p>
        </p:txBody>
      </p:sp>
      <p:sp>
        <p:nvSpPr>
          <p:cNvPr id="6" name="Google Shape;229;p24">
            <a:extLst>
              <a:ext uri="{FF2B5EF4-FFF2-40B4-BE49-F238E27FC236}">
                <a16:creationId xmlns:a16="http://schemas.microsoft.com/office/drawing/2014/main" id="{6A435CF4-FDDF-5686-C215-EB5C50AD5E12}"/>
              </a:ext>
            </a:extLst>
          </p:cNvPr>
          <p:cNvSpPr txBox="1">
            <a:spLocks noGrp="1"/>
          </p:cNvSpPr>
          <p:nvPr>
            <p:ph type="subTitle" idx="4294967295"/>
          </p:nvPr>
        </p:nvSpPr>
        <p:spPr>
          <a:xfrm>
            <a:off x="3484421" y="3659300"/>
            <a:ext cx="2175302" cy="638699"/>
          </a:xfrm>
        </p:spPr>
        <p:txBody>
          <a:bodyPr anchorCtr="1"/>
          <a:lstStyle>
            <a:lvl1pPr algn="ctr">
              <a:buNone/>
              <a:defRPr/>
            </a:lvl1pPr>
          </a:lstStyle>
          <a:p>
            <a:pPr lvl="0"/>
            <a:endParaRPr lang="es-PE"/>
          </a:p>
        </p:txBody>
      </p:sp>
      <p:sp>
        <p:nvSpPr>
          <p:cNvPr id="7" name="Google Shape;230;p24">
            <a:extLst>
              <a:ext uri="{FF2B5EF4-FFF2-40B4-BE49-F238E27FC236}">
                <a16:creationId xmlns:a16="http://schemas.microsoft.com/office/drawing/2014/main" id="{ECDC49A1-6B0F-D8FD-9D41-2B3364D4E724}"/>
              </a:ext>
            </a:extLst>
          </p:cNvPr>
          <p:cNvSpPr txBox="1">
            <a:spLocks noGrp="1"/>
          </p:cNvSpPr>
          <p:nvPr>
            <p:ph type="subTitle" idx="4294967295"/>
          </p:nvPr>
        </p:nvSpPr>
        <p:spPr>
          <a:xfrm>
            <a:off x="6031153" y="3659300"/>
            <a:ext cx="2175302" cy="638699"/>
          </a:xfrm>
        </p:spPr>
        <p:txBody>
          <a:bodyPr anchorCtr="1"/>
          <a:lstStyle>
            <a:lvl1pPr algn="ctr">
              <a:buNone/>
              <a:defRPr/>
            </a:lvl1pPr>
          </a:lstStyle>
          <a:p>
            <a:pPr lvl="0"/>
            <a:endParaRPr lang="es-PE"/>
          </a:p>
        </p:txBody>
      </p:sp>
      <p:grpSp>
        <p:nvGrpSpPr>
          <p:cNvPr id="8" name="Google Shape;231;p24">
            <a:extLst>
              <a:ext uri="{FF2B5EF4-FFF2-40B4-BE49-F238E27FC236}">
                <a16:creationId xmlns:a16="http://schemas.microsoft.com/office/drawing/2014/main" id="{37CF1149-5DA7-8D45-B82B-66F92F24245E}"/>
              </a:ext>
            </a:extLst>
          </p:cNvPr>
          <p:cNvGrpSpPr/>
          <p:nvPr/>
        </p:nvGrpSpPr>
        <p:grpSpPr>
          <a:xfrm>
            <a:off x="827870" y="4513496"/>
            <a:ext cx="7474534" cy="157780"/>
            <a:chOff x="827870" y="4513496"/>
            <a:chExt cx="7474534" cy="157780"/>
          </a:xfrm>
        </p:grpSpPr>
        <p:cxnSp>
          <p:nvCxnSpPr>
            <p:cNvPr id="9" name="Google Shape;232;p24">
              <a:extLst>
                <a:ext uri="{FF2B5EF4-FFF2-40B4-BE49-F238E27FC236}">
                  <a16:creationId xmlns:a16="http://schemas.microsoft.com/office/drawing/2014/main" id="{80E4B4DD-E10C-EC5E-BBCB-9BBEA0B43B17}"/>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10" name="Google Shape;233;p24">
              <a:extLst>
                <a:ext uri="{FF2B5EF4-FFF2-40B4-BE49-F238E27FC236}">
                  <a16:creationId xmlns:a16="http://schemas.microsoft.com/office/drawing/2014/main" id="{FD4FEECA-BC85-C805-FD4F-BD5B95FA693E}"/>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11" name="Google Shape;236;p24">
            <a:extLst>
              <a:ext uri="{FF2B5EF4-FFF2-40B4-BE49-F238E27FC236}">
                <a16:creationId xmlns:a16="http://schemas.microsoft.com/office/drawing/2014/main" id="{995E2FED-B998-B565-E1EE-5C472D866A6E}"/>
              </a:ext>
            </a:extLst>
          </p:cNvPr>
          <p:cNvSpPr txBox="1">
            <a:spLocks noGrp="1"/>
          </p:cNvSpPr>
          <p:nvPr>
            <p:ph type="subTitle" idx="4294967295"/>
          </p:nvPr>
        </p:nvSpPr>
        <p:spPr>
          <a:xfrm>
            <a:off x="937698" y="3205703"/>
            <a:ext cx="2175302" cy="453597"/>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2" name="Google Shape;237;p24">
            <a:extLst>
              <a:ext uri="{FF2B5EF4-FFF2-40B4-BE49-F238E27FC236}">
                <a16:creationId xmlns:a16="http://schemas.microsoft.com/office/drawing/2014/main" id="{58949F63-7BE2-5A89-6368-73F02CA6EB24}"/>
              </a:ext>
            </a:extLst>
          </p:cNvPr>
          <p:cNvSpPr txBox="1">
            <a:spLocks noGrp="1"/>
          </p:cNvSpPr>
          <p:nvPr>
            <p:ph type="subTitle" idx="4294967295"/>
          </p:nvPr>
        </p:nvSpPr>
        <p:spPr>
          <a:xfrm>
            <a:off x="3477490" y="3205703"/>
            <a:ext cx="2175302" cy="453597"/>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3" name="Google Shape;238;p24">
            <a:extLst>
              <a:ext uri="{FF2B5EF4-FFF2-40B4-BE49-F238E27FC236}">
                <a16:creationId xmlns:a16="http://schemas.microsoft.com/office/drawing/2014/main" id="{C54D55B1-FCD7-5D6F-6518-8846F4E1B266}"/>
              </a:ext>
            </a:extLst>
          </p:cNvPr>
          <p:cNvSpPr txBox="1">
            <a:spLocks noGrp="1"/>
          </p:cNvSpPr>
          <p:nvPr>
            <p:ph type="subTitle" idx="4294967295"/>
          </p:nvPr>
        </p:nvSpPr>
        <p:spPr>
          <a:xfrm>
            <a:off x="6031135" y="3205703"/>
            <a:ext cx="2175302" cy="453597"/>
          </a:xfrm>
        </p:spPr>
        <p:txBody>
          <a:bodyPr anchorCtr="1"/>
          <a:lstStyle>
            <a:lvl1pPr algn="ctr">
              <a:buNone/>
              <a:defRPr sz="2200" b="1">
                <a:solidFill>
                  <a:srgbClr val="65A32E"/>
                </a:solidFill>
                <a:latin typeface="Alata"/>
                <a:ea typeface="Alata"/>
                <a:cs typeface="Alata"/>
              </a:defRPr>
            </a:lvl1pPr>
          </a:lstStyle>
          <a:p>
            <a:pPr lvl="0"/>
            <a:endParaRPr lang="es-PE"/>
          </a:p>
        </p:txBody>
      </p:sp>
      <p:sp>
        <p:nvSpPr>
          <p:cNvPr id="14" name="Diagrama de flujo: retraso 13">
            <a:extLst>
              <a:ext uri="{FF2B5EF4-FFF2-40B4-BE49-F238E27FC236}">
                <a16:creationId xmlns:a16="http://schemas.microsoft.com/office/drawing/2014/main" id="{0CDA5747-3233-FC77-8831-A79B5C22270E}"/>
              </a:ext>
            </a:extLst>
          </p:cNvPr>
          <p:cNvSpPr/>
          <p:nvPr/>
        </p:nvSpPr>
        <p:spPr>
          <a:xfrm rot="5400013">
            <a:off x="8401813" y="-297"/>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5" name="Diagrama de flujo: retraso 14">
            <a:extLst>
              <a:ext uri="{FF2B5EF4-FFF2-40B4-BE49-F238E27FC236}">
                <a16:creationId xmlns:a16="http://schemas.microsoft.com/office/drawing/2014/main" id="{C7555417-AF4E-322F-9FBF-8DE234C31B67}"/>
              </a:ext>
            </a:extLst>
          </p:cNvPr>
          <p:cNvSpPr/>
          <p:nvPr/>
        </p:nvSpPr>
        <p:spPr>
          <a:xfrm rot="5400013">
            <a:off x="-352" y="6140"/>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08212422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5">
    <p:spTree>
      <p:nvGrpSpPr>
        <p:cNvPr id="1" name=""/>
        <p:cNvGrpSpPr/>
        <p:nvPr/>
      </p:nvGrpSpPr>
      <p:grpSpPr>
        <a:xfrm>
          <a:off x="0" y="0"/>
          <a:ext cx="0" cy="0"/>
          <a:chOff x="0" y="0"/>
          <a:chExt cx="0" cy="0"/>
        </a:xfrm>
      </p:grpSpPr>
      <p:sp>
        <p:nvSpPr>
          <p:cNvPr id="2" name="Google Shape;240;p25">
            <a:extLst>
              <a:ext uri="{FF2B5EF4-FFF2-40B4-BE49-F238E27FC236}">
                <a16:creationId xmlns:a16="http://schemas.microsoft.com/office/drawing/2014/main" id="{7DF419CA-6CBA-A2A5-72ED-D7FB05B9993A}"/>
              </a:ext>
            </a:extLst>
          </p:cNvPr>
          <p:cNvSpPr txBox="1">
            <a:spLocks noGrp="1"/>
          </p:cNvSpPr>
          <p:nvPr>
            <p:ph type="subTitle" idx="4294967295"/>
          </p:nvPr>
        </p:nvSpPr>
        <p:spPr>
          <a:xfrm>
            <a:off x="2035353" y="1342677"/>
            <a:ext cx="2248802" cy="781501"/>
          </a:xfrm>
        </p:spPr>
        <p:txBody>
          <a:bodyPr/>
          <a:lstStyle>
            <a:lvl1pPr>
              <a:buNone/>
              <a:defRPr sz="2200" b="1">
                <a:solidFill>
                  <a:srgbClr val="65A32E"/>
                </a:solidFill>
                <a:latin typeface="Alata"/>
                <a:ea typeface="Alata"/>
                <a:cs typeface="Alata"/>
              </a:defRPr>
            </a:lvl1pPr>
          </a:lstStyle>
          <a:p>
            <a:pPr lvl="0"/>
            <a:endParaRPr lang="es-PE"/>
          </a:p>
        </p:txBody>
      </p:sp>
      <p:sp>
        <p:nvSpPr>
          <p:cNvPr id="3" name="Google Shape;241;p25">
            <a:extLst>
              <a:ext uri="{FF2B5EF4-FFF2-40B4-BE49-F238E27FC236}">
                <a16:creationId xmlns:a16="http://schemas.microsoft.com/office/drawing/2014/main" id="{311A63F0-F033-0620-3975-141E92725F28}"/>
              </a:ext>
            </a:extLst>
          </p:cNvPr>
          <p:cNvSpPr txBox="1">
            <a:spLocks noGrp="1"/>
          </p:cNvSpPr>
          <p:nvPr>
            <p:ph type="subTitle" idx="4294967295"/>
          </p:nvPr>
        </p:nvSpPr>
        <p:spPr>
          <a:xfrm>
            <a:off x="2035353" y="2764770"/>
            <a:ext cx="2248802" cy="781501"/>
          </a:xfrm>
        </p:spPr>
        <p:txBody>
          <a:bodyPr/>
          <a:lstStyle>
            <a:lvl1pPr>
              <a:buNone/>
              <a:defRPr sz="2200" b="1">
                <a:solidFill>
                  <a:srgbClr val="65A32E"/>
                </a:solidFill>
                <a:latin typeface="Alata"/>
                <a:ea typeface="Alata"/>
                <a:cs typeface="Alata"/>
              </a:defRPr>
            </a:lvl1pPr>
          </a:lstStyle>
          <a:p>
            <a:pPr lvl="0"/>
            <a:endParaRPr lang="es-PE"/>
          </a:p>
        </p:txBody>
      </p:sp>
      <p:sp>
        <p:nvSpPr>
          <p:cNvPr id="4" name="Google Shape;242;p25">
            <a:extLst>
              <a:ext uri="{FF2B5EF4-FFF2-40B4-BE49-F238E27FC236}">
                <a16:creationId xmlns:a16="http://schemas.microsoft.com/office/drawing/2014/main" id="{E8D54187-5ACA-E595-8918-69C44C6255E6}"/>
              </a:ext>
            </a:extLst>
          </p:cNvPr>
          <p:cNvSpPr txBox="1">
            <a:spLocks noGrp="1"/>
          </p:cNvSpPr>
          <p:nvPr>
            <p:ph type="subTitle" idx="4294967295"/>
          </p:nvPr>
        </p:nvSpPr>
        <p:spPr>
          <a:xfrm>
            <a:off x="4859853" y="1342677"/>
            <a:ext cx="2248802" cy="781501"/>
          </a:xfrm>
        </p:spPr>
        <p:txBody>
          <a:bodyPr/>
          <a:lstStyle>
            <a:lvl1pPr algn="r">
              <a:buNone/>
              <a:defRPr sz="2200" b="1">
                <a:solidFill>
                  <a:srgbClr val="65A32E"/>
                </a:solidFill>
                <a:latin typeface="Alata"/>
                <a:ea typeface="Alata"/>
                <a:cs typeface="Alata"/>
              </a:defRPr>
            </a:lvl1pPr>
          </a:lstStyle>
          <a:p>
            <a:pPr lvl="0"/>
            <a:endParaRPr lang="es-PE"/>
          </a:p>
        </p:txBody>
      </p:sp>
      <p:sp>
        <p:nvSpPr>
          <p:cNvPr id="5" name="Google Shape;243;p25">
            <a:extLst>
              <a:ext uri="{FF2B5EF4-FFF2-40B4-BE49-F238E27FC236}">
                <a16:creationId xmlns:a16="http://schemas.microsoft.com/office/drawing/2014/main" id="{E8D494CD-8969-4272-5D05-2F54BFA94689}"/>
              </a:ext>
            </a:extLst>
          </p:cNvPr>
          <p:cNvSpPr txBox="1">
            <a:spLocks noGrp="1"/>
          </p:cNvSpPr>
          <p:nvPr>
            <p:ph type="subTitle" idx="4294967295"/>
          </p:nvPr>
        </p:nvSpPr>
        <p:spPr>
          <a:xfrm>
            <a:off x="4859853" y="2764770"/>
            <a:ext cx="2248802" cy="781501"/>
          </a:xfrm>
        </p:spPr>
        <p:txBody>
          <a:bodyPr/>
          <a:lstStyle>
            <a:lvl1pPr algn="r">
              <a:buNone/>
              <a:defRPr sz="2200" b="1">
                <a:solidFill>
                  <a:srgbClr val="65A32E"/>
                </a:solidFill>
                <a:latin typeface="Alata"/>
                <a:ea typeface="Alata"/>
                <a:cs typeface="Alata"/>
              </a:defRPr>
            </a:lvl1pPr>
          </a:lstStyle>
          <a:p>
            <a:pPr lvl="0"/>
            <a:endParaRPr lang="es-PE"/>
          </a:p>
        </p:txBody>
      </p:sp>
      <p:sp>
        <p:nvSpPr>
          <p:cNvPr id="6" name="Google Shape;244;p25">
            <a:extLst>
              <a:ext uri="{FF2B5EF4-FFF2-40B4-BE49-F238E27FC236}">
                <a16:creationId xmlns:a16="http://schemas.microsoft.com/office/drawing/2014/main" id="{9EB6A45C-0641-18B1-CB79-BFFF095D5A39}"/>
              </a:ext>
            </a:extLst>
          </p:cNvPr>
          <p:cNvSpPr txBox="1">
            <a:spLocks noGrp="1"/>
          </p:cNvSpPr>
          <p:nvPr>
            <p:ph type="title"/>
          </p:nvPr>
        </p:nvSpPr>
        <p:spPr>
          <a:xfrm>
            <a:off x="719998" y="456934"/>
            <a:ext cx="7704002" cy="572697"/>
          </a:xfrm>
        </p:spPr>
        <p:txBody>
          <a:bodyPr anchorCtr="1"/>
          <a:lstStyle>
            <a:lvl1pPr algn="ctr">
              <a:defRPr/>
            </a:lvl1pPr>
          </a:lstStyle>
          <a:p>
            <a:pPr lvl="0"/>
            <a:endParaRPr lang="es-PE"/>
          </a:p>
        </p:txBody>
      </p:sp>
      <p:sp>
        <p:nvSpPr>
          <p:cNvPr id="7" name="Google Shape;245;p25">
            <a:extLst>
              <a:ext uri="{FF2B5EF4-FFF2-40B4-BE49-F238E27FC236}">
                <a16:creationId xmlns:a16="http://schemas.microsoft.com/office/drawing/2014/main" id="{EEECA813-E5FF-F684-E84A-7BAAB9A547D5}"/>
              </a:ext>
            </a:extLst>
          </p:cNvPr>
          <p:cNvSpPr txBox="1">
            <a:spLocks noGrp="1"/>
          </p:cNvSpPr>
          <p:nvPr>
            <p:ph type="subTitle" idx="4294967295"/>
          </p:nvPr>
        </p:nvSpPr>
        <p:spPr>
          <a:xfrm>
            <a:off x="2035353" y="2090821"/>
            <a:ext cx="2248802" cy="535198"/>
          </a:xfrm>
        </p:spPr>
        <p:txBody>
          <a:bodyPr/>
          <a:lstStyle>
            <a:lvl1pPr>
              <a:buNone/>
              <a:defRPr/>
            </a:lvl1pPr>
          </a:lstStyle>
          <a:p>
            <a:pPr lvl="0"/>
            <a:endParaRPr lang="es-PE"/>
          </a:p>
        </p:txBody>
      </p:sp>
      <p:sp>
        <p:nvSpPr>
          <p:cNvPr id="8" name="Google Shape;246;p25">
            <a:extLst>
              <a:ext uri="{FF2B5EF4-FFF2-40B4-BE49-F238E27FC236}">
                <a16:creationId xmlns:a16="http://schemas.microsoft.com/office/drawing/2014/main" id="{DCFEB7FF-1779-79AA-2E91-512D59A94CA6}"/>
              </a:ext>
            </a:extLst>
          </p:cNvPr>
          <p:cNvSpPr txBox="1">
            <a:spLocks noGrp="1"/>
          </p:cNvSpPr>
          <p:nvPr>
            <p:ph type="subTitle" idx="4294967295"/>
          </p:nvPr>
        </p:nvSpPr>
        <p:spPr>
          <a:xfrm>
            <a:off x="4859853" y="2090821"/>
            <a:ext cx="2248802" cy="535198"/>
          </a:xfrm>
        </p:spPr>
        <p:txBody>
          <a:bodyPr/>
          <a:lstStyle>
            <a:lvl1pPr algn="r">
              <a:buNone/>
              <a:defRPr/>
            </a:lvl1pPr>
          </a:lstStyle>
          <a:p>
            <a:pPr lvl="0"/>
            <a:endParaRPr lang="es-PE"/>
          </a:p>
        </p:txBody>
      </p:sp>
      <p:sp>
        <p:nvSpPr>
          <p:cNvPr id="9" name="Google Shape;247;p25">
            <a:extLst>
              <a:ext uri="{FF2B5EF4-FFF2-40B4-BE49-F238E27FC236}">
                <a16:creationId xmlns:a16="http://schemas.microsoft.com/office/drawing/2014/main" id="{F2826366-1F6C-BB5E-E171-4BAB6EDDC847}"/>
              </a:ext>
            </a:extLst>
          </p:cNvPr>
          <p:cNvSpPr txBox="1">
            <a:spLocks noGrp="1"/>
          </p:cNvSpPr>
          <p:nvPr>
            <p:ph type="subTitle" idx="4294967295"/>
          </p:nvPr>
        </p:nvSpPr>
        <p:spPr>
          <a:xfrm>
            <a:off x="2035353" y="3512941"/>
            <a:ext cx="2248802" cy="535198"/>
          </a:xfrm>
        </p:spPr>
        <p:txBody>
          <a:bodyPr/>
          <a:lstStyle>
            <a:lvl1pPr>
              <a:buNone/>
              <a:defRPr/>
            </a:lvl1pPr>
          </a:lstStyle>
          <a:p>
            <a:pPr lvl="0"/>
            <a:endParaRPr lang="es-PE"/>
          </a:p>
        </p:txBody>
      </p:sp>
      <p:sp>
        <p:nvSpPr>
          <p:cNvPr id="10" name="Google Shape;248;p25">
            <a:extLst>
              <a:ext uri="{FF2B5EF4-FFF2-40B4-BE49-F238E27FC236}">
                <a16:creationId xmlns:a16="http://schemas.microsoft.com/office/drawing/2014/main" id="{32EACF94-A0F8-CAC4-8D82-96D91A6EAE1A}"/>
              </a:ext>
            </a:extLst>
          </p:cNvPr>
          <p:cNvSpPr txBox="1">
            <a:spLocks noGrp="1"/>
          </p:cNvSpPr>
          <p:nvPr>
            <p:ph type="subTitle" idx="4294967295"/>
          </p:nvPr>
        </p:nvSpPr>
        <p:spPr>
          <a:xfrm>
            <a:off x="4859853" y="3512941"/>
            <a:ext cx="2248802" cy="535198"/>
          </a:xfrm>
        </p:spPr>
        <p:txBody>
          <a:bodyPr/>
          <a:lstStyle>
            <a:lvl1pPr algn="r">
              <a:buNone/>
              <a:defRPr/>
            </a:lvl1pPr>
          </a:lstStyle>
          <a:p>
            <a:pPr lvl="0"/>
            <a:endParaRPr lang="es-PE"/>
          </a:p>
        </p:txBody>
      </p:sp>
      <p:grpSp>
        <p:nvGrpSpPr>
          <p:cNvPr id="11" name="Google Shape;250;p25">
            <a:extLst>
              <a:ext uri="{FF2B5EF4-FFF2-40B4-BE49-F238E27FC236}">
                <a16:creationId xmlns:a16="http://schemas.microsoft.com/office/drawing/2014/main" id="{927A8D10-B71B-0B83-EA31-5C39C390BA15}"/>
              </a:ext>
            </a:extLst>
          </p:cNvPr>
          <p:cNvGrpSpPr/>
          <p:nvPr/>
        </p:nvGrpSpPr>
        <p:grpSpPr>
          <a:xfrm>
            <a:off x="827870" y="4513496"/>
            <a:ext cx="7474534" cy="157780"/>
            <a:chOff x="827870" y="4513496"/>
            <a:chExt cx="7474534" cy="157780"/>
          </a:xfrm>
        </p:grpSpPr>
        <p:cxnSp>
          <p:nvCxnSpPr>
            <p:cNvPr id="12" name="Google Shape;251;p25">
              <a:extLst>
                <a:ext uri="{FF2B5EF4-FFF2-40B4-BE49-F238E27FC236}">
                  <a16:creationId xmlns:a16="http://schemas.microsoft.com/office/drawing/2014/main" id="{824976C4-B143-76AA-4118-50DAC067D977}"/>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13" name="Google Shape;252;p25">
              <a:extLst>
                <a:ext uri="{FF2B5EF4-FFF2-40B4-BE49-F238E27FC236}">
                  <a16:creationId xmlns:a16="http://schemas.microsoft.com/office/drawing/2014/main" id="{62329B50-C6B4-11BA-3273-FEBB961F604C}"/>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14" name="Diagrama de flujo: retraso 14">
            <a:extLst>
              <a:ext uri="{FF2B5EF4-FFF2-40B4-BE49-F238E27FC236}">
                <a16:creationId xmlns:a16="http://schemas.microsoft.com/office/drawing/2014/main" id="{BB1D10CD-6B2E-EC66-717C-377B7536AE8D}"/>
              </a:ext>
            </a:extLst>
          </p:cNvPr>
          <p:cNvSpPr/>
          <p:nvPr/>
        </p:nvSpPr>
        <p:spPr>
          <a:xfrm rot="5400013">
            <a:off x="8401813" y="-297"/>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5" name="Diagrama de flujo: retraso 15">
            <a:extLst>
              <a:ext uri="{FF2B5EF4-FFF2-40B4-BE49-F238E27FC236}">
                <a16:creationId xmlns:a16="http://schemas.microsoft.com/office/drawing/2014/main" id="{4D816B27-2012-DE06-0392-B8CA4FB18F72}"/>
              </a:ext>
            </a:extLst>
          </p:cNvPr>
          <p:cNvSpPr/>
          <p:nvPr/>
        </p:nvSpPr>
        <p:spPr>
          <a:xfrm rot="5400013">
            <a:off x="-636" y="6423"/>
            <a:ext cx="1318930" cy="1317641"/>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663751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bg>
      <p:bgPr>
        <a:solidFill>
          <a:srgbClr val="00B050"/>
        </a:solidFill>
        <a:effectLst/>
      </p:bgPr>
    </p:bg>
    <p:spTree>
      <p:nvGrpSpPr>
        <p:cNvPr id="1" name=""/>
        <p:cNvGrpSpPr/>
        <p:nvPr/>
      </p:nvGrpSpPr>
      <p:grpSpPr>
        <a:xfrm>
          <a:off x="0" y="0"/>
          <a:ext cx="0" cy="0"/>
          <a:chOff x="0" y="0"/>
          <a:chExt cx="0" cy="0"/>
        </a:xfrm>
      </p:grpSpPr>
      <p:sp>
        <p:nvSpPr>
          <p:cNvPr id="2" name="Google Shape;20;p3">
            <a:extLst>
              <a:ext uri="{FF2B5EF4-FFF2-40B4-BE49-F238E27FC236}">
                <a16:creationId xmlns:a16="http://schemas.microsoft.com/office/drawing/2014/main" id="{69022BBC-8C70-14FD-C69D-3ACC09F599B5}"/>
              </a:ext>
            </a:extLst>
          </p:cNvPr>
          <p:cNvSpPr txBox="1">
            <a:spLocks noGrp="1"/>
          </p:cNvSpPr>
          <p:nvPr>
            <p:ph type="title"/>
          </p:nvPr>
        </p:nvSpPr>
        <p:spPr>
          <a:xfrm>
            <a:off x="719998" y="1794345"/>
            <a:ext cx="3456303" cy="1777803"/>
          </a:xfrm>
        </p:spPr>
        <p:txBody>
          <a:bodyPr/>
          <a:lstStyle>
            <a:lvl1pPr>
              <a:defRPr sz="5300">
                <a:solidFill>
                  <a:srgbClr val="F1EECF"/>
                </a:solidFill>
              </a:defRPr>
            </a:lvl1pPr>
          </a:lstStyle>
          <a:p>
            <a:pPr lvl="0"/>
            <a:endParaRPr lang="es-PE"/>
          </a:p>
        </p:txBody>
      </p:sp>
      <p:sp>
        <p:nvSpPr>
          <p:cNvPr id="3" name="Google Shape;21;p3">
            <a:extLst>
              <a:ext uri="{FF2B5EF4-FFF2-40B4-BE49-F238E27FC236}">
                <a16:creationId xmlns:a16="http://schemas.microsoft.com/office/drawing/2014/main" id="{B058CB49-0C05-7245-9208-9A5905CC3F83}"/>
              </a:ext>
            </a:extLst>
          </p:cNvPr>
          <p:cNvSpPr txBox="1">
            <a:spLocks noGrp="1"/>
          </p:cNvSpPr>
          <p:nvPr>
            <p:ph type="title" idx="4294967295"/>
          </p:nvPr>
        </p:nvSpPr>
        <p:spPr>
          <a:xfrm>
            <a:off x="736978" y="844896"/>
            <a:ext cx="1482297" cy="993001"/>
          </a:xfrm>
        </p:spPr>
        <p:txBody>
          <a:bodyPr/>
          <a:lstStyle>
            <a:lvl1pPr>
              <a:defRPr sz="6000">
                <a:solidFill>
                  <a:srgbClr val="F1EECF"/>
                </a:solidFill>
              </a:defRPr>
            </a:lvl1pPr>
          </a:lstStyle>
          <a:p>
            <a:pPr lvl="0"/>
            <a:r>
              <a:rPr lang="es-PE"/>
              <a:t>xx%</a:t>
            </a:r>
          </a:p>
        </p:txBody>
      </p:sp>
      <p:sp>
        <p:nvSpPr>
          <p:cNvPr id="4" name="Google Shape;22;p3">
            <a:extLst>
              <a:ext uri="{FF2B5EF4-FFF2-40B4-BE49-F238E27FC236}">
                <a16:creationId xmlns:a16="http://schemas.microsoft.com/office/drawing/2014/main" id="{2D61D725-1C49-84A3-83F0-0A461BA3B5F7}"/>
              </a:ext>
            </a:extLst>
          </p:cNvPr>
          <p:cNvSpPr txBox="1">
            <a:spLocks noGrp="1"/>
          </p:cNvSpPr>
          <p:nvPr>
            <p:ph type="subTitle" idx="4294967295"/>
          </p:nvPr>
        </p:nvSpPr>
        <p:spPr>
          <a:xfrm>
            <a:off x="719998" y="3755321"/>
            <a:ext cx="3080997" cy="713396"/>
          </a:xfrm>
        </p:spPr>
        <p:txBody>
          <a:bodyPr/>
          <a:lstStyle>
            <a:lvl1pPr>
              <a:buNone/>
              <a:defRPr sz="1600">
                <a:solidFill>
                  <a:srgbClr val="F1EECF"/>
                </a:solidFill>
              </a:defRPr>
            </a:lvl1pPr>
          </a:lstStyle>
          <a:p>
            <a:pPr lvl="0"/>
            <a:endParaRPr lang="es-PE"/>
          </a:p>
        </p:txBody>
      </p:sp>
      <p:grpSp>
        <p:nvGrpSpPr>
          <p:cNvPr id="5" name="Google Shape;23;p3">
            <a:extLst>
              <a:ext uri="{FF2B5EF4-FFF2-40B4-BE49-F238E27FC236}">
                <a16:creationId xmlns:a16="http://schemas.microsoft.com/office/drawing/2014/main" id="{531CB005-7773-560F-E7C6-C23967B676DE}"/>
              </a:ext>
            </a:extLst>
          </p:cNvPr>
          <p:cNvGrpSpPr/>
          <p:nvPr/>
        </p:nvGrpSpPr>
        <p:grpSpPr>
          <a:xfrm>
            <a:off x="834746" y="4513496"/>
            <a:ext cx="3854982" cy="157780"/>
            <a:chOff x="834746" y="4513496"/>
            <a:chExt cx="3854982" cy="157780"/>
          </a:xfrm>
        </p:grpSpPr>
        <p:cxnSp>
          <p:nvCxnSpPr>
            <p:cNvPr id="6" name="Google Shape;24;p3">
              <a:extLst>
                <a:ext uri="{FF2B5EF4-FFF2-40B4-BE49-F238E27FC236}">
                  <a16:creationId xmlns:a16="http://schemas.microsoft.com/office/drawing/2014/main" id="{724B13C7-48F7-B5B6-2105-DFB8B7AD1991}"/>
                </a:ext>
              </a:extLst>
            </p:cNvPr>
            <p:cNvCxnSpPr/>
            <p:nvPr/>
          </p:nvCxnSpPr>
          <p:spPr>
            <a:xfrm>
              <a:off x="834746" y="4671276"/>
              <a:ext cx="3854982" cy="0"/>
            </a:xfrm>
            <a:prstGeom prst="straightConnector1">
              <a:avLst/>
            </a:prstGeom>
            <a:noFill/>
            <a:ln w="19046" cap="flat">
              <a:solidFill>
                <a:srgbClr val="FFFFFF"/>
              </a:solidFill>
              <a:prstDash val="solid"/>
              <a:round/>
            </a:ln>
          </p:spPr>
        </p:cxnSp>
        <p:cxnSp>
          <p:nvCxnSpPr>
            <p:cNvPr id="7" name="Google Shape;25;p3">
              <a:extLst>
                <a:ext uri="{FF2B5EF4-FFF2-40B4-BE49-F238E27FC236}">
                  <a16:creationId xmlns:a16="http://schemas.microsoft.com/office/drawing/2014/main" id="{6377F57B-C6D9-00D9-E4B0-50D691805B16}"/>
                </a:ext>
              </a:extLst>
            </p:cNvPr>
            <p:cNvCxnSpPr/>
            <p:nvPr/>
          </p:nvCxnSpPr>
          <p:spPr>
            <a:xfrm>
              <a:off x="834746" y="4513496"/>
              <a:ext cx="3854982" cy="0"/>
            </a:xfrm>
            <a:prstGeom prst="straightConnector1">
              <a:avLst/>
            </a:prstGeom>
            <a:noFill/>
            <a:ln w="19046" cap="flat">
              <a:solidFill>
                <a:srgbClr val="FFFFFF"/>
              </a:solidFill>
              <a:prstDash val="solid"/>
              <a:round/>
            </a:ln>
          </p:spPr>
        </p:cxnSp>
      </p:grpSp>
      <p:grpSp>
        <p:nvGrpSpPr>
          <p:cNvPr id="8" name="Google Shape;27;p3">
            <a:extLst>
              <a:ext uri="{FF2B5EF4-FFF2-40B4-BE49-F238E27FC236}">
                <a16:creationId xmlns:a16="http://schemas.microsoft.com/office/drawing/2014/main" id="{AB26E616-9244-9128-CBE9-40A4DB500275}"/>
              </a:ext>
            </a:extLst>
          </p:cNvPr>
          <p:cNvGrpSpPr/>
          <p:nvPr/>
        </p:nvGrpSpPr>
        <p:grpSpPr>
          <a:xfrm>
            <a:off x="834746" y="630003"/>
            <a:ext cx="3854982" cy="157770"/>
            <a:chOff x="834746" y="630003"/>
            <a:chExt cx="3854982" cy="157770"/>
          </a:xfrm>
        </p:grpSpPr>
        <p:cxnSp>
          <p:nvCxnSpPr>
            <p:cNvPr id="9" name="Google Shape;28;p3">
              <a:extLst>
                <a:ext uri="{FF2B5EF4-FFF2-40B4-BE49-F238E27FC236}">
                  <a16:creationId xmlns:a16="http://schemas.microsoft.com/office/drawing/2014/main" id="{91699D1C-3EE2-525A-2FAD-93FEDFFE7778}"/>
                </a:ext>
              </a:extLst>
            </p:cNvPr>
            <p:cNvCxnSpPr/>
            <p:nvPr/>
          </p:nvCxnSpPr>
          <p:spPr>
            <a:xfrm>
              <a:off x="834746" y="787773"/>
              <a:ext cx="3854982" cy="0"/>
            </a:xfrm>
            <a:prstGeom prst="straightConnector1">
              <a:avLst/>
            </a:prstGeom>
            <a:noFill/>
            <a:ln w="19046" cap="flat">
              <a:solidFill>
                <a:srgbClr val="FFFFFF"/>
              </a:solidFill>
              <a:prstDash val="solid"/>
              <a:round/>
            </a:ln>
          </p:spPr>
        </p:cxnSp>
        <p:cxnSp>
          <p:nvCxnSpPr>
            <p:cNvPr id="10" name="Google Shape;29;p3">
              <a:extLst>
                <a:ext uri="{FF2B5EF4-FFF2-40B4-BE49-F238E27FC236}">
                  <a16:creationId xmlns:a16="http://schemas.microsoft.com/office/drawing/2014/main" id="{EB0DFD9E-1CC2-25D1-E85F-56E5B3585483}"/>
                </a:ext>
              </a:extLst>
            </p:cNvPr>
            <p:cNvCxnSpPr/>
            <p:nvPr/>
          </p:nvCxnSpPr>
          <p:spPr>
            <a:xfrm>
              <a:off x="834746" y="630003"/>
              <a:ext cx="3854982" cy="0"/>
            </a:xfrm>
            <a:prstGeom prst="straightConnector1">
              <a:avLst/>
            </a:prstGeom>
            <a:noFill/>
            <a:ln w="19046" cap="flat">
              <a:solidFill>
                <a:srgbClr val="FFFFFF"/>
              </a:solidFill>
              <a:prstDash val="solid"/>
              <a:round/>
            </a:ln>
          </p:spPr>
        </p:cxnSp>
      </p:grpSp>
      <p:sp>
        <p:nvSpPr>
          <p:cNvPr id="11" name="Diagrama de flujo: retraso 12">
            <a:extLst>
              <a:ext uri="{FF2B5EF4-FFF2-40B4-BE49-F238E27FC236}">
                <a16:creationId xmlns:a16="http://schemas.microsoft.com/office/drawing/2014/main" id="{66A1411D-7C74-0C36-308C-7122AD50F920}"/>
              </a:ext>
            </a:extLst>
          </p:cNvPr>
          <p:cNvSpPr/>
          <p:nvPr/>
        </p:nvSpPr>
        <p:spPr>
          <a:xfrm rot="10799991">
            <a:off x="7497951" y="3493995"/>
            <a:ext cx="1658465" cy="165846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2" name="Diagrama de flujo: retraso 13">
            <a:extLst>
              <a:ext uri="{FF2B5EF4-FFF2-40B4-BE49-F238E27FC236}">
                <a16:creationId xmlns:a16="http://schemas.microsoft.com/office/drawing/2014/main" id="{04B8CAC5-E56D-58C4-B11E-BEB1FCC42BBE}"/>
              </a:ext>
            </a:extLst>
          </p:cNvPr>
          <p:cNvSpPr/>
          <p:nvPr/>
        </p:nvSpPr>
        <p:spPr>
          <a:xfrm>
            <a:off x="0" y="0"/>
            <a:ext cx="1007504" cy="992992"/>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42799284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5_1_1">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F4CB2B59-8A5D-52C7-3D59-CB1B70226E1C}"/>
              </a:ext>
            </a:extLst>
          </p:cNvPr>
          <p:cNvPicPr>
            <a:picLocks noChangeAspect="1"/>
          </p:cNvPicPr>
          <p:nvPr/>
        </p:nvPicPr>
        <p:blipFill>
          <a:blip r:embed="rId2"/>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07009A16-F8DE-50F8-BD24-877AF3BD665C}"/>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4" name="Google Shape;254;p26">
            <a:extLst>
              <a:ext uri="{FF2B5EF4-FFF2-40B4-BE49-F238E27FC236}">
                <a16:creationId xmlns:a16="http://schemas.microsoft.com/office/drawing/2014/main" id="{5284A6A5-4FE8-CD43-087C-F4511C57DC79}"/>
              </a:ext>
            </a:extLst>
          </p:cNvPr>
          <p:cNvSpPr txBox="1">
            <a:spLocks noGrp="1"/>
          </p:cNvSpPr>
          <p:nvPr>
            <p:ph type="title"/>
          </p:nvPr>
        </p:nvSpPr>
        <p:spPr>
          <a:xfrm>
            <a:off x="719998" y="455544"/>
            <a:ext cx="7704002" cy="572697"/>
          </a:xfrm>
        </p:spPr>
        <p:txBody>
          <a:bodyPr anchorCtr="1"/>
          <a:lstStyle>
            <a:lvl1pPr algn="ctr">
              <a:defRPr/>
            </a:lvl1pPr>
          </a:lstStyle>
          <a:p>
            <a:pPr lvl="0"/>
            <a:endParaRPr lang="es-PE"/>
          </a:p>
        </p:txBody>
      </p:sp>
      <p:sp>
        <p:nvSpPr>
          <p:cNvPr id="5" name="Google Shape;255;p26">
            <a:extLst>
              <a:ext uri="{FF2B5EF4-FFF2-40B4-BE49-F238E27FC236}">
                <a16:creationId xmlns:a16="http://schemas.microsoft.com/office/drawing/2014/main" id="{A2496995-FE7C-329E-A286-F69199D82991}"/>
              </a:ext>
            </a:extLst>
          </p:cNvPr>
          <p:cNvSpPr txBox="1">
            <a:spLocks noGrp="1"/>
          </p:cNvSpPr>
          <p:nvPr>
            <p:ph type="subTitle" idx="4294967295"/>
          </p:nvPr>
        </p:nvSpPr>
        <p:spPr>
          <a:xfrm>
            <a:off x="719998" y="1894069"/>
            <a:ext cx="2206502" cy="617695"/>
          </a:xfrm>
        </p:spPr>
        <p:txBody>
          <a:bodyPr/>
          <a:lstStyle>
            <a:lvl1pPr>
              <a:buNone/>
              <a:defRPr/>
            </a:lvl1pPr>
          </a:lstStyle>
          <a:p>
            <a:pPr lvl="0"/>
            <a:endParaRPr lang="es-PE"/>
          </a:p>
        </p:txBody>
      </p:sp>
      <p:sp>
        <p:nvSpPr>
          <p:cNvPr id="6" name="Google Shape;256;p26">
            <a:extLst>
              <a:ext uri="{FF2B5EF4-FFF2-40B4-BE49-F238E27FC236}">
                <a16:creationId xmlns:a16="http://schemas.microsoft.com/office/drawing/2014/main" id="{FDC24490-412A-AEA7-715B-C90CC03D0528}"/>
              </a:ext>
            </a:extLst>
          </p:cNvPr>
          <p:cNvSpPr txBox="1">
            <a:spLocks noGrp="1"/>
          </p:cNvSpPr>
          <p:nvPr>
            <p:ph type="subTitle" idx="4294967295"/>
          </p:nvPr>
        </p:nvSpPr>
        <p:spPr>
          <a:xfrm>
            <a:off x="6217499" y="1894069"/>
            <a:ext cx="2206502" cy="617695"/>
          </a:xfrm>
        </p:spPr>
        <p:txBody>
          <a:bodyPr/>
          <a:lstStyle>
            <a:lvl1pPr algn="r">
              <a:buNone/>
              <a:defRPr/>
            </a:lvl1pPr>
          </a:lstStyle>
          <a:p>
            <a:pPr lvl="0"/>
            <a:endParaRPr lang="es-PE"/>
          </a:p>
        </p:txBody>
      </p:sp>
      <p:sp>
        <p:nvSpPr>
          <p:cNvPr id="7" name="Google Shape;257;p26">
            <a:extLst>
              <a:ext uri="{FF2B5EF4-FFF2-40B4-BE49-F238E27FC236}">
                <a16:creationId xmlns:a16="http://schemas.microsoft.com/office/drawing/2014/main" id="{654990AD-8C77-A8C4-F045-C9E581E0F22D}"/>
              </a:ext>
            </a:extLst>
          </p:cNvPr>
          <p:cNvSpPr txBox="1">
            <a:spLocks noGrp="1"/>
          </p:cNvSpPr>
          <p:nvPr>
            <p:ph type="subTitle" idx="4294967295"/>
          </p:nvPr>
        </p:nvSpPr>
        <p:spPr>
          <a:xfrm>
            <a:off x="719998" y="3479941"/>
            <a:ext cx="2206502" cy="617695"/>
          </a:xfrm>
        </p:spPr>
        <p:txBody>
          <a:bodyPr/>
          <a:lstStyle>
            <a:lvl1pPr>
              <a:buNone/>
              <a:defRPr/>
            </a:lvl1pPr>
          </a:lstStyle>
          <a:p>
            <a:pPr lvl="0"/>
            <a:endParaRPr lang="es-PE"/>
          </a:p>
        </p:txBody>
      </p:sp>
      <p:sp>
        <p:nvSpPr>
          <p:cNvPr id="8" name="Google Shape;258;p26">
            <a:extLst>
              <a:ext uri="{FF2B5EF4-FFF2-40B4-BE49-F238E27FC236}">
                <a16:creationId xmlns:a16="http://schemas.microsoft.com/office/drawing/2014/main" id="{D662A864-D7C4-8882-0D00-3322A23D3293}"/>
              </a:ext>
            </a:extLst>
          </p:cNvPr>
          <p:cNvSpPr txBox="1">
            <a:spLocks noGrp="1"/>
          </p:cNvSpPr>
          <p:nvPr>
            <p:ph type="subTitle" idx="4294967295"/>
          </p:nvPr>
        </p:nvSpPr>
        <p:spPr>
          <a:xfrm>
            <a:off x="6217499" y="3479941"/>
            <a:ext cx="2206502" cy="617695"/>
          </a:xfrm>
        </p:spPr>
        <p:txBody>
          <a:bodyPr/>
          <a:lstStyle>
            <a:lvl1pPr algn="r">
              <a:buNone/>
              <a:defRPr/>
            </a:lvl1pPr>
          </a:lstStyle>
          <a:p>
            <a:pPr lvl="0"/>
            <a:endParaRPr lang="es-PE"/>
          </a:p>
        </p:txBody>
      </p:sp>
      <p:grpSp>
        <p:nvGrpSpPr>
          <p:cNvPr id="9" name="Google Shape;268;p26">
            <a:extLst>
              <a:ext uri="{FF2B5EF4-FFF2-40B4-BE49-F238E27FC236}">
                <a16:creationId xmlns:a16="http://schemas.microsoft.com/office/drawing/2014/main" id="{2596BBAF-2B79-FBAE-A5E6-8D7510BBFBBC}"/>
              </a:ext>
            </a:extLst>
          </p:cNvPr>
          <p:cNvGrpSpPr/>
          <p:nvPr/>
        </p:nvGrpSpPr>
        <p:grpSpPr>
          <a:xfrm>
            <a:off x="827870" y="4513496"/>
            <a:ext cx="7474534" cy="157780"/>
            <a:chOff x="827870" y="4513496"/>
            <a:chExt cx="7474534" cy="157780"/>
          </a:xfrm>
        </p:grpSpPr>
        <p:cxnSp>
          <p:nvCxnSpPr>
            <p:cNvPr id="10" name="Google Shape;269;p26">
              <a:extLst>
                <a:ext uri="{FF2B5EF4-FFF2-40B4-BE49-F238E27FC236}">
                  <a16:creationId xmlns:a16="http://schemas.microsoft.com/office/drawing/2014/main" id="{46719A5D-E82A-6F17-C072-E5780EB8DE2E}"/>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11" name="Google Shape;270;p26">
              <a:extLst>
                <a:ext uri="{FF2B5EF4-FFF2-40B4-BE49-F238E27FC236}">
                  <a16:creationId xmlns:a16="http://schemas.microsoft.com/office/drawing/2014/main" id="{79844D49-4498-94DC-3086-30FB472F9DA2}"/>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12" name="Google Shape;271;p26">
            <a:extLst>
              <a:ext uri="{FF2B5EF4-FFF2-40B4-BE49-F238E27FC236}">
                <a16:creationId xmlns:a16="http://schemas.microsoft.com/office/drawing/2014/main" id="{8719AEAB-5BEB-6D36-EF87-A01FB2CA10BE}"/>
              </a:ext>
            </a:extLst>
          </p:cNvPr>
          <p:cNvSpPr txBox="1">
            <a:spLocks noGrp="1"/>
          </p:cNvSpPr>
          <p:nvPr>
            <p:ph type="subTitle" idx="4294967295"/>
          </p:nvPr>
        </p:nvSpPr>
        <p:spPr>
          <a:xfrm>
            <a:off x="719998" y="1481702"/>
            <a:ext cx="2206502" cy="394801"/>
          </a:xfrm>
        </p:spPr>
        <p:txBody>
          <a:bodyPr/>
          <a:lstStyle>
            <a:lvl1pPr>
              <a:buNone/>
              <a:defRPr sz="2200" b="1">
                <a:solidFill>
                  <a:srgbClr val="65A32E"/>
                </a:solidFill>
                <a:latin typeface="Alata"/>
                <a:ea typeface="Alata"/>
                <a:cs typeface="Alata"/>
              </a:defRPr>
            </a:lvl1pPr>
          </a:lstStyle>
          <a:p>
            <a:pPr lvl="0"/>
            <a:endParaRPr lang="es-PE"/>
          </a:p>
        </p:txBody>
      </p:sp>
      <p:sp>
        <p:nvSpPr>
          <p:cNvPr id="13" name="Google Shape;272;p26">
            <a:extLst>
              <a:ext uri="{FF2B5EF4-FFF2-40B4-BE49-F238E27FC236}">
                <a16:creationId xmlns:a16="http://schemas.microsoft.com/office/drawing/2014/main" id="{8613070E-F6AC-88C5-AEC0-2890A190E579}"/>
              </a:ext>
            </a:extLst>
          </p:cNvPr>
          <p:cNvSpPr txBox="1">
            <a:spLocks noGrp="1"/>
          </p:cNvSpPr>
          <p:nvPr>
            <p:ph type="subTitle" idx="4294967295"/>
          </p:nvPr>
        </p:nvSpPr>
        <p:spPr>
          <a:xfrm>
            <a:off x="719998" y="3085149"/>
            <a:ext cx="2206502" cy="394801"/>
          </a:xfrm>
        </p:spPr>
        <p:txBody>
          <a:bodyPr/>
          <a:lstStyle>
            <a:lvl1pPr>
              <a:buNone/>
              <a:defRPr sz="2200" b="1">
                <a:solidFill>
                  <a:srgbClr val="65A32E"/>
                </a:solidFill>
                <a:latin typeface="Alata"/>
                <a:ea typeface="Alata"/>
                <a:cs typeface="Alata"/>
              </a:defRPr>
            </a:lvl1pPr>
          </a:lstStyle>
          <a:p>
            <a:pPr lvl="0"/>
            <a:endParaRPr lang="es-PE"/>
          </a:p>
        </p:txBody>
      </p:sp>
      <p:sp>
        <p:nvSpPr>
          <p:cNvPr id="14" name="Google Shape;273;p26">
            <a:extLst>
              <a:ext uri="{FF2B5EF4-FFF2-40B4-BE49-F238E27FC236}">
                <a16:creationId xmlns:a16="http://schemas.microsoft.com/office/drawing/2014/main" id="{7D79C0AF-D439-C32B-6241-767548E4E362}"/>
              </a:ext>
            </a:extLst>
          </p:cNvPr>
          <p:cNvSpPr txBox="1">
            <a:spLocks noGrp="1"/>
          </p:cNvSpPr>
          <p:nvPr>
            <p:ph type="subTitle" idx="4294967295"/>
          </p:nvPr>
        </p:nvSpPr>
        <p:spPr>
          <a:xfrm>
            <a:off x="6217499" y="1481702"/>
            <a:ext cx="2206502" cy="394801"/>
          </a:xfrm>
        </p:spPr>
        <p:txBody>
          <a:bodyPr/>
          <a:lstStyle>
            <a:lvl1pPr algn="r">
              <a:buNone/>
              <a:defRPr sz="2200" b="1">
                <a:solidFill>
                  <a:srgbClr val="65A32E"/>
                </a:solidFill>
                <a:latin typeface="Alata"/>
                <a:ea typeface="Alata"/>
                <a:cs typeface="Alata"/>
              </a:defRPr>
            </a:lvl1pPr>
          </a:lstStyle>
          <a:p>
            <a:pPr lvl="0"/>
            <a:endParaRPr lang="es-PE"/>
          </a:p>
        </p:txBody>
      </p:sp>
      <p:sp>
        <p:nvSpPr>
          <p:cNvPr id="15" name="Google Shape;274;p26">
            <a:extLst>
              <a:ext uri="{FF2B5EF4-FFF2-40B4-BE49-F238E27FC236}">
                <a16:creationId xmlns:a16="http://schemas.microsoft.com/office/drawing/2014/main" id="{7E7BF840-F824-E638-562A-FDC4E91A6A34}"/>
              </a:ext>
            </a:extLst>
          </p:cNvPr>
          <p:cNvSpPr txBox="1">
            <a:spLocks noGrp="1"/>
          </p:cNvSpPr>
          <p:nvPr>
            <p:ph type="subTitle" idx="4294967295"/>
          </p:nvPr>
        </p:nvSpPr>
        <p:spPr>
          <a:xfrm>
            <a:off x="6217499" y="3085149"/>
            <a:ext cx="2206502" cy="394801"/>
          </a:xfrm>
        </p:spPr>
        <p:txBody>
          <a:bodyPr/>
          <a:lstStyle>
            <a:lvl1pPr algn="r">
              <a:buNone/>
              <a:defRPr sz="2200" b="1">
                <a:solidFill>
                  <a:srgbClr val="65A32E"/>
                </a:solidFill>
                <a:latin typeface="Alata"/>
                <a:ea typeface="Alata"/>
                <a:cs typeface="Alata"/>
              </a:defRPr>
            </a:lvl1pPr>
          </a:lstStyle>
          <a:p>
            <a:pPr lvl="0"/>
            <a:endParaRPr lang="es-PE"/>
          </a:p>
        </p:txBody>
      </p:sp>
    </p:spTree>
    <p:extLst>
      <p:ext uri="{BB962C8B-B14F-4D97-AF65-F5344CB8AC3E}">
        <p14:creationId xmlns:p14="http://schemas.microsoft.com/office/powerpoint/2010/main" val="21952786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0529E8D0-47C9-8A71-9B55-605F641C6EA7}"/>
              </a:ext>
            </a:extLst>
          </p:cNvPr>
          <p:cNvPicPr>
            <a:picLocks noChangeAspect="1"/>
          </p:cNvPicPr>
          <p:nvPr/>
        </p:nvPicPr>
        <p:blipFill>
          <a:blip r:embed="rId2"/>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E9E56FE2-A872-7718-2F99-643249CB74E5}"/>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4" name="Google Shape;295;p28">
            <a:extLst>
              <a:ext uri="{FF2B5EF4-FFF2-40B4-BE49-F238E27FC236}">
                <a16:creationId xmlns:a16="http://schemas.microsoft.com/office/drawing/2014/main" id="{BAD89D73-97AC-1154-DB16-174B445C3D37}"/>
              </a:ext>
            </a:extLst>
          </p:cNvPr>
          <p:cNvSpPr txBox="1">
            <a:spLocks noGrp="1"/>
          </p:cNvSpPr>
          <p:nvPr>
            <p:ph type="title"/>
          </p:nvPr>
        </p:nvSpPr>
        <p:spPr>
          <a:xfrm>
            <a:off x="2223601" y="767821"/>
            <a:ext cx="4696797" cy="666899"/>
          </a:xfrm>
        </p:spPr>
        <p:txBody>
          <a:bodyPr anchorCtr="1"/>
          <a:lstStyle>
            <a:lvl1pPr algn="ctr">
              <a:defRPr sz="4200"/>
            </a:lvl1pPr>
          </a:lstStyle>
          <a:p>
            <a:pPr lvl="0"/>
            <a:r>
              <a:rPr lang="es-PE"/>
              <a:t>xx%</a:t>
            </a:r>
          </a:p>
        </p:txBody>
      </p:sp>
      <p:sp>
        <p:nvSpPr>
          <p:cNvPr id="5" name="Google Shape;296;p28">
            <a:extLst>
              <a:ext uri="{FF2B5EF4-FFF2-40B4-BE49-F238E27FC236}">
                <a16:creationId xmlns:a16="http://schemas.microsoft.com/office/drawing/2014/main" id="{4D7897D3-1F11-5A42-F464-0299A7AFA6D3}"/>
              </a:ext>
            </a:extLst>
          </p:cNvPr>
          <p:cNvSpPr txBox="1">
            <a:spLocks noGrp="1"/>
          </p:cNvSpPr>
          <p:nvPr>
            <p:ph type="subTitle" idx="4294967295"/>
          </p:nvPr>
        </p:nvSpPr>
        <p:spPr>
          <a:xfrm>
            <a:off x="2223592" y="1476801"/>
            <a:ext cx="4696797" cy="312898"/>
          </a:xfrm>
        </p:spPr>
        <p:txBody>
          <a:bodyPr anchorCtr="1"/>
          <a:lstStyle>
            <a:lvl1pPr algn="ctr">
              <a:buNone/>
              <a:defRPr sz="1600"/>
            </a:lvl1pPr>
          </a:lstStyle>
          <a:p>
            <a:pPr lvl="0"/>
            <a:endParaRPr lang="es-PE"/>
          </a:p>
        </p:txBody>
      </p:sp>
      <p:sp>
        <p:nvSpPr>
          <p:cNvPr id="6" name="Google Shape;297;p28">
            <a:extLst>
              <a:ext uri="{FF2B5EF4-FFF2-40B4-BE49-F238E27FC236}">
                <a16:creationId xmlns:a16="http://schemas.microsoft.com/office/drawing/2014/main" id="{69918F92-44AC-14AF-2C1F-3C9809DF9F78}"/>
              </a:ext>
            </a:extLst>
          </p:cNvPr>
          <p:cNvSpPr txBox="1">
            <a:spLocks noGrp="1"/>
          </p:cNvSpPr>
          <p:nvPr>
            <p:ph type="title" idx="4294967295"/>
          </p:nvPr>
        </p:nvSpPr>
        <p:spPr>
          <a:xfrm>
            <a:off x="2223601" y="1975698"/>
            <a:ext cx="4696797" cy="666899"/>
          </a:xfrm>
        </p:spPr>
        <p:txBody>
          <a:bodyPr anchorCtr="1"/>
          <a:lstStyle>
            <a:lvl1pPr algn="ctr">
              <a:defRPr sz="4200"/>
            </a:lvl1pPr>
          </a:lstStyle>
          <a:p>
            <a:pPr lvl="0"/>
            <a:r>
              <a:rPr lang="es-PE"/>
              <a:t>xx%</a:t>
            </a:r>
          </a:p>
        </p:txBody>
      </p:sp>
      <p:sp>
        <p:nvSpPr>
          <p:cNvPr id="7" name="Google Shape;298;p28">
            <a:extLst>
              <a:ext uri="{FF2B5EF4-FFF2-40B4-BE49-F238E27FC236}">
                <a16:creationId xmlns:a16="http://schemas.microsoft.com/office/drawing/2014/main" id="{971E3395-DF2F-1F02-276D-11BE5AAC6A6F}"/>
              </a:ext>
            </a:extLst>
          </p:cNvPr>
          <p:cNvSpPr txBox="1">
            <a:spLocks noGrp="1"/>
          </p:cNvSpPr>
          <p:nvPr>
            <p:ph type="subTitle" idx="4294967295"/>
          </p:nvPr>
        </p:nvSpPr>
        <p:spPr>
          <a:xfrm>
            <a:off x="2223592" y="2684669"/>
            <a:ext cx="4696797" cy="312898"/>
          </a:xfrm>
        </p:spPr>
        <p:txBody>
          <a:bodyPr anchorCtr="1"/>
          <a:lstStyle>
            <a:lvl1pPr algn="ctr">
              <a:buNone/>
              <a:defRPr sz="1600"/>
            </a:lvl1pPr>
          </a:lstStyle>
          <a:p>
            <a:pPr lvl="0"/>
            <a:endParaRPr lang="es-PE"/>
          </a:p>
        </p:txBody>
      </p:sp>
      <p:sp>
        <p:nvSpPr>
          <p:cNvPr id="8" name="Google Shape;299;p28">
            <a:extLst>
              <a:ext uri="{FF2B5EF4-FFF2-40B4-BE49-F238E27FC236}">
                <a16:creationId xmlns:a16="http://schemas.microsoft.com/office/drawing/2014/main" id="{4BAE0AE1-E0F2-9BE9-B740-3BDA1725F50D}"/>
              </a:ext>
            </a:extLst>
          </p:cNvPr>
          <p:cNvSpPr txBox="1">
            <a:spLocks noGrp="1"/>
          </p:cNvSpPr>
          <p:nvPr>
            <p:ph type="title" idx="4294967295"/>
          </p:nvPr>
        </p:nvSpPr>
        <p:spPr>
          <a:xfrm>
            <a:off x="2223601" y="3210751"/>
            <a:ext cx="4696797" cy="666899"/>
          </a:xfrm>
        </p:spPr>
        <p:txBody>
          <a:bodyPr anchorCtr="1"/>
          <a:lstStyle>
            <a:lvl1pPr algn="ctr">
              <a:defRPr sz="4200"/>
            </a:lvl1pPr>
          </a:lstStyle>
          <a:p>
            <a:pPr lvl="0"/>
            <a:r>
              <a:rPr lang="es-PE"/>
              <a:t>xx%</a:t>
            </a:r>
          </a:p>
        </p:txBody>
      </p:sp>
      <p:sp>
        <p:nvSpPr>
          <p:cNvPr id="9" name="Google Shape;300;p28">
            <a:extLst>
              <a:ext uri="{FF2B5EF4-FFF2-40B4-BE49-F238E27FC236}">
                <a16:creationId xmlns:a16="http://schemas.microsoft.com/office/drawing/2014/main" id="{7FC8981D-8CB1-57F4-8564-467607627E9C}"/>
              </a:ext>
            </a:extLst>
          </p:cNvPr>
          <p:cNvSpPr txBox="1">
            <a:spLocks noGrp="1"/>
          </p:cNvSpPr>
          <p:nvPr>
            <p:ph type="subTitle" idx="4294967295"/>
          </p:nvPr>
        </p:nvSpPr>
        <p:spPr>
          <a:xfrm>
            <a:off x="2223592" y="3920215"/>
            <a:ext cx="4696797" cy="312898"/>
          </a:xfrm>
        </p:spPr>
        <p:txBody>
          <a:bodyPr anchorCtr="1"/>
          <a:lstStyle>
            <a:lvl1pPr algn="ctr">
              <a:buNone/>
              <a:defRPr sz="1600"/>
            </a:lvl1pPr>
          </a:lstStyle>
          <a:p>
            <a:pPr lvl="0"/>
            <a:endParaRPr lang="es-PE"/>
          </a:p>
        </p:txBody>
      </p:sp>
      <p:grpSp>
        <p:nvGrpSpPr>
          <p:cNvPr id="10" name="Google Shape;302;p28">
            <a:extLst>
              <a:ext uri="{FF2B5EF4-FFF2-40B4-BE49-F238E27FC236}">
                <a16:creationId xmlns:a16="http://schemas.microsoft.com/office/drawing/2014/main" id="{2EE95B84-6582-AFB3-71B3-06AB3DD18660}"/>
              </a:ext>
            </a:extLst>
          </p:cNvPr>
          <p:cNvGrpSpPr/>
          <p:nvPr/>
        </p:nvGrpSpPr>
        <p:grpSpPr>
          <a:xfrm>
            <a:off x="827870" y="473860"/>
            <a:ext cx="7474534" cy="157770"/>
            <a:chOff x="827870" y="473860"/>
            <a:chExt cx="7474534" cy="157770"/>
          </a:xfrm>
        </p:grpSpPr>
        <p:cxnSp>
          <p:nvCxnSpPr>
            <p:cNvPr id="11" name="Google Shape;303;p28">
              <a:extLst>
                <a:ext uri="{FF2B5EF4-FFF2-40B4-BE49-F238E27FC236}">
                  <a16:creationId xmlns:a16="http://schemas.microsoft.com/office/drawing/2014/main" id="{E33E355A-F70C-DCBF-E7BC-43980A3E9FCF}"/>
                </a:ext>
              </a:extLst>
            </p:cNvPr>
            <p:cNvCxnSpPr/>
            <p:nvPr/>
          </p:nvCxnSpPr>
          <p:spPr>
            <a:xfrm>
              <a:off x="827870" y="631630"/>
              <a:ext cx="7474534" cy="0"/>
            </a:xfrm>
            <a:prstGeom prst="straightConnector1">
              <a:avLst/>
            </a:prstGeom>
            <a:noFill/>
            <a:ln w="19046" cap="flat">
              <a:solidFill>
                <a:srgbClr val="65A32E"/>
              </a:solidFill>
              <a:prstDash val="solid"/>
              <a:round/>
            </a:ln>
          </p:spPr>
        </p:cxnSp>
        <p:cxnSp>
          <p:nvCxnSpPr>
            <p:cNvPr id="12" name="Google Shape;304;p28">
              <a:extLst>
                <a:ext uri="{FF2B5EF4-FFF2-40B4-BE49-F238E27FC236}">
                  <a16:creationId xmlns:a16="http://schemas.microsoft.com/office/drawing/2014/main" id="{8EB825B7-D30A-7F7B-2DBF-FD979BFA9CB0}"/>
                </a:ext>
              </a:extLst>
            </p:cNvPr>
            <p:cNvCxnSpPr/>
            <p:nvPr/>
          </p:nvCxnSpPr>
          <p:spPr>
            <a:xfrm>
              <a:off x="827870" y="473860"/>
              <a:ext cx="7474534" cy="0"/>
            </a:xfrm>
            <a:prstGeom prst="straightConnector1">
              <a:avLst/>
            </a:prstGeom>
            <a:noFill/>
            <a:ln w="19046" cap="flat">
              <a:solidFill>
                <a:srgbClr val="65A32E"/>
              </a:solidFill>
              <a:prstDash val="solid"/>
              <a:round/>
            </a:ln>
          </p:spPr>
        </p:cxnSp>
      </p:grpSp>
      <p:grpSp>
        <p:nvGrpSpPr>
          <p:cNvPr id="13" name="Google Shape;305;p28">
            <a:extLst>
              <a:ext uri="{FF2B5EF4-FFF2-40B4-BE49-F238E27FC236}">
                <a16:creationId xmlns:a16="http://schemas.microsoft.com/office/drawing/2014/main" id="{65BBDB8B-BB4E-4903-E6A6-A19FB29799C7}"/>
              </a:ext>
            </a:extLst>
          </p:cNvPr>
          <p:cNvGrpSpPr/>
          <p:nvPr/>
        </p:nvGrpSpPr>
        <p:grpSpPr>
          <a:xfrm>
            <a:off x="827870" y="4501353"/>
            <a:ext cx="7474534" cy="157771"/>
            <a:chOff x="827870" y="4501353"/>
            <a:chExt cx="7474534" cy="157771"/>
          </a:xfrm>
        </p:grpSpPr>
        <p:cxnSp>
          <p:nvCxnSpPr>
            <p:cNvPr id="14" name="Google Shape;306;p28">
              <a:extLst>
                <a:ext uri="{FF2B5EF4-FFF2-40B4-BE49-F238E27FC236}">
                  <a16:creationId xmlns:a16="http://schemas.microsoft.com/office/drawing/2014/main" id="{61D281E8-7EFE-DC11-E021-073B1E7C5126}"/>
                </a:ext>
              </a:extLst>
            </p:cNvPr>
            <p:cNvCxnSpPr/>
            <p:nvPr/>
          </p:nvCxnSpPr>
          <p:spPr>
            <a:xfrm>
              <a:off x="827870" y="4659124"/>
              <a:ext cx="7474534" cy="0"/>
            </a:xfrm>
            <a:prstGeom prst="straightConnector1">
              <a:avLst/>
            </a:prstGeom>
            <a:noFill/>
            <a:ln w="19046" cap="flat">
              <a:solidFill>
                <a:srgbClr val="65A32E"/>
              </a:solidFill>
              <a:prstDash val="solid"/>
              <a:round/>
            </a:ln>
          </p:spPr>
        </p:cxnSp>
        <p:cxnSp>
          <p:nvCxnSpPr>
            <p:cNvPr id="15" name="Google Shape;307;p28">
              <a:extLst>
                <a:ext uri="{FF2B5EF4-FFF2-40B4-BE49-F238E27FC236}">
                  <a16:creationId xmlns:a16="http://schemas.microsoft.com/office/drawing/2014/main" id="{3F612F8D-E05F-5921-EC45-7840C86D08F5}"/>
                </a:ext>
              </a:extLst>
            </p:cNvPr>
            <p:cNvCxnSpPr/>
            <p:nvPr/>
          </p:nvCxnSpPr>
          <p:spPr>
            <a:xfrm>
              <a:off x="827870" y="4501353"/>
              <a:ext cx="7474534" cy="0"/>
            </a:xfrm>
            <a:prstGeom prst="straightConnector1">
              <a:avLst/>
            </a:prstGeom>
            <a:noFill/>
            <a:ln w="19046" cap="flat">
              <a:solidFill>
                <a:srgbClr val="65A32E"/>
              </a:solidFill>
              <a:prstDash val="solid"/>
              <a:round/>
            </a:ln>
          </p:spPr>
        </p:cxnSp>
      </p:grpSp>
      <p:sp>
        <p:nvSpPr>
          <p:cNvPr id="16" name="Diagrama de flujo: retraso 15">
            <a:extLst>
              <a:ext uri="{FF2B5EF4-FFF2-40B4-BE49-F238E27FC236}">
                <a16:creationId xmlns:a16="http://schemas.microsoft.com/office/drawing/2014/main" id="{9A5A0D2D-8498-966F-2063-AC340B89C5A8}"/>
              </a:ext>
            </a:extLst>
          </p:cNvPr>
          <p:cNvSpPr/>
          <p:nvPr/>
        </p:nvSpPr>
        <p:spPr>
          <a:xfrm>
            <a:off x="0" y="1493635"/>
            <a:ext cx="2004648" cy="213111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7" name="Diagrama de flujo: retraso 16">
            <a:extLst>
              <a:ext uri="{FF2B5EF4-FFF2-40B4-BE49-F238E27FC236}">
                <a16:creationId xmlns:a16="http://schemas.microsoft.com/office/drawing/2014/main" id="{F8A5AFF1-BBBB-CE73-E991-E50238A69917}"/>
              </a:ext>
            </a:extLst>
          </p:cNvPr>
          <p:cNvSpPr/>
          <p:nvPr/>
        </p:nvSpPr>
        <p:spPr>
          <a:xfrm rot="10799991">
            <a:off x="7139351" y="1508230"/>
            <a:ext cx="2004648" cy="213111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99878778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_HEADER_1">
    <p:bg>
      <p:bgPr>
        <a:solidFill>
          <a:srgbClr val="00B050"/>
        </a:solidFill>
        <a:effectLst/>
      </p:bgPr>
    </p:bg>
    <p:spTree>
      <p:nvGrpSpPr>
        <p:cNvPr id="1" name=""/>
        <p:cNvGrpSpPr/>
        <p:nvPr/>
      </p:nvGrpSpPr>
      <p:grpSpPr>
        <a:xfrm>
          <a:off x="0" y="0"/>
          <a:ext cx="0" cy="0"/>
          <a:chOff x="0" y="0"/>
          <a:chExt cx="0" cy="0"/>
        </a:xfrm>
      </p:grpSpPr>
      <p:sp>
        <p:nvSpPr>
          <p:cNvPr id="2" name="Google Shape;325;p30">
            <a:extLst>
              <a:ext uri="{FF2B5EF4-FFF2-40B4-BE49-F238E27FC236}">
                <a16:creationId xmlns:a16="http://schemas.microsoft.com/office/drawing/2014/main" id="{93B4268F-6B27-B584-8D52-25DC7C04D172}"/>
              </a:ext>
            </a:extLst>
          </p:cNvPr>
          <p:cNvSpPr txBox="1">
            <a:spLocks noGrp="1"/>
          </p:cNvSpPr>
          <p:nvPr>
            <p:ph type="title"/>
          </p:nvPr>
        </p:nvSpPr>
        <p:spPr>
          <a:xfrm>
            <a:off x="4370374" y="1794354"/>
            <a:ext cx="3938997" cy="1777803"/>
          </a:xfrm>
        </p:spPr>
        <p:txBody>
          <a:bodyPr/>
          <a:lstStyle>
            <a:lvl1pPr algn="r">
              <a:defRPr sz="5300">
                <a:solidFill>
                  <a:srgbClr val="F1EECF"/>
                </a:solidFill>
              </a:defRPr>
            </a:lvl1pPr>
          </a:lstStyle>
          <a:p>
            <a:pPr lvl="0"/>
            <a:endParaRPr lang="es-PE"/>
          </a:p>
        </p:txBody>
      </p:sp>
      <p:sp>
        <p:nvSpPr>
          <p:cNvPr id="3" name="Google Shape;326;p30">
            <a:extLst>
              <a:ext uri="{FF2B5EF4-FFF2-40B4-BE49-F238E27FC236}">
                <a16:creationId xmlns:a16="http://schemas.microsoft.com/office/drawing/2014/main" id="{C87F4F34-33F2-CB37-3684-B1FB199B4930}"/>
              </a:ext>
            </a:extLst>
          </p:cNvPr>
          <p:cNvSpPr txBox="1">
            <a:spLocks noGrp="1"/>
          </p:cNvSpPr>
          <p:nvPr>
            <p:ph type="title" idx="4294967295"/>
          </p:nvPr>
        </p:nvSpPr>
        <p:spPr>
          <a:xfrm>
            <a:off x="6826946" y="844896"/>
            <a:ext cx="1482297" cy="993001"/>
          </a:xfrm>
        </p:spPr>
        <p:txBody>
          <a:bodyPr/>
          <a:lstStyle>
            <a:lvl1pPr algn="r">
              <a:defRPr sz="6000">
                <a:solidFill>
                  <a:srgbClr val="F1EECF"/>
                </a:solidFill>
              </a:defRPr>
            </a:lvl1pPr>
          </a:lstStyle>
          <a:p>
            <a:pPr lvl="0"/>
            <a:r>
              <a:rPr lang="es-PE"/>
              <a:t>xx%</a:t>
            </a:r>
          </a:p>
        </p:txBody>
      </p:sp>
      <p:sp>
        <p:nvSpPr>
          <p:cNvPr id="4" name="Google Shape;327;p30">
            <a:extLst>
              <a:ext uri="{FF2B5EF4-FFF2-40B4-BE49-F238E27FC236}">
                <a16:creationId xmlns:a16="http://schemas.microsoft.com/office/drawing/2014/main" id="{C6BEF840-643F-9106-F2CC-69C49681A8B8}"/>
              </a:ext>
            </a:extLst>
          </p:cNvPr>
          <p:cNvSpPr txBox="1">
            <a:spLocks noGrp="1"/>
          </p:cNvSpPr>
          <p:nvPr>
            <p:ph type="subTitle" idx="4294967295"/>
          </p:nvPr>
        </p:nvSpPr>
        <p:spPr>
          <a:xfrm>
            <a:off x="5228246" y="3755321"/>
            <a:ext cx="3080997" cy="713396"/>
          </a:xfrm>
        </p:spPr>
        <p:txBody>
          <a:bodyPr/>
          <a:lstStyle>
            <a:lvl1pPr algn="r">
              <a:buNone/>
              <a:defRPr sz="1600">
                <a:solidFill>
                  <a:srgbClr val="F1EECF"/>
                </a:solidFill>
              </a:defRPr>
            </a:lvl1pPr>
          </a:lstStyle>
          <a:p>
            <a:pPr lvl="0"/>
            <a:endParaRPr lang="es-PE"/>
          </a:p>
        </p:txBody>
      </p:sp>
      <p:grpSp>
        <p:nvGrpSpPr>
          <p:cNvPr id="5" name="Google Shape;328;p30">
            <a:extLst>
              <a:ext uri="{FF2B5EF4-FFF2-40B4-BE49-F238E27FC236}">
                <a16:creationId xmlns:a16="http://schemas.microsoft.com/office/drawing/2014/main" id="{A4DDEFF0-5BCA-2BC9-F2C2-00DF69BFF924}"/>
              </a:ext>
            </a:extLst>
          </p:cNvPr>
          <p:cNvGrpSpPr/>
          <p:nvPr/>
        </p:nvGrpSpPr>
        <p:grpSpPr>
          <a:xfrm>
            <a:off x="4454371" y="4513496"/>
            <a:ext cx="3854992" cy="157780"/>
            <a:chOff x="4454371" y="4513496"/>
            <a:chExt cx="3854992" cy="157780"/>
          </a:xfrm>
        </p:grpSpPr>
        <p:cxnSp>
          <p:nvCxnSpPr>
            <p:cNvPr id="6" name="Google Shape;329;p30">
              <a:extLst>
                <a:ext uri="{FF2B5EF4-FFF2-40B4-BE49-F238E27FC236}">
                  <a16:creationId xmlns:a16="http://schemas.microsoft.com/office/drawing/2014/main" id="{F4C4AD1C-41B7-C9AA-FA6C-FFC9F86B9162}"/>
                </a:ext>
              </a:extLst>
            </p:cNvPr>
            <p:cNvCxnSpPr/>
            <p:nvPr/>
          </p:nvCxnSpPr>
          <p:spPr>
            <a:xfrm>
              <a:off x="4454371" y="4671276"/>
              <a:ext cx="3854992" cy="0"/>
            </a:xfrm>
            <a:prstGeom prst="straightConnector1">
              <a:avLst/>
            </a:prstGeom>
            <a:noFill/>
            <a:ln w="19046" cap="flat">
              <a:solidFill>
                <a:srgbClr val="FFFFFF"/>
              </a:solidFill>
              <a:prstDash val="solid"/>
              <a:round/>
            </a:ln>
          </p:spPr>
        </p:cxnSp>
        <p:cxnSp>
          <p:nvCxnSpPr>
            <p:cNvPr id="7" name="Google Shape;330;p30">
              <a:extLst>
                <a:ext uri="{FF2B5EF4-FFF2-40B4-BE49-F238E27FC236}">
                  <a16:creationId xmlns:a16="http://schemas.microsoft.com/office/drawing/2014/main" id="{673DAD8A-687B-C142-2FC1-D3E58A9CF855}"/>
                </a:ext>
              </a:extLst>
            </p:cNvPr>
            <p:cNvCxnSpPr/>
            <p:nvPr/>
          </p:nvCxnSpPr>
          <p:spPr>
            <a:xfrm>
              <a:off x="4454371" y="4513496"/>
              <a:ext cx="3854992" cy="0"/>
            </a:xfrm>
            <a:prstGeom prst="straightConnector1">
              <a:avLst/>
            </a:prstGeom>
            <a:noFill/>
            <a:ln w="19046" cap="flat">
              <a:solidFill>
                <a:srgbClr val="FFFFFF"/>
              </a:solidFill>
              <a:prstDash val="solid"/>
              <a:round/>
            </a:ln>
          </p:spPr>
        </p:cxnSp>
      </p:grpSp>
      <p:grpSp>
        <p:nvGrpSpPr>
          <p:cNvPr id="8" name="Google Shape;331;p30">
            <a:extLst>
              <a:ext uri="{FF2B5EF4-FFF2-40B4-BE49-F238E27FC236}">
                <a16:creationId xmlns:a16="http://schemas.microsoft.com/office/drawing/2014/main" id="{93223248-3BE8-C597-DDD2-8BF57B192352}"/>
              </a:ext>
            </a:extLst>
          </p:cNvPr>
          <p:cNvGrpSpPr/>
          <p:nvPr/>
        </p:nvGrpSpPr>
        <p:grpSpPr>
          <a:xfrm>
            <a:off x="4454371" y="630003"/>
            <a:ext cx="3854992" cy="157770"/>
            <a:chOff x="4454371" y="630003"/>
            <a:chExt cx="3854992" cy="157770"/>
          </a:xfrm>
        </p:grpSpPr>
        <p:cxnSp>
          <p:nvCxnSpPr>
            <p:cNvPr id="9" name="Google Shape;332;p30">
              <a:extLst>
                <a:ext uri="{FF2B5EF4-FFF2-40B4-BE49-F238E27FC236}">
                  <a16:creationId xmlns:a16="http://schemas.microsoft.com/office/drawing/2014/main" id="{C17E052F-A37E-8F9D-7BB3-489BBD153530}"/>
                </a:ext>
              </a:extLst>
            </p:cNvPr>
            <p:cNvCxnSpPr/>
            <p:nvPr/>
          </p:nvCxnSpPr>
          <p:spPr>
            <a:xfrm>
              <a:off x="4454371" y="787773"/>
              <a:ext cx="3854992" cy="0"/>
            </a:xfrm>
            <a:prstGeom prst="straightConnector1">
              <a:avLst/>
            </a:prstGeom>
            <a:noFill/>
            <a:ln w="19046" cap="flat">
              <a:solidFill>
                <a:srgbClr val="FFFFFF"/>
              </a:solidFill>
              <a:prstDash val="solid"/>
              <a:round/>
            </a:ln>
          </p:spPr>
        </p:cxnSp>
        <p:cxnSp>
          <p:nvCxnSpPr>
            <p:cNvPr id="10" name="Google Shape;333;p30">
              <a:extLst>
                <a:ext uri="{FF2B5EF4-FFF2-40B4-BE49-F238E27FC236}">
                  <a16:creationId xmlns:a16="http://schemas.microsoft.com/office/drawing/2014/main" id="{9D288469-AE6F-A127-FC7F-E7592007522A}"/>
                </a:ext>
              </a:extLst>
            </p:cNvPr>
            <p:cNvCxnSpPr/>
            <p:nvPr/>
          </p:nvCxnSpPr>
          <p:spPr>
            <a:xfrm>
              <a:off x="4454371" y="630003"/>
              <a:ext cx="3854992" cy="0"/>
            </a:xfrm>
            <a:prstGeom prst="straightConnector1">
              <a:avLst/>
            </a:prstGeom>
            <a:noFill/>
            <a:ln w="19046" cap="flat">
              <a:solidFill>
                <a:srgbClr val="FFFFFF"/>
              </a:solidFill>
              <a:prstDash val="solid"/>
              <a:round/>
            </a:ln>
          </p:spPr>
        </p:cxnSp>
      </p:grpSp>
      <p:sp>
        <p:nvSpPr>
          <p:cNvPr id="11" name="Diagrama de flujo: retraso 11">
            <a:extLst>
              <a:ext uri="{FF2B5EF4-FFF2-40B4-BE49-F238E27FC236}">
                <a16:creationId xmlns:a16="http://schemas.microsoft.com/office/drawing/2014/main" id="{3906C602-C986-2170-4679-A651D398A5EC}"/>
              </a:ext>
            </a:extLst>
          </p:cNvPr>
          <p:cNvSpPr/>
          <p:nvPr/>
        </p:nvSpPr>
        <p:spPr>
          <a:xfrm>
            <a:off x="0" y="1046201"/>
            <a:ext cx="2883880" cy="306582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8237526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_HEADER_1_1">
    <p:bg>
      <p:bgPr>
        <a:solidFill>
          <a:srgbClr val="00B050"/>
        </a:solidFill>
        <a:effectLst/>
      </p:bgPr>
    </p:bg>
    <p:spTree>
      <p:nvGrpSpPr>
        <p:cNvPr id="1" name=""/>
        <p:cNvGrpSpPr/>
        <p:nvPr/>
      </p:nvGrpSpPr>
      <p:grpSpPr>
        <a:xfrm>
          <a:off x="0" y="0"/>
          <a:ext cx="0" cy="0"/>
          <a:chOff x="0" y="0"/>
          <a:chExt cx="0" cy="0"/>
        </a:xfrm>
      </p:grpSpPr>
      <p:sp>
        <p:nvSpPr>
          <p:cNvPr id="2" name="Google Shape;336;p31">
            <a:extLst>
              <a:ext uri="{FF2B5EF4-FFF2-40B4-BE49-F238E27FC236}">
                <a16:creationId xmlns:a16="http://schemas.microsoft.com/office/drawing/2014/main" id="{498C7D76-696B-F68C-6982-5DAC8BDA1D1C}"/>
              </a:ext>
            </a:extLst>
          </p:cNvPr>
          <p:cNvSpPr txBox="1">
            <a:spLocks noGrp="1"/>
          </p:cNvSpPr>
          <p:nvPr>
            <p:ph type="title"/>
          </p:nvPr>
        </p:nvSpPr>
        <p:spPr>
          <a:xfrm>
            <a:off x="2602501" y="1794354"/>
            <a:ext cx="3938997" cy="1777803"/>
          </a:xfrm>
        </p:spPr>
        <p:txBody>
          <a:bodyPr anchorCtr="1"/>
          <a:lstStyle>
            <a:lvl1pPr algn="ctr">
              <a:defRPr sz="5300">
                <a:solidFill>
                  <a:srgbClr val="F1EECF"/>
                </a:solidFill>
              </a:defRPr>
            </a:lvl1pPr>
          </a:lstStyle>
          <a:p>
            <a:pPr lvl="0"/>
            <a:endParaRPr lang="es-PE"/>
          </a:p>
        </p:txBody>
      </p:sp>
      <p:sp>
        <p:nvSpPr>
          <p:cNvPr id="3" name="Google Shape;337;p31">
            <a:extLst>
              <a:ext uri="{FF2B5EF4-FFF2-40B4-BE49-F238E27FC236}">
                <a16:creationId xmlns:a16="http://schemas.microsoft.com/office/drawing/2014/main" id="{79B377EE-A04B-4952-F137-0FDD82C381F0}"/>
              </a:ext>
            </a:extLst>
          </p:cNvPr>
          <p:cNvSpPr txBox="1">
            <a:spLocks noGrp="1"/>
          </p:cNvSpPr>
          <p:nvPr>
            <p:ph type="title" idx="4294967295"/>
          </p:nvPr>
        </p:nvSpPr>
        <p:spPr>
          <a:xfrm>
            <a:off x="3830851" y="844896"/>
            <a:ext cx="1482297" cy="993001"/>
          </a:xfrm>
        </p:spPr>
        <p:txBody>
          <a:bodyPr anchorCtr="1"/>
          <a:lstStyle>
            <a:lvl1pPr algn="ctr">
              <a:defRPr sz="6000">
                <a:solidFill>
                  <a:srgbClr val="F1EECF"/>
                </a:solidFill>
              </a:defRPr>
            </a:lvl1pPr>
          </a:lstStyle>
          <a:p>
            <a:pPr lvl="0"/>
            <a:r>
              <a:rPr lang="es-PE"/>
              <a:t>xx%</a:t>
            </a:r>
          </a:p>
        </p:txBody>
      </p:sp>
      <p:sp>
        <p:nvSpPr>
          <p:cNvPr id="4" name="Google Shape;338;p31">
            <a:extLst>
              <a:ext uri="{FF2B5EF4-FFF2-40B4-BE49-F238E27FC236}">
                <a16:creationId xmlns:a16="http://schemas.microsoft.com/office/drawing/2014/main" id="{DEAD3574-0747-2002-FE15-1B3EE7200426}"/>
              </a:ext>
            </a:extLst>
          </p:cNvPr>
          <p:cNvSpPr txBox="1">
            <a:spLocks noGrp="1"/>
          </p:cNvSpPr>
          <p:nvPr>
            <p:ph type="subTitle" idx="4294967295"/>
          </p:nvPr>
        </p:nvSpPr>
        <p:spPr>
          <a:xfrm>
            <a:off x="3031501" y="3755321"/>
            <a:ext cx="3080997" cy="713396"/>
          </a:xfrm>
        </p:spPr>
        <p:txBody>
          <a:bodyPr anchorCtr="1"/>
          <a:lstStyle>
            <a:lvl1pPr algn="ctr">
              <a:buNone/>
              <a:defRPr sz="1600">
                <a:solidFill>
                  <a:srgbClr val="F1EECF"/>
                </a:solidFill>
              </a:defRPr>
            </a:lvl1pPr>
          </a:lstStyle>
          <a:p>
            <a:pPr lvl="0"/>
            <a:endParaRPr lang="es-PE"/>
          </a:p>
        </p:txBody>
      </p:sp>
      <p:grpSp>
        <p:nvGrpSpPr>
          <p:cNvPr id="5" name="Google Shape;344;p31">
            <a:extLst>
              <a:ext uri="{FF2B5EF4-FFF2-40B4-BE49-F238E27FC236}">
                <a16:creationId xmlns:a16="http://schemas.microsoft.com/office/drawing/2014/main" id="{8E010C56-E45A-0A80-7F99-814DD0FA4287}"/>
              </a:ext>
            </a:extLst>
          </p:cNvPr>
          <p:cNvGrpSpPr/>
          <p:nvPr/>
        </p:nvGrpSpPr>
        <p:grpSpPr>
          <a:xfrm>
            <a:off x="827852" y="4513496"/>
            <a:ext cx="7474525" cy="157780"/>
            <a:chOff x="827852" y="4513496"/>
            <a:chExt cx="7474525" cy="157780"/>
          </a:xfrm>
        </p:grpSpPr>
        <p:cxnSp>
          <p:nvCxnSpPr>
            <p:cNvPr id="6" name="Google Shape;345;p31">
              <a:extLst>
                <a:ext uri="{FF2B5EF4-FFF2-40B4-BE49-F238E27FC236}">
                  <a16:creationId xmlns:a16="http://schemas.microsoft.com/office/drawing/2014/main" id="{63F1B95B-784B-3365-41B2-1B92AE603B91}"/>
                </a:ext>
              </a:extLst>
            </p:cNvPr>
            <p:cNvCxnSpPr/>
            <p:nvPr/>
          </p:nvCxnSpPr>
          <p:spPr>
            <a:xfrm>
              <a:off x="827852" y="4671276"/>
              <a:ext cx="7474525" cy="0"/>
            </a:xfrm>
            <a:prstGeom prst="straightConnector1">
              <a:avLst/>
            </a:prstGeom>
            <a:noFill/>
            <a:ln w="19046" cap="flat">
              <a:solidFill>
                <a:srgbClr val="FFFFFF"/>
              </a:solidFill>
              <a:prstDash val="solid"/>
              <a:round/>
            </a:ln>
          </p:spPr>
        </p:cxnSp>
        <p:cxnSp>
          <p:nvCxnSpPr>
            <p:cNvPr id="7" name="Google Shape;346;p31">
              <a:extLst>
                <a:ext uri="{FF2B5EF4-FFF2-40B4-BE49-F238E27FC236}">
                  <a16:creationId xmlns:a16="http://schemas.microsoft.com/office/drawing/2014/main" id="{110A8527-1E68-4629-E2A8-F577447FDF9D}"/>
                </a:ext>
              </a:extLst>
            </p:cNvPr>
            <p:cNvCxnSpPr/>
            <p:nvPr/>
          </p:nvCxnSpPr>
          <p:spPr>
            <a:xfrm>
              <a:off x="827852" y="4513496"/>
              <a:ext cx="7474525" cy="0"/>
            </a:xfrm>
            <a:prstGeom prst="straightConnector1">
              <a:avLst/>
            </a:prstGeom>
            <a:noFill/>
            <a:ln w="19046" cap="flat">
              <a:solidFill>
                <a:srgbClr val="FFFFFF"/>
              </a:solidFill>
              <a:prstDash val="solid"/>
              <a:round/>
            </a:ln>
          </p:spPr>
        </p:cxnSp>
      </p:grpSp>
      <p:sp>
        <p:nvSpPr>
          <p:cNvPr id="8" name="Diagrama de flujo: retraso 12">
            <a:extLst>
              <a:ext uri="{FF2B5EF4-FFF2-40B4-BE49-F238E27FC236}">
                <a16:creationId xmlns:a16="http://schemas.microsoft.com/office/drawing/2014/main" id="{FC2F2E89-AD1F-4A4E-92F5-49E92D8A94C5}"/>
              </a:ext>
            </a:extLst>
          </p:cNvPr>
          <p:cNvSpPr/>
          <p:nvPr/>
        </p:nvSpPr>
        <p:spPr>
          <a:xfrm>
            <a:off x="0" y="3868616"/>
            <a:ext cx="1371600" cy="127488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9" name="Diagrama de flujo: retraso 13">
            <a:extLst>
              <a:ext uri="{FF2B5EF4-FFF2-40B4-BE49-F238E27FC236}">
                <a16:creationId xmlns:a16="http://schemas.microsoft.com/office/drawing/2014/main" id="{F0D065DE-BCA3-F489-32B6-08D7287D7438}"/>
              </a:ext>
            </a:extLst>
          </p:cNvPr>
          <p:cNvSpPr/>
          <p:nvPr/>
        </p:nvSpPr>
        <p:spPr>
          <a:xfrm rot="10799991">
            <a:off x="7772400" y="-9"/>
            <a:ext cx="1371600" cy="127488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19378413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33915C33-8436-082F-6C49-1C56D2B8CFA5}"/>
              </a:ext>
            </a:extLst>
          </p:cNvPr>
          <p:cNvPicPr>
            <a:picLocks noChangeAspect="1"/>
          </p:cNvPicPr>
          <p:nvPr/>
        </p:nvPicPr>
        <p:blipFill>
          <a:blip r:embed="rId2"/>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EBCFC33D-ECAD-29D1-EEEF-364B2F9D18D8}"/>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4" name="Google Shape;348;p32">
            <a:extLst>
              <a:ext uri="{FF2B5EF4-FFF2-40B4-BE49-F238E27FC236}">
                <a16:creationId xmlns:a16="http://schemas.microsoft.com/office/drawing/2014/main" id="{282F7D3E-A0EF-ACF4-3A74-F9762DED20D3}"/>
              </a:ext>
            </a:extLst>
          </p:cNvPr>
          <p:cNvSpPr txBox="1">
            <a:spLocks noGrp="1"/>
          </p:cNvSpPr>
          <p:nvPr>
            <p:ph type="title"/>
          </p:nvPr>
        </p:nvSpPr>
        <p:spPr>
          <a:xfrm>
            <a:off x="719998" y="455544"/>
            <a:ext cx="7704002" cy="572697"/>
          </a:xfrm>
        </p:spPr>
        <p:txBody>
          <a:bodyPr anchorCtr="1"/>
          <a:lstStyle>
            <a:lvl1pPr algn="ctr">
              <a:defRPr/>
            </a:lvl1pPr>
          </a:lstStyle>
          <a:p>
            <a:pPr lvl="0"/>
            <a:endParaRPr lang="es-PE"/>
          </a:p>
        </p:txBody>
      </p:sp>
      <p:grpSp>
        <p:nvGrpSpPr>
          <p:cNvPr id="5" name="Google Shape;350;p32">
            <a:extLst>
              <a:ext uri="{FF2B5EF4-FFF2-40B4-BE49-F238E27FC236}">
                <a16:creationId xmlns:a16="http://schemas.microsoft.com/office/drawing/2014/main" id="{6F098855-494E-A42E-83D9-C3F3511FDA9A}"/>
              </a:ext>
            </a:extLst>
          </p:cNvPr>
          <p:cNvGrpSpPr/>
          <p:nvPr/>
        </p:nvGrpSpPr>
        <p:grpSpPr>
          <a:xfrm>
            <a:off x="1195888" y="4513496"/>
            <a:ext cx="6801609" cy="157780"/>
            <a:chOff x="1195888" y="4513496"/>
            <a:chExt cx="6801609" cy="157780"/>
          </a:xfrm>
        </p:grpSpPr>
        <p:cxnSp>
          <p:nvCxnSpPr>
            <p:cNvPr id="6" name="Google Shape;351;p32">
              <a:extLst>
                <a:ext uri="{FF2B5EF4-FFF2-40B4-BE49-F238E27FC236}">
                  <a16:creationId xmlns:a16="http://schemas.microsoft.com/office/drawing/2014/main" id="{37562ECA-2198-71FF-FB53-02E986804954}"/>
                </a:ext>
              </a:extLst>
            </p:cNvPr>
            <p:cNvCxnSpPr/>
            <p:nvPr/>
          </p:nvCxnSpPr>
          <p:spPr>
            <a:xfrm>
              <a:off x="1195888" y="4671276"/>
              <a:ext cx="6801609" cy="0"/>
            </a:xfrm>
            <a:prstGeom prst="straightConnector1">
              <a:avLst/>
            </a:prstGeom>
            <a:noFill/>
            <a:ln w="19046" cap="flat">
              <a:solidFill>
                <a:srgbClr val="65A32E"/>
              </a:solidFill>
              <a:prstDash val="solid"/>
              <a:round/>
            </a:ln>
          </p:spPr>
        </p:cxnSp>
        <p:cxnSp>
          <p:nvCxnSpPr>
            <p:cNvPr id="7" name="Google Shape;352;p32">
              <a:extLst>
                <a:ext uri="{FF2B5EF4-FFF2-40B4-BE49-F238E27FC236}">
                  <a16:creationId xmlns:a16="http://schemas.microsoft.com/office/drawing/2014/main" id="{A5132D72-073B-E5F3-E627-E9317A4E461B}"/>
                </a:ext>
              </a:extLst>
            </p:cNvPr>
            <p:cNvCxnSpPr/>
            <p:nvPr/>
          </p:nvCxnSpPr>
          <p:spPr>
            <a:xfrm>
              <a:off x="1195888" y="4513496"/>
              <a:ext cx="6801609" cy="0"/>
            </a:xfrm>
            <a:prstGeom prst="straightConnector1">
              <a:avLst/>
            </a:prstGeom>
            <a:noFill/>
            <a:ln w="19046" cap="flat">
              <a:solidFill>
                <a:srgbClr val="65A32E"/>
              </a:solidFill>
              <a:prstDash val="solid"/>
              <a:round/>
            </a:ln>
          </p:spPr>
        </p:cxnSp>
      </p:grpSp>
    </p:spTree>
    <p:extLst>
      <p:ext uri="{BB962C8B-B14F-4D97-AF65-F5344CB8AC3E}">
        <p14:creationId xmlns:p14="http://schemas.microsoft.com/office/powerpoint/2010/main" val="40739889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_12">
    <p:spTree>
      <p:nvGrpSpPr>
        <p:cNvPr id="1" name=""/>
        <p:cNvGrpSpPr/>
        <p:nvPr/>
      </p:nvGrpSpPr>
      <p:grpSpPr>
        <a:xfrm>
          <a:off x="0" y="0"/>
          <a:ext cx="0" cy="0"/>
          <a:chOff x="0" y="0"/>
          <a:chExt cx="0" cy="0"/>
        </a:xfrm>
      </p:grpSpPr>
      <p:grpSp>
        <p:nvGrpSpPr>
          <p:cNvPr id="2" name="Google Shape;366;p34">
            <a:extLst>
              <a:ext uri="{FF2B5EF4-FFF2-40B4-BE49-F238E27FC236}">
                <a16:creationId xmlns:a16="http://schemas.microsoft.com/office/drawing/2014/main" id="{2C6B5136-C54F-2DAF-3671-339F39864FFF}"/>
              </a:ext>
            </a:extLst>
          </p:cNvPr>
          <p:cNvGrpSpPr/>
          <p:nvPr/>
        </p:nvGrpSpPr>
        <p:grpSpPr>
          <a:xfrm>
            <a:off x="1870213" y="630003"/>
            <a:ext cx="6432109" cy="157770"/>
            <a:chOff x="1870213" y="630003"/>
            <a:chExt cx="6432109" cy="157770"/>
          </a:xfrm>
        </p:grpSpPr>
        <p:cxnSp>
          <p:nvCxnSpPr>
            <p:cNvPr id="3" name="Google Shape;367;p34">
              <a:extLst>
                <a:ext uri="{FF2B5EF4-FFF2-40B4-BE49-F238E27FC236}">
                  <a16:creationId xmlns:a16="http://schemas.microsoft.com/office/drawing/2014/main" id="{65FC8F1B-E7D5-85BA-E1DC-3004BF11F03C}"/>
                </a:ext>
              </a:extLst>
            </p:cNvPr>
            <p:cNvCxnSpPr/>
            <p:nvPr/>
          </p:nvCxnSpPr>
          <p:spPr>
            <a:xfrm>
              <a:off x="1870213" y="787773"/>
              <a:ext cx="6432109" cy="0"/>
            </a:xfrm>
            <a:prstGeom prst="straightConnector1">
              <a:avLst/>
            </a:prstGeom>
            <a:noFill/>
            <a:ln w="19046" cap="flat">
              <a:solidFill>
                <a:srgbClr val="65A32E"/>
              </a:solidFill>
              <a:prstDash val="solid"/>
              <a:round/>
            </a:ln>
          </p:spPr>
        </p:cxnSp>
        <p:cxnSp>
          <p:nvCxnSpPr>
            <p:cNvPr id="4" name="Google Shape;368;p34">
              <a:extLst>
                <a:ext uri="{FF2B5EF4-FFF2-40B4-BE49-F238E27FC236}">
                  <a16:creationId xmlns:a16="http://schemas.microsoft.com/office/drawing/2014/main" id="{42974A79-B702-B539-5784-82A3F1CAE0E6}"/>
                </a:ext>
              </a:extLst>
            </p:cNvPr>
            <p:cNvCxnSpPr/>
            <p:nvPr/>
          </p:nvCxnSpPr>
          <p:spPr>
            <a:xfrm>
              <a:off x="1870213" y="630003"/>
              <a:ext cx="6432109" cy="0"/>
            </a:xfrm>
            <a:prstGeom prst="straightConnector1">
              <a:avLst/>
            </a:prstGeom>
            <a:noFill/>
            <a:ln w="19046" cap="flat">
              <a:solidFill>
                <a:srgbClr val="65A32E"/>
              </a:solidFill>
              <a:prstDash val="solid"/>
              <a:round/>
            </a:ln>
          </p:spPr>
        </p:cxnSp>
      </p:grpSp>
      <p:grpSp>
        <p:nvGrpSpPr>
          <p:cNvPr id="5" name="Google Shape;370;p34">
            <a:extLst>
              <a:ext uri="{FF2B5EF4-FFF2-40B4-BE49-F238E27FC236}">
                <a16:creationId xmlns:a16="http://schemas.microsoft.com/office/drawing/2014/main" id="{01993B99-365B-37BB-FA58-5DDB094990C6}"/>
              </a:ext>
            </a:extLst>
          </p:cNvPr>
          <p:cNvGrpSpPr/>
          <p:nvPr/>
        </p:nvGrpSpPr>
        <p:grpSpPr>
          <a:xfrm>
            <a:off x="827870" y="4513496"/>
            <a:ext cx="7474534" cy="157780"/>
            <a:chOff x="827870" y="4513496"/>
            <a:chExt cx="7474534" cy="157780"/>
          </a:xfrm>
        </p:grpSpPr>
        <p:cxnSp>
          <p:nvCxnSpPr>
            <p:cNvPr id="6" name="Google Shape;371;p34">
              <a:extLst>
                <a:ext uri="{FF2B5EF4-FFF2-40B4-BE49-F238E27FC236}">
                  <a16:creationId xmlns:a16="http://schemas.microsoft.com/office/drawing/2014/main" id="{0D66FEEA-07C9-6964-AD85-65B7CBD871B1}"/>
                </a:ext>
              </a:extLst>
            </p:cNvPr>
            <p:cNvCxnSpPr/>
            <p:nvPr/>
          </p:nvCxnSpPr>
          <p:spPr>
            <a:xfrm>
              <a:off x="827870" y="4671276"/>
              <a:ext cx="7474534" cy="0"/>
            </a:xfrm>
            <a:prstGeom prst="straightConnector1">
              <a:avLst/>
            </a:prstGeom>
            <a:noFill/>
            <a:ln w="19046" cap="flat">
              <a:solidFill>
                <a:srgbClr val="65A32E"/>
              </a:solidFill>
              <a:prstDash val="solid"/>
              <a:round/>
            </a:ln>
          </p:spPr>
        </p:cxnSp>
        <p:cxnSp>
          <p:nvCxnSpPr>
            <p:cNvPr id="7" name="Google Shape;372;p34">
              <a:extLst>
                <a:ext uri="{FF2B5EF4-FFF2-40B4-BE49-F238E27FC236}">
                  <a16:creationId xmlns:a16="http://schemas.microsoft.com/office/drawing/2014/main" id="{DD690FDC-DF62-FB97-3666-00079FA071B4}"/>
                </a:ext>
              </a:extLst>
            </p:cNvPr>
            <p:cNvCxnSpPr/>
            <p:nvPr/>
          </p:nvCxnSpPr>
          <p:spPr>
            <a:xfrm>
              <a:off x="827870" y="4513496"/>
              <a:ext cx="7474534" cy="0"/>
            </a:xfrm>
            <a:prstGeom prst="straightConnector1">
              <a:avLst/>
            </a:prstGeom>
            <a:noFill/>
            <a:ln w="19046" cap="flat">
              <a:solidFill>
                <a:srgbClr val="65A32E"/>
              </a:solidFill>
              <a:prstDash val="solid"/>
              <a:round/>
            </a:ln>
          </p:spPr>
        </p:cxnSp>
      </p:grpSp>
      <p:sp>
        <p:nvSpPr>
          <p:cNvPr id="8" name="Diagrama de flujo: retraso 8">
            <a:extLst>
              <a:ext uri="{FF2B5EF4-FFF2-40B4-BE49-F238E27FC236}">
                <a16:creationId xmlns:a16="http://schemas.microsoft.com/office/drawing/2014/main" id="{7E8291E3-CDD2-F99A-3E05-BAF035928074}"/>
              </a:ext>
            </a:extLst>
          </p:cNvPr>
          <p:cNvSpPr/>
          <p:nvPr/>
        </p:nvSpPr>
        <p:spPr>
          <a:xfrm>
            <a:off x="0" y="0"/>
            <a:ext cx="1371600" cy="127488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21481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_12_1">
    <p:bg>
      <p:bgPr>
        <a:solidFill>
          <a:srgbClr val="00B050"/>
        </a:solidFill>
        <a:effectLst/>
      </p:bgPr>
    </p:bg>
    <p:spTree>
      <p:nvGrpSpPr>
        <p:cNvPr id="1" name=""/>
        <p:cNvGrpSpPr/>
        <p:nvPr/>
      </p:nvGrpSpPr>
      <p:grpSpPr>
        <a:xfrm>
          <a:off x="0" y="0"/>
          <a:ext cx="0" cy="0"/>
          <a:chOff x="0" y="0"/>
          <a:chExt cx="0" cy="0"/>
        </a:xfrm>
      </p:grpSpPr>
      <p:grpSp>
        <p:nvGrpSpPr>
          <p:cNvPr id="2" name="Google Shape;374;p35">
            <a:extLst>
              <a:ext uri="{FF2B5EF4-FFF2-40B4-BE49-F238E27FC236}">
                <a16:creationId xmlns:a16="http://schemas.microsoft.com/office/drawing/2014/main" id="{9949F4CD-5FA0-0E2A-2E34-F16BEE1B0AAF}"/>
              </a:ext>
            </a:extLst>
          </p:cNvPr>
          <p:cNvGrpSpPr/>
          <p:nvPr/>
        </p:nvGrpSpPr>
        <p:grpSpPr>
          <a:xfrm>
            <a:off x="2644508" y="630003"/>
            <a:ext cx="3854983" cy="157770"/>
            <a:chOff x="2644508" y="630003"/>
            <a:chExt cx="3854983" cy="157770"/>
          </a:xfrm>
        </p:grpSpPr>
        <p:cxnSp>
          <p:nvCxnSpPr>
            <p:cNvPr id="3" name="Google Shape;375;p35">
              <a:extLst>
                <a:ext uri="{FF2B5EF4-FFF2-40B4-BE49-F238E27FC236}">
                  <a16:creationId xmlns:a16="http://schemas.microsoft.com/office/drawing/2014/main" id="{A59868B9-7D97-62CF-04DC-612D064EF619}"/>
                </a:ext>
              </a:extLst>
            </p:cNvPr>
            <p:cNvCxnSpPr/>
            <p:nvPr/>
          </p:nvCxnSpPr>
          <p:spPr>
            <a:xfrm>
              <a:off x="2644508" y="787773"/>
              <a:ext cx="3854983" cy="0"/>
            </a:xfrm>
            <a:prstGeom prst="straightConnector1">
              <a:avLst/>
            </a:prstGeom>
            <a:noFill/>
            <a:ln w="19046" cap="flat">
              <a:solidFill>
                <a:srgbClr val="F1EECF"/>
              </a:solidFill>
              <a:prstDash val="solid"/>
              <a:round/>
            </a:ln>
          </p:spPr>
        </p:cxnSp>
        <p:cxnSp>
          <p:nvCxnSpPr>
            <p:cNvPr id="4" name="Google Shape;376;p35">
              <a:extLst>
                <a:ext uri="{FF2B5EF4-FFF2-40B4-BE49-F238E27FC236}">
                  <a16:creationId xmlns:a16="http://schemas.microsoft.com/office/drawing/2014/main" id="{1D91FF76-3FFC-7036-142C-4623AD7F36C7}"/>
                </a:ext>
              </a:extLst>
            </p:cNvPr>
            <p:cNvCxnSpPr/>
            <p:nvPr/>
          </p:nvCxnSpPr>
          <p:spPr>
            <a:xfrm>
              <a:off x="2644508" y="630003"/>
              <a:ext cx="3854983" cy="0"/>
            </a:xfrm>
            <a:prstGeom prst="straightConnector1">
              <a:avLst/>
            </a:prstGeom>
            <a:noFill/>
            <a:ln w="19046" cap="flat">
              <a:solidFill>
                <a:srgbClr val="F1EECF"/>
              </a:solidFill>
              <a:prstDash val="solid"/>
              <a:round/>
            </a:ln>
          </p:spPr>
        </p:cxnSp>
      </p:grpSp>
      <p:grpSp>
        <p:nvGrpSpPr>
          <p:cNvPr id="5" name="Google Shape;379;p35">
            <a:extLst>
              <a:ext uri="{FF2B5EF4-FFF2-40B4-BE49-F238E27FC236}">
                <a16:creationId xmlns:a16="http://schemas.microsoft.com/office/drawing/2014/main" id="{A65F9CFC-C72D-9488-0CE5-CA2B17CAAD1D}"/>
              </a:ext>
            </a:extLst>
          </p:cNvPr>
          <p:cNvGrpSpPr/>
          <p:nvPr/>
        </p:nvGrpSpPr>
        <p:grpSpPr>
          <a:xfrm>
            <a:off x="827852" y="4513496"/>
            <a:ext cx="7474525" cy="157780"/>
            <a:chOff x="827852" y="4513496"/>
            <a:chExt cx="7474525" cy="157780"/>
          </a:xfrm>
        </p:grpSpPr>
        <p:cxnSp>
          <p:nvCxnSpPr>
            <p:cNvPr id="6" name="Google Shape;380;p35">
              <a:extLst>
                <a:ext uri="{FF2B5EF4-FFF2-40B4-BE49-F238E27FC236}">
                  <a16:creationId xmlns:a16="http://schemas.microsoft.com/office/drawing/2014/main" id="{3D71D630-0962-BE0B-A84A-114BE580B631}"/>
                </a:ext>
              </a:extLst>
            </p:cNvPr>
            <p:cNvCxnSpPr/>
            <p:nvPr/>
          </p:nvCxnSpPr>
          <p:spPr>
            <a:xfrm>
              <a:off x="827852" y="4671276"/>
              <a:ext cx="7474525" cy="0"/>
            </a:xfrm>
            <a:prstGeom prst="straightConnector1">
              <a:avLst/>
            </a:prstGeom>
            <a:noFill/>
            <a:ln w="19046" cap="flat">
              <a:solidFill>
                <a:srgbClr val="F1EECF"/>
              </a:solidFill>
              <a:prstDash val="solid"/>
              <a:round/>
            </a:ln>
          </p:spPr>
        </p:cxnSp>
        <p:cxnSp>
          <p:nvCxnSpPr>
            <p:cNvPr id="7" name="Google Shape;381;p35">
              <a:extLst>
                <a:ext uri="{FF2B5EF4-FFF2-40B4-BE49-F238E27FC236}">
                  <a16:creationId xmlns:a16="http://schemas.microsoft.com/office/drawing/2014/main" id="{9BBE77B3-73D6-383B-32AC-B50509429500}"/>
                </a:ext>
              </a:extLst>
            </p:cNvPr>
            <p:cNvCxnSpPr/>
            <p:nvPr/>
          </p:nvCxnSpPr>
          <p:spPr>
            <a:xfrm>
              <a:off x="827852" y="4513496"/>
              <a:ext cx="7474525" cy="0"/>
            </a:xfrm>
            <a:prstGeom prst="straightConnector1">
              <a:avLst/>
            </a:prstGeom>
            <a:noFill/>
            <a:ln w="19046" cap="flat">
              <a:solidFill>
                <a:srgbClr val="F1EECF"/>
              </a:solidFill>
              <a:prstDash val="solid"/>
              <a:round/>
            </a:ln>
          </p:spPr>
        </p:cxnSp>
      </p:grpSp>
      <p:sp>
        <p:nvSpPr>
          <p:cNvPr id="8" name="Diagrama de flujo: retraso 9">
            <a:extLst>
              <a:ext uri="{FF2B5EF4-FFF2-40B4-BE49-F238E27FC236}">
                <a16:creationId xmlns:a16="http://schemas.microsoft.com/office/drawing/2014/main" id="{94058A10-D61B-8C73-2D25-85892301E59B}"/>
              </a:ext>
            </a:extLst>
          </p:cNvPr>
          <p:cNvSpPr/>
          <p:nvPr/>
        </p:nvSpPr>
        <p:spPr>
          <a:xfrm>
            <a:off x="0" y="1163500"/>
            <a:ext cx="2860435" cy="265872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9" name="Diagrama de flujo: retraso 10">
            <a:extLst>
              <a:ext uri="{FF2B5EF4-FFF2-40B4-BE49-F238E27FC236}">
                <a16:creationId xmlns:a16="http://schemas.microsoft.com/office/drawing/2014/main" id="{974715B0-F216-863B-CB51-03045109539C}"/>
              </a:ext>
            </a:extLst>
          </p:cNvPr>
          <p:cNvSpPr/>
          <p:nvPr/>
        </p:nvSpPr>
        <p:spPr>
          <a:xfrm rot="10799991">
            <a:off x="6283564" y="604299"/>
            <a:ext cx="2860435" cy="265872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88694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Slide layout">
    <p:spTree>
      <p:nvGrpSpPr>
        <p:cNvPr id="1" name=""/>
        <p:cNvGrpSpPr/>
        <p:nvPr/>
      </p:nvGrpSpPr>
      <p:grpSpPr>
        <a:xfrm>
          <a:off x="0" y="0"/>
          <a:ext cx="0" cy="0"/>
          <a:chOff x="0" y="0"/>
          <a:chExt cx="0" cy="0"/>
        </a:xfrm>
      </p:grpSpPr>
      <p:sp>
        <p:nvSpPr>
          <p:cNvPr id="2" name="Isosceles Triangle 4">
            <a:extLst>
              <a:ext uri="{FF2B5EF4-FFF2-40B4-BE49-F238E27FC236}">
                <a16:creationId xmlns:a16="http://schemas.microsoft.com/office/drawing/2014/main" id="{48190210-DD53-5CB3-A313-5694C3A99BF7}"/>
              </a:ext>
            </a:extLst>
          </p:cNvPr>
          <p:cNvSpPr/>
          <p:nvPr/>
        </p:nvSpPr>
        <p:spPr>
          <a:xfrm flipV="1">
            <a:off x="0" y="1929813"/>
            <a:ext cx="9144000" cy="321369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ndParaRPr>
          </a:p>
        </p:txBody>
      </p:sp>
      <p:sp>
        <p:nvSpPr>
          <p:cNvPr id="3" name="Text Placeholder 9">
            <a:extLst>
              <a:ext uri="{FF2B5EF4-FFF2-40B4-BE49-F238E27FC236}">
                <a16:creationId xmlns:a16="http://schemas.microsoft.com/office/drawing/2014/main" id="{F3125D66-E4BB-59B6-6857-3E1C30783912}"/>
              </a:ext>
            </a:extLst>
          </p:cNvPr>
          <p:cNvSpPr txBox="1">
            <a:spLocks noGrp="1"/>
          </p:cNvSpPr>
          <p:nvPr>
            <p:ph type="body" idx="4294967295"/>
          </p:nvPr>
        </p:nvSpPr>
        <p:spPr>
          <a:xfrm>
            <a:off x="2126839" y="3013624"/>
            <a:ext cx="4872042" cy="508058"/>
          </a:xfrm>
        </p:spPr>
        <p:txBody>
          <a:bodyPr anchor="ctr" anchorCtr="1"/>
          <a:lstStyle>
            <a:lvl1pPr marL="0" indent="0" algn="ctr">
              <a:buNone/>
              <a:defRPr lang="en-US" sz="4050">
                <a:solidFill>
                  <a:srgbClr val="F1EECF"/>
                </a:solidFill>
                <a:latin typeface="Arial"/>
                <a:cs typeface="Arial" pitchFamily="34"/>
              </a:defRPr>
            </a:lvl1pPr>
          </a:lstStyle>
          <a:p>
            <a:pPr lvl="0"/>
            <a:r>
              <a:rPr lang="en-US"/>
              <a:t>SECTION BREAK</a:t>
            </a:r>
          </a:p>
        </p:txBody>
      </p:sp>
      <p:sp>
        <p:nvSpPr>
          <p:cNvPr id="4" name="Text Placeholder 9">
            <a:extLst>
              <a:ext uri="{FF2B5EF4-FFF2-40B4-BE49-F238E27FC236}">
                <a16:creationId xmlns:a16="http://schemas.microsoft.com/office/drawing/2014/main" id="{961AC0C3-63D6-C796-5096-33837EB450BC}"/>
              </a:ext>
            </a:extLst>
          </p:cNvPr>
          <p:cNvSpPr txBox="1">
            <a:spLocks noGrp="1"/>
          </p:cNvSpPr>
          <p:nvPr>
            <p:ph type="body" idx="4294967295"/>
          </p:nvPr>
        </p:nvSpPr>
        <p:spPr>
          <a:xfrm>
            <a:off x="2126839" y="3521683"/>
            <a:ext cx="4872042" cy="216027"/>
          </a:xfrm>
        </p:spPr>
        <p:txBody>
          <a:bodyPr anchor="ctr" anchorCtr="1"/>
          <a:lstStyle>
            <a:lvl1pPr marL="0" indent="0" algn="ctr">
              <a:buNone/>
              <a:defRPr lang="en-US" sz="1350">
                <a:solidFill>
                  <a:srgbClr val="F1EECF"/>
                </a:solidFill>
                <a:latin typeface="Arial"/>
                <a:cs typeface="Arial" pitchFamily="34"/>
              </a:defRPr>
            </a:lvl1pPr>
          </a:lstStyle>
          <a:p>
            <a:pPr lvl="0"/>
            <a:r>
              <a:rPr lang="en-US"/>
              <a:t>Insert your subtitle here</a:t>
            </a:r>
          </a:p>
        </p:txBody>
      </p:sp>
    </p:spTree>
    <p:extLst>
      <p:ext uri="{BB962C8B-B14F-4D97-AF65-F5344CB8AC3E}">
        <p14:creationId xmlns:p14="http://schemas.microsoft.com/office/powerpoint/2010/main" val="76896994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4F11BE2-34E3-6041-2DEF-6CF5976658FF}"/>
              </a:ext>
            </a:extLst>
          </p:cNvPr>
          <p:cNvSpPr txBox="1">
            <a:spLocks noGrp="1"/>
          </p:cNvSpPr>
          <p:nvPr>
            <p:ph type="body" idx="4294967295"/>
          </p:nvPr>
        </p:nvSpPr>
        <p:spPr>
          <a:xfrm>
            <a:off x="0" y="1414430"/>
            <a:ext cx="9144000" cy="432044"/>
          </a:xfrm>
        </p:spPr>
        <p:txBody>
          <a:bodyPr anchor="ctr" anchorCtr="1"/>
          <a:lstStyle>
            <a:lvl1pPr marL="0" indent="0" algn="ctr">
              <a:buNone/>
              <a:defRPr lang="en-US" sz="4050">
                <a:solidFill>
                  <a:srgbClr val="6AA829"/>
                </a:solidFill>
                <a:latin typeface="Arial"/>
                <a:cs typeface="Arial" pitchFamily="34"/>
              </a:defRPr>
            </a:lvl1pPr>
          </a:lstStyle>
          <a:p>
            <a:pPr lvl="0"/>
            <a:r>
              <a:rPr lang="en-US"/>
              <a:t>Thank you</a:t>
            </a:r>
          </a:p>
        </p:txBody>
      </p:sp>
      <p:sp>
        <p:nvSpPr>
          <p:cNvPr id="3" name="Text Placeholder 9">
            <a:extLst>
              <a:ext uri="{FF2B5EF4-FFF2-40B4-BE49-F238E27FC236}">
                <a16:creationId xmlns:a16="http://schemas.microsoft.com/office/drawing/2014/main" id="{FAB6E33A-DFB6-C1E6-E7A3-2798CD1BEC54}"/>
              </a:ext>
            </a:extLst>
          </p:cNvPr>
          <p:cNvSpPr txBox="1">
            <a:spLocks noGrp="1"/>
          </p:cNvSpPr>
          <p:nvPr>
            <p:ph type="body" idx="4294967295"/>
          </p:nvPr>
        </p:nvSpPr>
        <p:spPr>
          <a:xfrm>
            <a:off x="-109" y="1942176"/>
            <a:ext cx="9144000" cy="216027"/>
          </a:xfrm>
        </p:spPr>
        <p:txBody>
          <a:bodyPr anchor="ctr" anchorCtr="1"/>
          <a:lstStyle>
            <a:lvl1pPr marL="0" indent="0" algn="ctr">
              <a:buNone/>
              <a:defRPr lang="en-US" sz="1350">
                <a:solidFill>
                  <a:srgbClr val="6AA829"/>
                </a:solidFill>
                <a:latin typeface="Arial"/>
                <a:cs typeface="Arial" pitchFamily="34"/>
              </a:defRPr>
            </a:lvl1pPr>
          </a:lstStyle>
          <a:p>
            <a:pPr lvl="0"/>
            <a:r>
              <a:rPr lang="en-US"/>
              <a:t>Insert your subtitle here</a:t>
            </a:r>
          </a:p>
        </p:txBody>
      </p:sp>
    </p:spTree>
    <p:extLst>
      <p:ext uri="{BB962C8B-B14F-4D97-AF65-F5344CB8AC3E}">
        <p14:creationId xmlns:p14="http://schemas.microsoft.com/office/powerpoint/2010/main" val="15671332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B7F4DDA0-C379-6304-B0CE-B7CE50CD4746}"/>
              </a:ext>
            </a:extLst>
          </p:cNvPr>
          <p:cNvSpPr txBox="1">
            <a:spLocks noGrp="1"/>
          </p:cNvSpPr>
          <p:nvPr>
            <p:ph type="title"/>
          </p:nvPr>
        </p:nvSpPr>
        <p:spPr>
          <a:xfrm>
            <a:off x="988064" y="98855"/>
            <a:ext cx="7169307" cy="649288"/>
          </a:xfrm>
        </p:spPr>
        <p:txBody>
          <a:bodyPr lIns="0" tIns="0" rIns="0" bIns="0" anchor="ctr" anchorCtr="1"/>
          <a:lstStyle>
            <a:lvl1pPr algn="ct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3649664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EC537B1C-6E01-1A83-CFD7-883BF573FBB1}"/>
              </a:ext>
            </a:extLst>
          </p:cNvPr>
          <p:cNvPicPr>
            <a:picLocks noChangeAspect="1"/>
          </p:cNvPicPr>
          <p:nvPr/>
        </p:nvPicPr>
        <p:blipFill>
          <a:blip r:embed="rId2"/>
          <a:srcRect/>
          <a:stretch>
            <a:fillRect/>
          </a:stretch>
        </p:blipFill>
        <p:spPr>
          <a:xfrm>
            <a:off x="7408980" y="2829190"/>
            <a:ext cx="1735019" cy="2314309"/>
          </a:xfrm>
          <a:prstGeom prst="rect">
            <a:avLst/>
          </a:prstGeom>
          <a:noFill/>
          <a:ln cap="flat">
            <a:noFill/>
          </a:ln>
        </p:spPr>
      </p:pic>
      <p:sp>
        <p:nvSpPr>
          <p:cNvPr id="3" name="Google Shape;39;p5">
            <a:extLst>
              <a:ext uri="{FF2B5EF4-FFF2-40B4-BE49-F238E27FC236}">
                <a16:creationId xmlns:a16="http://schemas.microsoft.com/office/drawing/2014/main" id="{9224FCDD-75F7-EDF7-B684-D925E476DDC6}"/>
              </a:ext>
            </a:extLst>
          </p:cNvPr>
          <p:cNvSpPr txBox="1">
            <a:spLocks noGrp="1"/>
          </p:cNvSpPr>
          <p:nvPr>
            <p:ph type="subTitle" idx="4294967295"/>
          </p:nvPr>
        </p:nvSpPr>
        <p:spPr>
          <a:xfrm>
            <a:off x="1383871" y="2568851"/>
            <a:ext cx="2853897" cy="857103"/>
          </a:xfrm>
        </p:spPr>
        <p:txBody>
          <a:bodyPr/>
          <a:lstStyle>
            <a:lvl1pPr>
              <a:buNone/>
              <a:defRPr sz="2200" b="1">
                <a:solidFill>
                  <a:srgbClr val="65A32E"/>
                </a:solidFill>
                <a:latin typeface="Alata"/>
                <a:ea typeface="Alata"/>
                <a:cs typeface="Alata"/>
              </a:defRPr>
            </a:lvl1pPr>
          </a:lstStyle>
          <a:p>
            <a:pPr lvl="0"/>
            <a:endParaRPr lang="es-PE"/>
          </a:p>
        </p:txBody>
      </p:sp>
      <p:sp>
        <p:nvSpPr>
          <p:cNvPr id="4" name="Google Shape;40;p5">
            <a:extLst>
              <a:ext uri="{FF2B5EF4-FFF2-40B4-BE49-F238E27FC236}">
                <a16:creationId xmlns:a16="http://schemas.microsoft.com/office/drawing/2014/main" id="{7E40310C-5916-81ED-9333-2D44760C6352}"/>
              </a:ext>
            </a:extLst>
          </p:cNvPr>
          <p:cNvSpPr txBox="1">
            <a:spLocks noGrp="1"/>
          </p:cNvSpPr>
          <p:nvPr>
            <p:ph type="subTitle" idx="4294967295"/>
          </p:nvPr>
        </p:nvSpPr>
        <p:spPr>
          <a:xfrm>
            <a:off x="4960903" y="2568851"/>
            <a:ext cx="2853302" cy="857103"/>
          </a:xfrm>
        </p:spPr>
        <p:txBody>
          <a:bodyPr/>
          <a:lstStyle>
            <a:lvl1pPr>
              <a:buNone/>
              <a:defRPr sz="2200" b="1">
                <a:solidFill>
                  <a:srgbClr val="65A32E"/>
                </a:solidFill>
                <a:latin typeface="Alata"/>
                <a:ea typeface="Alata"/>
                <a:cs typeface="Alata"/>
              </a:defRPr>
            </a:lvl1pPr>
          </a:lstStyle>
          <a:p>
            <a:pPr lvl="0"/>
            <a:endParaRPr lang="es-PE"/>
          </a:p>
        </p:txBody>
      </p:sp>
      <p:sp>
        <p:nvSpPr>
          <p:cNvPr id="5" name="Google Shape;41;p5">
            <a:extLst>
              <a:ext uri="{FF2B5EF4-FFF2-40B4-BE49-F238E27FC236}">
                <a16:creationId xmlns:a16="http://schemas.microsoft.com/office/drawing/2014/main" id="{4F1783F7-EE78-ED95-3562-3A5B2199517B}"/>
              </a:ext>
            </a:extLst>
          </p:cNvPr>
          <p:cNvSpPr txBox="1">
            <a:spLocks noGrp="1"/>
          </p:cNvSpPr>
          <p:nvPr>
            <p:ph type="title"/>
          </p:nvPr>
        </p:nvSpPr>
        <p:spPr>
          <a:xfrm>
            <a:off x="719998" y="456934"/>
            <a:ext cx="7704002" cy="572697"/>
          </a:xfrm>
        </p:spPr>
        <p:txBody>
          <a:bodyPr/>
          <a:lstStyle>
            <a:lvl1pPr>
              <a:defRPr/>
            </a:lvl1pPr>
          </a:lstStyle>
          <a:p>
            <a:pPr lvl="0"/>
            <a:endParaRPr lang="es-PE"/>
          </a:p>
        </p:txBody>
      </p:sp>
      <p:sp>
        <p:nvSpPr>
          <p:cNvPr id="6" name="Google Shape;42;p5">
            <a:extLst>
              <a:ext uri="{FF2B5EF4-FFF2-40B4-BE49-F238E27FC236}">
                <a16:creationId xmlns:a16="http://schemas.microsoft.com/office/drawing/2014/main" id="{5CB6359A-A7ED-5FFF-7EB2-4201C0371403}"/>
              </a:ext>
            </a:extLst>
          </p:cNvPr>
          <p:cNvSpPr txBox="1">
            <a:spLocks noGrp="1"/>
          </p:cNvSpPr>
          <p:nvPr>
            <p:ph type="subTitle" idx="4294967295"/>
          </p:nvPr>
        </p:nvSpPr>
        <p:spPr>
          <a:xfrm>
            <a:off x="4960601" y="3385474"/>
            <a:ext cx="2853897" cy="792903"/>
          </a:xfrm>
        </p:spPr>
        <p:txBody>
          <a:bodyPr/>
          <a:lstStyle>
            <a:lvl1pPr>
              <a:buNone/>
              <a:defRPr/>
            </a:lvl1pPr>
          </a:lstStyle>
          <a:p>
            <a:pPr lvl="0"/>
            <a:endParaRPr lang="es-PE"/>
          </a:p>
        </p:txBody>
      </p:sp>
      <p:sp>
        <p:nvSpPr>
          <p:cNvPr id="7" name="Google Shape;43;p5">
            <a:extLst>
              <a:ext uri="{FF2B5EF4-FFF2-40B4-BE49-F238E27FC236}">
                <a16:creationId xmlns:a16="http://schemas.microsoft.com/office/drawing/2014/main" id="{58D295F4-FD06-E467-C8D0-6114462F3B4C}"/>
              </a:ext>
            </a:extLst>
          </p:cNvPr>
          <p:cNvSpPr txBox="1">
            <a:spLocks noGrp="1"/>
          </p:cNvSpPr>
          <p:nvPr>
            <p:ph type="subTitle" idx="4294967295"/>
          </p:nvPr>
        </p:nvSpPr>
        <p:spPr>
          <a:xfrm>
            <a:off x="1383871" y="3385483"/>
            <a:ext cx="2853897" cy="792903"/>
          </a:xfrm>
        </p:spPr>
        <p:txBody>
          <a:bodyPr/>
          <a:lstStyle>
            <a:lvl1pPr>
              <a:buNone/>
              <a:defRPr/>
            </a:lvl1pPr>
          </a:lstStyle>
          <a:p>
            <a:pPr lvl="0"/>
            <a:endParaRPr lang="es-PE"/>
          </a:p>
        </p:txBody>
      </p:sp>
      <p:grpSp>
        <p:nvGrpSpPr>
          <p:cNvPr id="8" name="Google Shape;44;p5">
            <a:extLst>
              <a:ext uri="{FF2B5EF4-FFF2-40B4-BE49-F238E27FC236}">
                <a16:creationId xmlns:a16="http://schemas.microsoft.com/office/drawing/2014/main" id="{677162BB-E673-85E9-D6DE-2C54A0FED81A}"/>
              </a:ext>
            </a:extLst>
          </p:cNvPr>
          <p:cNvGrpSpPr/>
          <p:nvPr/>
        </p:nvGrpSpPr>
        <p:grpSpPr>
          <a:xfrm>
            <a:off x="1418819" y="4514850"/>
            <a:ext cx="6883521" cy="157770"/>
            <a:chOff x="1418819" y="4514850"/>
            <a:chExt cx="6883521" cy="157770"/>
          </a:xfrm>
        </p:grpSpPr>
        <p:cxnSp>
          <p:nvCxnSpPr>
            <p:cNvPr id="9" name="Google Shape;45;p5">
              <a:extLst>
                <a:ext uri="{FF2B5EF4-FFF2-40B4-BE49-F238E27FC236}">
                  <a16:creationId xmlns:a16="http://schemas.microsoft.com/office/drawing/2014/main" id="{65406F75-0496-B03F-33FA-9BA04E143120}"/>
                </a:ext>
              </a:extLst>
            </p:cNvPr>
            <p:cNvCxnSpPr/>
            <p:nvPr/>
          </p:nvCxnSpPr>
          <p:spPr>
            <a:xfrm>
              <a:off x="1418819" y="4672620"/>
              <a:ext cx="6883521" cy="0"/>
            </a:xfrm>
            <a:prstGeom prst="straightConnector1">
              <a:avLst/>
            </a:prstGeom>
            <a:noFill/>
            <a:ln w="19046" cap="flat">
              <a:solidFill>
                <a:srgbClr val="65A32E"/>
              </a:solidFill>
              <a:prstDash val="solid"/>
              <a:round/>
            </a:ln>
          </p:spPr>
        </p:cxnSp>
        <p:cxnSp>
          <p:nvCxnSpPr>
            <p:cNvPr id="10" name="Google Shape;46;p5">
              <a:extLst>
                <a:ext uri="{FF2B5EF4-FFF2-40B4-BE49-F238E27FC236}">
                  <a16:creationId xmlns:a16="http://schemas.microsoft.com/office/drawing/2014/main" id="{6008177A-12D8-839C-68D8-DC45231F28FC}"/>
                </a:ext>
              </a:extLst>
            </p:cNvPr>
            <p:cNvCxnSpPr/>
            <p:nvPr/>
          </p:nvCxnSpPr>
          <p:spPr>
            <a:xfrm>
              <a:off x="1418819" y="4514850"/>
              <a:ext cx="6883521" cy="0"/>
            </a:xfrm>
            <a:prstGeom prst="straightConnector1">
              <a:avLst/>
            </a:prstGeom>
            <a:noFill/>
            <a:ln w="19046" cap="flat">
              <a:solidFill>
                <a:srgbClr val="65A32E"/>
              </a:solidFill>
              <a:prstDash val="solid"/>
              <a:round/>
            </a:ln>
          </p:spPr>
        </p:cxnSp>
      </p:grpSp>
      <p:sp>
        <p:nvSpPr>
          <p:cNvPr id="11" name="Diagrama de flujo: retraso 12">
            <a:extLst>
              <a:ext uri="{FF2B5EF4-FFF2-40B4-BE49-F238E27FC236}">
                <a16:creationId xmlns:a16="http://schemas.microsoft.com/office/drawing/2014/main" id="{81006190-1C22-74A9-3988-8BEB8B62B7D2}"/>
              </a:ext>
            </a:extLst>
          </p:cNvPr>
          <p:cNvSpPr/>
          <p:nvPr/>
        </p:nvSpPr>
        <p:spPr>
          <a:xfrm rot="16200004">
            <a:off x="77330" y="3896797"/>
            <a:ext cx="1169371" cy="1324032"/>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90570230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56160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F062046-9A1A-9B85-29D6-3FFDBD9D9274}"/>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000000"/>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211B44EE-D877-BC58-AEBE-F3AEE201038A}"/>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8357F4F5-9BDB-05E2-D194-AC75EDB4EF10}"/>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1EEC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1EECF"/>
              </a:solidFill>
              <a:uFillTx/>
              <a:latin typeface="Arial"/>
              <a:ea typeface="맑은 고딕" pitchFamily="34"/>
            </a:endParaRPr>
          </a:p>
        </p:txBody>
      </p:sp>
      <p:grpSp>
        <p:nvGrpSpPr>
          <p:cNvPr id="5" name="Grupo 5">
            <a:extLst>
              <a:ext uri="{FF2B5EF4-FFF2-40B4-BE49-F238E27FC236}">
                <a16:creationId xmlns:a16="http://schemas.microsoft.com/office/drawing/2014/main" id="{298A3AB7-F0C6-E645-E30B-D0635551FE67}"/>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CF49220A-F6CE-3AE1-BFA5-B84FF0A0D973}"/>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F3256E69-3777-B9A8-1854-4BE7ECD1DA0F}"/>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4A5707E5-33BB-4906-2901-3B8906D011C7}"/>
              </a:ext>
            </a:extLst>
          </p:cNvPr>
          <p:cNvSpPr txBox="1"/>
          <p:nvPr/>
        </p:nvSpPr>
        <p:spPr>
          <a:xfrm>
            <a:off x="342361" y="4375420"/>
            <a:ext cx="2541538" cy="300082"/>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dirty="0" smtClean="0">
                <a:solidFill>
                  <a:srgbClr val="FFFFFF"/>
                </a:solidFill>
                <a:uFillTx/>
                <a:latin typeface="Arial" pitchFamily="34"/>
                <a:ea typeface="Arial"/>
                <a:cs typeface="Arial" pitchFamily="34"/>
              </a:rPr>
              <a:t>www.plantillaspowerpoint.org</a:t>
            </a:r>
            <a:endParaRPr lang="en-US" sz="1350" b="0" i="0" u="none" strike="noStrike" kern="0" cap="none" spc="0" baseline="0" dirty="0">
              <a:solidFill>
                <a:srgbClr val="FFFFFF"/>
              </a:solidFill>
              <a:uFillTx/>
              <a:latin typeface="Arial" pitchFamily="34"/>
              <a:ea typeface="Arial"/>
              <a:cs typeface="Arial" pitchFamily="34"/>
            </a:endParaRPr>
          </a:p>
        </p:txBody>
      </p:sp>
      <p:sp>
        <p:nvSpPr>
          <p:cNvPr id="9" name="TextBox 60">
            <a:extLst>
              <a:ext uri="{FF2B5EF4-FFF2-40B4-BE49-F238E27FC236}">
                <a16:creationId xmlns:a16="http://schemas.microsoft.com/office/drawing/2014/main" id="{BB0642F3-6AD0-B3BB-9BFE-9594AAF8181C}"/>
              </a:ext>
            </a:extLst>
          </p:cNvPr>
          <p:cNvSpPr txBox="1"/>
          <p:nvPr/>
        </p:nvSpPr>
        <p:spPr>
          <a:xfrm>
            <a:off x="683248" y="301643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GOOGLE SLIDES AND FREE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PPT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TEMPLATES  </a:t>
            </a:r>
          </a:p>
        </p:txBody>
      </p:sp>
      <p:sp>
        <p:nvSpPr>
          <p:cNvPr id="16" name="Rounded Rectangle 3">
            <a:extLst>
              <a:ext uri="{FF2B5EF4-FFF2-40B4-BE49-F238E27FC236}">
                <a16:creationId xmlns:a16="http://schemas.microsoft.com/office/drawing/2014/main" id="{6C94F8C5-8A32-5572-1E49-78FD684622ED}"/>
              </a:ext>
            </a:extLst>
          </p:cNvPr>
          <p:cNvSpPr/>
          <p:nvPr/>
        </p:nvSpPr>
        <p:spPr>
          <a:xfrm rot="5400013">
            <a:off x="1948929"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1EEC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1EECF"/>
              </a:solidFill>
              <a:uFillTx/>
              <a:latin typeface="Arial"/>
              <a:ea typeface="맑은 고딕" pitchFamily="34"/>
            </a:endParaRPr>
          </a:p>
        </p:txBody>
      </p:sp>
      <p:grpSp>
        <p:nvGrpSpPr>
          <p:cNvPr id="17" name="Grupo 14">
            <a:extLst>
              <a:ext uri="{FF2B5EF4-FFF2-40B4-BE49-F238E27FC236}">
                <a16:creationId xmlns:a16="http://schemas.microsoft.com/office/drawing/2014/main" id="{098AF61D-3619-9759-0868-89D8092110EE}"/>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2A1BD5FF-9AD5-D09D-6210-B1731F389EFC}"/>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1EEC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1EECF"/>
                </a:solidFill>
                <a:uFillTx/>
                <a:latin typeface="Arial"/>
                <a:ea typeface="맑은 고딕" pitchFamily="34"/>
              </a:endParaRPr>
            </a:p>
          </p:txBody>
        </p:sp>
        <p:sp>
          <p:nvSpPr>
            <p:cNvPr id="19" name="Rounded Rectangle 3">
              <a:extLst>
                <a:ext uri="{FF2B5EF4-FFF2-40B4-BE49-F238E27FC236}">
                  <a16:creationId xmlns:a16="http://schemas.microsoft.com/office/drawing/2014/main" id="{F0D0D5E0-1AB2-3C13-AA9A-8DFCE4FF4EEA}"/>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1EEC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1EECF"/>
                </a:solidFill>
                <a:uFillTx/>
                <a:latin typeface="Arial"/>
                <a:ea typeface="맑은 고딕" pitchFamily="34"/>
              </a:endParaRPr>
            </a:p>
          </p:txBody>
        </p:sp>
      </p:grpSp>
    </p:spTree>
    <p:extLst>
      <p:ext uri="{BB962C8B-B14F-4D97-AF65-F5344CB8AC3E}">
        <p14:creationId xmlns:p14="http://schemas.microsoft.com/office/powerpoint/2010/main" val="41546463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50;p6">
            <a:extLst>
              <a:ext uri="{FF2B5EF4-FFF2-40B4-BE49-F238E27FC236}">
                <a16:creationId xmlns:a16="http://schemas.microsoft.com/office/drawing/2014/main" id="{0FD854B4-2558-BAB8-55BB-94BC518204C6}"/>
              </a:ext>
            </a:extLst>
          </p:cNvPr>
          <p:cNvSpPr txBox="1">
            <a:spLocks noGrp="1"/>
          </p:cNvSpPr>
          <p:nvPr>
            <p:ph type="title"/>
          </p:nvPr>
        </p:nvSpPr>
        <p:spPr>
          <a:xfrm>
            <a:off x="719998" y="455544"/>
            <a:ext cx="7704002" cy="572697"/>
          </a:xfrm>
        </p:spPr>
        <p:txBody>
          <a:bodyPr anchorCtr="1"/>
          <a:lstStyle>
            <a:lvl1pPr algn="ctr">
              <a:defRPr/>
            </a:lvl1pPr>
          </a:lstStyle>
          <a:p>
            <a:pPr lvl="0"/>
            <a:endParaRPr lang="es-PE"/>
          </a:p>
        </p:txBody>
      </p:sp>
      <p:grpSp>
        <p:nvGrpSpPr>
          <p:cNvPr id="3" name="Google Shape;53;p6">
            <a:extLst>
              <a:ext uri="{FF2B5EF4-FFF2-40B4-BE49-F238E27FC236}">
                <a16:creationId xmlns:a16="http://schemas.microsoft.com/office/drawing/2014/main" id="{484B181C-8005-D108-0AED-2786B8D9245F}"/>
              </a:ext>
            </a:extLst>
          </p:cNvPr>
          <p:cNvGrpSpPr/>
          <p:nvPr/>
        </p:nvGrpSpPr>
        <p:grpSpPr>
          <a:xfrm>
            <a:off x="827870" y="4513496"/>
            <a:ext cx="6820765" cy="157780"/>
            <a:chOff x="827870" y="4513496"/>
            <a:chExt cx="6820765" cy="157780"/>
          </a:xfrm>
        </p:grpSpPr>
        <p:cxnSp>
          <p:nvCxnSpPr>
            <p:cNvPr id="4" name="Google Shape;54;p6">
              <a:extLst>
                <a:ext uri="{FF2B5EF4-FFF2-40B4-BE49-F238E27FC236}">
                  <a16:creationId xmlns:a16="http://schemas.microsoft.com/office/drawing/2014/main" id="{E3412D0A-144A-9D3B-1CBD-B41003E9746E}"/>
                </a:ext>
              </a:extLst>
            </p:cNvPr>
            <p:cNvCxnSpPr/>
            <p:nvPr/>
          </p:nvCxnSpPr>
          <p:spPr>
            <a:xfrm>
              <a:off x="827870" y="4671276"/>
              <a:ext cx="6820765" cy="0"/>
            </a:xfrm>
            <a:prstGeom prst="straightConnector1">
              <a:avLst/>
            </a:prstGeom>
            <a:noFill/>
            <a:ln w="19046" cap="flat">
              <a:solidFill>
                <a:srgbClr val="65A32E"/>
              </a:solidFill>
              <a:prstDash val="solid"/>
              <a:round/>
            </a:ln>
          </p:spPr>
        </p:cxnSp>
        <p:cxnSp>
          <p:nvCxnSpPr>
            <p:cNvPr id="5" name="Google Shape;55;p6">
              <a:extLst>
                <a:ext uri="{FF2B5EF4-FFF2-40B4-BE49-F238E27FC236}">
                  <a16:creationId xmlns:a16="http://schemas.microsoft.com/office/drawing/2014/main" id="{37C6212B-0CDA-FC8F-792B-2B7E8DDE7397}"/>
                </a:ext>
              </a:extLst>
            </p:cNvPr>
            <p:cNvCxnSpPr/>
            <p:nvPr/>
          </p:nvCxnSpPr>
          <p:spPr>
            <a:xfrm>
              <a:off x="827870" y="4513496"/>
              <a:ext cx="6820765" cy="0"/>
            </a:xfrm>
            <a:prstGeom prst="straightConnector1">
              <a:avLst/>
            </a:prstGeom>
            <a:noFill/>
            <a:ln w="19046" cap="flat">
              <a:solidFill>
                <a:srgbClr val="65A32E"/>
              </a:solidFill>
              <a:prstDash val="solid"/>
              <a:round/>
            </a:ln>
          </p:spPr>
        </p:cxnSp>
      </p:grpSp>
      <p:sp>
        <p:nvSpPr>
          <p:cNvPr id="6" name="Diagrama de flujo: retraso 7">
            <a:extLst>
              <a:ext uri="{FF2B5EF4-FFF2-40B4-BE49-F238E27FC236}">
                <a16:creationId xmlns:a16="http://schemas.microsoft.com/office/drawing/2014/main" id="{9B1BF240-E71D-B4CD-1D03-AECB040C41D1}"/>
              </a:ext>
            </a:extLst>
          </p:cNvPr>
          <p:cNvSpPr/>
          <p:nvPr/>
        </p:nvSpPr>
        <p:spPr>
          <a:xfrm rot="16200004">
            <a:off x="7727452" y="3726943"/>
            <a:ext cx="1468316" cy="136477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7" name="Diagrama de flujo: retraso 8">
            <a:extLst>
              <a:ext uri="{FF2B5EF4-FFF2-40B4-BE49-F238E27FC236}">
                <a16:creationId xmlns:a16="http://schemas.microsoft.com/office/drawing/2014/main" id="{E3E42416-0B63-B3EE-8331-A20A19A1FB6C}"/>
              </a:ext>
            </a:extLst>
          </p:cNvPr>
          <p:cNvSpPr/>
          <p:nvPr/>
        </p:nvSpPr>
        <p:spPr>
          <a:xfrm rot="5400013">
            <a:off x="-51769" y="59505"/>
            <a:ext cx="1468316" cy="136477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6843990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57;p7">
            <a:extLst>
              <a:ext uri="{FF2B5EF4-FFF2-40B4-BE49-F238E27FC236}">
                <a16:creationId xmlns:a16="http://schemas.microsoft.com/office/drawing/2014/main" id="{78174464-DF1E-8926-E785-0E7E197FCA2D}"/>
              </a:ext>
            </a:extLst>
          </p:cNvPr>
          <p:cNvSpPr txBox="1">
            <a:spLocks noGrp="1"/>
          </p:cNvSpPr>
          <p:nvPr>
            <p:ph type="title"/>
          </p:nvPr>
        </p:nvSpPr>
        <p:spPr>
          <a:xfrm>
            <a:off x="719998" y="1232903"/>
            <a:ext cx="3828903" cy="1643103"/>
          </a:xfrm>
        </p:spPr>
        <p:txBody>
          <a:bodyPr/>
          <a:lstStyle>
            <a:lvl1pPr>
              <a:defRPr/>
            </a:lvl1pPr>
          </a:lstStyle>
          <a:p>
            <a:pPr lvl="0"/>
            <a:endParaRPr lang="es-PE"/>
          </a:p>
        </p:txBody>
      </p:sp>
      <p:sp>
        <p:nvSpPr>
          <p:cNvPr id="3" name="Google Shape;58;p7">
            <a:extLst>
              <a:ext uri="{FF2B5EF4-FFF2-40B4-BE49-F238E27FC236}">
                <a16:creationId xmlns:a16="http://schemas.microsoft.com/office/drawing/2014/main" id="{421B05D4-D215-72AE-6D59-D1FA7E3ABBBB}"/>
              </a:ext>
            </a:extLst>
          </p:cNvPr>
          <p:cNvSpPr txBox="1">
            <a:spLocks noGrp="1"/>
          </p:cNvSpPr>
          <p:nvPr>
            <p:ph type="subTitle" idx="4294967295"/>
          </p:nvPr>
        </p:nvSpPr>
        <p:spPr>
          <a:xfrm>
            <a:off x="719998" y="2969102"/>
            <a:ext cx="3828903" cy="1218904"/>
          </a:xfrm>
        </p:spPr>
        <p:txBody>
          <a:bodyPr/>
          <a:lstStyle>
            <a:lvl1pPr>
              <a:buNone/>
              <a:defRPr sz="1600"/>
            </a:lvl1pPr>
          </a:lstStyle>
          <a:p>
            <a:pPr lvl="0"/>
            <a:endParaRPr lang="es-PE"/>
          </a:p>
        </p:txBody>
      </p:sp>
      <p:grpSp>
        <p:nvGrpSpPr>
          <p:cNvPr id="4" name="Google Shape;60;p7">
            <a:extLst>
              <a:ext uri="{FF2B5EF4-FFF2-40B4-BE49-F238E27FC236}">
                <a16:creationId xmlns:a16="http://schemas.microsoft.com/office/drawing/2014/main" id="{F2EF0AD6-C220-4122-3946-4CAE3A8FC1A7}"/>
              </a:ext>
            </a:extLst>
          </p:cNvPr>
          <p:cNvGrpSpPr/>
          <p:nvPr/>
        </p:nvGrpSpPr>
        <p:grpSpPr>
          <a:xfrm>
            <a:off x="827906" y="4513496"/>
            <a:ext cx="3829078" cy="157780"/>
            <a:chOff x="827906" y="4513496"/>
            <a:chExt cx="3829078" cy="157780"/>
          </a:xfrm>
        </p:grpSpPr>
        <p:cxnSp>
          <p:nvCxnSpPr>
            <p:cNvPr id="5" name="Google Shape;61;p7">
              <a:extLst>
                <a:ext uri="{FF2B5EF4-FFF2-40B4-BE49-F238E27FC236}">
                  <a16:creationId xmlns:a16="http://schemas.microsoft.com/office/drawing/2014/main" id="{F5A3986B-FA0A-1675-36F5-AC2F0231CE89}"/>
                </a:ext>
              </a:extLst>
            </p:cNvPr>
            <p:cNvCxnSpPr/>
            <p:nvPr/>
          </p:nvCxnSpPr>
          <p:spPr>
            <a:xfrm>
              <a:off x="827906" y="4671276"/>
              <a:ext cx="3829078" cy="0"/>
            </a:xfrm>
            <a:prstGeom prst="straightConnector1">
              <a:avLst/>
            </a:prstGeom>
            <a:noFill/>
            <a:ln w="19046" cap="flat">
              <a:solidFill>
                <a:srgbClr val="65A32E"/>
              </a:solidFill>
              <a:prstDash val="solid"/>
              <a:round/>
            </a:ln>
          </p:spPr>
        </p:cxnSp>
        <p:cxnSp>
          <p:nvCxnSpPr>
            <p:cNvPr id="6" name="Google Shape;62;p7">
              <a:extLst>
                <a:ext uri="{FF2B5EF4-FFF2-40B4-BE49-F238E27FC236}">
                  <a16:creationId xmlns:a16="http://schemas.microsoft.com/office/drawing/2014/main" id="{2A87CDFE-E8E6-B62D-95C6-9D2C44D1E946}"/>
                </a:ext>
              </a:extLst>
            </p:cNvPr>
            <p:cNvCxnSpPr/>
            <p:nvPr/>
          </p:nvCxnSpPr>
          <p:spPr>
            <a:xfrm>
              <a:off x="827906" y="4513496"/>
              <a:ext cx="3829078" cy="0"/>
            </a:xfrm>
            <a:prstGeom prst="straightConnector1">
              <a:avLst/>
            </a:prstGeom>
            <a:noFill/>
            <a:ln w="19046" cap="flat">
              <a:solidFill>
                <a:srgbClr val="65A32E"/>
              </a:solidFill>
              <a:prstDash val="solid"/>
              <a:round/>
            </a:ln>
          </p:spPr>
        </p:cxnSp>
      </p:grpSp>
      <p:grpSp>
        <p:nvGrpSpPr>
          <p:cNvPr id="7" name="Google Shape;63;p7">
            <a:extLst>
              <a:ext uri="{FF2B5EF4-FFF2-40B4-BE49-F238E27FC236}">
                <a16:creationId xmlns:a16="http://schemas.microsoft.com/office/drawing/2014/main" id="{E6425EE4-387F-E8C9-AF0C-2FFA686601F1}"/>
              </a:ext>
            </a:extLst>
          </p:cNvPr>
          <p:cNvGrpSpPr/>
          <p:nvPr/>
        </p:nvGrpSpPr>
        <p:grpSpPr>
          <a:xfrm>
            <a:off x="827870" y="630003"/>
            <a:ext cx="3854991" cy="157770"/>
            <a:chOff x="827870" y="630003"/>
            <a:chExt cx="3854991" cy="157770"/>
          </a:xfrm>
        </p:grpSpPr>
        <p:cxnSp>
          <p:nvCxnSpPr>
            <p:cNvPr id="8" name="Google Shape;64;p7">
              <a:extLst>
                <a:ext uri="{FF2B5EF4-FFF2-40B4-BE49-F238E27FC236}">
                  <a16:creationId xmlns:a16="http://schemas.microsoft.com/office/drawing/2014/main" id="{D10E4473-84A0-C796-B4D5-498B73EC47EE}"/>
                </a:ext>
              </a:extLst>
            </p:cNvPr>
            <p:cNvCxnSpPr/>
            <p:nvPr/>
          </p:nvCxnSpPr>
          <p:spPr>
            <a:xfrm>
              <a:off x="827870" y="787773"/>
              <a:ext cx="3854991" cy="0"/>
            </a:xfrm>
            <a:prstGeom prst="straightConnector1">
              <a:avLst/>
            </a:prstGeom>
            <a:noFill/>
            <a:ln w="19046" cap="flat">
              <a:solidFill>
                <a:srgbClr val="65A32E"/>
              </a:solidFill>
              <a:prstDash val="solid"/>
              <a:round/>
            </a:ln>
          </p:spPr>
        </p:cxnSp>
        <p:cxnSp>
          <p:nvCxnSpPr>
            <p:cNvPr id="9" name="Google Shape;65;p7">
              <a:extLst>
                <a:ext uri="{FF2B5EF4-FFF2-40B4-BE49-F238E27FC236}">
                  <a16:creationId xmlns:a16="http://schemas.microsoft.com/office/drawing/2014/main" id="{A16E9760-95B7-7BC2-B35E-C63E18AD34D6}"/>
                </a:ext>
              </a:extLst>
            </p:cNvPr>
            <p:cNvCxnSpPr/>
            <p:nvPr/>
          </p:nvCxnSpPr>
          <p:spPr>
            <a:xfrm>
              <a:off x="827870" y="630003"/>
              <a:ext cx="3854991" cy="0"/>
            </a:xfrm>
            <a:prstGeom prst="straightConnector1">
              <a:avLst/>
            </a:prstGeom>
            <a:noFill/>
            <a:ln w="19046" cap="flat">
              <a:solidFill>
                <a:srgbClr val="65A32E"/>
              </a:solidFill>
              <a:prstDash val="solid"/>
              <a:round/>
            </a:ln>
          </p:spPr>
        </p:cxnSp>
      </p:grpSp>
      <p:sp>
        <p:nvSpPr>
          <p:cNvPr id="10" name="Diagrama de flujo: retraso 11">
            <a:extLst>
              <a:ext uri="{FF2B5EF4-FFF2-40B4-BE49-F238E27FC236}">
                <a16:creationId xmlns:a16="http://schemas.microsoft.com/office/drawing/2014/main" id="{8C71CF99-CF9A-3E7A-92A3-D6AED75105A1}"/>
              </a:ext>
            </a:extLst>
          </p:cNvPr>
          <p:cNvSpPr/>
          <p:nvPr/>
        </p:nvSpPr>
        <p:spPr>
          <a:xfrm rot="16200004">
            <a:off x="4712686" y="2983335"/>
            <a:ext cx="2239109" cy="208122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1" name="Diagrama de flujo: retraso 12">
            <a:extLst>
              <a:ext uri="{FF2B5EF4-FFF2-40B4-BE49-F238E27FC236}">
                <a16:creationId xmlns:a16="http://schemas.microsoft.com/office/drawing/2014/main" id="{CCD8E7D6-7C99-C29D-8BBD-A4395D331CF4}"/>
              </a:ext>
            </a:extLst>
          </p:cNvPr>
          <p:cNvSpPr/>
          <p:nvPr/>
        </p:nvSpPr>
        <p:spPr>
          <a:xfrm rot="5400013">
            <a:off x="6983834" y="78945"/>
            <a:ext cx="2239109" cy="208122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17320149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bg>
      <p:bgPr>
        <a:solidFill>
          <a:srgbClr val="00B050"/>
        </a:solidFill>
        <a:effectLst/>
      </p:bgPr>
    </p:bg>
    <p:spTree>
      <p:nvGrpSpPr>
        <p:cNvPr id="1" name=""/>
        <p:cNvGrpSpPr/>
        <p:nvPr/>
      </p:nvGrpSpPr>
      <p:grpSpPr>
        <a:xfrm>
          <a:off x="0" y="0"/>
          <a:ext cx="0" cy="0"/>
          <a:chOff x="0" y="0"/>
          <a:chExt cx="0" cy="0"/>
        </a:xfrm>
      </p:grpSpPr>
      <p:pic>
        <p:nvPicPr>
          <p:cNvPr id="2" name="Picture 2" descr="planta de higo de goma verde">
            <a:extLst>
              <a:ext uri="{FF2B5EF4-FFF2-40B4-BE49-F238E27FC236}">
                <a16:creationId xmlns:a16="http://schemas.microsoft.com/office/drawing/2014/main" id="{EBD048BD-563C-8D35-7195-B78F24EDF503}"/>
              </a:ext>
            </a:extLst>
          </p:cNvPr>
          <p:cNvPicPr>
            <a:picLocks noChangeAspect="1"/>
          </p:cNvPicPr>
          <p:nvPr/>
        </p:nvPicPr>
        <p:blipFill>
          <a:blip r:embed="rId2"/>
          <a:srcRect t="15660"/>
          <a:stretch>
            <a:fillRect/>
          </a:stretch>
        </p:blipFill>
        <p:spPr>
          <a:xfrm>
            <a:off x="0" y="0"/>
            <a:ext cx="9144000" cy="5143499"/>
          </a:xfrm>
          <a:prstGeom prst="rect">
            <a:avLst/>
          </a:prstGeom>
          <a:noFill/>
          <a:ln cap="flat">
            <a:noFill/>
          </a:ln>
        </p:spPr>
      </p:pic>
      <p:sp>
        <p:nvSpPr>
          <p:cNvPr id="3" name="Google Shape;68;p8">
            <a:extLst>
              <a:ext uri="{FF2B5EF4-FFF2-40B4-BE49-F238E27FC236}">
                <a16:creationId xmlns:a16="http://schemas.microsoft.com/office/drawing/2014/main" id="{48C9BC5B-DFD6-3124-8F04-7E9180E7A07D}"/>
              </a:ext>
            </a:extLst>
          </p:cNvPr>
          <p:cNvSpPr txBox="1">
            <a:spLocks noGrp="1"/>
          </p:cNvSpPr>
          <p:nvPr>
            <p:ph type="title"/>
          </p:nvPr>
        </p:nvSpPr>
        <p:spPr>
          <a:xfrm>
            <a:off x="1250149" y="1521250"/>
            <a:ext cx="6643801" cy="2451899"/>
          </a:xfrm>
        </p:spPr>
        <p:txBody>
          <a:bodyPr anchor="ctr" anchorCtr="1"/>
          <a:lstStyle>
            <a:lvl1pPr algn="ctr">
              <a:lnSpc>
                <a:spcPct val="80000"/>
              </a:lnSpc>
              <a:defRPr sz="10000">
                <a:solidFill>
                  <a:srgbClr val="F1EECF"/>
                </a:solidFill>
              </a:defRPr>
            </a:lvl1pPr>
          </a:lstStyle>
          <a:p>
            <a:pPr lvl="0"/>
            <a:endParaRPr lang="es-PE"/>
          </a:p>
        </p:txBody>
      </p:sp>
      <p:grpSp>
        <p:nvGrpSpPr>
          <p:cNvPr id="4" name="Google Shape;71;p8">
            <a:extLst>
              <a:ext uri="{FF2B5EF4-FFF2-40B4-BE49-F238E27FC236}">
                <a16:creationId xmlns:a16="http://schemas.microsoft.com/office/drawing/2014/main" id="{EB53B8C9-8D86-92BA-9A88-9C3A03737703}"/>
              </a:ext>
            </a:extLst>
          </p:cNvPr>
          <p:cNvGrpSpPr/>
          <p:nvPr/>
        </p:nvGrpSpPr>
        <p:grpSpPr>
          <a:xfrm>
            <a:off x="2289465" y="630003"/>
            <a:ext cx="4565078" cy="157770"/>
            <a:chOff x="2289465" y="630003"/>
            <a:chExt cx="4565078" cy="157770"/>
          </a:xfrm>
        </p:grpSpPr>
        <p:cxnSp>
          <p:nvCxnSpPr>
            <p:cNvPr id="5" name="Google Shape;72;p8">
              <a:extLst>
                <a:ext uri="{FF2B5EF4-FFF2-40B4-BE49-F238E27FC236}">
                  <a16:creationId xmlns:a16="http://schemas.microsoft.com/office/drawing/2014/main" id="{E00CCE35-1B9B-9415-9A54-A00F0357D89D}"/>
                </a:ext>
              </a:extLst>
            </p:cNvPr>
            <p:cNvCxnSpPr/>
            <p:nvPr/>
          </p:nvCxnSpPr>
          <p:spPr>
            <a:xfrm>
              <a:off x="2289465" y="787773"/>
              <a:ext cx="4565078" cy="0"/>
            </a:xfrm>
            <a:prstGeom prst="straightConnector1">
              <a:avLst/>
            </a:prstGeom>
            <a:noFill/>
            <a:ln w="19046" cap="flat">
              <a:solidFill>
                <a:srgbClr val="FFFFFF"/>
              </a:solidFill>
              <a:prstDash val="solid"/>
              <a:round/>
            </a:ln>
          </p:spPr>
        </p:cxnSp>
        <p:cxnSp>
          <p:nvCxnSpPr>
            <p:cNvPr id="6" name="Google Shape;73;p8">
              <a:extLst>
                <a:ext uri="{FF2B5EF4-FFF2-40B4-BE49-F238E27FC236}">
                  <a16:creationId xmlns:a16="http://schemas.microsoft.com/office/drawing/2014/main" id="{09D3C886-64B9-25BE-A4A7-91095D5F4B19}"/>
                </a:ext>
              </a:extLst>
            </p:cNvPr>
            <p:cNvCxnSpPr/>
            <p:nvPr/>
          </p:nvCxnSpPr>
          <p:spPr>
            <a:xfrm>
              <a:off x="2289465" y="630003"/>
              <a:ext cx="4565078" cy="0"/>
            </a:xfrm>
            <a:prstGeom prst="straightConnector1">
              <a:avLst/>
            </a:prstGeom>
            <a:noFill/>
            <a:ln w="19046" cap="flat">
              <a:solidFill>
                <a:srgbClr val="FFFFFF"/>
              </a:solidFill>
              <a:prstDash val="solid"/>
              <a:round/>
            </a:ln>
          </p:spPr>
        </p:cxnSp>
      </p:grpSp>
      <p:grpSp>
        <p:nvGrpSpPr>
          <p:cNvPr id="7" name="Google Shape;74;p8">
            <a:extLst>
              <a:ext uri="{FF2B5EF4-FFF2-40B4-BE49-F238E27FC236}">
                <a16:creationId xmlns:a16="http://schemas.microsoft.com/office/drawing/2014/main" id="{1476539F-278C-3E49-46B5-310B1C95A529}"/>
              </a:ext>
            </a:extLst>
          </p:cNvPr>
          <p:cNvGrpSpPr/>
          <p:nvPr/>
        </p:nvGrpSpPr>
        <p:grpSpPr>
          <a:xfrm>
            <a:off x="827852" y="4513496"/>
            <a:ext cx="7474525" cy="157780"/>
            <a:chOff x="827852" y="4513496"/>
            <a:chExt cx="7474525" cy="157780"/>
          </a:xfrm>
        </p:grpSpPr>
        <p:cxnSp>
          <p:nvCxnSpPr>
            <p:cNvPr id="8" name="Google Shape;75;p8">
              <a:extLst>
                <a:ext uri="{FF2B5EF4-FFF2-40B4-BE49-F238E27FC236}">
                  <a16:creationId xmlns:a16="http://schemas.microsoft.com/office/drawing/2014/main" id="{A8307A2C-508B-46AB-0107-ED96DF91E914}"/>
                </a:ext>
              </a:extLst>
            </p:cNvPr>
            <p:cNvCxnSpPr/>
            <p:nvPr/>
          </p:nvCxnSpPr>
          <p:spPr>
            <a:xfrm>
              <a:off x="827852" y="4671276"/>
              <a:ext cx="7474525" cy="0"/>
            </a:xfrm>
            <a:prstGeom prst="straightConnector1">
              <a:avLst/>
            </a:prstGeom>
            <a:noFill/>
            <a:ln w="19046" cap="flat">
              <a:solidFill>
                <a:srgbClr val="FFFFFF"/>
              </a:solidFill>
              <a:prstDash val="solid"/>
              <a:round/>
            </a:ln>
          </p:spPr>
        </p:cxnSp>
        <p:cxnSp>
          <p:nvCxnSpPr>
            <p:cNvPr id="9" name="Google Shape;76;p8">
              <a:extLst>
                <a:ext uri="{FF2B5EF4-FFF2-40B4-BE49-F238E27FC236}">
                  <a16:creationId xmlns:a16="http://schemas.microsoft.com/office/drawing/2014/main" id="{00DC64FE-6811-2F2C-0D71-1D1DE29F1B16}"/>
                </a:ext>
              </a:extLst>
            </p:cNvPr>
            <p:cNvCxnSpPr/>
            <p:nvPr/>
          </p:nvCxnSpPr>
          <p:spPr>
            <a:xfrm>
              <a:off x="827852" y="4513496"/>
              <a:ext cx="7474525" cy="0"/>
            </a:xfrm>
            <a:prstGeom prst="straightConnector1">
              <a:avLst/>
            </a:prstGeom>
            <a:noFill/>
            <a:ln w="19046" cap="flat">
              <a:solidFill>
                <a:srgbClr val="FFFFFF"/>
              </a:solidFill>
              <a:prstDash val="solid"/>
              <a:round/>
            </a:ln>
          </p:spPr>
        </p:cxnSp>
      </p:grpSp>
    </p:spTree>
    <p:extLst>
      <p:ext uri="{BB962C8B-B14F-4D97-AF65-F5344CB8AC3E}">
        <p14:creationId xmlns:p14="http://schemas.microsoft.com/office/powerpoint/2010/main" val="2103140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78;p9">
            <a:extLst>
              <a:ext uri="{FF2B5EF4-FFF2-40B4-BE49-F238E27FC236}">
                <a16:creationId xmlns:a16="http://schemas.microsoft.com/office/drawing/2014/main" id="{2FC45FD5-AA0D-E912-6332-7EFA1A1F0ED9}"/>
              </a:ext>
            </a:extLst>
          </p:cNvPr>
          <p:cNvSpPr txBox="1">
            <a:spLocks noGrp="1"/>
          </p:cNvSpPr>
          <p:nvPr>
            <p:ph type="subTitle" idx="4294967295"/>
          </p:nvPr>
        </p:nvSpPr>
        <p:spPr>
          <a:xfrm>
            <a:off x="4596551" y="2143947"/>
            <a:ext cx="3804900" cy="1680301"/>
          </a:xfrm>
        </p:spPr>
        <p:txBody>
          <a:bodyPr/>
          <a:lstStyle>
            <a:lvl1pPr algn="r">
              <a:buNone/>
              <a:defRPr sz="1600"/>
            </a:lvl1pPr>
          </a:lstStyle>
          <a:p>
            <a:pPr lvl="0"/>
            <a:endParaRPr lang="es-PE"/>
          </a:p>
        </p:txBody>
      </p:sp>
      <p:sp>
        <p:nvSpPr>
          <p:cNvPr id="3" name="Google Shape;79;p9">
            <a:extLst>
              <a:ext uri="{FF2B5EF4-FFF2-40B4-BE49-F238E27FC236}">
                <a16:creationId xmlns:a16="http://schemas.microsoft.com/office/drawing/2014/main" id="{CAE01A07-1C07-C91B-554F-3B0CBDB3264A}"/>
              </a:ext>
            </a:extLst>
          </p:cNvPr>
          <p:cNvSpPr txBox="1">
            <a:spLocks noGrp="1"/>
          </p:cNvSpPr>
          <p:nvPr>
            <p:ph type="title"/>
          </p:nvPr>
        </p:nvSpPr>
        <p:spPr>
          <a:xfrm>
            <a:off x="4596569" y="1381374"/>
            <a:ext cx="3804900" cy="572697"/>
          </a:xfrm>
        </p:spPr>
        <p:txBody>
          <a:bodyPr/>
          <a:lstStyle>
            <a:lvl1pPr algn="r">
              <a:defRPr sz="3800"/>
            </a:lvl1pPr>
          </a:lstStyle>
          <a:p>
            <a:pPr lvl="0"/>
            <a:endParaRPr lang="es-PE"/>
          </a:p>
        </p:txBody>
      </p:sp>
      <p:grpSp>
        <p:nvGrpSpPr>
          <p:cNvPr id="4" name="Google Shape;81;p9">
            <a:extLst>
              <a:ext uri="{FF2B5EF4-FFF2-40B4-BE49-F238E27FC236}">
                <a16:creationId xmlns:a16="http://schemas.microsoft.com/office/drawing/2014/main" id="{A87DA145-74B4-5A78-6F30-43FC6C533F03}"/>
              </a:ext>
            </a:extLst>
          </p:cNvPr>
          <p:cNvGrpSpPr/>
          <p:nvPr/>
        </p:nvGrpSpPr>
        <p:grpSpPr>
          <a:xfrm>
            <a:off x="4682861" y="4513496"/>
            <a:ext cx="3619342" cy="157780"/>
            <a:chOff x="4682861" y="4513496"/>
            <a:chExt cx="3619342" cy="157780"/>
          </a:xfrm>
        </p:grpSpPr>
        <p:cxnSp>
          <p:nvCxnSpPr>
            <p:cNvPr id="5" name="Google Shape;82;p9">
              <a:extLst>
                <a:ext uri="{FF2B5EF4-FFF2-40B4-BE49-F238E27FC236}">
                  <a16:creationId xmlns:a16="http://schemas.microsoft.com/office/drawing/2014/main" id="{62E0C66A-A44C-9430-9412-32156920A808}"/>
                </a:ext>
              </a:extLst>
            </p:cNvPr>
            <p:cNvCxnSpPr/>
            <p:nvPr/>
          </p:nvCxnSpPr>
          <p:spPr>
            <a:xfrm>
              <a:off x="4682861" y="4671276"/>
              <a:ext cx="3619342" cy="0"/>
            </a:xfrm>
            <a:prstGeom prst="straightConnector1">
              <a:avLst/>
            </a:prstGeom>
            <a:noFill/>
            <a:ln w="19046" cap="flat">
              <a:solidFill>
                <a:srgbClr val="65A32E"/>
              </a:solidFill>
              <a:prstDash val="solid"/>
              <a:round/>
            </a:ln>
          </p:spPr>
        </p:cxnSp>
        <p:cxnSp>
          <p:nvCxnSpPr>
            <p:cNvPr id="6" name="Google Shape;83;p9">
              <a:extLst>
                <a:ext uri="{FF2B5EF4-FFF2-40B4-BE49-F238E27FC236}">
                  <a16:creationId xmlns:a16="http://schemas.microsoft.com/office/drawing/2014/main" id="{CBD31BF5-7ABB-40BD-CFF6-C202425858A8}"/>
                </a:ext>
              </a:extLst>
            </p:cNvPr>
            <p:cNvCxnSpPr/>
            <p:nvPr/>
          </p:nvCxnSpPr>
          <p:spPr>
            <a:xfrm>
              <a:off x="4682861" y="4513496"/>
              <a:ext cx="3619342" cy="0"/>
            </a:xfrm>
            <a:prstGeom prst="straightConnector1">
              <a:avLst/>
            </a:prstGeom>
            <a:noFill/>
            <a:ln w="19046" cap="flat">
              <a:solidFill>
                <a:srgbClr val="65A32E"/>
              </a:solidFill>
              <a:prstDash val="solid"/>
              <a:round/>
            </a:ln>
          </p:spPr>
        </p:cxnSp>
      </p:grpSp>
      <p:grpSp>
        <p:nvGrpSpPr>
          <p:cNvPr id="7" name="Google Shape;84;p9">
            <a:extLst>
              <a:ext uri="{FF2B5EF4-FFF2-40B4-BE49-F238E27FC236}">
                <a16:creationId xmlns:a16="http://schemas.microsoft.com/office/drawing/2014/main" id="{33B2A7A7-5295-0DCA-352F-E54E1C18D62F}"/>
              </a:ext>
            </a:extLst>
          </p:cNvPr>
          <p:cNvGrpSpPr/>
          <p:nvPr/>
        </p:nvGrpSpPr>
        <p:grpSpPr>
          <a:xfrm>
            <a:off x="4682788" y="630003"/>
            <a:ext cx="3619168" cy="157770"/>
            <a:chOff x="4682788" y="630003"/>
            <a:chExt cx="3619168" cy="157770"/>
          </a:xfrm>
        </p:grpSpPr>
        <p:cxnSp>
          <p:nvCxnSpPr>
            <p:cNvPr id="8" name="Google Shape;85;p9">
              <a:extLst>
                <a:ext uri="{FF2B5EF4-FFF2-40B4-BE49-F238E27FC236}">
                  <a16:creationId xmlns:a16="http://schemas.microsoft.com/office/drawing/2014/main" id="{D784AF55-64F2-0A61-38CB-ED3A69856FBA}"/>
                </a:ext>
              </a:extLst>
            </p:cNvPr>
            <p:cNvCxnSpPr/>
            <p:nvPr/>
          </p:nvCxnSpPr>
          <p:spPr>
            <a:xfrm>
              <a:off x="4682788" y="787773"/>
              <a:ext cx="3619168" cy="0"/>
            </a:xfrm>
            <a:prstGeom prst="straightConnector1">
              <a:avLst/>
            </a:prstGeom>
            <a:noFill/>
            <a:ln w="19046" cap="flat">
              <a:solidFill>
                <a:srgbClr val="65A32E"/>
              </a:solidFill>
              <a:prstDash val="solid"/>
              <a:round/>
            </a:ln>
          </p:spPr>
        </p:cxnSp>
        <p:cxnSp>
          <p:nvCxnSpPr>
            <p:cNvPr id="9" name="Google Shape;86;p9">
              <a:extLst>
                <a:ext uri="{FF2B5EF4-FFF2-40B4-BE49-F238E27FC236}">
                  <a16:creationId xmlns:a16="http://schemas.microsoft.com/office/drawing/2014/main" id="{B0F879C7-9929-02D9-6DCA-28827C1A9B47}"/>
                </a:ext>
              </a:extLst>
            </p:cNvPr>
            <p:cNvCxnSpPr/>
            <p:nvPr/>
          </p:nvCxnSpPr>
          <p:spPr>
            <a:xfrm>
              <a:off x="4682788" y="630003"/>
              <a:ext cx="3619168" cy="0"/>
            </a:xfrm>
            <a:prstGeom prst="straightConnector1">
              <a:avLst/>
            </a:prstGeom>
            <a:noFill/>
            <a:ln w="19046" cap="flat">
              <a:solidFill>
                <a:srgbClr val="65A32E"/>
              </a:solidFill>
              <a:prstDash val="solid"/>
              <a:round/>
            </a:ln>
          </p:spPr>
        </p:cxnSp>
      </p:grpSp>
      <p:sp>
        <p:nvSpPr>
          <p:cNvPr id="10" name="Diagrama de flujo: retraso 11">
            <a:extLst>
              <a:ext uri="{FF2B5EF4-FFF2-40B4-BE49-F238E27FC236}">
                <a16:creationId xmlns:a16="http://schemas.microsoft.com/office/drawing/2014/main" id="{A235504A-E332-7557-F05A-6FF982E4A4F7}"/>
              </a:ext>
            </a:extLst>
          </p:cNvPr>
          <p:cNvSpPr/>
          <p:nvPr/>
        </p:nvSpPr>
        <p:spPr>
          <a:xfrm>
            <a:off x="0" y="1532964"/>
            <a:ext cx="2680444" cy="236443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1" name="Diagrama de flujo: retraso 12">
            <a:extLst>
              <a:ext uri="{FF2B5EF4-FFF2-40B4-BE49-F238E27FC236}">
                <a16:creationId xmlns:a16="http://schemas.microsoft.com/office/drawing/2014/main" id="{7A60A823-34DA-78FD-4901-EEAC6D2ACFC7}"/>
              </a:ext>
            </a:extLst>
          </p:cNvPr>
          <p:cNvSpPr/>
          <p:nvPr/>
        </p:nvSpPr>
        <p:spPr>
          <a:xfrm rot="10799991">
            <a:off x="8401452" y="4401674"/>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0358489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89;p10">
            <a:extLst>
              <a:ext uri="{FF2B5EF4-FFF2-40B4-BE49-F238E27FC236}">
                <a16:creationId xmlns:a16="http://schemas.microsoft.com/office/drawing/2014/main" id="{D7247FC0-EB0C-6D36-8B7A-1E89C2DCDF5E}"/>
              </a:ext>
            </a:extLst>
          </p:cNvPr>
          <p:cNvSpPr txBox="1">
            <a:spLocks noGrp="1"/>
          </p:cNvSpPr>
          <p:nvPr>
            <p:ph type="title"/>
          </p:nvPr>
        </p:nvSpPr>
        <p:spPr>
          <a:xfrm>
            <a:off x="5583399" y="630003"/>
            <a:ext cx="2840702" cy="2206803"/>
          </a:xfrm>
        </p:spPr>
        <p:txBody>
          <a:bodyPr/>
          <a:lstStyle>
            <a:lvl1pPr algn="r">
              <a:defRPr/>
            </a:lvl1pPr>
          </a:lstStyle>
          <a:p>
            <a:pPr lvl="0"/>
            <a:endParaRPr lang="es-PE"/>
          </a:p>
        </p:txBody>
      </p:sp>
      <p:grpSp>
        <p:nvGrpSpPr>
          <p:cNvPr id="3" name="Google Shape;91;p10">
            <a:extLst>
              <a:ext uri="{FF2B5EF4-FFF2-40B4-BE49-F238E27FC236}">
                <a16:creationId xmlns:a16="http://schemas.microsoft.com/office/drawing/2014/main" id="{20A9FBC5-0812-FE3F-C547-F5B2E33E4AF1}"/>
              </a:ext>
            </a:extLst>
          </p:cNvPr>
          <p:cNvGrpSpPr/>
          <p:nvPr/>
        </p:nvGrpSpPr>
        <p:grpSpPr>
          <a:xfrm>
            <a:off x="1479947" y="4513496"/>
            <a:ext cx="6822265" cy="157780"/>
            <a:chOff x="1479947" y="4513496"/>
            <a:chExt cx="6822265" cy="157780"/>
          </a:xfrm>
        </p:grpSpPr>
        <p:cxnSp>
          <p:nvCxnSpPr>
            <p:cNvPr id="4" name="Google Shape;92;p10">
              <a:extLst>
                <a:ext uri="{FF2B5EF4-FFF2-40B4-BE49-F238E27FC236}">
                  <a16:creationId xmlns:a16="http://schemas.microsoft.com/office/drawing/2014/main" id="{BFAB52A3-BCCC-4E84-9759-38434463A350}"/>
                </a:ext>
              </a:extLst>
            </p:cNvPr>
            <p:cNvCxnSpPr/>
            <p:nvPr/>
          </p:nvCxnSpPr>
          <p:spPr>
            <a:xfrm>
              <a:off x="1479947" y="4671276"/>
              <a:ext cx="6822265" cy="0"/>
            </a:xfrm>
            <a:prstGeom prst="straightConnector1">
              <a:avLst/>
            </a:prstGeom>
            <a:noFill/>
            <a:ln w="19046" cap="flat">
              <a:solidFill>
                <a:srgbClr val="65A32E"/>
              </a:solidFill>
              <a:prstDash val="solid"/>
              <a:round/>
            </a:ln>
          </p:spPr>
        </p:cxnSp>
        <p:cxnSp>
          <p:nvCxnSpPr>
            <p:cNvPr id="5" name="Google Shape;93;p10">
              <a:extLst>
                <a:ext uri="{FF2B5EF4-FFF2-40B4-BE49-F238E27FC236}">
                  <a16:creationId xmlns:a16="http://schemas.microsoft.com/office/drawing/2014/main" id="{1B6811AE-C2A4-0320-DE24-885B92351698}"/>
                </a:ext>
              </a:extLst>
            </p:cNvPr>
            <p:cNvCxnSpPr/>
            <p:nvPr/>
          </p:nvCxnSpPr>
          <p:spPr>
            <a:xfrm>
              <a:off x="1479947" y="4513496"/>
              <a:ext cx="6822265" cy="0"/>
            </a:xfrm>
            <a:prstGeom prst="straightConnector1">
              <a:avLst/>
            </a:prstGeom>
            <a:noFill/>
            <a:ln w="19046" cap="flat">
              <a:solidFill>
                <a:srgbClr val="65A32E"/>
              </a:solidFill>
              <a:prstDash val="solid"/>
              <a:round/>
            </a:ln>
          </p:spPr>
        </p:cxnSp>
      </p:grpSp>
      <p:sp>
        <p:nvSpPr>
          <p:cNvPr id="6" name="Diagrama de flujo: retraso 6">
            <a:extLst>
              <a:ext uri="{FF2B5EF4-FFF2-40B4-BE49-F238E27FC236}">
                <a16:creationId xmlns:a16="http://schemas.microsoft.com/office/drawing/2014/main" id="{E03FBD05-382A-9539-13B9-71A9F4418D5D}"/>
              </a:ext>
            </a:extLst>
          </p:cNvPr>
          <p:cNvSpPr/>
          <p:nvPr/>
        </p:nvSpPr>
        <p:spPr>
          <a:xfrm>
            <a:off x="0" y="4067909"/>
            <a:ext cx="1348154" cy="107559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33770550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_NUMBER">
    <p:bg>
      <p:bgPr>
        <a:solidFill>
          <a:srgbClr val="00B050"/>
        </a:solidFill>
        <a:effectLst/>
      </p:bgPr>
    </p:bg>
    <p:spTree>
      <p:nvGrpSpPr>
        <p:cNvPr id="1" name=""/>
        <p:cNvGrpSpPr/>
        <p:nvPr/>
      </p:nvGrpSpPr>
      <p:grpSpPr>
        <a:xfrm>
          <a:off x="0" y="0"/>
          <a:ext cx="0" cy="0"/>
          <a:chOff x="0" y="0"/>
          <a:chExt cx="0" cy="0"/>
        </a:xfrm>
      </p:grpSpPr>
      <p:sp>
        <p:nvSpPr>
          <p:cNvPr id="2" name="Google Shape;95;p11">
            <a:extLst>
              <a:ext uri="{FF2B5EF4-FFF2-40B4-BE49-F238E27FC236}">
                <a16:creationId xmlns:a16="http://schemas.microsoft.com/office/drawing/2014/main" id="{C69F4744-7C4B-3702-FBED-DBE450DADB66}"/>
              </a:ext>
            </a:extLst>
          </p:cNvPr>
          <p:cNvSpPr txBox="1">
            <a:spLocks noGrp="1"/>
          </p:cNvSpPr>
          <p:nvPr>
            <p:ph type="title"/>
          </p:nvPr>
        </p:nvSpPr>
        <p:spPr>
          <a:xfrm>
            <a:off x="1202728" y="1406447"/>
            <a:ext cx="6738597" cy="1845597"/>
          </a:xfrm>
        </p:spPr>
        <p:txBody>
          <a:bodyPr anchorCtr="1"/>
          <a:lstStyle>
            <a:lvl1pPr algn="ctr">
              <a:defRPr sz="12000">
                <a:solidFill>
                  <a:srgbClr val="F1EECF"/>
                </a:solidFill>
              </a:defRPr>
            </a:lvl1pPr>
          </a:lstStyle>
          <a:p>
            <a:pPr lvl="0"/>
            <a:r>
              <a:rPr lang="es-PE"/>
              <a:t>xx%</a:t>
            </a:r>
          </a:p>
        </p:txBody>
      </p:sp>
      <p:sp>
        <p:nvSpPr>
          <p:cNvPr id="3" name="Google Shape;96;p11">
            <a:extLst>
              <a:ext uri="{FF2B5EF4-FFF2-40B4-BE49-F238E27FC236}">
                <a16:creationId xmlns:a16="http://schemas.microsoft.com/office/drawing/2014/main" id="{E254D0B4-D9CD-F42C-6FFB-89D7FBBFB314}"/>
              </a:ext>
            </a:extLst>
          </p:cNvPr>
          <p:cNvSpPr txBox="1">
            <a:spLocks noGrp="1"/>
          </p:cNvSpPr>
          <p:nvPr>
            <p:ph type="subTitle" idx="4294967295"/>
          </p:nvPr>
        </p:nvSpPr>
        <p:spPr>
          <a:xfrm>
            <a:off x="1749329" y="3418703"/>
            <a:ext cx="5645395" cy="497104"/>
          </a:xfrm>
        </p:spPr>
        <p:txBody>
          <a:bodyPr anchorCtr="1"/>
          <a:lstStyle>
            <a:lvl1pPr algn="ctr">
              <a:buNone/>
              <a:defRPr sz="1600">
                <a:solidFill>
                  <a:srgbClr val="F1EECF"/>
                </a:solidFill>
              </a:defRPr>
            </a:lvl1pPr>
          </a:lstStyle>
          <a:p>
            <a:pPr lvl="0"/>
            <a:endParaRPr lang="es-PE"/>
          </a:p>
        </p:txBody>
      </p:sp>
      <p:grpSp>
        <p:nvGrpSpPr>
          <p:cNvPr id="4" name="Google Shape;102;p11">
            <a:extLst>
              <a:ext uri="{FF2B5EF4-FFF2-40B4-BE49-F238E27FC236}">
                <a16:creationId xmlns:a16="http://schemas.microsoft.com/office/drawing/2014/main" id="{7F3E135A-41F3-3B8B-8161-870E73A2BA51}"/>
              </a:ext>
            </a:extLst>
          </p:cNvPr>
          <p:cNvGrpSpPr/>
          <p:nvPr/>
        </p:nvGrpSpPr>
        <p:grpSpPr>
          <a:xfrm>
            <a:off x="827852" y="4513496"/>
            <a:ext cx="7474525" cy="157780"/>
            <a:chOff x="827852" y="4513496"/>
            <a:chExt cx="7474525" cy="157780"/>
          </a:xfrm>
        </p:grpSpPr>
        <p:cxnSp>
          <p:nvCxnSpPr>
            <p:cNvPr id="5" name="Google Shape;103;p11">
              <a:extLst>
                <a:ext uri="{FF2B5EF4-FFF2-40B4-BE49-F238E27FC236}">
                  <a16:creationId xmlns:a16="http://schemas.microsoft.com/office/drawing/2014/main" id="{BA83F980-2365-7692-9E18-720B8386E44B}"/>
                </a:ext>
              </a:extLst>
            </p:cNvPr>
            <p:cNvCxnSpPr/>
            <p:nvPr/>
          </p:nvCxnSpPr>
          <p:spPr>
            <a:xfrm>
              <a:off x="827852" y="4671276"/>
              <a:ext cx="7474525" cy="0"/>
            </a:xfrm>
            <a:prstGeom prst="straightConnector1">
              <a:avLst/>
            </a:prstGeom>
            <a:noFill/>
            <a:ln w="19046" cap="flat">
              <a:solidFill>
                <a:srgbClr val="FFFFFF"/>
              </a:solidFill>
              <a:prstDash val="solid"/>
              <a:round/>
            </a:ln>
          </p:spPr>
        </p:cxnSp>
        <p:cxnSp>
          <p:nvCxnSpPr>
            <p:cNvPr id="6" name="Google Shape;104;p11">
              <a:extLst>
                <a:ext uri="{FF2B5EF4-FFF2-40B4-BE49-F238E27FC236}">
                  <a16:creationId xmlns:a16="http://schemas.microsoft.com/office/drawing/2014/main" id="{43CE8F57-D84C-C719-825C-469EC229BCA2}"/>
                </a:ext>
              </a:extLst>
            </p:cNvPr>
            <p:cNvCxnSpPr/>
            <p:nvPr/>
          </p:nvCxnSpPr>
          <p:spPr>
            <a:xfrm>
              <a:off x="827852" y="4513496"/>
              <a:ext cx="7474525" cy="0"/>
            </a:xfrm>
            <a:prstGeom prst="straightConnector1">
              <a:avLst/>
            </a:prstGeom>
            <a:noFill/>
            <a:ln w="19046" cap="flat">
              <a:solidFill>
                <a:srgbClr val="FFFFFF"/>
              </a:solidFill>
              <a:prstDash val="solid"/>
              <a:round/>
            </a:ln>
          </p:spPr>
        </p:cxnSp>
      </p:grpSp>
      <p:sp>
        <p:nvSpPr>
          <p:cNvPr id="7" name="Diagrama de flujo: retraso 11">
            <a:extLst>
              <a:ext uri="{FF2B5EF4-FFF2-40B4-BE49-F238E27FC236}">
                <a16:creationId xmlns:a16="http://schemas.microsoft.com/office/drawing/2014/main" id="{595B02CD-A0B3-5F19-4BD0-5554ED2D9682}"/>
              </a:ext>
            </a:extLst>
          </p:cNvPr>
          <p:cNvSpPr/>
          <p:nvPr/>
        </p:nvSpPr>
        <p:spPr>
          <a:xfrm>
            <a:off x="0" y="-1591"/>
            <a:ext cx="2239109" cy="208122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8" name="Diagrama de flujo: retraso 12">
            <a:extLst>
              <a:ext uri="{FF2B5EF4-FFF2-40B4-BE49-F238E27FC236}">
                <a16:creationId xmlns:a16="http://schemas.microsoft.com/office/drawing/2014/main" id="{1CA9FD3F-2371-DED9-ADB5-88EFE8EB710A}"/>
              </a:ext>
            </a:extLst>
          </p:cNvPr>
          <p:cNvSpPr/>
          <p:nvPr/>
        </p:nvSpPr>
        <p:spPr>
          <a:xfrm rot="10799991">
            <a:off x="8316147" y="4325816"/>
            <a:ext cx="827852" cy="81768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extLst>
      <p:ext uri="{BB962C8B-B14F-4D97-AF65-F5344CB8AC3E}">
        <p14:creationId xmlns:p14="http://schemas.microsoft.com/office/powerpoint/2010/main" val="720846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EE9845FE-8DCD-DF5A-A30A-35EFF8E86355}"/>
              </a:ext>
            </a:extLst>
          </p:cNvPr>
          <p:cNvSpPr txBox="1">
            <a:spLocks noGrp="1"/>
          </p:cNvSpPr>
          <p:nvPr>
            <p:ph type="title"/>
          </p:nvPr>
        </p:nvSpPr>
        <p:spPr>
          <a:xfrm>
            <a:off x="719998" y="454493"/>
            <a:ext cx="7704002" cy="564898"/>
          </a:xfrm>
          <a:prstGeom prst="rect">
            <a:avLst/>
          </a:prstGeom>
          <a:noFill/>
          <a:ln>
            <a:noFill/>
          </a:ln>
        </p:spPr>
        <p:txBody>
          <a:bodyPr vert="horz" wrap="square" lIns="91421" tIns="91421" rIns="91421" bIns="91421" anchor="t" anchorCtr="0" compatLnSpc="1">
            <a:noAutofit/>
          </a:bodyPr>
          <a:lstStyle/>
          <a:p>
            <a:pPr lvl="0"/>
            <a:endParaRPr lang="es-PE"/>
          </a:p>
        </p:txBody>
      </p:sp>
      <p:sp>
        <p:nvSpPr>
          <p:cNvPr id="3" name="Google Shape;7;p1">
            <a:extLst>
              <a:ext uri="{FF2B5EF4-FFF2-40B4-BE49-F238E27FC236}">
                <a16:creationId xmlns:a16="http://schemas.microsoft.com/office/drawing/2014/main" id="{5F935352-DD5B-3195-5F36-303FA7F68FAF}"/>
              </a:ext>
            </a:extLst>
          </p:cNvPr>
          <p:cNvSpPr txBox="1">
            <a:spLocks noGrp="1"/>
          </p:cNvSpPr>
          <p:nvPr>
            <p:ph type="body" idx="1"/>
          </p:nvPr>
        </p:nvSpPr>
        <p:spPr>
          <a:xfrm>
            <a:off x="719998" y="1142972"/>
            <a:ext cx="7704002" cy="3370496"/>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TextBox 11"/>
          <p:cNvSpPr txBox="1"/>
          <p:nvPr userDrawn="1"/>
        </p:nvSpPr>
        <p:spPr>
          <a:xfrm rot="16200000">
            <a:off x="-2360532" y="1382235"/>
            <a:ext cx="4446020" cy="230832"/>
          </a:xfrm>
          <a:prstGeom prst="rect">
            <a:avLst/>
          </a:prstGeom>
          <a:noFill/>
        </p:spPr>
        <p:txBody>
          <a:bodyPr wrap="square" rtlCol="0" anchor="ctr">
            <a:spAutoFit/>
          </a:bodyPr>
          <a:lstStyle/>
          <a:p>
            <a:r>
              <a:rPr lang="bs-Latn-BA" sz="900" dirty="0">
                <a:solidFill>
                  <a:schemeClr val="bg1">
                    <a:lumMod val="65000"/>
                  </a:schemeClr>
                </a:solidFill>
                <a:latin typeface="Arial" panose="020B0604020202020204" pitchFamily="34" charset="0"/>
                <a:cs typeface="Arial" panose="020B0604020202020204" pitchFamily="34" charset="0"/>
              </a:rPr>
              <a:t>Find</a:t>
            </a:r>
            <a:r>
              <a:rPr lang="bs-Latn-BA" sz="900" baseline="0" dirty="0">
                <a:solidFill>
                  <a:schemeClr val="bg1">
                    <a:lumMod val="65000"/>
                  </a:schemeClr>
                </a:solidFill>
                <a:latin typeface="Arial" panose="020B0604020202020204" pitchFamily="34" charset="0"/>
                <a:cs typeface="Arial" panose="020B0604020202020204" pitchFamily="34" charset="0"/>
              </a:rPr>
              <a:t> m</a:t>
            </a:r>
            <a:r>
              <a:rPr lang="bs-Latn-BA" sz="900" dirty="0">
                <a:solidFill>
                  <a:schemeClr val="bg1">
                    <a:lumMod val="65000"/>
                  </a:schemeClr>
                </a:solidFill>
                <a:latin typeface="Arial" panose="020B0604020202020204" pitchFamily="34" charset="0"/>
                <a:cs typeface="Arial" panose="020B0604020202020204" pitchFamily="34" charset="0"/>
              </a:rPr>
              <a:t>ore PowerPoint templates</a:t>
            </a:r>
            <a:r>
              <a:rPr lang="bs-Latn-BA" sz="900" baseline="0" dirty="0">
                <a:solidFill>
                  <a:schemeClr val="bg1">
                    <a:lumMod val="65000"/>
                  </a:schemeClr>
                </a:solidFill>
                <a:latin typeface="Arial" panose="020B0604020202020204" pitchFamily="34" charset="0"/>
                <a:cs typeface="Arial" panose="020B0604020202020204" pitchFamily="34" charset="0"/>
              </a:rPr>
              <a:t> on </a:t>
            </a:r>
            <a:r>
              <a:rPr lang="es-PE" sz="900" b="1" baseline="0" dirty="0" smtClean="0">
                <a:solidFill>
                  <a:schemeClr val="bg1">
                    <a:lumMod val="65000"/>
                  </a:schemeClr>
                </a:solidFill>
                <a:latin typeface="Arial" panose="020B0604020202020204" pitchFamily="34" charset="0"/>
                <a:cs typeface="Arial" panose="020B0604020202020204" pitchFamily="34" charset="0"/>
                <a:hlinkClick r:id="rId33"/>
              </a:rPr>
              <a:t>plantillaspowerpoint.org</a:t>
            </a:r>
            <a:endParaRPr lang="en-US" sz="900" dirty="0">
              <a:solidFill>
                <a:schemeClr val="bg1">
                  <a:lumMod val="6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rot="16200000">
            <a:off x="-635099" y="4080717"/>
            <a:ext cx="995155" cy="2750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marL="0" marR="0" lvl="0" indent="0" algn="l" defTabSz="914400" rtl="0" fontAlgn="auto" hangingPunct="1">
        <a:lnSpc>
          <a:spcPct val="100000"/>
        </a:lnSpc>
        <a:spcBef>
          <a:spcPts val="0"/>
        </a:spcBef>
        <a:spcAft>
          <a:spcPts val="0"/>
        </a:spcAft>
        <a:buNone/>
        <a:tabLst/>
        <a:defRPr lang="es-PE" sz="3200" b="1" i="0" u="none" strike="noStrike" kern="0" cap="none" spc="0" baseline="0">
          <a:solidFill>
            <a:srgbClr val="65A32E"/>
          </a:solidFill>
          <a:uFillTx/>
          <a:latin typeface="Alata"/>
          <a:ea typeface="Alata"/>
          <a:cs typeface="Alata"/>
        </a:defRPr>
      </a:lvl1pPr>
    </p:titleStyle>
    <p:bodyStyle>
      <a:lvl1pPr marL="457200" marR="0" lvl="0" indent="-317497" algn="l" defTabSz="914400" rtl="0" fontAlgn="auto" hangingPunct="1">
        <a:lnSpc>
          <a:spcPct val="100000"/>
        </a:lnSpc>
        <a:spcBef>
          <a:spcPts val="0"/>
        </a:spcBef>
        <a:spcAft>
          <a:spcPts val="0"/>
        </a:spcAft>
        <a:buClr>
          <a:srgbClr val="375715"/>
        </a:buClr>
        <a:buSzPts val="1400"/>
        <a:buFont typeface="Lexend"/>
        <a:buChar char="●"/>
        <a:tabLst/>
        <a:defRPr lang="es-PE" sz="1400" b="0" i="0" u="none" strike="noStrike" kern="0" cap="none" spc="0" baseline="0">
          <a:solidFill>
            <a:srgbClr val="375715"/>
          </a:solidFill>
          <a:uFillTx/>
          <a:latin typeface="Lexend"/>
          <a:ea typeface="Lexend"/>
          <a:cs typeface="Lexen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3964DE97-0CF8-1949-D083-778612C1E3AC}"/>
              </a:ext>
            </a:extLst>
          </p:cNvPr>
          <p:cNvPicPr>
            <a:picLocks noChangeAspect="1"/>
          </p:cNvPicPr>
          <p:nvPr/>
        </p:nvPicPr>
        <p:blipFill>
          <a:blip r:embed="rId3"/>
          <a:srcRect/>
          <a:stretch>
            <a:fillRect/>
          </a:stretch>
        </p:blipFill>
        <p:spPr>
          <a:xfrm flipH="1">
            <a:off x="0" y="2821244"/>
            <a:ext cx="1739463" cy="2320235"/>
          </a:xfrm>
          <a:prstGeom prst="rect">
            <a:avLst/>
          </a:prstGeom>
          <a:noFill/>
          <a:ln cap="flat">
            <a:noFill/>
          </a:ln>
        </p:spPr>
      </p:pic>
      <p:pic>
        <p:nvPicPr>
          <p:cNvPr id="3" name="Picture 2" descr="planta de hojas verdes">
            <a:extLst>
              <a:ext uri="{FF2B5EF4-FFF2-40B4-BE49-F238E27FC236}">
                <a16:creationId xmlns:a16="http://schemas.microsoft.com/office/drawing/2014/main" id="{87E87A3C-0D0C-539B-EF5A-FA51726B6B0D}"/>
              </a:ext>
            </a:extLst>
          </p:cNvPr>
          <p:cNvPicPr>
            <a:picLocks noChangeAspect="1"/>
          </p:cNvPicPr>
          <p:nvPr/>
        </p:nvPicPr>
        <p:blipFill>
          <a:blip r:embed="rId3"/>
          <a:srcRect/>
          <a:stretch>
            <a:fillRect/>
          </a:stretch>
        </p:blipFill>
        <p:spPr>
          <a:xfrm>
            <a:off x="7408980" y="2829190"/>
            <a:ext cx="1735019" cy="2314309"/>
          </a:xfrm>
          <a:prstGeom prst="rect">
            <a:avLst/>
          </a:prstGeom>
          <a:noFill/>
          <a:ln cap="flat">
            <a:noFill/>
          </a:ln>
        </p:spPr>
      </p:pic>
      <p:sp>
        <p:nvSpPr>
          <p:cNvPr id="4" name="Elipse 16">
            <a:extLst>
              <a:ext uri="{FF2B5EF4-FFF2-40B4-BE49-F238E27FC236}">
                <a16:creationId xmlns:a16="http://schemas.microsoft.com/office/drawing/2014/main" id="{436ADEDE-608F-6ED0-5F78-9122DA0C6BCD}"/>
              </a:ext>
            </a:extLst>
          </p:cNvPr>
          <p:cNvSpPr/>
          <p:nvPr/>
        </p:nvSpPr>
        <p:spPr>
          <a:xfrm>
            <a:off x="1448043" y="2004648"/>
            <a:ext cx="2526084" cy="23387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5" name="Google Shape;392;p39">
            <a:extLst>
              <a:ext uri="{FF2B5EF4-FFF2-40B4-BE49-F238E27FC236}">
                <a16:creationId xmlns:a16="http://schemas.microsoft.com/office/drawing/2014/main" id="{2FAA60BB-6E1B-5867-9F67-66716B55A21B}"/>
              </a:ext>
            </a:extLst>
          </p:cNvPr>
          <p:cNvSpPr/>
          <p:nvPr/>
        </p:nvSpPr>
        <p:spPr>
          <a:xfrm>
            <a:off x="5997385" y="86868"/>
            <a:ext cx="3019623" cy="30196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93;p39">
            <a:extLst>
              <a:ext uri="{FF2B5EF4-FFF2-40B4-BE49-F238E27FC236}">
                <a16:creationId xmlns:a16="http://schemas.microsoft.com/office/drawing/2014/main" id="{1C0895C7-CE4E-0D65-7165-7520E3582645}"/>
              </a:ext>
            </a:extLst>
          </p:cNvPr>
          <p:cNvSpPr txBox="1">
            <a:spLocks noGrp="1"/>
          </p:cNvSpPr>
          <p:nvPr>
            <p:ph type="ctrTitle"/>
          </p:nvPr>
        </p:nvSpPr>
        <p:spPr>
          <a:xfrm>
            <a:off x="331496" y="2345005"/>
            <a:ext cx="4986305" cy="1284603"/>
          </a:xfrm>
        </p:spPr>
        <p:txBody>
          <a:bodyPr/>
          <a:lstStyle/>
          <a:p>
            <a:pPr lvl="0"/>
            <a:r>
              <a:rPr lang="en-US" sz="8800" dirty="0">
                <a:solidFill>
                  <a:srgbClr val="00B050"/>
                </a:solidFill>
              </a:rPr>
              <a:t>PLANTS</a:t>
            </a:r>
          </a:p>
        </p:txBody>
      </p:sp>
      <p:sp>
        <p:nvSpPr>
          <p:cNvPr id="7" name="Google Shape;394;p39">
            <a:extLst>
              <a:ext uri="{FF2B5EF4-FFF2-40B4-BE49-F238E27FC236}">
                <a16:creationId xmlns:a16="http://schemas.microsoft.com/office/drawing/2014/main" id="{70DE013E-6CB2-5D91-B487-DB505EB67E7F}"/>
              </a:ext>
            </a:extLst>
          </p:cNvPr>
          <p:cNvSpPr txBox="1">
            <a:spLocks noGrp="1"/>
          </p:cNvSpPr>
          <p:nvPr>
            <p:ph type="subTitle" idx="1"/>
          </p:nvPr>
        </p:nvSpPr>
        <p:spPr/>
        <p:txBody>
          <a:bodyPr/>
          <a:lstStyle/>
          <a:p>
            <a:pPr marL="0" lvl="0" indent="0"/>
            <a:r>
              <a:rPr lang="en-US">
                <a:solidFill>
                  <a:srgbClr val="00B050"/>
                </a:solidFill>
              </a:rPr>
              <a:t>Here is where your presentation begins</a:t>
            </a:r>
          </a:p>
        </p:txBody>
      </p:sp>
      <p:cxnSp>
        <p:nvCxnSpPr>
          <p:cNvPr id="8" name="Google Shape;396;p39">
            <a:extLst>
              <a:ext uri="{FF2B5EF4-FFF2-40B4-BE49-F238E27FC236}">
                <a16:creationId xmlns:a16="http://schemas.microsoft.com/office/drawing/2014/main" id="{AA17F258-416F-F168-E8FB-727B0D8F61AB}"/>
              </a:ext>
            </a:extLst>
          </p:cNvPr>
          <p:cNvCxnSpPr/>
          <p:nvPr/>
        </p:nvCxnSpPr>
        <p:spPr>
          <a:xfrm>
            <a:off x="827879" y="3999219"/>
            <a:ext cx="3854992" cy="0"/>
          </a:xfrm>
          <a:prstGeom prst="straightConnector1">
            <a:avLst/>
          </a:prstGeom>
          <a:noFill/>
          <a:ln w="19046" cap="flat">
            <a:solidFill>
              <a:srgbClr val="65A32E"/>
            </a:solidFill>
            <a:prstDash val="solid"/>
            <a:round/>
          </a:ln>
        </p:spPr>
      </p:cxnSp>
      <p:sp>
        <p:nvSpPr>
          <p:cNvPr id="9" name="Elipse 1">
            <a:extLst>
              <a:ext uri="{FF2B5EF4-FFF2-40B4-BE49-F238E27FC236}">
                <a16:creationId xmlns:a16="http://schemas.microsoft.com/office/drawing/2014/main" id="{8A976264-4262-76AA-3B33-B2EF1A40990C}"/>
              </a:ext>
            </a:extLst>
          </p:cNvPr>
          <p:cNvSpPr/>
          <p:nvPr/>
        </p:nvSpPr>
        <p:spPr>
          <a:xfrm>
            <a:off x="5063709" y="940734"/>
            <a:ext cx="3662217" cy="36622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4">
              <a:alphaModFix/>
            </a:blip>
            <a:stretch>
              <a:fillRect/>
            </a:stretch>
          </a:blipFill>
          <a:ln w="25402" cap="flat">
            <a:solidFill>
              <a:srgbClr val="A2D77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0" name="Google Shape;392;p39">
            <a:extLst>
              <a:ext uri="{FF2B5EF4-FFF2-40B4-BE49-F238E27FC236}">
                <a16:creationId xmlns:a16="http://schemas.microsoft.com/office/drawing/2014/main" id="{40CA871D-FF9B-1DBA-B67C-89A712C7CAF9}"/>
              </a:ext>
            </a:extLst>
          </p:cNvPr>
          <p:cNvSpPr/>
          <p:nvPr/>
        </p:nvSpPr>
        <p:spPr>
          <a:xfrm>
            <a:off x="5212253" y="3816367"/>
            <a:ext cx="1019665" cy="1019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92;p39">
            <a:extLst>
              <a:ext uri="{FF2B5EF4-FFF2-40B4-BE49-F238E27FC236}">
                <a16:creationId xmlns:a16="http://schemas.microsoft.com/office/drawing/2014/main" id="{5EEDBF40-AA9E-58D6-9933-379FF54218A4}"/>
              </a:ext>
            </a:extLst>
          </p:cNvPr>
          <p:cNvSpPr/>
          <p:nvPr/>
        </p:nvSpPr>
        <p:spPr>
          <a:xfrm>
            <a:off x="7658218" y="4142314"/>
            <a:ext cx="410071" cy="4100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92;p39">
            <a:extLst>
              <a:ext uri="{FF2B5EF4-FFF2-40B4-BE49-F238E27FC236}">
                <a16:creationId xmlns:a16="http://schemas.microsoft.com/office/drawing/2014/main" id="{557C4B47-24AA-F053-D605-4D811B6F25D1}"/>
              </a:ext>
            </a:extLst>
          </p:cNvPr>
          <p:cNvSpPr/>
          <p:nvPr/>
        </p:nvSpPr>
        <p:spPr>
          <a:xfrm>
            <a:off x="6660434" y="4356229"/>
            <a:ext cx="616954" cy="6169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63;p45">
            <a:extLst>
              <a:ext uri="{FF2B5EF4-FFF2-40B4-BE49-F238E27FC236}">
                <a16:creationId xmlns:a16="http://schemas.microsoft.com/office/drawing/2014/main" id="{C16859E4-3E17-AE38-3876-F4B5489E26D1}"/>
              </a:ext>
            </a:extLst>
          </p:cNvPr>
          <p:cNvSpPr txBox="1"/>
          <p:nvPr/>
        </p:nvSpPr>
        <p:spPr>
          <a:xfrm>
            <a:off x="1448043" y="3621462"/>
            <a:ext cx="2243334" cy="239399"/>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000" b="1" i="0" u="none" strike="noStrike" kern="0" cap="none" spc="0" baseline="0" dirty="0">
                <a:solidFill>
                  <a:srgbClr val="375715"/>
                </a:solidFill>
                <a:uFillTx/>
                <a:latin typeface="Lexend"/>
                <a:ea typeface="Lexend"/>
                <a:cs typeface="Lexend"/>
              </a:rPr>
              <a:t>Free </a:t>
            </a:r>
            <a:r>
              <a:rPr lang="es-PE" sz="2000" b="1" i="0" u="none" strike="noStrike" kern="0" cap="none" spc="0" baseline="0" dirty="0" err="1">
                <a:solidFill>
                  <a:srgbClr val="375715"/>
                </a:solidFill>
                <a:uFillTx/>
                <a:latin typeface="Lexend"/>
                <a:ea typeface="Lexend"/>
                <a:cs typeface="Lexend"/>
              </a:rPr>
              <a:t>Template</a:t>
            </a:r>
            <a:endParaRPr lang="es-PE" sz="2000" b="1" i="0" u="none" strike="noStrike" kern="0" cap="none" spc="0" baseline="0" dirty="0">
              <a:solidFill>
                <a:srgbClr val="375715"/>
              </a:solidFill>
              <a:uFillTx/>
              <a:latin typeface="Lexend"/>
              <a:ea typeface="Lexend"/>
              <a:cs typeface="Lexend"/>
            </a:endParaRPr>
          </a:p>
        </p:txBody>
      </p:sp>
      <p:sp>
        <p:nvSpPr>
          <p:cNvPr id="14" name="Diagrama de flujo: retraso 14">
            <a:extLst>
              <a:ext uri="{FF2B5EF4-FFF2-40B4-BE49-F238E27FC236}">
                <a16:creationId xmlns:a16="http://schemas.microsoft.com/office/drawing/2014/main" id="{9A89CE0B-2F26-55BF-CD2E-25C5D001B967}"/>
              </a:ext>
            </a:extLst>
          </p:cNvPr>
          <p:cNvSpPr/>
          <p:nvPr/>
        </p:nvSpPr>
        <p:spPr>
          <a:xfrm rot="5400013">
            <a:off x="81719" y="-81720"/>
            <a:ext cx="1284603" cy="144804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grpSp>
        <p:nvGrpSpPr>
          <p:cNvPr id="15" name="Grupo 15">
            <a:extLst>
              <a:ext uri="{FF2B5EF4-FFF2-40B4-BE49-F238E27FC236}">
                <a16:creationId xmlns:a16="http://schemas.microsoft.com/office/drawing/2014/main" id="{99D5DE05-FAA8-94FB-5916-EA1FBD821C95}"/>
              </a:ext>
            </a:extLst>
          </p:cNvPr>
          <p:cNvGrpSpPr/>
          <p:nvPr/>
        </p:nvGrpSpPr>
        <p:grpSpPr>
          <a:xfrm>
            <a:off x="1962741" y="228846"/>
            <a:ext cx="1652585" cy="1911351"/>
            <a:chOff x="1962741" y="228846"/>
            <a:chExt cx="1652585" cy="1911351"/>
          </a:xfrm>
        </p:grpSpPr>
        <p:sp>
          <p:nvSpPr>
            <p:cNvPr id="16" name="Freeform 5">
              <a:extLst>
                <a:ext uri="{FF2B5EF4-FFF2-40B4-BE49-F238E27FC236}">
                  <a16:creationId xmlns:a16="http://schemas.microsoft.com/office/drawing/2014/main" id="{CA26BBB5-4F70-0D32-FD73-86143F63BF1A}"/>
                </a:ext>
              </a:extLst>
            </p:cNvPr>
            <p:cNvSpPr/>
            <p:nvPr/>
          </p:nvSpPr>
          <p:spPr>
            <a:xfrm>
              <a:off x="1962741" y="760661"/>
              <a:ext cx="1652585" cy="1379536"/>
            </a:xfrm>
            <a:custGeom>
              <a:avLst/>
              <a:gdLst>
                <a:gd name="f0" fmla="val 10800000"/>
                <a:gd name="f1" fmla="val 5400000"/>
                <a:gd name="f2" fmla="val 180"/>
                <a:gd name="f3" fmla="val w"/>
                <a:gd name="f4" fmla="val h"/>
                <a:gd name="f5" fmla="val 0"/>
                <a:gd name="f6" fmla="val 270"/>
                <a:gd name="f7" fmla="val 226"/>
                <a:gd name="f8" fmla="val 1"/>
                <a:gd name="f9" fmla="val 27"/>
                <a:gd name="f10" fmla="val 40"/>
                <a:gd name="f11" fmla="val 30"/>
                <a:gd name="f12" fmla="val 77"/>
                <a:gd name="f13" fmla="val 37"/>
                <a:gd name="f14" fmla="val 105"/>
                <a:gd name="f15" fmla="val 67"/>
                <a:gd name="f16" fmla="val 108"/>
                <a:gd name="f17" fmla="val 70"/>
                <a:gd name="f18" fmla="val 110"/>
                <a:gd name="f19" fmla="val 74"/>
                <a:gd name="f20" fmla="val 78"/>
                <a:gd name="f21" fmla="val 93"/>
                <a:gd name="f22" fmla="val 113"/>
                <a:gd name="f23" fmla="val 107"/>
                <a:gd name="f24" fmla="val 121"/>
                <a:gd name="f25" fmla="val 120"/>
                <a:gd name="f26" fmla="val 122"/>
                <a:gd name="f27" fmla="val 123"/>
                <a:gd name="f28" fmla="val 124"/>
                <a:gd name="f29" fmla="val 116"/>
                <a:gd name="f30" fmla="val 103"/>
                <a:gd name="f31" fmla="val 119"/>
                <a:gd name="f32" fmla="val 75"/>
                <a:gd name="f33" fmla="val 132"/>
                <a:gd name="f34" fmla="val 55"/>
                <a:gd name="f35" fmla="val 153"/>
                <a:gd name="f36" fmla="val 39"/>
                <a:gd name="f37" fmla="val 18"/>
                <a:gd name="f38" fmla="val 212"/>
                <a:gd name="f39" fmla="val 8"/>
                <a:gd name="f40" fmla="val 245"/>
                <a:gd name="f41" fmla="val 3"/>
                <a:gd name="f42" fmla="val 252"/>
                <a:gd name="f43" fmla="val 259"/>
                <a:gd name="f44" fmla="val 266"/>
                <a:gd name="f45" fmla="val 267"/>
                <a:gd name="f46" fmla="val 268"/>
                <a:gd name="f47" fmla="val 269"/>
                <a:gd name="f48" fmla="val 6"/>
                <a:gd name="f49" fmla="val 11"/>
                <a:gd name="f50" fmla="val 17"/>
                <a:gd name="f51" fmla="val 50"/>
                <a:gd name="f52" fmla="val 262"/>
                <a:gd name="f53" fmla="val 84"/>
                <a:gd name="f54" fmla="val 114"/>
                <a:gd name="f55" fmla="val 235"/>
                <a:gd name="f56" fmla="val 133"/>
                <a:gd name="f57" fmla="val 221"/>
                <a:gd name="f58" fmla="val 148"/>
                <a:gd name="f59" fmla="val 199"/>
                <a:gd name="f60" fmla="val 184"/>
                <a:gd name="f61" fmla="val 157"/>
                <a:gd name="f62" fmla="val 171"/>
                <a:gd name="f63" fmla="val 147"/>
                <a:gd name="f64" fmla="val 165"/>
                <a:gd name="f65" fmla="val 185"/>
                <a:gd name="f66" fmla="val 91"/>
                <a:gd name="f67" fmla="val 205"/>
                <a:gd name="f68" fmla="val 68"/>
                <a:gd name="f69" fmla="val 204"/>
                <a:gd name="f70" fmla="val 202"/>
                <a:gd name="f71" fmla="val 69"/>
                <a:gd name="f72" fmla="val 201"/>
                <a:gd name="f73" fmla="val 86"/>
                <a:gd name="f74" fmla="val 161"/>
                <a:gd name="f75" fmla="val 151"/>
                <a:gd name="f76" fmla="val 128"/>
                <a:gd name="f77" fmla="val 143"/>
                <a:gd name="f78" fmla="val 149"/>
                <a:gd name="f79" fmla="val 142"/>
                <a:gd name="f80" fmla="val 193"/>
                <a:gd name="f81" fmla="val 144"/>
                <a:gd name="f82" fmla="val 145"/>
                <a:gd name="f83" fmla="val 215"/>
                <a:gd name="f84" fmla="val 130"/>
                <a:gd name="f85" fmla="val 102"/>
                <a:gd name="f86" fmla="val 214"/>
                <a:gd name="f87" fmla="val 104"/>
                <a:gd name="f88" fmla="val 189"/>
                <a:gd name="f89" fmla="val 177"/>
                <a:gd name="f90" fmla="val 164"/>
                <a:gd name="f91" fmla="val 98"/>
                <a:gd name="f92" fmla="val 89"/>
                <a:gd name="f93" fmla="val 154"/>
                <a:gd name="f94" fmla="val 81"/>
                <a:gd name="f95" fmla="val 155"/>
                <a:gd name="f96" fmla="val 72"/>
                <a:gd name="f97" fmla="val 47"/>
                <a:gd name="f98" fmla="val 137"/>
                <a:gd name="f99" fmla="val 19"/>
                <a:gd name="f100" fmla="val 5"/>
                <a:gd name="f101" fmla="val 60"/>
                <a:gd name="f102" fmla="val 29"/>
                <a:gd name="f103" fmla="+- 0 0 -90"/>
                <a:gd name="f104" fmla="*/ f3 1 270"/>
                <a:gd name="f105" fmla="*/ f4 1 226"/>
                <a:gd name="f106" fmla="val f5"/>
                <a:gd name="f107" fmla="val f6"/>
                <a:gd name="f108" fmla="val f7"/>
                <a:gd name="f109" fmla="*/ f103 f0 1"/>
                <a:gd name="f110" fmla="+- f108 0 f106"/>
                <a:gd name="f111" fmla="+- f107 0 f106"/>
                <a:gd name="f112" fmla="*/ f109 1 f2"/>
                <a:gd name="f113" fmla="*/ f111 1 270"/>
                <a:gd name="f114" fmla="*/ f110 1 226"/>
                <a:gd name="f115" fmla="*/ 1 f111 1"/>
                <a:gd name="f116" fmla="*/ 27 f110 1"/>
                <a:gd name="f117" fmla="*/ 105 f111 1"/>
                <a:gd name="f118" fmla="*/ 67 f110 1"/>
                <a:gd name="f119" fmla="*/ 110 f111 1"/>
                <a:gd name="f120" fmla="*/ 78 f110 1"/>
                <a:gd name="f121" fmla="*/ 121 f111 1"/>
                <a:gd name="f122" fmla="*/ 120 f110 1"/>
                <a:gd name="f123" fmla="*/ 124 f111 1"/>
                <a:gd name="f124" fmla="*/ 124 f110 1"/>
                <a:gd name="f125" fmla="*/ 103 f110 1"/>
                <a:gd name="f126" fmla="*/ 153 f111 1"/>
                <a:gd name="f127" fmla="*/ 39 f110 1"/>
                <a:gd name="f128" fmla="*/ 245 f111 1"/>
                <a:gd name="f129" fmla="*/ 3 f110 1"/>
                <a:gd name="f130" fmla="*/ 266 f111 1"/>
                <a:gd name="f131" fmla="*/ 0 f110 1"/>
                <a:gd name="f132" fmla="*/ 269 f111 1"/>
                <a:gd name="f133" fmla="*/ 1 f110 1"/>
                <a:gd name="f134" fmla="*/ 17 f110 1"/>
                <a:gd name="f135" fmla="*/ 114 f110 1"/>
                <a:gd name="f136" fmla="*/ 199 f111 1"/>
                <a:gd name="f137" fmla="*/ 153 f110 1"/>
                <a:gd name="f138" fmla="*/ 157 f111 1"/>
                <a:gd name="f139" fmla="*/ 147 f110 1"/>
                <a:gd name="f140" fmla="*/ 205 f111 1"/>
                <a:gd name="f141" fmla="*/ 68 f110 1"/>
                <a:gd name="f142" fmla="*/ 201 f111 1"/>
                <a:gd name="f143" fmla="*/ 70 f110 1"/>
                <a:gd name="f144" fmla="*/ 151 f111 1"/>
                <a:gd name="f145" fmla="*/ 128 f110 1"/>
                <a:gd name="f146" fmla="*/ 143 f111 1"/>
                <a:gd name="f147" fmla="*/ 193 f110 1"/>
                <a:gd name="f148" fmla="*/ 145 f111 1"/>
                <a:gd name="f149" fmla="*/ 226 f110 1"/>
                <a:gd name="f150" fmla="*/ 102 f111 1"/>
                <a:gd name="f151" fmla="*/ 104 f111 1"/>
                <a:gd name="f152" fmla="*/ 189 f110 1"/>
                <a:gd name="f153" fmla="*/ 98 f111 1"/>
                <a:gd name="f154" fmla="*/ 72 f111 1"/>
                <a:gd name="f155" fmla="*/ 154 f110 1"/>
                <a:gd name="f156" fmla="*/ 19 f111 1"/>
                <a:gd name="f157" fmla="*/ 116 f110 1"/>
                <a:gd name="f158" fmla="*/ 0 f111 1"/>
                <a:gd name="f159" fmla="*/ 30 f110 1"/>
                <a:gd name="f160" fmla="+- f112 0 f1"/>
                <a:gd name="f161" fmla="*/ f115 1 270"/>
                <a:gd name="f162" fmla="*/ f116 1 226"/>
                <a:gd name="f163" fmla="*/ f117 1 270"/>
                <a:gd name="f164" fmla="*/ f118 1 226"/>
                <a:gd name="f165" fmla="*/ f119 1 270"/>
                <a:gd name="f166" fmla="*/ f120 1 226"/>
                <a:gd name="f167" fmla="*/ f121 1 270"/>
                <a:gd name="f168" fmla="*/ f122 1 226"/>
                <a:gd name="f169" fmla="*/ f123 1 270"/>
                <a:gd name="f170" fmla="*/ f124 1 226"/>
                <a:gd name="f171" fmla="*/ f125 1 226"/>
                <a:gd name="f172" fmla="*/ f126 1 270"/>
                <a:gd name="f173" fmla="*/ f127 1 226"/>
                <a:gd name="f174" fmla="*/ f128 1 270"/>
                <a:gd name="f175" fmla="*/ f129 1 226"/>
                <a:gd name="f176" fmla="*/ f130 1 270"/>
                <a:gd name="f177" fmla="*/ f131 1 226"/>
                <a:gd name="f178" fmla="*/ f132 1 270"/>
                <a:gd name="f179" fmla="*/ f133 1 226"/>
                <a:gd name="f180" fmla="*/ f134 1 226"/>
                <a:gd name="f181" fmla="*/ f135 1 226"/>
                <a:gd name="f182" fmla="*/ f136 1 270"/>
                <a:gd name="f183" fmla="*/ f137 1 226"/>
                <a:gd name="f184" fmla="*/ f138 1 270"/>
                <a:gd name="f185" fmla="*/ f139 1 226"/>
                <a:gd name="f186" fmla="*/ f140 1 270"/>
                <a:gd name="f187" fmla="*/ f141 1 226"/>
                <a:gd name="f188" fmla="*/ f142 1 270"/>
                <a:gd name="f189" fmla="*/ f143 1 226"/>
                <a:gd name="f190" fmla="*/ f144 1 270"/>
                <a:gd name="f191" fmla="*/ f145 1 226"/>
                <a:gd name="f192" fmla="*/ f146 1 270"/>
                <a:gd name="f193" fmla="*/ f147 1 226"/>
                <a:gd name="f194" fmla="*/ f148 1 270"/>
                <a:gd name="f195" fmla="*/ f149 1 226"/>
                <a:gd name="f196" fmla="*/ f150 1 270"/>
                <a:gd name="f197" fmla="*/ f151 1 270"/>
                <a:gd name="f198" fmla="*/ f152 1 226"/>
                <a:gd name="f199" fmla="*/ f153 1 270"/>
                <a:gd name="f200" fmla="*/ f154 1 270"/>
                <a:gd name="f201" fmla="*/ f155 1 226"/>
                <a:gd name="f202" fmla="*/ f156 1 270"/>
                <a:gd name="f203" fmla="*/ f157 1 226"/>
                <a:gd name="f204" fmla="*/ f158 1 270"/>
                <a:gd name="f205" fmla="*/ f159 1 226"/>
                <a:gd name="f206" fmla="*/ 0 1 f113"/>
                <a:gd name="f207" fmla="*/ f107 1 f113"/>
                <a:gd name="f208" fmla="*/ 0 1 f114"/>
                <a:gd name="f209" fmla="*/ f108 1 f114"/>
                <a:gd name="f210" fmla="*/ f161 1 f113"/>
                <a:gd name="f211" fmla="*/ f162 1 f114"/>
                <a:gd name="f212" fmla="*/ f163 1 f113"/>
                <a:gd name="f213" fmla="*/ f164 1 f114"/>
                <a:gd name="f214" fmla="*/ f165 1 f113"/>
                <a:gd name="f215" fmla="*/ f166 1 f114"/>
                <a:gd name="f216" fmla="*/ f167 1 f113"/>
                <a:gd name="f217" fmla="*/ f168 1 f114"/>
                <a:gd name="f218" fmla="*/ f169 1 f113"/>
                <a:gd name="f219" fmla="*/ f170 1 f114"/>
                <a:gd name="f220" fmla="*/ f171 1 f114"/>
                <a:gd name="f221" fmla="*/ f172 1 f113"/>
                <a:gd name="f222" fmla="*/ f173 1 f114"/>
                <a:gd name="f223" fmla="*/ f174 1 f113"/>
                <a:gd name="f224" fmla="*/ f175 1 f114"/>
                <a:gd name="f225" fmla="*/ f176 1 f113"/>
                <a:gd name="f226" fmla="*/ f177 1 f114"/>
                <a:gd name="f227" fmla="*/ f178 1 f113"/>
                <a:gd name="f228" fmla="*/ f179 1 f114"/>
                <a:gd name="f229" fmla="*/ f180 1 f114"/>
                <a:gd name="f230" fmla="*/ f181 1 f114"/>
                <a:gd name="f231" fmla="*/ f182 1 f113"/>
                <a:gd name="f232" fmla="*/ f183 1 f114"/>
                <a:gd name="f233" fmla="*/ f184 1 f113"/>
                <a:gd name="f234" fmla="*/ f185 1 f114"/>
                <a:gd name="f235" fmla="*/ f186 1 f113"/>
                <a:gd name="f236" fmla="*/ f187 1 f114"/>
                <a:gd name="f237" fmla="*/ f188 1 f113"/>
                <a:gd name="f238" fmla="*/ f189 1 f114"/>
                <a:gd name="f239" fmla="*/ f190 1 f113"/>
                <a:gd name="f240" fmla="*/ f191 1 f114"/>
                <a:gd name="f241" fmla="*/ f192 1 f113"/>
                <a:gd name="f242" fmla="*/ f193 1 f114"/>
                <a:gd name="f243" fmla="*/ f194 1 f113"/>
                <a:gd name="f244" fmla="*/ f195 1 f114"/>
                <a:gd name="f245" fmla="*/ f196 1 f113"/>
                <a:gd name="f246" fmla="*/ f197 1 f113"/>
                <a:gd name="f247" fmla="*/ f198 1 f114"/>
                <a:gd name="f248" fmla="*/ f199 1 f113"/>
                <a:gd name="f249" fmla="*/ f200 1 f113"/>
                <a:gd name="f250" fmla="*/ f201 1 f114"/>
                <a:gd name="f251" fmla="*/ f202 1 f113"/>
                <a:gd name="f252" fmla="*/ f203 1 f114"/>
                <a:gd name="f253" fmla="*/ f204 1 f113"/>
                <a:gd name="f254" fmla="*/ f205 1 f114"/>
                <a:gd name="f255" fmla="*/ f206 f104 1"/>
                <a:gd name="f256" fmla="*/ f207 f104 1"/>
                <a:gd name="f257" fmla="*/ f209 f105 1"/>
                <a:gd name="f258" fmla="*/ f208 f105 1"/>
                <a:gd name="f259" fmla="*/ f210 f104 1"/>
                <a:gd name="f260" fmla="*/ f211 f105 1"/>
                <a:gd name="f261" fmla="*/ f212 f104 1"/>
                <a:gd name="f262" fmla="*/ f213 f105 1"/>
                <a:gd name="f263" fmla="*/ f214 f104 1"/>
                <a:gd name="f264" fmla="*/ f215 f105 1"/>
                <a:gd name="f265" fmla="*/ f216 f104 1"/>
                <a:gd name="f266" fmla="*/ f217 f105 1"/>
                <a:gd name="f267" fmla="*/ f218 f104 1"/>
                <a:gd name="f268" fmla="*/ f219 f105 1"/>
                <a:gd name="f269" fmla="*/ f220 f105 1"/>
                <a:gd name="f270" fmla="*/ f221 f104 1"/>
                <a:gd name="f271" fmla="*/ f222 f105 1"/>
                <a:gd name="f272" fmla="*/ f223 f104 1"/>
                <a:gd name="f273" fmla="*/ f224 f105 1"/>
                <a:gd name="f274" fmla="*/ f225 f104 1"/>
                <a:gd name="f275" fmla="*/ f226 f105 1"/>
                <a:gd name="f276" fmla="*/ f227 f104 1"/>
                <a:gd name="f277" fmla="*/ f228 f105 1"/>
                <a:gd name="f278" fmla="*/ f229 f105 1"/>
                <a:gd name="f279" fmla="*/ f230 f105 1"/>
                <a:gd name="f280" fmla="*/ f231 f104 1"/>
                <a:gd name="f281" fmla="*/ f232 f105 1"/>
                <a:gd name="f282" fmla="*/ f233 f104 1"/>
                <a:gd name="f283" fmla="*/ f234 f105 1"/>
                <a:gd name="f284" fmla="*/ f235 f104 1"/>
                <a:gd name="f285" fmla="*/ f236 f105 1"/>
                <a:gd name="f286" fmla="*/ f237 f104 1"/>
                <a:gd name="f287" fmla="*/ f238 f105 1"/>
                <a:gd name="f288" fmla="*/ f239 f104 1"/>
                <a:gd name="f289" fmla="*/ f240 f105 1"/>
                <a:gd name="f290" fmla="*/ f241 f104 1"/>
                <a:gd name="f291" fmla="*/ f242 f105 1"/>
                <a:gd name="f292" fmla="*/ f243 f104 1"/>
                <a:gd name="f293" fmla="*/ f244 f105 1"/>
                <a:gd name="f294" fmla="*/ f245 f104 1"/>
                <a:gd name="f295" fmla="*/ f246 f104 1"/>
                <a:gd name="f296" fmla="*/ f247 f105 1"/>
                <a:gd name="f297" fmla="*/ f248 f104 1"/>
                <a:gd name="f298" fmla="*/ f249 f104 1"/>
                <a:gd name="f299" fmla="*/ f250 f105 1"/>
                <a:gd name="f300" fmla="*/ f251 f104 1"/>
                <a:gd name="f301" fmla="*/ f252 f105 1"/>
                <a:gd name="f302" fmla="*/ f253 f104 1"/>
                <a:gd name="f303" fmla="*/ f254 f105 1"/>
              </a:gdLst>
              <a:ahLst/>
              <a:cxnLst>
                <a:cxn ang="3cd4">
                  <a:pos x="hc" y="t"/>
                </a:cxn>
                <a:cxn ang="0">
                  <a:pos x="r" y="vc"/>
                </a:cxn>
                <a:cxn ang="cd4">
                  <a:pos x="hc" y="b"/>
                </a:cxn>
                <a:cxn ang="cd2">
                  <a:pos x="l" y="vc"/>
                </a:cxn>
                <a:cxn ang="f160">
                  <a:pos x="f259" y="f260"/>
                </a:cxn>
                <a:cxn ang="f160">
                  <a:pos x="f261" y="f262"/>
                </a:cxn>
                <a:cxn ang="f160">
                  <a:pos x="f263" y="f264"/>
                </a:cxn>
                <a:cxn ang="f160">
                  <a:pos x="f265" y="f266"/>
                </a:cxn>
                <a:cxn ang="f160">
                  <a:pos x="f267" y="f268"/>
                </a:cxn>
                <a:cxn ang="f160">
                  <a:pos x="f265" y="f269"/>
                </a:cxn>
                <a:cxn ang="f160">
                  <a:pos x="f270" y="f271"/>
                </a:cxn>
                <a:cxn ang="f160">
                  <a:pos x="f272" y="f273"/>
                </a:cxn>
                <a:cxn ang="f160">
                  <a:pos x="f274" y="f275"/>
                </a:cxn>
                <a:cxn ang="f160">
                  <a:pos x="f276" y="f277"/>
                </a:cxn>
                <a:cxn ang="f160">
                  <a:pos x="f276" y="f278"/>
                </a:cxn>
                <a:cxn ang="f160">
                  <a:pos x="f272" y="f279"/>
                </a:cxn>
                <a:cxn ang="f160">
                  <a:pos x="f280" y="f281"/>
                </a:cxn>
                <a:cxn ang="f160">
                  <a:pos x="f282" y="f283"/>
                </a:cxn>
                <a:cxn ang="f160">
                  <a:pos x="f284" y="f285"/>
                </a:cxn>
                <a:cxn ang="f160">
                  <a:pos x="f286" y="f287"/>
                </a:cxn>
                <a:cxn ang="f160">
                  <a:pos x="f288" y="f289"/>
                </a:cxn>
                <a:cxn ang="f160">
                  <a:pos x="f290" y="f291"/>
                </a:cxn>
                <a:cxn ang="f160">
                  <a:pos x="f292" y="f293"/>
                </a:cxn>
                <a:cxn ang="f160">
                  <a:pos x="f294" y="f293"/>
                </a:cxn>
                <a:cxn ang="f160">
                  <a:pos x="f295" y="f296"/>
                </a:cxn>
                <a:cxn ang="f160">
                  <a:pos x="f297" y="f281"/>
                </a:cxn>
                <a:cxn ang="f160">
                  <a:pos x="f298" y="f299"/>
                </a:cxn>
                <a:cxn ang="f160">
                  <a:pos x="f300" y="f301"/>
                </a:cxn>
                <a:cxn ang="f160">
                  <a:pos x="f302" y="f303"/>
                </a:cxn>
                <a:cxn ang="f160">
                  <a:pos x="f259" y="f260"/>
                </a:cxn>
              </a:cxnLst>
              <a:rect l="f255" t="f258" r="f256" b="f257"/>
              <a:pathLst>
                <a:path w="270" h="226">
                  <a:moveTo>
                    <a:pt x="f8" y="f9"/>
                  </a:moveTo>
                  <a:cubicBezTo>
                    <a:pt x="f10" y="f11"/>
                    <a:pt x="f12" y="f13"/>
                    <a:pt x="f14" y="f15"/>
                  </a:cubicBezTo>
                  <a:cubicBezTo>
                    <a:pt x="f16" y="f17"/>
                    <a:pt x="f18" y="f19"/>
                    <a:pt x="f18" y="f20"/>
                  </a:cubicBezTo>
                  <a:cubicBezTo>
                    <a:pt x="f18" y="f21"/>
                    <a:pt x="f22" y="f23"/>
                    <a:pt x="f24" y="f25"/>
                  </a:cubicBezTo>
                  <a:cubicBezTo>
                    <a:pt x="f26" y="f24"/>
                    <a:pt x="f27" y="f26"/>
                    <a:pt x="f28" y="f28"/>
                  </a:cubicBezTo>
                  <a:cubicBezTo>
                    <a:pt x="f27" y="f29"/>
                    <a:pt x="f24" y="f18"/>
                    <a:pt x="f24" y="f30"/>
                  </a:cubicBezTo>
                  <a:cubicBezTo>
                    <a:pt x="f31" y="f32"/>
                    <a:pt x="f33" y="f34"/>
                    <a:pt x="f35" y="f36"/>
                  </a:cubicBezTo>
                  <a:cubicBezTo>
                    <a:pt x="f2" y="f37"/>
                    <a:pt x="f38" y="f39"/>
                    <a:pt x="f40" y="f41"/>
                  </a:cubicBezTo>
                  <a:cubicBezTo>
                    <a:pt x="f42" y="f8"/>
                    <a:pt x="f43" y="f8"/>
                    <a:pt x="f44" y="f5"/>
                  </a:cubicBezTo>
                  <a:cubicBezTo>
                    <a:pt x="f45" y="f5"/>
                    <a:pt x="f46" y="f5"/>
                    <a:pt x="f47" y="f8"/>
                  </a:cubicBezTo>
                  <a:cubicBezTo>
                    <a:pt x="f47" y="f48"/>
                    <a:pt x="f6" y="f49"/>
                    <a:pt x="f47" y="f50"/>
                  </a:cubicBezTo>
                  <a:cubicBezTo>
                    <a:pt x="f45" y="f51"/>
                    <a:pt x="f52" y="f53"/>
                    <a:pt x="f40" y="f54"/>
                  </a:cubicBezTo>
                  <a:cubicBezTo>
                    <a:pt x="f55" y="f56"/>
                    <a:pt x="f57" y="f58"/>
                    <a:pt x="f59" y="f35"/>
                  </a:cubicBezTo>
                  <a:cubicBezTo>
                    <a:pt x="f60" y="f61"/>
                    <a:pt x="f62" y="f35"/>
                    <a:pt x="f61" y="f63"/>
                  </a:cubicBezTo>
                  <a:cubicBezTo>
                    <a:pt x="f64" y="f29"/>
                    <a:pt x="f65" y="f66"/>
                    <a:pt x="f67" y="f68"/>
                  </a:cubicBezTo>
                  <a:cubicBezTo>
                    <a:pt x="f69" y="f68"/>
                    <a:pt x="f70" y="f71"/>
                    <a:pt x="f72" y="f17"/>
                  </a:cubicBezTo>
                  <a:cubicBezTo>
                    <a:pt x="f2" y="f73"/>
                    <a:pt x="f74" y="f30"/>
                    <a:pt x="f75" y="f76"/>
                  </a:cubicBezTo>
                  <a:cubicBezTo>
                    <a:pt x="f77" y="f78"/>
                    <a:pt x="f79" y="f62"/>
                    <a:pt x="f77" y="f80"/>
                  </a:cubicBezTo>
                  <a:cubicBezTo>
                    <a:pt x="f81" y="f69"/>
                    <a:pt x="f82" y="f83"/>
                    <a:pt x="f82" y="f7"/>
                  </a:cubicBezTo>
                  <a:cubicBezTo>
                    <a:pt x="f84" y="f7"/>
                    <a:pt x="f29" y="f7"/>
                    <a:pt x="f85" y="f7"/>
                  </a:cubicBezTo>
                  <a:cubicBezTo>
                    <a:pt x="f85" y="f86"/>
                    <a:pt x="f87" y="f70"/>
                    <a:pt x="f87" y="f88"/>
                  </a:cubicBezTo>
                  <a:cubicBezTo>
                    <a:pt x="f87" y="f89"/>
                    <a:pt x="f30" y="f90"/>
                    <a:pt x="f91" y="f35"/>
                  </a:cubicBezTo>
                  <a:cubicBezTo>
                    <a:pt x="f92" y="f93"/>
                    <a:pt x="f94" y="f95"/>
                    <a:pt x="f96" y="f93"/>
                  </a:cubicBezTo>
                  <a:cubicBezTo>
                    <a:pt x="f97" y="f35"/>
                    <a:pt x="f11" y="f98"/>
                    <a:pt x="f99" y="f29"/>
                  </a:cubicBezTo>
                  <a:cubicBezTo>
                    <a:pt x="f100" y="f92"/>
                    <a:pt x="f5" y="f101"/>
                    <a:pt x="f5" y="f11"/>
                  </a:cubicBezTo>
                  <a:cubicBezTo>
                    <a:pt x="f5" y="f102"/>
                    <a:pt x="f8" y="f102"/>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6">
              <a:extLst>
                <a:ext uri="{FF2B5EF4-FFF2-40B4-BE49-F238E27FC236}">
                  <a16:creationId xmlns:a16="http://schemas.microsoft.com/office/drawing/2014/main" id="{FEF6C543-E83C-FA27-E6FC-8661FAAC4CA9}"/>
                </a:ext>
              </a:extLst>
            </p:cNvPr>
            <p:cNvSpPr/>
            <p:nvPr/>
          </p:nvSpPr>
          <p:spPr>
            <a:xfrm>
              <a:off x="2329452" y="228846"/>
              <a:ext cx="612776" cy="928692"/>
            </a:xfrm>
            <a:custGeom>
              <a:avLst/>
              <a:gdLst>
                <a:gd name="f0" fmla="val 10800000"/>
                <a:gd name="f1" fmla="val 5400000"/>
                <a:gd name="f2" fmla="val 180"/>
                <a:gd name="f3" fmla="val w"/>
                <a:gd name="f4" fmla="val h"/>
                <a:gd name="f5" fmla="val 0"/>
                <a:gd name="f6" fmla="val 100"/>
                <a:gd name="f7" fmla="val 152"/>
                <a:gd name="f8" fmla="val 60"/>
                <a:gd name="f9" fmla="val 56"/>
                <a:gd name="f10" fmla="val 131"/>
                <a:gd name="f11" fmla="val 52"/>
                <a:gd name="f12" fmla="val 111"/>
                <a:gd name="f13" fmla="val 49"/>
                <a:gd name="f14" fmla="val 92"/>
                <a:gd name="f15" fmla="val 48"/>
                <a:gd name="f16" fmla="val 47"/>
                <a:gd name="f17" fmla="val 110"/>
                <a:gd name="f18" fmla="val 127"/>
                <a:gd name="f19" fmla="val 50"/>
                <a:gd name="f20" fmla="val 147"/>
                <a:gd name="f21" fmla="val 38"/>
                <a:gd name="f22" fmla="val 134"/>
                <a:gd name="f23" fmla="val 27"/>
                <a:gd name="f24" fmla="val 125"/>
                <a:gd name="f25" fmla="val 13"/>
                <a:gd name="f26" fmla="val 118"/>
                <a:gd name="f27" fmla="val 112"/>
                <a:gd name="f28" fmla="val 1"/>
                <a:gd name="f29" fmla="val 96"/>
                <a:gd name="f30" fmla="val 4"/>
                <a:gd name="f31" fmla="val 71"/>
                <a:gd name="f32" fmla="val 12"/>
                <a:gd name="f33" fmla="val 46"/>
                <a:gd name="f34" fmla="val 23"/>
                <a:gd name="f35" fmla="val 16"/>
                <a:gd name="f36" fmla="val 31"/>
                <a:gd name="f37" fmla="val 8"/>
                <a:gd name="f38" fmla="val 36"/>
                <a:gd name="f39" fmla="val 43"/>
                <a:gd name="f40" fmla="val 7"/>
                <a:gd name="f41" fmla="val 20"/>
                <a:gd name="f42" fmla="val 77"/>
                <a:gd name="f43" fmla="val 42"/>
                <a:gd name="f44" fmla="val 68"/>
                <a:gd name="f45" fmla="val 99"/>
                <a:gd name="f46" fmla="val 98"/>
                <a:gd name="f47" fmla="val 105"/>
                <a:gd name="f48" fmla="val 109"/>
                <a:gd name="f49" fmla="val 93"/>
                <a:gd name="f50" fmla="val 113"/>
                <a:gd name="f51" fmla="val 79"/>
                <a:gd name="f52" fmla="val 122"/>
                <a:gd name="f53" fmla="val 67"/>
                <a:gd name="f54" fmla="+- 0 0 -90"/>
                <a:gd name="f55" fmla="*/ f3 1 100"/>
                <a:gd name="f56" fmla="*/ f4 1 152"/>
                <a:gd name="f57" fmla="val f5"/>
                <a:gd name="f58" fmla="val f6"/>
                <a:gd name="f59" fmla="val f7"/>
                <a:gd name="f60" fmla="*/ f54 f0 1"/>
                <a:gd name="f61" fmla="+- f59 0 f57"/>
                <a:gd name="f62" fmla="+- f58 0 f57"/>
                <a:gd name="f63" fmla="*/ f60 1 f2"/>
                <a:gd name="f64" fmla="*/ f62 1 100"/>
                <a:gd name="f65" fmla="*/ f61 1 152"/>
                <a:gd name="f66" fmla="*/ 60 f62 1"/>
                <a:gd name="f67" fmla="*/ 152 f61 1"/>
                <a:gd name="f68" fmla="*/ 49 f62 1"/>
                <a:gd name="f69" fmla="*/ 92 f61 1"/>
                <a:gd name="f70" fmla="*/ 47 f62 1"/>
                <a:gd name="f71" fmla="*/ 50 f62 1"/>
                <a:gd name="f72" fmla="*/ 147 f61 1"/>
                <a:gd name="f73" fmla="*/ 13 f62 1"/>
                <a:gd name="f74" fmla="*/ 118 f61 1"/>
                <a:gd name="f75" fmla="*/ 1 f62 1"/>
                <a:gd name="f76" fmla="*/ 96 f61 1"/>
                <a:gd name="f77" fmla="*/ 23 f62 1"/>
                <a:gd name="f78" fmla="*/ 23 f61 1"/>
                <a:gd name="f79" fmla="*/ 36 f62 1"/>
                <a:gd name="f80" fmla="*/ 0 f61 1"/>
                <a:gd name="f81" fmla="*/ 56 f62 1"/>
                <a:gd name="f82" fmla="*/ 20 f61 1"/>
                <a:gd name="f83" fmla="*/ 99 f62 1"/>
                <a:gd name="f84" fmla="*/ 98 f61 1"/>
                <a:gd name="f85" fmla="*/ 93 f62 1"/>
                <a:gd name="f86" fmla="*/ 113 f61 1"/>
                <a:gd name="f87" fmla="+- f63 0 f1"/>
                <a:gd name="f88" fmla="*/ f66 1 100"/>
                <a:gd name="f89" fmla="*/ f67 1 152"/>
                <a:gd name="f90" fmla="*/ f68 1 100"/>
                <a:gd name="f91" fmla="*/ f69 1 152"/>
                <a:gd name="f92" fmla="*/ f70 1 100"/>
                <a:gd name="f93" fmla="*/ f71 1 100"/>
                <a:gd name="f94" fmla="*/ f72 1 152"/>
                <a:gd name="f95" fmla="*/ f73 1 100"/>
                <a:gd name="f96" fmla="*/ f74 1 152"/>
                <a:gd name="f97" fmla="*/ f75 1 100"/>
                <a:gd name="f98" fmla="*/ f76 1 152"/>
                <a:gd name="f99" fmla="*/ f77 1 100"/>
                <a:gd name="f100" fmla="*/ f78 1 152"/>
                <a:gd name="f101" fmla="*/ f79 1 100"/>
                <a:gd name="f102" fmla="*/ f80 1 152"/>
                <a:gd name="f103" fmla="*/ f81 1 100"/>
                <a:gd name="f104" fmla="*/ f82 1 152"/>
                <a:gd name="f105" fmla="*/ f83 1 100"/>
                <a:gd name="f106" fmla="*/ f84 1 152"/>
                <a:gd name="f107" fmla="*/ f85 1 100"/>
                <a:gd name="f108" fmla="*/ f86 1 152"/>
                <a:gd name="f109" fmla="*/ 0 1 f64"/>
                <a:gd name="f110" fmla="*/ f58 1 f64"/>
                <a:gd name="f111" fmla="*/ 0 1 f65"/>
                <a:gd name="f112" fmla="*/ f59 1 f65"/>
                <a:gd name="f113" fmla="*/ f88 1 f64"/>
                <a:gd name="f114" fmla="*/ f89 1 f65"/>
                <a:gd name="f115" fmla="*/ f90 1 f64"/>
                <a:gd name="f116" fmla="*/ f91 1 f65"/>
                <a:gd name="f117" fmla="*/ f92 1 f64"/>
                <a:gd name="f118" fmla="*/ f93 1 f64"/>
                <a:gd name="f119" fmla="*/ f94 1 f65"/>
                <a:gd name="f120" fmla="*/ f95 1 f64"/>
                <a:gd name="f121" fmla="*/ f96 1 f65"/>
                <a:gd name="f122" fmla="*/ f97 1 f64"/>
                <a:gd name="f123" fmla="*/ f98 1 f65"/>
                <a:gd name="f124" fmla="*/ f99 1 f64"/>
                <a:gd name="f125" fmla="*/ f100 1 f65"/>
                <a:gd name="f126" fmla="*/ f101 1 f64"/>
                <a:gd name="f127" fmla="*/ f102 1 f65"/>
                <a:gd name="f128" fmla="*/ f103 1 f64"/>
                <a:gd name="f129" fmla="*/ f104 1 f65"/>
                <a:gd name="f130" fmla="*/ f105 1 f64"/>
                <a:gd name="f131" fmla="*/ f106 1 f65"/>
                <a:gd name="f132" fmla="*/ f107 1 f64"/>
                <a:gd name="f133" fmla="*/ f108 1 f65"/>
                <a:gd name="f134" fmla="*/ f109 f55 1"/>
                <a:gd name="f135" fmla="*/ f110 f55 1"/>
                <a:gd name="f136" fmla="*/ f112 f56 1"/>
                <a:gd name="f137" fmla="*/ f111 f56 1"/>
                <a:gd name="f138" fmla="*/ f113 f55 1"/>
                <a:gd name="f139" fmla="*/ f114 f56 1"/>
                <a:gd name="f140" fmla="*/ f115 f55 1"/>
                <a:gd name="f141" fmla="*/ f116 f56 1"/>
                <a:gd name="f142" fmla="*/ f117 f55 1"/>
                <a:gd name="f143" fmla="*/ f118 f55 1"/>
                <a:gd name="f144" fmla="*/ f119 f56 1"/>
                <a:gd name="f145" fmla="*/ f120 f55 1"/>
                <a:gd name="f146" fmla="*/ f121 f56 1"/>
                <a:gd name="f147" fmla="*/ f122 f55 1"/>
                <a:gd name="f148" fmla="*/ f123 f56 1"/>
                <a:gd name="f149" fmla="*/ f124 f55 1"/>
                <a:gd name="f150" fmla="*/ f125 f56 1"/>
                <a:gd name="f151" fmla="*/ f126 f55 1"/>
                <a:gd name="f152" fmla="*/ f127 f56 1"/>
                <a:gd name="f153" fmla="*/ f128 f55 1"/>
                <a:gd name="f154" fmla="*/ f129 f56 1"/>
                <a:gd name="f155" fmla="*/ f130 f55 1"/>
                <a:gd name="f156" fmla="*/ f131 f56 1"/>
                <a:gd name="f157" fmla="*/ f132 f55 1"/>
                <a:gd name="f158" fmla="*/ f133 f56 1"/>
              </a:gdLst>
              <a:ahLst/>
              <a:cxnLst>
                <a:cxn ang="3cd4">
                  <a:pos x="hc" y="t"/>
                </a:cxn>
                <a:cxn ang="0">
                  <a:pos x="r" y="vc"/>
                </a:cxn>
                <a:cxn ang="cd4">
                  <a:pos x="hc" y="b"/>
                </a:cxn>
                <a:cxn ang="cd2">
                  <a:pos x="l" y="vc"/>
                </a:cxn>
                <a:cxn ang="f87">
                  <a:pos x="f138" y="f139"/>
                </a:cxn>
                <a:cxn ang="f87">
                  <a:pos x="f140" y="f141"/>
                </a:cxn>
                <a:cxn ang="f87">
                  <a:pos x="f142" y="f141"/>
                </a:cxn>
                <a:cxn ang="f87">
                  <a:pos x="f143" y="f144"/>
                </a:cxn>
                <a:cxn ang="f87">
                  <a:pos x="f145" y="f146"/>
                </a:cxn>
                <a:cxn ang="f87">
                  <a:pos x="f147" y="f148"/>
                </a:cxn>
                <a:cxn ang="f87">
                  <a:pos x="f149" y="f150"/>
                </a:cxn>
                <a:cxn ang="f87">
                  <a:pos x="f151" y="f152"/>
                </a:cxn>
                <a:cxn ang="f87">
                  <a:pos x="f153" y="f154"/>
                </a:cxn>
                <a:cxn ang="f87">
                  <a:pos x="f155" y="f156"/>
                </a:cxn>
                <a:cxn ang="f87">
                  <a:pos x="f157" y="f158"/>
                </a:cxn>
                <a:cxn ang="f87">
                  <a:pos x="f138" y="f139"/>
                </a:cxn>
              </a:cxnLst>
              <a:rect l="f134" t="f137" r="f135" b="f136"/>
              <a:pathLst>
                <a:path w="100" h="152">
                  <a:moveTo>
                    <a:pt x="f8" y="f7"/>
                  </a:moveTo>
                  <a:cubicBezTo>
                    <a:pt x="f9" y="f10"/>
                    <a:pt x="f11" y="f12"/>
                    <a:pt x="f13" y="f14"/>
                  </a:cubicBezTo>
                  <a:cubicBezTo>
                    <a:pt x="f15" y="f14"/>
                    <a:pt x="f15" y="f14"/>
                    <a:pt x="f16" y="f14"/>
                  </a:cubicBezTo>
                  <a:cubicBezTo>
                    <a:pt x="f15" y="f17"/>
                    <a:pt x="f13" y="f18"/>
                    <a:pt x="f19" y="f20"/>
                  </a:cubicBezTo>
                  <a:cubicBezTo>
                    <a:pt x="f21" y="f22"/>
                    <a:pt x="f23" y="f24"/>
                    <a:pt x="f25" y="f26"/>
                  </a:cubicBezTo>
                  <a:cubicBezTo>
                    <a:pt x="f5" y="f27"/>
                    <a:pt x="f5" y="f27"/>
                    <a:pt x="f28" y="f29"/>
                  </a:cubicBezTo>
                  <a:cubicBezTo>
                    <a:pt x="f30" y="f31"/>
                    <a:pt x="f32" y="f33"/>
                    <a:pt x="f34" y="f34"/>
                  </a:cubicBezTo>
                  <a:cubicBezTo>
                    <a:pt x="f23" y="f35"/>
                    <a:pt x="f36" y="f37"/>
                    <a:pt x="f38" y="f5"/>
                  </a:cubicBezTo>
                  <a:cubicBezTo>
                    <a:pt x="f39" y="f40"/>
                    <a:pt x="f19" y="f25"/>
                    <a:pt x="f9" y="f41"/>
                  </a:cubicBezTo>
                  <a:cubicBezTo>
                    <a:pt x="f42" y="f43"/>
                    <a:pt x="f14" y="f44"/>
                    <a:pt x="f45" y="f46"/>
                  </a:cubicBezTo>
                  <a:cubicBezTo>
                    <a:pt x="f6" y="f47"/>
                    <a:pt x="f6" y="f48"/>
                    <a:pt x="f49" y="f50"/>
                  </a:cubicBezTo>
                  <a:cubicBezTo>
                    <a:pt x="f51" y="f52"/>
                    <a:pt x="f53" y="f22"/>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8" name="TextBox 59">
            <a:extLst>
              <a:ext uri="{FF2B5EF4-FFF2-40B4-BE49-F238E27FC236}">
                <a16:creationId xmlns:a16="http://schemas.microsoft.com/office/drawing/2014/main" id="{025ED070-55A4-7EF9-CBC3-1C7C8475866E}"/>
              </a:ext>
            </a:extLst>
          </p:cNvPr>
          <p:cNvSpPr txBox="1"/>
          <p:nvPr/>
        </p:nvSpPr>
        <p:spPr>
          <a:xfrm>
            <a:off x="7507205" y="-25072"/>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dirty="0" smtClean="0">
                <a:solidFill>
                  <a:srgbClr val="00B050"/>
                </a:solidFill>
                <a:uFillTx/>
                <a:latin typeface="Arial" pitchFamily="34"/>
                <a:ea typeface="Arial"/>
                <a:cs typeface="Arial" pitchFamily="34"/>
              </a:rPr>
              <a:t>plantillaspowerpoint.org</a:t>
            </a:r>
            <a:endParaRPr lang="en-US" sz="1050" b="0" i="0" u="none" strike="noStrike" kern="0" cap="none" spc="0" baseline="0" dirty="0">
              <a:solidFill>
                <a:srgbClr val="00B050"/>
              </a:solidFill>
              <a:uFillTx/>
              <a:latin typeface="Arial" pitchFamily="34"/>
              <a:ea typeface="Arial"/>
              <a:cs typeface="Arial"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503;p48">
            <a:extLst>
              <a:ext uri="{FF2B5EF4-FFF2-40B4-BE49-F238E27FC236}">
                <a16:creationId xmlns:a16="http://schemas.microsoft.com/office/drawing/2014/main" id="{4E213D15-F14F-9DCB-8BA3-621B574DE2D7}"/>
              </a:ext>
            </a:extLst>
          </p:cNvPr>
          <p:cNvSpPr txBox="1">
            <a:spLocks noGrp="1"/>
          </p:cNvSpPr>
          <p:nvPr>
            <p:ph type="subTitle" idx="4294967295"/>
          </p:nvPr>
        </p:nvSpPr>
        <p:spPr>
          <a:xfrm>
            <a:off x="710379" y="2762951"/>
            <a:ext cx="2534396" cy="527700"/>
          </a:xfrm>
        </p:spPr>
        <p:txBody>
          <a:bodyPr anchorCtr="1"/>
          <a:lstStyle/>
          <a:p>
            <a:pPr marL="0" lvl="0" indent="0" algn="ctr">
              <a:buNone/>
            </a:pPr>
            <a:r>
              <a:rPr lang="en-US" sz="2200" b="1">
                <a:solidFill>
                  <a:srgbClr val="65A32E"/>
                </a:solidFill>
                <a:latin typeface="Alata"/>
              </a:rPr>
              <a:t>MEYER LEMON</a:t>
            </a:r>
          </a:p>
        </p:txBody>
      </p:sp>
      <p:sp>
        <p:nvSpPr>
          <p:cNvPr id="3" name="Google Shape;504;p48">
            <a:extLst>
              <a:ext uri="{FF2B5EF4-FFF2-40B4-BE49-F238E27FC236}">
                <a16:creationId xmlns:a16="http://schemas.microsoft.com/office/drawing/2014/main" id="{A25C63D1-3A99-83BD-5306-B13C91F46AB4}"/>
              </a:ext>
            </a:extLst>
          </p:cNvPr>
          <p:cNvSpPr txBox="1">
            <a:spLocks noGrp="1"/>
          </p:cNvSpPr>
          <p:nvPr>
            <p:ph type="subTitle" idx="4294967295"/>
          </p:nvPr>
        </p:nvSpPr>
        <p:spPr>
          <a:xfrm>
            <a:off x="3304797" y="2762951"/>
            <a:ext cx="2534396" cy="527700"/>
          </a:xfrm>
        </p:spPr>
        <p:txBody>
          <a:bodyPr anchorCtr="1"/>
          <a:lstStyle/>
          <a:p>
            <a:pPr marL="0" lvl="0" indent="0" algn="ctr">
              <a:buNone/>
            </a:pPr>
            <a:r>
              <a:rPr lang="en-US" sz="2200" b="1">
                <a:solidFill>
                  <a:srgbClr val="65A32E"/>
                </a:solidFill>
                <a:latin typeface="Alata"/>
              </a:rPr>
              <a:t>EUREKA LEMON</a:t>
            </a:r>
          </a:p>
        </p:txBody>
      </p:sp>
      <p:sp>
        <p:nvSpPr>
          <p:cNvPr id="4" name="Google Shape;505;p48">
            <a:extLst>
              <a:ext uri="{FF2B5EF4-FFF2-40B4-BE49-F238E27FC236}">
                <a16:creationId xmlns:a16="http://schemas.microsoft.com/office/drawing/2014/main" id="{14B23975-1FF6-04D9-C360-2063ADC4DA41}"/>
              </a:ext>
            </a:extLst>
          </p:cNvPr>
          <p:cNvSpPr txBox="1">
            <a:spLocks noGrp="1"/>
          </p:cNvSpPr>
          <p:nvPr>
            <p:ph type="subTitle" idx="4294967295"/>
          </p:nvPr>
        </p:nvSpPr>
        <p:spPr>
          <a:xfrm>
            <a:off x="5796210" y="2774023"/>
            <a:ext cx="2850983" cy="527700"/>
          </a:xfrm>
        </p:spPr>
        <p:txBody>
          <a:bodyPr anchorCtr="1"/>
          <a:lstStyle/>
          <a:p>
            <a:pPr marL="0" lvl="0" indent="0" algn="ctr">
              <a:buNone/>
            </a:pPr>
            <a:r>
              <a:rPr lang="en-US" sz="2200" b="1" dirty="0">
                <a:solidFill>
                  <a:srgbClr val="65A32E"/>
                </a:solidFill>
                <a:latin typeface="Alata"/>
              </a:rPr>
              <a:t>LIMEQUAT CITRUS</a:t>
            </a:r>
          </a:p>
        </p:txBody>
      </p:sp>
      <p:sp>
        <p:nvSpPr>
          <p:cNvPr id="5" name="Google Shape;506;p48">
            <a:extLst>
              <a:ext uri="{FF2B5EF4-FFF2-40B4-BE49-F238E27FC236}">
                <a16:creationId xmlns:a16="http://schemas.microsoft.com/office/drawing/2014/main" id="{2AFD9524-0DD2-2DB0-F9D2-EABA4486B3BB}"/>
              </a:ext>
            </a:extLst>
          </p:cNvPr>
          <p:cNvSpPr txBox="1">
            <a:spLocks noGrp="1"/>
          </p:cNvSpPr>
          <p:nvPr>
            <p:ph type="title"/>
          </p:nvPr>
        </p:nvSpPr>
        <p:spPr/>
        <p:txBody>
          <a:bodyPr/>
          <a:lstStyle/>
          <a:p>
            <a:pPr lvl="0"/>
            <a:r>
              <a:rPr lang="en-US"/>
              <a:t>TYPES OF LEMONS</a:t>
            </a:r>
          </a:p>
        </p:txBody>
      </p:sp>
      <p:sp>
        <p:nvSpPr>
          <p:cNvPr id="6" name="Google Shape;507;p48">
            <a:extLst>
              <a:ext uri="{FF2B5EF4-FFF2-40B4-BE49-F238E27FC236}">
                <a16:creationId xmlns:a16="http://schemas.microsoft.com/office/drawing/2014/main" id="{70B3E16E-94CE-2408-8459-D3E3BD1370D5}"/>
              </a:ext>
            </a:extLst>
          </p:cNvPr>
          <p:cNvSpPr txBox="1">
            <a:spLocks noGrp="1"/>
          </p:cNvSpPr>
          <p:nvPr>
            <p:ph type="subTitle" idx="4294967295"/>
          </p:nvPr>
        </p:nvSpPr>
        <p:spPr>
          <a:xfrm>
            <a:off x="710379" y="3259945"/>
            <a:ext cx="2534396" cy="869402"/>
          </a:xfrm>
        </p:spPr>
        <p:txBody>
          <a:bodyPr anchorCtr="1"/>
          <a:lstStyle/>
          <a:p>
            <a:pPr marL="0" lvl="0" indent="0" algn="ctr">
              <a:buNone/>
            </a:pPr>
            <a:r>
              <a:rPr lang="en-US"/>
              <a:t>It’s the closest planet to the Sun and the smallest in the Solar System</a:t>
            </a:r>
          </a:p>
        </p:txBody>
      </p:sp>
      <p:sp>
        <p:nvSpPr>
          <p:cNvPr id="7" name="Google Shape;508;p48">
            <a:extLst>
              <a:ext uri="{FF2B5EF4-FFF2-40B4-BE49-F238E27FC236}">
                <a16:creationId xmlns:a16="http://schemas.microsoft.com/office/drawing/2014/main" id="{852A3191-D9CD-4AD9-7232-46290DBA071F}"/>
              </a:ext>
            </a:extLst>
          </p:cNvPr>
          <p:cNvSpPr txBox="1">
            <a:spLocks noGrp="1"/>
          </p:cNvSpPr>
          <p:nvPr>
            <p:ph type="subTitle" idx="4294967295"/>
          </p:nvPr>
        </p:nvSpPr>
        <p:spPr>
          <a:xfrm>
            <a:off x="3304797" y="3259945"/>
            <a:ext cx="2534396" cy="869402"/>
          </a:xfrm>
        </p:spPr>
        <p:txBody>
          <a:bodyPr anchorCtr="1"/>
          <a:lstStyle/>
          <a:p>
            <a:pPr marL="0" lvl="0" indent="0" algn="ctr">
              <a:buNone/>
            </a:pPr>
            <a:r>
              <a:rPr lang="en-US"/>
              <a:t>Venus has a beautiful name and is the second planet from the Sun</a:t>
            </a:r>
          </a:p>
        </p:txBody>
      </p:sp>
      <p:sp>
        <p:nvSpPr>
          <p:cNvPr id="8" name="Google Shape;509;p48">
            <a:extLst>
              <a:ext uri="{FF2B5EF4-FFF2-40B4-BE49-F238E27FC236}">
                <a16:creationId xmlns:a16="http://schemas.microsoft.com/office/drawing/2014/main" id="{0F834F3E-EB8A-3C00-FCD8-D61FDF88F04B}"/>
              </a:ext>
            </a:extLst>
          </p:cNvPr>
          <p:cNvSpPr txBox="1">
            <a:spLocks noGrp="1"/>
          </p:cNvSpPr>
          <p:nvPr>
            <p:ph type="subTitle" idx="4294967295"/>
          </p:nvPr>
        </p:nvSpPr>
        <p:spPr>
          <a:xfrm>
            <a:off x="5899224" y="3259945"/>
            <a:ext cx="2534396" cy="869402"/>
          </a:xfrm>
        </p:spPr>
        <p:txBody>
          <a:bodyPr anchorCtr="1"/>
          <a:lstStyle/>
          <a:p>
            <a:pPr marL="0" lvl="0" indent="0" algn="ctr">
              <a:buNone/>
            </a:pPr>
            <a:r>
              <a:rPr lang="en-US"/>
              <a:t>Despite being red, Mars is actually a cold place. It’s full of iron oxide dust</a:t>
            </a:r>
          </a:p>
        </p:txBody>
      </p:sp>
      <p:sp>
        <p:nvSpPr>
          <p:cNvPr id="9" name="Google Shape;510;p48">
            <a:extLst>
              <a:ext uri="{FF2B5EF4-FFF2-40B4-BE49-F238E27FC236}">
                <a16:creationId xmlns:a16="http://schemas.microsoft.com/office/drawing/2014/main" id="{578CABBD-E80E-70BC-9A98-624F1C5D4854}"/>
              </a:ext>
            </a:extLst>
          </p:cNvPr>
          <p:cNvSpPr/>
          <p:nvPr/>
        </p:nvSpPr>
        <p:spPr>
          <a:xfrm>
            <a:off x="1453475" y="1513999"/>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11;p48">
            <a:extLst>
              <a:ext uri="{FF2B5EF4-FFF2-40B4-BE49-F238E27FC236}">
                <a16:creationId xmlns:a16="http://schemas.microsoft.com/office/drawing/2014/main" id="{16259E31-2281-EB54-3603-88DDF44E0047}"/>
              </a:ext>
            </a:extLst>
          </p:cNvPr>
          <p:cNvSpPr/>
          <p:nvPr/>
        </p:nvSpPr>
        <p:spPr>
          <a:xfrm>
            <a:off x="4021467" y="1513999"/>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512;p48">
            <a:extLst>
              <a:ext uri="{FF2B5EF4-FFF2-40B4-BE49-F238E27FC236}">
                <a16:creationId xmlns:a16="http://schemas.microsoft.com/office/drawing/2014/main" id="{FDC8CCE2-6A57-D7C6-61E1-94CB4CDFB61A}"/>
              </a:ext>
            </a:extLst>
          </p:cNvPr>
          <p:cNvSpPr/>
          <p:nvPr/>
        </p:nvSpPr>
        <p:spPr>
          <a:xfrm>
            <a:off x="6629153" y="1513999"/>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513;p48">
            <a:extLst>
              <a:ext uri="{FF2B5EF4-FFF2-40B4-BE49-F238E27FC236}">
                <a16:creationId xmlns:a16="http://schemas.microsoft.com/office/drawing/2014/main" id="{2ABC6CD6-D628-E068-4A34-D333938DF39A}"/>
              </a:ext>
            </a:extLst>
          </p:cNvPr>
          <p:cNvGrpSpPr/>
          <p:nvPr/>
        </p:nvGrpSpPr>
        <p:grpSpPr>
          <a:xfrm>
            <a:off x="4344414" y="1817772"/>
            <a:ext cx="455198" cy="440649"/>
            <a:chOff x="4344414" y="1817772"/>
            <a:chExt cx="455198" cy="440649"/>
          </a:xfrm>
        </p:grpSpPr>
        <p:sp>
          <p:nvSpPr>
            <p:cNvPr id="13" name="Google Shape;514;p48">
              <a:extLst>
                <a:ext uri="{FF2B5EF4-FFF2-40B4-BE49-F238E27FC236}">
                  <a16:creationId xmlns:a16="http://schemas.microsoft.com/office/drawing/2014/main" id="{FF586D7C-1308-18C4-B035-0AF3A2F8A029}"/>
                </a:ext>
              </a:extLst>
            </p:cNvPr>
            <p:cNvSpPr/>
            <p:nvPr/>
          </p:nvSpPr>
          <p:spPr>
            <a:xfrm>
              <a:off x="4344414" y="1817772"/>
              <a:ext cx="332832" cy="322179"/>
            </a:xfrm>
            <a:custGeom>
              <a:avLst/>
              <a:gdLst>
                <a:gd name="f0" fmla="val 180"/>
                <a:gd name="f1" fmla="val w"/>
                <a:gd name="f2" fmla="val h"/>
                <a:gd name="f3" fmla="val 0"/>
                <a:gd name="f4" fmla="val 13989"/>
                <a:gd name="f5" fmla="val 13988"/>
                <a:gd name="f6" fmla="val 7716"/>
                <a:gd name="f7" fmla="val 7175"/>
                <a:gd name="f8" fmla="val 90"/>
                <a:gd name="f9" fmla="val 6634"/>
                <a:gd name="f10" fmla="val 6092"/>
                <a:gd name="f11" fmla="val 316"/>
                <a:gd name="f12" fmla="val 5596"/>
                <a:gd name="f13" fmla="val 496"/>
                <a:gd name="f14" fmla="val 5145"/>
                <a:gd name="f15" fmla="val 677"/>
                <a:gd name="f16" fmla="val 4648"/>
                <a:gd name="f17" fmla="val 902"/>
                <a:gd name="f18" fmla="val 4197"/>
                <a:gd name="f19" fmla="val 1173"/>
                <a:gd name="f20" fmla="val 3746"/>
                <a:gd name="f21" fmla="val 1444"/>
                <a:gd name="f22" fmla="val 3340"/>
                <a:gd name="f23" fmla="val 1760"/>
                <a:gd name="f24" fmla="val 2934"/>
                <a:gd name="f25" fmla="val 2121"/>
                <a:gd name="f26" fmla="val 2528"/>
                <a:gd name="f27" fmla="val 2482"/>
                <a:gd name="f28" fmla="val 2167"/>
                <a:gd name="f29" fmla="val 2843"/>
                <a:gd name="f30" fmla="val 1851"/>
                <a:gd name="f31" fmla="val 3249"/>
                <a:gd name="f32" fmla="val 1535"/>
                <a:gd name="f33" fmla="val 3700"/>
                <a:gd name="f34" fmla="val 1219"/>
                <a:gd name="f35" fmla="val 4151"/>
                <a:gd name="f36" fmla="val 948"/>
                <a:gd name="f37" fmla="val 4602"/>
                <a:gd name="f38" fmla="val 723"/>
                <a:gd name="f39" fmla="val 5099"/>
                <a:gd name="f40" fmla="val 497"/>
                <a:gd name="f41" fmla="val 5595"/>
                <a:gd name="f42" fmla="val 317"/>
                <a:gd name="f43" fmla="val 6091"/>
                <a:gd name="f44" fmla="val 181"/>
                <a:gd name="f45" fmla="val 6633"/>
                <a:gd name="f46" fmla="val 91"/>
                <a:gd name="f47" fmla="val 7174"/>
                <a:gd name="f48" fmla="val 1"/>
                <a:gd name="f49" fmla="val 8212"/>
                <a:gd name="f50" fmla="val 8753"/>
                <a:gd name="f51" fmla="val 9250"/>
                <a:gd name="f52" fmla="val 9791"/>
                <a:gd name="f53" fmla="val 10242"/>
                <a:gd name="f54" fmla="val 362"/>
                <a:gd name="f55" fmla="val 10513"/>
                <a:gd name="f56" fmla="val 407"/>
                <a:gd name="f57" fmla="val 10739"/>
                <a:gd name="f58" fmla="val 10964"/>
                <a:gd name="f59" fmla="val 272"/>
                <a:gd name="f60" fmla="val 11190"/>
                <a:gd name="f61" fmla="val 11461"/>
                <a:gd name="f62" fmla="val 136"/>
                <a:gd name="f63" fmla="val 11731"/>
                <a:gd name="f64" fmla="val 12002"/>
                <a:gd name="f65" fmla="val 12318"/>
                <a:gd name="f66" fmla="val 226"/>
                <a:gd name="f67" fmla="val 12589"/>
                <a:gd name="f68" fmla="val 12814"/>
                <a:gd name="f69" fmla="val 13085"/>
                <a:gd name="f70" fmla="val 678"/>
                <a:gd name="f71" fmla="val 13311"/>
                <a:gd name="f72" fmla="val 903"/>
                <a:gd name="f73" fmla="val 13491"/>
                <a:gd name="f74" fmla="val 1174"/>
                <a:gd name="f75" fmla="val 13672"/>
                <a:gd name="f76" fmla="val 1400"/>
                <a:gd name="f77" fmla="val 13762"/>
                <a:gd name="f78" fmla="val 1670"/>
                <a:gd name="f79" fmla="val 13852"/>
                <a:gd name="f80" fmla="val 1986"/>
                <a:gd name="f81" fmla="val 13897"/>
                <a:gd name="f82" fmla="val 2257"/>
                <a:gd name="f83" fmla="val 13807"/>
                <a:gd name="f84" fmla="val 2798"/>
                <a:gd name="f85" fmla="val 13717"/>
                <a:gd name="f86" fmla="val 3024"/>
                <a:gd name="f87" fmla="val 13626"/>
                <a:gd name="f88" fmla="val 13581"/>
                <a:gd name="f89" fmla="val 3475"/>
                <a:gd name="f90" fmla="val 4152"/>
                <a:gd name="f91" fmla="val 4558"/>
                <a:gd name="f92" fmla="val 4964"/>
                <a:gd name="f93" fmla="val 13942"/>
                <a:gd name="f94" fmla="val 5415"/>
                <a:gd name="f95" fmla="val 13987"/>
                <a:gd name="f96" fmla="val 5325"/>
                <a:gd name="f97" fmla="val 13356"/>
                <a:gd name="f98" fmla="val 12724"/>
                <a:gd name="f99" fmla="val 5370"/>
                <a:gd name="f100" fmla="val 5460"/>
                <a:gd name="f101" fmla="val 11235"/>
                <a:gd name="f102" fmla="val 5641"/>
                <a:gd name="f103" fmla="val 5912"/>
                <a:gd name="f104" fmla="val 9836"/>
                <a:gd name="f105" fmla="val 6227"/>
                <a:gd name="f106" fmla="val 9205"/>
                <a:gd name="f107" fmla="val 6588"/>
                <a:gd name="f108" fmla="val 8573"/>
                <a:gd name="f109" fmla="val 7040"/>
                <a:gd name="f110" fmla="val 8031"/>
                <a:gd name="f111" fmla="val 7536"/>
                <a:gd name="f112" fmla="val 7490"/>
                <a:gd name="f113" fmla="val 8032"/>
                <a:gd name="f114" fmla="val 6994"/>
                <a:gd name="f115" fmla="val 8619"/>
                <a:gd name="f116" fmla="val 9251"/>
                <a:gd name="f117" fmla="val 9882"/>
                <a:gd name="f118" fmla="val 5911"/>
                <a:gd name="f119" fmla="val 10559"/>
                <a:gd name="f120" fmla="val 5640"/>
                <a:gd name="f121" fmla="val 11281"/>
                <a:gd name="f122" fmla="val 12003"/>
                <a:gd name="f123" fmla="val 5369"/>
                <a:gd name="f124" fmla="val 12770"/>
                <a:gd name="f125" fmla="val 5324"/>
                <a:gd name="f126" fmla="val 13402"/>
                <a:gd name="f127" fmla="val 5414"/>
                <a:gd name="f128" fmla="val 13943"/>
                <a:gd name="f129" fmla="val 4963"/>
                <a:gd name="f130" fmla="val 13853"/>
                <a:gd name="f131" fmla="val 4557"/>
                <a:gd name="f132" fmla="val 13763"/>
                <a:gd name="f133" fmla="val 3745"/>
                <a:gd name="f134" fmla="val 13582"/>
                <a:gd name="f135" fmla="val 3474"/>
                <a:gd name="f136" fmla="val 13627"/>
                <a:gd name="f137" fmla="val 3023"/>
                <a:gd name="f138" fmla="val 13718"/>
                <a:gd name="f139" fmla="val 2797"/>
                <a:gd name="f140" fmla="val 13808"/>
                <a:gd name="f141" fmla="val 2211"/>
                <a:gd name="f142" fmla="val 13898"/>
                <a:gd name="f143" fmla="val 1940"/>
                <a:gd name="f144" fmla="val 1624"/>
                <a:gd name="f145" fmla="val 1399"/>
                <a:gd name="f146" fmla="val 1128"/>
                <a:gd name="f147" fmla="val 13492"/>
                <a:gd name="f148" fmla="val 13086"/>
                <a:gd name="f149" fmla="val 12860"/>
                <a:gd name="f150" fmla="val 361"/>
                <a:gd name="f151" fmla="val 12364"/>
                <a:gd name="f152" fmla="val 135"/>
                <a:gd name="f153" fmla="val 12048"/>
                <a:gd name="f154" fmla="val 11777"/>
                <a:gd name="f155" fmla="val 11191"/>
                <a:gd name="f156" fmla="val 271"/>
                <a:gd name="f157" fmla="val 10965"/>
                <a:gd name="f158" fmla="val 10740"/>
                <a:gd name="f159" fmla="val 406"/>
                <a:gd name="f160" fmla="val 10514"/>
                <a:gd name="f161" fmla="val 10243"/>
                <a:gd name="f162" fmla="val 9747"/>
                <a:gd name="f163" fmla="val 8754"/>
                <a:gd name="f164" fmla="*/ f1 1 13989"/>
                <a:gd name="f165" fmla="*/ f2 1 13988"/>
                <a:gd name="f166" fmla="val f3"/>
                <a:gd name="f167" fmla="val f4"/>
                <a:gd name="f168" fmla="val f5"/>
                <a:gd name="f169" fmla="+- f168 0 f166"/>
                <a:gd name="f170" fmla="+- f167 0 f166"/>
                <a:gd name="f171" fmla="*/ f170 1 13989"/>
                <a:gd name="f172" fmla="*/ f169 1 13988"/>
                <a:gd name="f173" fmla="*/ f166 1 f171"/>
                <a:gd name="f174" fmla="*/ f167 1 f171"/>
                <a:gd name="f175" fmla="*/ f166 1 f172"/>
                <a:gd name="f176" fmla="*/ f168 1 f172"/>
                <a:gd name="f177" fmla="*/ f173 f164 1"/>
                <a:gd name="f178" fmla="*/ f174 f164 1"/>
                <a:gd name="f179" fmla="*/ f176 f165 1"/>
                <a:gd name="f180" fmla="*/ f175 f165 1"/>
              </a:gdLst>
              <a:ahLst/>
              <a:cxnLst>
                <a:cxn ang="3cd4">
                  <a:pos x="hc" y="t"/>
                </a:cxn>
                <a:cxn ang="0">
                  <a:pos x="r" y="vc"/>
                </a:cxn>
                <a:cxn ang="cd4">
                  <a:pos x="hc" y="b"/>
                </a:cxn>
                <a:cxn ang="cd2">
                  <a:pos x="l" y="vc"/>
                </a:cxn>
              </a:cxnLst>
              <a:rect l="f177" t="f180" r="f178" b="f179"/>
              <a:pathLst>
                <a:path w="13989" h="13988">
                  <a:moveTo>
                    <a:pt x="f6" y="f3"/>
                  </a:moveTo>
                  <a:lnTo>
                    <a:pt x="f7" y="f8"/>
                  </a:lnTo>
                  <a:lnTo>
                    <a:pt x="f9" y="f0"/>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6"/>
                  </a:lnTo>
                  <a:lnTo>
                    <a:pt x="f48" y="f49"/>
                  </a:lnTo>
                  <a:lnTo>
                    <a:pt x="f48" y="f50"/>
                  </a:lnTo>
                  <a:lnTo>
                    <a:pt x="f46" y="f51"/>
                  </a:lnTo>
                  <a:lnTo>
                    <a:pt x="f44" y="f52"/>
                  </a:lnTo>
                  <a:lnTo>
                    <a:pt x="f42" y="f53"/>
                  </a:lnTo>
                  <a:lnTo>
                    <a:pt x="f54" y="f55"/>
                  </a:lnTo>
                  <a:lnTo>
                    <a:pt x="f56" y="f57"/>
                  </a:lnTo>
                  <a:lnTo>
                    <a:pt x="f54" y="f58"/>
                  </a:lnTo>
                  <a:lnTo>
                    <a:pt x="f59" y="f60"/>
                  </a:lnTo>
                  <a:lnTo>
                    <a:pt x="f44" y="f61"/>
                  </a:lnTo>
                  <a:lnTo>
                    <a:pt x="f62" y="f63"/>
                  </a:lnTo>
                  <a:lnTo>
                    <a:pt x="f46" y="f64"/>
                  </a:lnTo>
                  <a:lnTo>
                    <a:pt x="f62" y="f65"/>
                  </a:lnTo>
                  <a:lnTo>
                    <a:pt x="f66" y="f67"/>
                  </a:lnTo>
                  <a:lnTo>
                    <a:pt x="f42" y="f68"/>
                  </a:lnTo>
                  <a:lnTo>
                    <a:pt x="f40" y="f69"/>
                  </a:lnTo>
                  <a:lnTo>
                    <a:pt x="f70" y="f71"/>
                  </a:lnTo>
                  <a:lnTo>
                    <a:pt x="f72" y="f73"/>
                  </a:lnTo>
                  <a:lnTo>
                    <a:pt x="f74" y="f75"/>
                  </a:lnTo>
                  <a:lnTo>
                    <a:pt x="f76" y="f77"/>
                  </a:lnTo>
                  <a:lnTo>
                    <a:pt x="f78" y="f79"/>
                  </a:lnTo>
                  <a:lnTo>
                    <a:pt x="f80" y="f81"/>
                  </a:lnTo>
                  <a:lnTo>
                    <a:pt x="f82" y="f79"/>
                  </a:lnTo>
                  <a:lnTo>
                    <a:pt x="f26" y="f83"/>
                  </a:lnTo>
                  <a:lnTo>
                    <a:pt x="f84" y="f85"/>
                  </a:lnTo>
                  <a:lnTo>
                    <a:pt x="f86" y="f87"/>
                  </a:lnTo>
                  <a:lnTo>
                    <a:pt x="f31" y="f88"/>
                  </a:lnTo>
                  <a:lnTo>
                    <a:pt x="f89" y="f87"/>
                  </a:lnTo>
                  <a:lnTo>
                    <a:pt x="f20" y="f75"/>
                  </a:lnTo>
                  <a:lnTo>
                    <a:pt x="f90" y="f77"/>
                  </a:lnTo>
                  <a:lnTo>
                    <a:pt x="f91" y="f81"/>
                  </a:lnTo>
                  <a:lnTo>
                    <a:pt x="f92" y="f93"/>
                  </a:lnTo>
                  <a:lnTo>
                    <a:pt x="f94" y="f95"/>
                  </a:lnTo>
                  <a:lnTo>
                    <a:pt x="f96" y="f97"/>
                  </a:lnTo>
                  <a:lnTo>
                    <a:pt x="f96" y="f98"/>
                  </a:lnTo>
                  <a:lnTo>
                    <a:pt x="f99" y="f64"/>
                  </a:lnTo>
                  <a:lnTo>
                    <a:pt x="f100" y="f101"/>
                  </a:lnTo>
                  <a:lnTo>
                    <a:pt x="f102" y="f55"/>
                  </a:lnTo>
                  <a:lnTo>
                    <a:pt x="f103" y="f104"/>
                  </a:lnTo>
                  <a:lnTo>
                    <a:pt x="f105" y="f106"/>
                  </a:lnTo>
                  <a:lnTo>
                    <a:pt x="f107" y="f108"/>
                  </a:lnTo>
                  <a:lnTo>
                    <a:pt x="f109" y="f110"/>
                  </a:lnTo>
                  <a:lnTo>
                    <a:pt x="f111" y="f112"/>
                  </a:lnTo>
                  <a:lnTo>
                    <a:pt x="f113" y="f114"/>
                  </a:lnTo>
                  <a:lnTo>
                    <a:pt x="f115" y="f107"/>
                  </a:lnTo>
                  <a:lnTo>
                    <a:pt x="f116" y="f105"/>
                  </a:lnTo>
                  <a:lnTo>
                    <a:pt x="f117" y="f118"/>
                  </a:lnTo>
                  <a:lnTo>
                    <a:pt x="f119" y="f120"/>
                  </a:lnTo>
                  <a:lnTo>
                    <a:pt x="f121" y="f100"/>
                  </a:lnTo>
                  <a:lnTo>
                    <a:pt x="f122" y="f123"/>
                  </a:lnTo>
                  <a:lnTo>
                    <a:pt x="f124" y="f125"/>
                  </a:lnTo>
                  <a:lnTo>
                    <a:pt x="f126" y="f125"/>
                  </a:lnTo>
                  <a:lnTo>
                    <a:pt x="f5" y="f127"/>
                  </a:lnTo>
                  <a:lnTo>
                    <a:pt x="f128" y="f129"/>
                  </a:lnTo>
                  <a:lnTo>
                    <a:pt x="f130" y="f131"/>
                  </a:lnTo>
                  <a:lnTo>
                    <a:pt x="f132" y="f35"/>
                  </a:lnTo>
                  <a:lnTo>
                    <a:pt x="f75" y="f133"/>
                  </a:lnTo>
                  <a:lnTo>
                    <a:pt x="f134" y="f135"/>
                  </a:lnTo>
                  <a:lnTo>
                    <a:pt x="f134" y="f31"/>
                  </a:lnTo>
                  <a:lnTo>
                    <a:pt x="f136" y="f137"/>
                  </a:lnTo>
                  <a:lnTo>
                    <a:pt x="f138" y="f139"/>
                  </a:lnTo>
                  <a:lnTo>
                    <a:pt x="f140" y="f27"/>
                  </a:lnTo>
                  <a:lnTo>
                    <a:pt x="f130" y="f141"/>
                  </a:lnTo>
                  <a:lnTo>
                    <a:pt x="f142" y="f143"/>
                  </a:lnTo>
                  <a:lnTo>
                    <a:pt x="f130" y="f144"/>
                  </a:lnTo>
                  <a:lnTo>
                    <a:pt x="f132" y="f145"/>
                  </a:lnTo>
                  <a:lnTo>
                    <a:pt x="f136" y="f146"/>
                  </a:lnTo>
                  <a:lnTo>
                    <a:pt x="f147" y="f17"/>
                  </a:lnTo>
                  <a:lnTo>
                    <a:pt x="f71" y="f15"/>
                  </a:lnTo>
                  <a:lnTo>
                    <a:pt x="f148" y="f13"/>
                  </a:lnTo>
                  <a:lnTo>
                    <a:pt x="f149" y="f150"/>
                  </a:lnTo>
                  <a:lnTo>
                    <a:pt x="f67" y="f66"/>
                  </a:lnTo>
                  <a:lnTo>
                    <a:pt x="f151" y="f152"/>
                  </a:lnTo>
                  <a:lnTo>
                    <a:pt x="f153" y="f8"/>
                  </a:lnTo>
                  <a:lnTo>
                    <a:pt x="f154" y="f8"/>
                  </a:lnTo>
                  <a:lnTo>
                    <a:pt x="f61" y="f0"/>
                  </a:lnTo>
                  <a:lnTo>
                    <a:pt x="f155" y="f156"/>
                  </a:lnTo>
                  <a:lnTo>
                    <a:pt x="f157" y="f150"/>
                  </a:lnTo>
                  <a:lnTo>
                    <a:pt x="f158" y="f159"/>
                  </a:lnTo>
                  <a:lnTo>
                    <a:pt x="f160" y="f159"/>
                  </a:lnTo>
                  <a:lnTo>
                    <a:pt x="f161" y="f11"/>
                  </a:lnTo>
                  <a:lnTo>
                    <a:pt x="f162" y="f0"/>
                  </a:lnTo>
                  <a:lnTo>
                    <a:pt x="f116" y="f8"/>
                  </a:lnTo>
                  <a:lnTo>
                    <a:pt x="f163" y="f3"/>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15;p48">
              <a:extLst>
                <a:ext uri="{FF2B5EF4-FFF2-40B4-BE49-F238E27FC236}">
                  <a16:creationId xmlns:a16="http://schemas.microsoft.com/office/drawing/2014/main" id="{373E23AF-B94B-91D8-C735-7B851AB9815A}"/>
                </a:ext>
              </a:extLst>
            </p:cNvPr>
            <p:cNvSpPr/>
            <p:nvPr/>
          </p:nvSpPr>
          <p:spPr>
            <a:xfrm>
              <a:off x="4344414" y="1817772"/>
              <a:ext cx="332832" cy="322179"/>
            </a:xfrm>
            <a:custGeom>
              <a:avLst/>
              <a:gdLst>
                <a:gd name="f0" fmla="val 180"/>
                <a:gd name="f1" fmla="val w"/>
                <a:gd name="f2" fmla="val h"/>
                <a:gd name="f3" fmla="val 0"/>
                <a:gd name="f4" fmla="val 13989"/>
                <a:gd name="f5" fmla="val 13988"/>
                <a:gd name="f6" fmla="val 5414"/>
                <a:gd name="f7" fmla="val 13402"/>
                <a:gd name="f8" fmla="val 5324"/>
                <a:gd name="f9" fmla="val 12770"/>
                <a:gd name="f10" fmla="val 12003"/>
                <a:gd name="f11" fmla="val 5369"/>
                <a:gd name="f12" fmla="val 11281"/>
                <a:gd name="f13" fmla="val 5460"/>
                <a:gd name="f14" fmla="val 10559"/>
                <a:gd name="f15" fmla="val 5640"/>
                <a:gd name="f16" fmla="val 9882"/>
                <a:gd name="f17" fmla="val 5911"/>
                <a:gd name="f18" fmla="val 9251"/>
                <a:gd name="f19" fmla="val 6227"/>
                <a:gd name="f20" fmla="val 8619"/>
                <a:gd name="f21" fmla="val 6588"/>
                <a:gd name="f22" fmla="val 8032"/>
                <a:gd name="f23" fmla="val 6994"/>
                <a:gd name="f24" fmla="val 7536"/>
                <a:gd name="f25" fmla="val 7490"/>
                <a:gd name="f26" fmla="val 7040"/>
                <a:gd name="f27" fmla="val 8031"/>
                <a:gd name="f28" fmla="val 8573"/>
                <a:gd name="f29" fmla="val 9205"/>
                <a:gd name="f30" fmla="val 5912"/>
                <a:gd name="f31" fmla="val 9836"/>
                <a:gd name="f32" fmla="val 5641"/>
                <a:gd name="f33" fmla="val 10513"/>
                <a:gd name="f34" fmla="val 11235"/>
                <a:gd name="f35" fmla="val 5370"/>
                <a:gd name="f36" fmla="val 12002"/>
                <a:gd name="f37" fmla="val 5325"/>
                <a:gd name="f38" fmla="val 12724"/>
                <a:gd name="f39" fmla="val 13356"/>
                <a:gd name="f40" fmla="val 5415"/>
                <a:gd name="f41" fmla="val 13987"/>
                <a:gd name="f42" fmla="val 4964"/>
                <a:gd name="f43" fmla="val 13942"/>
                <a:gd name="f44" fmla="val 4558"/>
                <a:gd name="f45" fmla="val 13897"/>
                <a:gd name="f46" fmla="val 4152"/>
                <a:gd name="f47" fmla="val 13762"/>
                <a:gd name="f48" fmla="val 3746"/>
                <a:gd name="f49" fmla="val 13672"/>
                <a:gd name="f50" fmla="val 3475"/>
                <a:gd name="f51" fmla="val 13626"/>
                <a:gd name="f52" fmla="val 3249"/>
                <a:gd name="f53" fmla="val 13581"/>
                <a:gd name="f54" fmla="val 3024"/>
                <a:gd name="f55" fmla="val 2798"/>
                <a:gd name="f56" fmla="val 13717"/>
                <a:gd name="f57" fmla="val 2528"/>
                <a:gd name="f58" fmla="val 13807"/>
                <a:gd name="f59" fmla="val 2257"/>
                <a:gd name="f60" fmla="val 13852"/>
                <a:gd name="f61" fmla="val 1986"/>
                <a:gd name="f62" fmla="val 1670"/>
                <a:gd name="f63" fmla="val 1400"/>
                <a:gd name="f64" fmla="val 1174"/>
                <a:gd name="f65" fmla="val 903"/>
                <a:gd name="f66" fmla="val 13491"/>
                <a:gd name="f67" fmla="val 678"/>
                <a:gd name="f68" fmla="val 13311"/>
                <a:gd name="f69" fmla="val 497"/>
                <a:gd name="f70" fmla="val 13085"/>
                <a:gd name="f71" fmla="val 317"/>
                <a:gd name="f72" fmla="val 12814"/>
                <a:gd name="f73" fmla="val 226"/>
                <a:gd name="f74" fmla="val 12589"/>
                <a:gd name="f75" fmla="val 136"/>
                <a:gd name="f76" fmla="val 12318"/>
                <a:gd name="f77" fmla="val 91"/>
                <a:gd name="f78" fmla="val 11731"/>
                <a:gd name="f79" fmla="val 181"/>
                <a:gd name="f80" fmla="val 11461"/>
                <a:gd name="f81" fmla="val 272"/>
                <a:gd name="f82" fmla="val 11190"/>
                <a:gd name="f83" fmla="val 362"/>
                <a:gd name="f84" fmla="val 10964"/>
                <a:gd name="f85" fmla="val 407"/>
                <a:gd name="f86" fmla="val 10739"/>
                <a:gd name="f87" fmla="val 10242"/>
                <a:gd name="f88" fmla="val 9791"/>
                <a:gd name="f89" fmla="val 9250"/>
                <a:gd name="f90" fmla="val 1"/>
                <a:gd name="f91" fmla="val 8753"/>
                <a:gd name="f92" fmla="val 8212"/>
                <a:gd name="f93" fmla="val 7716"/>
                <a:gd name="f94" fmla="val 7174"/>
                <a:gd name="f95" fmla="val 6633"/>
                <a:gd name="f96" fmla="val 6091"/>
                <a:gd name="f97" fmla="val 5595"/>
                <a:gd name="f98" fmla="val 723"/>
                <a:gd name="f99" fmla="val 5099"/>
                <a:gd name="f100" fmla="val 948"/>
                <a:gd name="f101" fmla="val 4602"/>
                <a:gd name="f102" fmla="val 1219"/>
                <a:gd name="f103" fmla="val 4151"/>
                <a:gd name="f104" fmla="val 1535"/>
                <a:gd name="f105" fmla="val 3700"/>
                <a:gd name="f106" fmla="val 1851"/>
                <a:gd name="f107" fmla="val 2167"/>
                <a:gd name="f108" fmla="val 2843"/>
                <a:gd name="f109" fmla="val 2482"/>
                <a:gd name="f110" fmla="val 2934"/>
                <a:gd name="f111" fmla="val 2121"/>
                <a:gd name="f112" fmla="val 3340"/>
                <a:gd name="f113" fmla="val 1760"/>
                <a:gd name="f114" fmla="val 1444"/>
                <a:gd name="f115" fmla="val 4197"/>
                <a:gd name="f116" fmla="val 1173"/>
                <a:gd name="f117" fmla="val 4648"/>
                <a:gd name="f118" fmla="val 902"/>
                <a:gd name="f119" fmla="val 5145"/>
                <a:gd name="f120" fmla="val 677"/>
                <a:gd name="f121" fmla="val 5596"/>
                <a:gd name="f122" fmla="val 496"/>
                <a:gd name="f123" fmla="val 6092"/>
                <a:gd name="f124" fmla="val 316"/>
                <a:gd name="f125" fmla="val 6634"/>
                <a:gd name="f126" fmla="val 7175"/>
                <a:gd name="f127" fmla="val 90"/>
                <a:gd name="f128" fmla="val 8213"/>
                <a:gd name="f129" fmla="val 8754"/>
                <a:gd name="f130" fmla="val 9747"/>
                <a:gd name="f131" fmla="val 10243"/>
                <a:gd name="f132" fmla="val 10514"/>
                <a:gd name="f133" fmla="val 406"/>
                <a:gd name="f134" fmla="val 10740"/>
                <a:gd name="f135" fmla="val 10965"/>
                <a:gd name="f136" fmla="val 361"/>
                <a:gd name="f137" fmla="val 11191"/>
                <a:gd name="f138" fmla="val 271"/>
                <a:gd name="f139" fmla="val 11777"/>
                <a:gd name="f140" fmla="val 12048"/>
                <a:gd name="f141" fmla="val 12364"/>
                <a:gd name="f142" fmla="val 135"/>
                <a:gd name="f143" fmla="val 12860"/>
                <a:gd name="f144" fmla="val 13086"/>
                <a:gd name="f145" fmla="val 13492"/>
                <a:gd name="f146" fmla="val 13627"/>
                <a:gd name="f147" fmla="val 1128"/>
                <a:gd name="f148" fmla="val 13763"/>
                <a:gd name="f149" fmla="val 1399"/>
                <a:gd name="f150" fmla="val 13853"/>
                <a:gd name="f151" fmla="val 1624"/>
                <a:gd name="f152" fmla="val 13898"/>
                <a:gd name="f153" fmla="val 1940"/>
                <a:gd name="f154" fmla="val 2211"/>
                <a:gd name="f155" fmla="val 13808"/>
                <a:gd name="f156" fmla="val 13718"/>
                <a:gd name="f157" fmla="val 2797"/>
                <a:gd name="f158" fmla="val 3023"/>
                <a:gd name="f159" fmla="val 13582"/>
                <a:gd name="f160" fmla="val 3474"/>
                <a:gd name="f161" fmla="val 3745"/>
                <a:gd name="f162" fmla="val 4557"/>
                <a:gd name="f163" fmla="val 13943"/>
                <a:gd name="f164" fmla="val 4963"/>
                <a:gd name="f165" fmla="*/ f1 1 13989"/>
                <a:gd name="f166" fmla="*/ f2 1 13988"/>
                <a:gd name="f167" fmla="val f3"/>
                <a:gd name="f168" fmla="val f4"/>
                <a:gd name="f169" fmla="val f5"/>
                <a:gd name="f170" fmla="+- f169 0 f167"/>
                <a:gd name="f171" fmla="+- f168 0 f167"/>
                <a:gd name="f172" fmla="*/ f171 1 13989"/>
                <a:gd name="f173" fmla="*/ f170 1 13988"/>
                <a:gd name="f174" fmla="*/ f167 1 f172"/>
                <a:gd name="f175" fmla="*/ f168 1 f172"/>
                <a:gd name="f176" fmla="*/ f167 1 f173"/>
                <a:gd name="f177" fmla="*/ f169 1 f173"/>
                <a:gd name="f178" fmla="*/ f174 f165 1"/>
                <a:gd name="f179" fmla="*/ f175 f165 1"/>
                <a:gd name="f180" fmla="*/ f177 f166 1"/>
                <a:gd name="f181" fmla="*/ f176 f166 1"/>
              </a:gdLst>
              <a:ahLst/>
              <a:cxnLst>
                <a:cxn ang="3cd4">
                  <a:pos x="hc" y="t"/>
                </a:cxn>
                <a:cxn ang="0">
                  <a:pos x="r" y="vc"/>
                </a:cxn>
                <a:cxn ang="cd4">
                  <a:pos x="hc" y="b"/>
                </a:cxn>
                <a:cxn ang="cd2">
                  <a:pos x="l" y="vc"/>
                </a:cxn>
              </a:cxnLst>
              <a:rect l="f178" t="f181" r="f179" b="f180"/>
              <a:pathLst>
                <a:path w="13989" h="13988" fill="none">
                  <a:moveTo>
                    <a:pt x="f5" y="f6"/>
                  </a:moveTo>
                  <a:lnTo>
                    <a:pt x="f5" y="f6"/>
                  </a:lnTo>
                  <a:lnTo>
                    <a:pt x="f7" y="f8"/>
                  </a:lnTo>
                  <a:lnTo>
                    <a:pt x="f9" y="f8"/>
                  </a:lnTo>
                  <a:lnTo>
                    <a:pt x="f9" y="f8"/>
                  </a:lnTo>
                  <a:lnTo>
                    <a:pt x="f9" y="f8"/>
                  </a:lnTo>
                  <a:lnTo>
                    <a:pt x="f9" y="f8"/>
                  </a:lnTo>
                  <a:lnTo>
                    <a:pt x="f10" y="f11"/>
                  </a:lnTo>
                  <a:lnTo>
                    <a:pt x="f12" y="f13"/>
                  </a:lnTo>
                  <a:lnTo>
                    <a:pt x="f14" y="f15"/>
                  </a:lnTo>
                  <a:lnTo>
                    <a:pt x="f16" y="f17"/>
                  </a:lnTo>
                  <a:lnTo>
                    <a:pt x="f18" y="f19"/>
                  </a:lnTo>
                  <a:lnTo>
                    <a:pt x="f20" y="f21"/>
                  </a:lnTo>
                  <a:lnTo>
                    <a:pt x="f22" y="f23"/>
                  </a:lnTo>
                  <a:lnTo>
                    <a:pt x="f24" y="f25"/>
                  </a:lnTo>
                  <a:lnTo>
                    <a:pt x="f26" y="f27"/>
                  </a:lnTo>
                  <a:lnTo>
                    <a:pt x="f21" y="f28"/>
                  </a:lnTo>
                  <a:lnTo>
                    <a:pt x="f19" y="f29"/>
                  </a:lnTo>
                  <a:lnTo>
                    <a:pt x="f30" y="f31"/>
                  </a:lnTo>
                  <a:lnTo>
                    <a:pt x="f32" y="f33"/>
                  </a:lnTo>
                  <a:lnTo>
                    <a:pt x="f13" y="f34"/>
                  </a:lnTo>
                  <a:lnTo>
                    <a:pt x="f35" y="f36"/>
                  </a:lnTo>
                  <a:lnTo>
                    <a:pt x="f37" y="f38"/>
                  </a:lnTo>
                  <a:lnTo>
                    <a:pt x="f37" y="f38"/>
                  </a:lnTo>
                  <a:lnTo>
                    <a:pt x="f37" y="f39"/>
                  </a:lnTo>
                  <a:lnTo>
                    <a:pt x="f40" y="f41"/>
                  </a:lnTo>
                  <a:lnTo>
                    <a:pt x="f40" y="f41"/>
                  </a:lnTo>
                  <a:lnTo>
                    <a:pt x="f42" y="f43"/>
                  </a:lnTo>
                  <a:lnTo>
                    <a:pt x="f44" y="f45"/>
                  </a:lnTo>
                  <a:lnTo>
                    <a:pt x="f46" y="f47"/>
                  </a:lnTo>
                  <a:lnTo>
                    <a:pt x="f48" y="f49"/>
                  </a:lnTo>
                  <a:lnTo>
                    <a:pt x="f48" y="f49"/>
                  </a:lnTo>
                  <a:lnTo>
                    <a:pt x="f50" y="f51"/>
                  </a:lnTo>
                  <a:lnTo>
                    <a:pt x="f52" y="f53"/>
                  </a:lnTo>
                  <a:lnTo>
                    <a:pt x="f54" y="f51"/>
                  </a:lnTo>
                  <a:lnTo>
                    <a:pt x="f55" y="f56"/>
                  </a:lnTo>
                  <a:lnTo>
                    <a:pt x="f55" y="f56"/>
                  </a:lnTo>
                  <a:lnTo>
                    <a:pt x="f57" y="f58"/>
                  </a:lnTo>
                  <a:lnTo>
                    <a:pt x="f59" y="f60"/>
                  </a:lnTo>
                  <a:lnTo>
                    <a:pt x="f61" y="f45"/>
                  </a:lnTo>
                  <a:lnTo>
                    <a:pt x="f62" y="f60"/>
                  </a:lnTo>
                  <a:lnTo>
                    <a:pt x="f63" y="f47"/>
                  </a:lnTo>
                  <a:lnTo>
                    <a:pt x="f64" y="f49"/>
                  </a:lnTo>
                  <a:lnTo>
                    <a:pt x="f65" y="f66"/>
                  </a:lnTo>
                  <a:lnTo>
                    <a:pt x="f67" y="f68"/>
                  </a:lnTo>
                  <a:lnTo>
                    <a:pt x="f67" y="f68"/>
                  </a:lnTo>
                  <a:lnTo>
                    <a:pt x="f69" y="f70"/>
                  </a:lnTo>
                  <a:lnTo>
                    <a:pt x="f71" y="f72"/>
                  </a:lnTo>
                  <a:lnTo>
                    <a:pt x="f73" y="f74"/>
                  </a:lnTo>
                  <a:lnTo>
                    <a:pt x="f75" y="f76"/>
                  </a:lnTo>
                  <a:lnTo>
                    <a:pt x="f77" y="f36"/>
                  </a:lnTo>
                  <a:lnTo>
                    <a:pt x="f75" y="f78"/>
                  </a:lnTo>
                  <a:lnTo>
                    <a:pt x="f79" y="f80"/>
                  </a:lnTo>
                  <a:lnTo>
                    <a:pt x="f81" y="f82"/>
                  </a:lnTo>
                  <a:lnTo>
                    <a:pt x="f81" y="f82"/>
                  </a:lnTo>
                  <a:lnTo>
                    <a:pt x="f83" y="f84"/>
                  </a:lnTo>
                  <a:lnTo>
                    <a:pt x="f85" y="f86"/>
                  </a:lnTo>
                  <a:lnTo>
                    <a:pt x="f83" y="f33"/>
                  </a:lnTo>
                  <a:lnTo>
                    <a:pt x="f71" y="f87"/>
                  </a:lnTo>
                  <a:lnTo>
                    <a:pt x="f71" y="f87"/>
                  </a:lnTo>
                  <a:lnTo>
                    <a:pt x="f79" y="f88"/>
                  </a:lnTo>
                  <a:lnTo>
                    <a:pt x="f77" y="f89"/>
                  </a:lnTo>
                  <a:lnTo>
                    <a:pt x="f90" y="f91"/>
                  </a:lnTo>
                  <a:lnTo>
                    <a:pt x="f90" y="f92"/>
                  </a:lnTo>
                  <a:lnTo>
                    <a:pt x="f90" y="f93"/>
                  </a:lnTo>
                  <a:lnTo>
                    <a:pt x="f77" y="f94"/>
                  </a:lnTo>
                  <a:lnTo>
                    <a:pt x="f79" y="f95"/>
                  </a:lnTo>
                  <a:lnTo>
                    <a:pt x="f71" y="f96"/>
                  </a:lnTo>
                  <a:lnTo>
                    <a:pt x="f71" y="f96"/>
                  </a:lnTo>
                  <a:lnTo>
                    <a:pt x="f69" y="f97"/>
                  </a:lnTo>
                  <a:lnTo>
                    <a:pt x="f98" y="f99"/>
                  </a:lnTo>
                  <a:lnTo>
                    <a:pt x="f100" y="f101"/>
                  </a:lnTo>
                  <a:lnTo>
                    <a:pt x="f102" y="f103"/>
                  </a:lnTo>
                  <a:lnTo>
                    <a:pt x="f104" y="f105"/>
                  </a:lnTo>
                  <a:lnTo>
                    <a:pt x="f106" y="f52"/>
                  </a:lnTo>
                  <a:lnTo>
                    <a:pt x="f107" y="f108"/>
                  </a:lnTo>
                  <a:lnTo>
                    <a:pt x="f57" y="f109"/>
                  </a:lnTo>
                  <a:lnTo>
                    <a:pt x="f110" y="f111"/>
                  </a:lnTo>
                  <a:lnTo>
                    <a:pt x="f112" y="f113"/>
                  </a:lnTo>
                  <a:lnTo>
                    <a:pt x="f48" y="f114"/>
                  </a:lnTo>
                  <a:lnTo>
                    <a:pt x="f115" y="f116"/>
                  </a:lnTo>
                  <a:lnTo>
                    <a:pt x="f117" y="f118"/>
                  </a:lnTo>
                  <a:lnTo>
                    <a:pt x="f119" y="f120"/>
                  </a:lnTo>
                  <a:lnTo>
                    <a:pt x="f121" y="f122"/>
                  </a:lnTo>
                  <a:lnTo>
                    <a:pt x="f123" y="f124"/>
                  </a:lnTo>
                  <a:lnTo>
                    <a:pt x="f123" y="f124"/>
                  </a:lnTo>
                  <a:lnTo>
                    <a:pt x="f125" y="f0"/>
                  </a:lnTo>
                  <a:lnTo>
                    <a:pt x="f126" y="f127"/>
                  </a:lnTo>
                  <a:lnTo>
                    <a:pt x="f93" y="f3"/>
                  </a:lnTo>
                  <a:lnTo>
                    <a:pt x="f128" y="f3"/>
                  </a:lnTo>
                  <a:lnTo>
                    <a:pt x="f129" y="f3"/>
                  </a:lnTo>
                  <a:lnTo>
                    <a:pt x="f18" y="f127"/>
                  </a:lnTo>
                  <a:lnTo>
                    <a:pt x="f130" y="f0"/>
                  </a:lnTo>
                  <a:lnTo>
                    <a:pt x="f131" y="f124"/>
                  </a:lnTo>
                  <a:lnTo>
                    <a:pt x="f131" y="f124"/>
                  </a:lnTo>
                  <a:lnTo>
                    <a:pt x="f132" y="f133"/>
                  </a:lnTo>
                  <a:lnTo>
                    <a:pt x="f134" y="f133"/>
                  </a:lnTo>
                  <a:lnTo>
                    <a:pt x="f135" y="f136"/>
                  </a:lnTo>
                  <a:lnTo>
                    <a:pt x="f137" y="f138"/>
                  </a:lnTo>
                  <a:lnTo>
                    <a:pt x="f137" y="f138"/>
                  </a:lnTo>
                  <a:lnTo>
                    <a:pt x="f80" y="f0"/>
                  </a:lnTo>
                  <a:lnTo>
                    <a:pt x="f139" y="f127"/>
                  </a:lnTo>
                  <a:lnTo>
                    <a:pt x="f140" y="f127"/>
                  </a:lnTo>
                  <a:lnTo>
                    <a:pt x="f141" y="f142"/>
                  </a:lnTo>
                  <a:lnTo>
                    <a:pt x="f74" y="f73"/>
                  </a:lnTo>
                  <a:lnTo>
                    <a:pt x="f143" y="f136"/>
                  </a:lnTo>
                  <a:lnTo>
                    <a:pt x="f144" y="f122"/>
                  </a:lnTo>
                  <a:lnTo>
                    <a:pt x="f68" y="f120"/>
                  </a:lnTo>
                  <a:lnTo>
                    <a:pt x="f145" y="f118"/>
                  </a:lnTo>
                  <a:lnTo>
                    <a:pt x="f146" y="f147"/>
                  </a:lnTo>
                  <a:lnTo>
                    <a:pt x="f148" y="f149"/>
                  </a:lnTo>
                  <a:lnTo>
                    <a:pt x="f150" y="f151"/>
                  </a:lnTo>
                  <a:lnTo>
                    <a:pt x="f152" y="f153"/>
                  </a:lnTo>
                  <a:lnTo>
                    <a:pt x="f150" y="f154"/>
                  </a:lnTo>
                  <a:lnTo>
                    <a:pt x="f155" y="f109"/>
                  </a:lnTo>
                  <a:lnTo>
                    <a:pt x="f156" y="f157"/>
                  </a:lnTo>
                  <a:lnTo>
                    <a:pt x="f156" y="f157"/>
                  </a:lnTo>
                  <a:lnTo>
                    <a:pt x="f146" y="f158"/>
                  </a:lnTo>
                  <a:lnTo>
                    <a:pt x="f159" y="f52"/>
                  </a:lnTo>
                  <a:lnTo>
                    <a:pt x="f159" y="f160"/>
                  </a:lnTo>
                  <a:lnTo>
                    <a:pt x="f49" y="f161"/>
                  </a:lnTo>
                  <a:lnTo>
                    <a:pt x="f49" y="f161"/>
                  </a:lnTo>
                  <a:lnTo>
                    <a:pt x="f148" y="f103"/>
                  </a:lnTo>
                  <a:lnTo>
                    <a:pt x="f150" y="f162"/>
                  </a:lnTo>
                  <a:lnTo>
                    <a:pt x="f163" y="f164"/>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16;p48">
              <a:extLst>
                <a:ext uri="{FF2B5EF4-FFF2-40B4-BE49-F238E27FC236}">
                  <a16:creationId xmlns:a16="http://schemas.microsoft.com/office/drawing/2014/main" id="{75E87ADE-A7F8-0374-F0E3-5B13E82D83AC}"/>
                </a:ext>
              </a:extLst>
            </p:cNvPr>
            <p:cNvSpPr/>
            <p:nvPr/>
          </p:nvSpPr>
          <p:spPr>
            <a:xfrm>
              <a:off x="4677220" y="1942469"/>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517;p48">
              <a:extLst>
                <a:ext uri="{FF2B5EF4-FFF2-40B4-BE49-F238E27FC236}">
                  <a16:creationId xmlns:a16="http://schemas.microsoft.com/office/drawing/2014/main" id="{F5803B56-BFD6-4DBF-BD0F-DCA1EADCBF15}"/>
                </a:ext>
              </a:extLst>
            </p:cNvPr>
            <p:cNvSpPr/>
            <p:nvPr/>
          </p:nvSpPr>
          <p:spPr>
            <a:xfrm>
              <a:off x="4497942" y="2068226"/>
              <a:ext cx="110587" cy="87316"/>
            </a:xfrm>
            <a:custGeom>
              <a:avLst/>
              <a:gdLst>
                <a:gd name="f0" fmla="val w"/>
                <a:gd name="f1" fmla="val h"/>
                <a:gd name="f2" fmla="val 0"/>
                <a:gd name="f3" fmla="val 4648"/>
                <a:gd name="f4" fmla="val 3791"/>
                <a:gd name="f5" fmla="val 271"/>
                <a:gd name="f6" fmla="val 135"/>
                <a:gd name="f7" fmla="val 451"/>
                <a:gd name="f8" fmla="val 45"/>
                <a:gd name="f9" fmla="val 948"/>
                <a:gd name="f10" fmla="val 1399"/>
                <a:gd name="f11" fmla="val 1895"/>
                <a:gd name="f12" fmla="val 2346"/>
                <a:gd name="f13" fmla="val 2843"/>
                <a:gd name="f14" fmla="val 3339"/>
                <a:gd name="f15" fmla="val 3790"/>
                <a:gd name="f16" fmla="val 1985"/>
                <a:gd name="f17" fmla="val 1805"/>
                <a:gd name="f18" fmla="*/ f0 1 4648"/>
                <a:gd name="f19" fmla="*/ f1 1 3791"/>
                <a:gd name="f20" fmla="val f2"/>
                <a:gd name="f21" fmla="val f3"/>
                <a:gd name="f22" fmla="val f4"/>
                <a:gd name="f23" fmla="+- f22 0 f20"/>
                <a:gd name="f24" fmla="+- f21 0 f20"/>
                <a:gd name="f25" fmla="*/ f24 1 4648"/>
                <a:gd name="f26" fmla="*/ f23 1 37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648" h="3791">
                  <a:moveTo>
                    <a:pt x="f5" y="f2"/>
                  </a:moveTo>
                  <a:lnTo>
                    <a:pt x="f6" y="f7"/>
                  </a:lnTo>
                  <a:lnTo>
                    <a:pt x="f8" y="f9"/>
                  </a:lnTo>
                  <a:lnTo>
                    <a:pt x="f2" y="f10"/>
                  </a:lnTo>
                  <a:lnTo>
                    <a:pt x="f2" y="f11"/>
                  </a:lnTo>
                  <a:lnTo>
                    <a:pt x="f2" y="f12"/>
                  </a:lnTo>
                  <a:lnTo>
                    <a:pt x="f8" y="f13"/>
                  </a:lnTo>
                  <a:lnTo>
                    <a:pt x="f6" y="f14"/>
                  </a:lnTo>
                  <a:lnTo>
                    <a:pt x="f5" y="f15"/>
                  </a:lnTo>
                  <a:lnTo>
                    <a:pt x="f3" y="f16"/>
                  </a:lnTo>
                  <a:lnTo>
                    <a:pt x="f3" y="f17"/>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518;p48">
              <a:extLst>
                <a:ext uri="{FF2B5EF4-FFF2-40B4-BE49-F238E27FC236}">
                  <a16:creationId xmlns:a16="http://schemas.microsoft.com/office/drawing/2014/main" id="{0E7F816B-0E31-92AC-E813-FF019D1CADA9}"/>
                </a:ext>
              </a:extLst>
            </p:cNvPr>
            <p:cNvSpPr/>
            <p:nvPr/>
          </p:nvSpPr>
          <p:spPr>
            <a:xfrm>
              <a:off x="4497942" y="2068226"/>
              <a:ext cx="110587" cy="87316"/>
            </a:xfrm>
            <a:custGeom>
              <a:avLst/>
              <a:gdLst>
                <a:gd name="f0" fmla="val w"/>
                <a:gd name="f1" fmla="val h"/>
                <a:gd name="f2" fmla="val 0"/>
                <a:gd name="f3" fmla="val 4648"/>
                <a:gd name="f4" fmla="val 3791"/>
                <a:gd name="f5" fmla="val 1985"/>
                <a:gd name="f6" fmla="val 271"/>
                <a:gd name="f7" fmla="val 3790"/>
                <a:gd name="f8" fmla="val 135"/>
                <a:gd name="f9" fmla="val 3339"/>
                <a:gd name="f10" fmla="val 45"/>
                <a:gd name="f11" fmla="val 2843"/>
                <a:gd name="f12" fmla="val 2346"/>
                <a:gd name="f13" fmla="val 1895"/>
                <a:gd name="f14" fmla="val 1399"/>
                <a:gd name="f15" fmla="val 948"/>
                <a:gd name="f16" fmla="val 451"/>
                <a:gd name="f17" fmla="val 1805"/>
                <a:gd name="f18" fmla="*/ f0 1 4648"/>
                <a:gd name="f19" fmla="*/ f1 1 3791"/>
                <a:gd name="f20" fmla="val f2"/>
                <a:gd name="f21" fmla="val f3"/>
                <a:gd name="f22" fmla="val f4"/>
                <a:gd name="f23" fmla="+- f22 0 f20"/>
                <a:gd name="f24" fmla="+- f21 0 f20"/>
                <a:gd name="f25" fmla="*/ f24 1 4648"/>
                <a:gd name="f26" fmla="*/ f23 1 37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648" h="3791" fill="none">
                  <a:moveTo>
                    <a:pt x="f3" y="f5"/>
                  </a:moveTo>
                  <a:lnTo>
                    <a:pt x="f6" y="f7"/>
                  </a:lnTo>
                  <a:lnTo>
                    <a:pt x="f6" y="f7"/>
                  </a:lnTo>
                  <a:lnTo>
                    <a:pt x="f8" y="f9"/>
                  </a:lnTo>
                  <a:lnTo>
                    <a:pt x="f10" y="f11"/>
                  </a:lnTo>
                  <a:lnTo>
                    <a:pt x="f2" y="f12"/>
                  </a:lnTo>
                  <a:lnTo>
                    <a:pt x="f2" y="f13"/>
                  </a:lnTo>
                  <a:lnTo>
                    <a:pt x="f2" y="f14"/>
                  </a:lnTo>
                  <a:lnTo>
                    <a:pt x="f10" y="f15"/>
                  </a:lnTo>
                  <a:lnTo>
                    <a:pt x="f8" y="f16"/>
                  </a:lnTo>
                  <a:lnTo>
                    <a:pt x="f6" y="f2"/>
                  </a:lnTo>
                  <a:lnTo>
                    <a:pt x="f3" y="f17"/>
                  </a:lnTo>
                  <a:lnTo>
                    <a:pt x="f3" y="f17"/>
                  </a:lnTo>
                  <a:lnTo>
                    <a:pt x="f3" y="f5"/>
                  </a:lnTo>
                  <a:lnTo>
                    <a:pt x="f3"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19;p48">
              <a:extLst>
                <a:ext uri="{FF2B5EF4-FFF2-40B4-BE49-F238E27FC236}">
                  <a16:creationId xmlns:a16="http://schemas.microsoft.com/office/drawing/2014/main" id="{233CE85D-4084-7E89-6272-4A0E0C32AE65}"/>
                </a:ext>
              </a:extLst>
            </p:cNvPr>
            <p:cNvSpPr/>
            <p:nvPr/>
          </p:nvSpPr>
          <p:spPr>
            <a:xfrm>
              <a:off x="4608511" y="2113946"/>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2"/>
                  </a:moveTo>
                  <a:lnTo>
                    <a:pt x="f3"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20;p48">
              <a:extLst>
                <a:ext uri="{FF2B5EF4-FFF2-40B4-BE49-F238E27FC236}">
                  <a16:creationId xmlns:a16="http://schemas.microsoft.com/office/drawing/2014/main" id="{9FFD4748-A4D9-D6A2-0CFE-62D15247A2F5}"/>
                </a:ext>
              </a:extLst>
            </p:cNvPr>
            <p:cNvSpPr/>
            <p:nvPr/>
          </p:nvSpPr>
          <p:spPr>
            <a:xfrm>
              <a:off x="4515096" y="1983004"/>
              <a:ext cx="106308" cy="102906"/>
            </a:xfrm>
            <a:custGeom>
              <a:avLst/>
              <a:gdLst>
                <a:gd name="f0" fmla="val w"/>
                <a:gd name="f1" fmla="val h"/>
                <a:gd name="f2" fmla="val 0"/>
                <a:gd name="f3" fmla="val 4468"/>
                <a:gd name="f4" fmla="val 2663"/>
                <a:gd name="f5" fmla="val 2257"/>
                <a:gd name="f6" fmla="val 226"/>
                <a:gd name="f7" fmla="val 1851"/>
                <a:gd name="f8" fmla="val 496"/>
                <a:gd name="f9" fmla="val 1445"/>
                <a:gd name="f10" fmla="val 812"/>
                <a:gd name="f11" fmla="val 1084"/>
                <a:gd name="f12" fmla="val 1128"/>
                <a:gd name="f13" fmla="val 768"/>
                <a:gd name="f14" fmla="val 1489"/>
                <a:gd name="f15" fmla="val 497"/>
                <a:gd name="f16" fmla="val 1850"/>
                <a:gd name="f17" fmla="val 227"/>
                <a:gd name="f18" fmla="val 2256"/>
                <a:gd name="f19" fmla="val 1"/>
                <a:gd name="f20" fmla="val 2662"/>
                <a:gd name="f21" fmla="val 4378"/>
                <a:gd name="f22" fmla="val 4467"/>
                <a:gd name="f23" fmla="val 4377"/>
                <a:gd name="f24" fmla="*/ f0 1 4468"/>
                <a:gd name="f25" fmla="*/ f1 1 4468"/>
                <a:gd name="f26" fmla="val f2"/>
                <a:gd name="f27" fmla="val f3"/>
                <a:gd name="f28" fmla="+- f27 0 f26"/>
                <a:gd name="f29" fmla="*/ f28 1 4468"/>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4468" h="4468">
                  <a:moveTo>
                    <a:pt x="f4" y="f2"/>
                  </a:moveTo>
                  <a:lnTo>
                    <a:pt x="f5" y="f6"/>
                  </a:lnTo>
                  <a:lnTo>
                    <a:pt x="f7" y="f8"/>
                  </a:lnTo>
                  <a:lnTo>
                    <a:pt x="f9" y="f10"/>
                  </a:lnTo>
                  <a:lnTo>
                    <a:pt x="f11" y="f12"/>
                  </a:lnTo>
                  <a:lnTo>
                    <a:pt x="f13" y="f14"/>
                  </a:lnTo>
                  <a:lnTo>
                    <a:pt x="f15" y="f16"/>
                  </a:lnTo>
                  <a:lnTo>
                    <a:pt x="f17" y="f18"/>
                  </a:lnTo>
                  <a:lnTo>
                    <a:pt x="f19" y="f20"/>
                  </a:lnTo>
                  <a:lnTo>
                    <a:pt x="f21" y="f22"/>
                  </a:lnTo>
                  <a:lnTo>
                    <a:pt x="f3" y="f23"/>
                  </a:lnTo>
                  <a:lnTo>
                    <a:pt x="f4"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21;p48">
              <a:extLst>
                <a:ext uri="{FF2B5EF4-FFF2-40B4-BE49-F238E27FC236}">
                  <a16:creationId xmlns:a16="http://schemas.microsoft.com/office/drawing/2014/main" id="{157511E1-EE02-90D9-F5AF-2C77DC9F08F9}"/>
                </a:ext>
              </a:extLst>
            </p:cNvPr>
            <p:cNvSpPr/>
            <p:nvPr/>
          </p:nvSpPr>
          <p:spPr>
            <a:xfrm>
              <a:off x="4515096" y="1983004"/>
              <a:ext cx="106308" cy="102906"/>
            </a:xfrm>
            <a:custGeom>
              <a:avLst/>
              <a:gdLst>
                <a:gd name="f0" fmla="val w"/>
                <a:gd name="f1" fmla="val h"/>
                <a:gd name="f2" fmla="val 0"/>
                <a:gd name="f3" fmla="val 4468"/>
                <a:gd name="f4" fmla="val 4378"/>
                <a:gd name="f5" fmla="val 4467"/>
                <a:gd name="f6" fmla="val 1"/>
                <a:gd name="f7" fmla="val 2662"/>
                <a:gd name="f8" fmla="val 227"/>
                <a:gd name="f9" fmla="val 2256"/>
                <a:gd name="f10" fmla="val 497"/>
                <a:gd name="f11" fmla="val 1850"/>
                <a:gd name="f12" fmla="val 768"/>
                <a:gd name="f13" fmla="val 1489"/>
                <a:gd name="f14" fmla="val 1084"/>
                <a:gd name="f15" fmla="val 1128"/>
                <a:gd name="f16" fmla="val 1445"/>
                <a:gd name="f17" fmla="val 812"/>
                <a:gd name="f18" fmla="val 1851"/>
                <a:gd name="f19" fmla="val 496"/>
                <a:gd name="f20" fmla="val 2257"/>
                <a:gd name="f21" fmla="val 226"/>
                <a:gd name="f22" fmla="val 2663"/>
                <a:gd name="f23" fmla="val 4377"/>
                <a:gd name="f24" fmla="*/ f0 1 4468"/>
                <a:gd name="f25" fmla="*/ f1 1 4468"/>
                <a:gd name="f26" fmla="val f2"/>
                <a:gd name="f27" fmla="val f3"/>
                <a:gd name="f28" fmla="+- f27 0 f26"/>
                <a:gd name="f29" fmla="*/ f28 1 4468"/>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4468" h="4468" fill="none">
                  <a:moveTo>
                    <a:pt x="f4" y="f5"/>
                  </a:moveTo>
                  <a:lnTo>
                    <a:pt x="f6" y="f7"/>
                  </a:lnTo>
                  <a:lnTo>
                    <a:pt x="f6" y="f7"/>
                  </a:lnTo>
                  <a:lnTo>
                    <a:pt x="f8" y="f9"/>
                  </a:lnTo>
                  <a:lnTo>
                    <a:pt x="f10" y="f11"/>
                  </a:lnTo>
                  <a:lnTo>
                    <a:pt x="f12" y="f13"/>
                  </a:lnTo>
                  <a:lnTo>
                    <a:pt x="f14" y="f15"/>
                  </a:lnTo>
                  <a:lnTo>
                    <a:pt x="f16" y="f17"/>
                  </a:lnTo>
                  <a:lnTo>
                    <a:pt x="f18" y="f19"/>
                  </a:lnTo>
                  <a:lnTo>
                    <a:pt x="f20" y="f21"/>
                  </a:lnTo>
                  <a:lnTo>
                    <a:pt x="f22" y="f2"/>
                  </a:lnTo>
                  <a:lnTo>
                    <a:pt x="f3" y="f23"/>
                  </a:lnTo>
                  <a:lnTo>
                    <a:pt x="f3" y="f23"/>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522;p48">
              <a:extLst>
                <a:ext uri="{FF2B5EF4-FFF2-40B4-BE49-F238E27FC236}">
                  <a16:creationId xmlns:a16="http://schemas.microsoft.com/office/drawing/2014/main" id="{C9C8C11A-007F-DC7F-571A-EEDD299574EA}"/>
                </a:ext>
              </a:extLst>
            </p:cNvPr>
            <p:cNvSpPr/>
            <p:nvPr/>
          </p:nvSpPr>
          <p:spPr>
            <a:xfrm>
              <a:off x="4619237" y="2085892"/>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2"/>
                  </a:moveTo>
                  <a:lnTo>
                    <a:pt x="f3"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523;p48">
              <a:extLst>
                <a:ext uri="{FF2B5EF4-FFF2-40B4-BE49-F238E27FC236}">
                  <a16:creationId xmlns:a16="http://schemas.microsoft.com/office/drawing/2014/main" id="{8481234A-3008-F2A0-51CE-0FB49569A293}"/>
                </a:ext>
              </a:extLst>
            </p:cNvPr>
            <p:cNvSpPr/>
            <p:nvPr/>
          </p:nvSpPr>
          <p:spPr>
            <a:xfrm>
              <a:off x="4515096" y="2137848"/>
              <a:ext cx="106308" cy="103948"/>
            </a:xfrm>
            <a:custGeom>
              <a:avLst/>
              <a:gdLst>
                <a:gd name="f0" fmla="val w"/>
                <a:gd name="f1" fmla="val h"/>
                <a:gd name="f2" fmla="val 0"/>
                <a:gd name="f3" fmla="val 4468"/>
                <a:gd name="f4" fmla="val 4513"/>
                <a:gd name="f5" fmla="val 4378"/>
                <a:gd name="f6" fmla="val 1"/>
                <a:gd name="f7" fmla="val 1805"/>
                <a:gd name="f8" fmla="val 227"/>
                <a:gd name="f9" fmla="val 2256"/>
                <a:gd name="f10" fmla="val 497"/>
                <a:gd name="f11" fmla="val 2662"/>
                <a:gd name="f12" fmla="val 813"/>
                <a:gd name="f13" fmla="val 3023"/>
                <a:gd name="f14" fmla="val 1129"/>
                <a:gd name="f15" fmla="val 3384"/>
                <a:gd name="f16" fmla="val 1490"/>
                <a:gd name="f17" fmla="val 3700"/>
                <a:gd name="f18" fmla="val 1851"/>
                <a:gd name="f19" fmla="val 4016"/>
                <a:gd name="f20" fmla="val 2257"/>
                <a:gd name="f21" fmla="val 4287"/>
                <a:gd name="f22" fmla="val 2663"/>
                <a:gd name="f23" fmla="val 4512"/>
                <a:gd name="f24" fmla="val 135"/>
                <a:gd name="f25" fmla="*/ f0 1 4468"/>
                <a:gd name="f26" fmla="*/ f1 1 4513"/>
                <a:gd name="f27" fmla="val f2"/>
                <a:gd name="f28" fmla="val f3"/>
                <a:gd name="f29" fmla="val f4"/>
                <a:gd name="f30" fmla="+- f29 0 f27"/>
                <a:gd name="f31" fmla="+- f28 0 f27"/>
                <a:gd name="f32" fmla="*/ f31 1 4468"/>
                <a:gd name="f33" fmla="*/ f30 1 451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468" h="4513">
                  <a:moveTo>
                    <a:pt x="f5" y="f2"/>
                  </a:moveTo>
                  <a:lnTo>
                    <a:pt x="f6" y="f7"/>
                  </a:lnTo>
                  <a:lnTo>
                    <a:pt x="f8" y="f9"/>
                  </a:lnTo>
                  <a:lnTo>
                    <a:pt x="f10" y="f11"/>
                  </a:lnTo>
                  <a:lnTo>
                    <a:pt x="f12" y="f13"/>
                  </a:lnTo>
                  <a:lnTo>
                    <a:pt x="f14" y="f15"/>
                  </a:lnTo>
                  <a:lnTo>
                    <a:pt x="f16" y="f17"/>
                  </a:lnTo>
                  <a:lnTo>
                    <a:pt x="f18" y="f19"/>
                  </a:lnTo>
                  <a:lnTo>
                    <a:pt x="f20" y="f21"/>
                  </a:lnTo>
                  <a:lnTo>
                    <a:pt x="f22" y="f23"/>
                  </a:lnTo>
                  <a:lnTo>
                    <a:pt x="f3" y="f24"/>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24;p48">
              <a:extLst>
                <a:ext uri="{FF2B5EF4-FFF2-40B4-BE49-F238E27FC236}">
                  <a16:creationId xmlns:a16="http://schemas.microsoft.com/office/drawing/2014/main" id="{1B11A929-36D1-B158-02C9-52EBDA3B5A71}"/>
                </a:ext>
              </a:extLst>
            </p:cNvPr>
            <p:cNvSpPr/>
            <p:nvPr/>
          </p:nvSpPr>
          <p:spPr>
            <a:xfrm>
              <a:off x="4515096" y="2137848"/>
              <a:ext cx="106308" cy="103948"/>
            </a:xfrm>
            <a:custGeom>
              <a:avLst/>
              <a:gdLst>
                <a:gd name="f0" fmla="val w"/>
                <a:gd name="f1" fmla="val h"/>
                <a:gd name="f2" fmla="val 0"/>
                <a:gd name="f3" fmla="val 4468"/>
                <a:gd name="f4" fmla="val 4513"/>
                <a:gd name="f5" fmla="val 135"/>
                <a:gd name="f6" fmla="val 2663"/>
                <a:gd name="f7" fmla="val 4512"/>
                <a:gd name="f8" fmla="val 2257"/>
                <a:gd name="f9" fmla="val 4287"/>
                <a:gd name="f10" fmla="val 1851"/>
                <a:gd name="f11" fmla="val 4016"/>
                <a:gd name="f12" fmla="val 1490"/>
                <a:gd name="f13" fmla="val 3700"/>
                <a:gd name="f14" fmla="val 1129"/>
                <a:gd name="f15" fmla="val 3384"/>
                <a:gd name="f16" fmla="val 813"/>
                <a:gd name="f17" fmla="val 3023"/>
                <a:gd name="f18" fmla="val 497"/>
                <a:gd name="f19" fmla="val 2662"/>
                <a:gd name="f20" fmla="val 227"/>
                <a:gd name="f21" fmla="val 2256"/>
                <a:gd name="f22" fmla="val 1"/>
                <a:gd name="f23" fmla="val 1805"/>
                <a:gd name="f24" fmla="val 4378"/>
                <a:gd name="f25" fmla="*/ f0 1 4468"/>
                <a:gd name="f26" fmla="*/ f1 1 4513"/>
                <a:gd name="f27" fmla="val f2"/>
                <a:gd name="f28" fmla="val f3"/>
                <a:gd name="f29" fmla="val f4"/>
                <a:gd name="f30" fmla="+- f29 0 f27"/>
                <a:gd name="f31" fmla="+- f28 0 f27"/>
                <a:gd name="f32" fmla="*/ f31 1 4468"/>
                <a:gd name="f33" fmla="*/ f30 1 451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468" h="4513" fill="none">
                  <a:moveTo>
                    <a:pt x="f3" y="f5"/>
                  </a:moveTo>
                  <a:lnTo>
                    <a:pt x="f6" y="f7"/>
                  </a:lnTo>
                  <a:lnTo>
                    <a:pt x="f6" y="f7"/>
                  </a:lnTo>
                  <a:lnTo>
                    <a:pt x="f8" y="f9"/>
                  </a:lnTo>
                  <a:lnTo>
                    <a:pt x="f10" y="f11"/>
                  </a:lnTo>
                  <a:lnTo>
                    <a:pt x="f12" y="f13"/>
                  </a:lnTo>
                  <a:lnTo>
                    <a:pt x="f14" y="f15"/>
                  </a:lnTo>
                  <a:lnTo>
                    <a:pt x="f16" y="f17"/>
                  </a:lnTo>
                  <a:lnTo>
                    <a:pt x="f18" y="f19"/>
                  </a:lnTo>
                  <a:lnTo>
                    <a:pt x="f20" y="f21"/>
                  </a:lnTo>
                  <a:lnTo>
                    <a:pt x="f22" y="f23"/>
                  </a:lnTo>
                  <a:lnTo>
                    <a:pt x="f24" y="f2"/>
                  </a:lnTo>
                  <a:lnTo>
                    <a:pt x="f24" y="f2"/>
                  </a:lnTo>
                  <a:lnTo>
                    <a:pt x="f3" y="f5"/>
                  </a:lnTo>
                  <a:lnTo>
                    <a:pt x="f3"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25;p48">
              <a:extLst>
                <a:ext uri="{FF2B5EF4-FFF2-40B4-BE49-F238E27FC236}">
                  <a16:creationId xmlns:a16="http://schemas.microsoft.com/office/drawing/2014/main" id="{2E28E098-833C-16B9-0498-6E582D59E3C4}"/>
                </a:ext>
              </a:extLst>
            </p:cNvPr>
            <p:cNvSpPr/>
            <p:nvPr/>
          </p:nvSpPr>
          <p:spPr>
            <a:xfrm>
              <a:off x="4621377" y="2140957"/>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2"/>
                  </a:moveTo>
                  <a:lnTo>
                    <a:pt x="f3"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26;p48">
              <a:extLst>
                <a:ext uri="{FF2B5EF4-FFF2-40B4-BE49-F238E27FC236}">
                  <a16:creationId xmlns:a16="http://schemas.microsoft.com/office/drawing/2014/main" id="{CAD3B4DD-3E15-F2F6-E1C2-325887BC14CE}"/>
                </a:ext>
              </a:extLst>
            </p:cNvPr>
            <p:cNvSpPr/>
            <p:nvPr/>
          </p:nvSpPr>
          <p:spPr>
            <a:xfrm>
              <a:off x="4635349" y="2099389"/>
              <a:ext cx="26865" cy="26005"/>
            </a:xfrm>
            <a:custGeom>
              <a:avLst/>
              <a:gdLst>
                <a:gd name="f0" fmla="val w"/>
                <a:gd name="f1" fmla="val h"/>
                <a:gd name="f2" fmla="val 0"/>
                <a:gd name="f3" fmla="val 1129"/>
                <a:gd name="f4" fmla="val 542"/>
                <a:gd name="f5" fmla="val 1"/>
                <a:gd name="f6" fmla="val 316"/>
                <a:gd name="f7" fmla="val 46"/>
                <a:gd name="f8" fmla="val 136"/>
                <a:gd name="f9" fmla="val 181"/>
                <a:gd name="f10" fmla="val 317"/>
                <a:gd name="f11" fmla="val 768"/>
                <a:gd name="f12" fmla="val 948"/>
                <a:gd name="f13" fmla="val 1084"/>
                <a:gd name="f14" fmla="val 1083"/>
                <a:gd name="f15" fmla="val 362"/>
                <a:gd name="f16" fmla="*/ f0 1 1129"/>
                <a:gd name="f17" fmla="*/ f1 1 1129"/>
                <a:gd name="f18" fmla="val f2"/>
                <a:gd name="f19" fmla="val f3"/>
                <a:gd name="f20" fmla="+- f19 0 f18"/>
                <a:gd name="f21" fmla="*/ f20 1 1129"/>
                <a:gd name="f22" fmla="*/ f18 1 f21"/>
                <a:gd name="f23" fmla="*/ f19 1 f21"/>
                <a:gd name="f24" fmla="*/ f22 f16 1"/>
                <a:gd name="f25" fmla="*/ f23 f16 1"/>
                <a:gd name="f26" fmla="*/ f23 f17 1"/>
                <a:gd name="f27" fmla="*/ f22 f17 1"/>
              </a:gdLst>
              <a:ahLst/>
              <a:cxnLst>
                <a:cxn ang="3cd4">
                  <a:pos x="hc" y="t"/>
                </a:cxn>
                <a:cxn ang="0">
                  <a:pos x="r" y="vc"/>
                </a:cxn>
                <a:cxn ang="cd4">
                  <a:pos x="hc" y="b"/>
                </a:cxn>
                <a:cxn ang="cd2">
                  <a:pos x="l" y="vc"/>
                </a:cxn>
              </a:cxnLst>
              <a:rect l="f24" t="f27" r="f25" b="f26"/>
              <a:pathLst>
                <a:path w="1129" h="1129">
                  <a:moveTo>
                    <a:pt x="f4" y="f5"/>
                  </a:moveTo>
                  <a:lnTo>
                    <a:pt x="f6" y="f7"/>
                  </a:lnTo>
                  <a:lnTo>
                    <a:pt x="f8" y="f9"/>
                  </a:lnTo>
                  <a:lnTo>
                    <a:pt x="f7" y="f10"/>
                  </a:lnTo>
                  <a:lnTo>
                    <a:pt x="f5" y="f4"/>
                  </a:lnTo>
                  <a:lnTo>
                    <a:pt x="f7" y="f11"/>
                  </a:lnTo>
                  <a:lnTo>
                    <a:pt x="f9" y="f12"/>
                  </a:lnTo>
                  <a:lnTo>
                    <a:pt x="f6" y="f13"/>
                  </a:lnTo>
                  <a:lnTo>
                    <a:pt x="f4" y="f3"/>
                  </a:lnTo>
                  <a:lnTo>
                    <a:pt x="f11" y="f13"/>
                  </a:lnTo>
                  <a:lnTo>
                    <a:pt x="f12" y="f12"/>
                  </a:lnTo>
                  <a:lnTo>
                    <a:pt x="f14" y="f11"/>
                  </a:lnTo>
                  <a:lnTo>
                    <a:pt x="f3" y="f4"/>
                  </a:lnTo>
                  <a:lnTo>
                    <a:pt x="f14" y="f15"/>
                  </a:lnTo>
                  <a:lnTo>
                    <a:pt x="f12" y="f8"/>
                  </a:lnTo>
                  <a:lnTo>
                    <a:pt x="f11" y="f7"/>
                  </a:lnTo>
                  <a:lnTo>
                    <a:pt x="f4" y="f5"/>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527;p48">
              <a:extLst>
                <a:ext uri="{FF2B5EF4-FFF2-40B4-BE49-F238E27FC236}">
                  <a16:creationId xmlns:a16="http://schemas.microsoft.com/office/drawing/2014/main" id="{4FFA44F4-D171-F496-3C9F-55AB68A7AB3D}"/>
                </a:ext>
              </a:extLst>
            </p:cNvPr>
            <p:cNvSpPr/>
            <p:nvPr/>
          </p:nvSpPr>
          <p:spPr>
            <a:xfrm>
              <a:off x="4635349" y="2099389"/>
              <a:ext cx="26865" cy="26005"/>
            </a:xfrm>
            <a:custGeom>
              <a:avLst/>
              <a:gdLst>
                <a:gd name="f0" fmla="val w"/>
                <a:gd name="f1" fmla="val h"/>
                <a:gd name="f2" fmla="val 0"/>
                <a:gd name="f3" fmla="val 1129"/>
                <a:gd name="f4" fmla="val 1083"/>
                <a:gd name="f5" fmla="val 362"/>
                <a:gd name="f6" fmla="val 542"/>
                <a:gd name="f7" fmla="val 768"/>
                <a:gd name="f8" fmla="val 948"/>
                <a:gd name="f9" fmla="val 1084"/>
                <a:gd name="f10" fmla="val 316"/>
                <a:gd name="f11" fmla="val 181"/>
                <a:gd name="f12" fmla="val 46"/>
                <a:gd name="f13" fmla="val 1"/>
                <a:gd name="f14" fmla="val 317"/>
                <a:gd name="f15" fmla="val 136"/>
                <a:gd name="f16" fmla="*/ f0 1 1129"/>
                <a:gd name="f17" fmla="*/ f1 1 1129"/>
                <a:gd name="f18" fmla="val f2"/>
                <a:gd name="f19" fmla="val f3"/>
                <a:gd name="f20" fmla="+- f19 0 f18"/>
                <a:gd name="f21" fmla="*/ f20 1 1129"/>
                <a:gd name="f22" fmla="*/ f18 1 f21"/>
                <a:gd name="f23" fmla="*/ f19 1 f21"/>
                <a:gd name="f24" fmla="*/ f22 f16 1"/>
                <a:gd name="f25" fmla="*/ f23 f16 1"/>
                <a:gd name="f26" fmla="*/ f23 f17 1"/>
                <a:gd name="f27" fmla="*/ f22 f17 1"/>
              </a:gdLst>
              <a:ahLst/>
              <a:cxnLst>
                <a:cxn ang="3cd4">
                  <a:pos x="hc" y="t"/>
                </a:cxn>
                <a:cxn ang="0">
                  <a:pos x="r" y="vc"/>
                </a:cxn>
                <a:cxn ang="cd4">
                  <a:pos x="hc" y="b"/>
                </a:cxn>
                <a:cxn ang="cd2">
                  <a:pos x="l" y="vc"/>
                </a:cxn>
              </a:cxnLst>
              <a:rect l="f24" t="f27" r="f25" b="f26"/>
              <a:pathLst>
                <a:path w="1129" h="1129" fill="none">
                  <a:moveTo>
                    <a:pt x="f4" y="f5"/>
                  </a:moveTo>
                  <a:lnTo>
                    <a:pt x="f4" y="f5"/>
                  </a:lnTo>
                  <a:lnTo>
                    <a:pt x="f3" y="f6"/>
                  </a:lnTo>
                  <a:lnTo>
                    <a:pt x="f4" y="f7"/>
                  </a:lnTo>
                  <a:lnTo>
                    <a:pt x="f8" y="f8"/>
                  </a:lnTo>
                  <a:lnTo>
                    <a:pt x="f7" y="f9"/>
                  </a:lnTo>
                  <a:lnTo>
                    <a:pt x="f7" y="f9"/>
                  </a:lnTo>
                  <a:lnTo>
                    <a:pt x="f6" y="f3"/>
                  </a:lnTo>
                  <a:lnTo>
                    <a:pt x="f10" y="f9"/>
                  </a:lnTo>
                  <a:lnTo>
                    <a:pt x="f11" y="f8"/>
                  </a:lnTo>
                  <a:lnTo>
                    <a:pt x="f12" y="f7"/>
                  </a:lnTo>
                  <a:lnTo>
                    <a:pt x="f12" y="f7"/>
                  </a:lnTo>
                  <a:lnTo>
                    <a:pt x="f13" y="f6"/>
                  </a:lnTo>
                  <a:lnTo>
                    <a:pt x="f12" y="f14"/>
                  </a:lnTo>
                  <a:lnTo>
                    <a:pt x="f15" y="f11"/>
                  </a:lnTo>
                  <a:lnTo>
                    <a:pt x="f10" y="f12"/>
                  </a:lnTo>
                  <a:lnTo>
                    <a:pt x="f10" y="f12"/>
                  </a:lnTo>
                  <a:lnTo>
                    <a:pt x="f6" y="f13"/>
                  </a:lnTo>
                  <a:lnTo>
                    <a:pt x="f7" y="f12"/>
                  </a:lnTo>
                  <a:lnTo>
                    <a:pt x="f8" y="f15"/>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528;p48">
              <a:extLst>
                <a:ext uri="{FF2B5EF4-FFF2-40B4-BE49-F238E27FC236}">
                  <a16:creationId xmlns:a16="http://schemas.microsoft.com/office/drawing/2014/main" id="{80405A2B-1F9E-ECA7-7297-ABE041E951DC}"/>
                </a:ext>
              </a:extLst>
            </p:cNvPr>
            <p:cNvSpPr/>
            <p:nvPr/>
          </p:nvSpPr>
          <p:spPr>
            <a:xfrm>
              <a:off x="4661117" y="2107701"/>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3"/>
                  </a:moveTo>
                  <a:lnTo>
                    <a:pt x="f2"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529;p48">
              <a:extLst>
                <a:ext uri="{FF2B5EF4-FFF2-40B4-BE49-F238E27FC236}">
                  <a16:creationId xmlns:a16="http://schemas.microsoft.com/office/drawing/2014/main" id="{46EC6501-15F2-E2EA-C145-63BBF4609458}"/>
                </a:ext>
              </a:extLst>
            </p:cNvPr>
            <p:cNvSpPr/>
            <p:nvPr/>
          </p:nvSpPr>
          <p:spPr>
            <a:xfrm>
              <a:off x="4603135" y="1966371"/>
              <a:ext cx="90223" cy="107057"/>
            </a:xfrm>
            <a:custGeom>
              <a:avLst/>
              <a:gdLst>
                <a:gd name="f0" fmla="val w"/>
                <a:gd name="f1" fmla="val h"/>
                <a:gd name="f2" fmla="val 0"/>
                <a:gd name="f3" fmla="val 3792"/>
                <a:gd name="f4" fmla="val 4648"/>
                <a:gd name="f5" fmla="val 1445"/>
                <a:gd name="f6" fmla="val 948"/>
                <a:gd name="f7" fmla="val 45"/>
                <a:gd name="f8" fmla="val 497"/>
                <a:gd name="f9" fmla="val 136"/>
                <a:gd name="f10" fmla="val 1"/>
                <a:gd name="f11" fmla="val 271"/>
                <a:gd name="f12" fmla="val 1806"/>
                <a:gd name="f13" fmla="val 1986"/>
                <a:gd name="f14" fmla="val 3791"/>
                <a:gd name="f15" fmla="val 3340"/>
                <a:gd name="f16" fmla="val 2889"/>
                <a:gd name="f17" fmla="val 2392"/>
                <a:gd name="f18" fmla="*/ f0 1 3792"/>
                <a:gd name="f19" fmla="*/ f1 1 4648"/>
                <a:gd name="f20" fmla="val f2"/>
                <a:gd name="f21" fmla="val f3"/>
                <a:gd name="f22" fmla="val f4"/>
                <a:gd name="f23" fmla="+- f22 0 f20"/>
                <a:gd name="f24" fmla="+- f21 0 f20"/>
                <a:gd name="f25" fmla="*/ f24 1 3792"/>
                <a:gd name="f26" fmla="*/ f23 1 4648"/>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792" h="4648">
                  <a:moveTo>
                    <a:pt x="f5" y="f2"/>
                  </a:moveTo>
                  <a:lnTo>
                    <a:pt x="f6" y="f7"/>
                  </a:lnTo>
                  <a:lnTo>
                    <a:pt x="f8" y="f9"/>
                  </a:lnTo>
                  <a:lnTo>
                    <a:pt x="f10" y="f11"/>
                  </a:lnTo>
                  <a:lnTo>
                    <a:pt x="f12" y="f4"/>
                  </a:lnTo>
                  <a:lnTo>
                    <a:pt x="f13" y="f4"/>
                  </a:lnTo>
                  <a:lnTo>
                    <a:pt x="f14" y="f11"/>
                  </a:lnTo>
                  <a:lnTo>
                    <a:pt x="f15" y="f9"/>
                  </a:lnTo>
                  <a:lnTo>
                    <a:pt x="f16" y="f7"/>
                  </a:lnTo>
                  <a:lnTo>
                    <a:pt x="f17"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530;p48">
              <a:extLst>
                <a:ext uri="{FF2B5EF4-FFF2-40B4-BE49-F238E27FC236}">
                  <a16:creationId xmlns:a16="http://schemas.microsoft.com/office/drawing/2014/main" id="{71E76309-5E73-582B-0E49-45C4C172707E}"/>
                </a:ext>
              </a:extLst>
            </p:cNvPr>
            <p:cNvSpPr/>
            <p:nvPr/>
          </p:nvSpPr>
          <p:spPr>
            <a:xfrm>
              <a:off x="4603135" y="1966371"/>
              <a:ext cx="90223" cy="107057"/>
            </a:xfrm>
            <a:custGeom>
              <a:avLst/>
              <a:gdLst>
                <a:gd name="f0" fmla="val w"/>
                <a:gd name="f1" fmla="val h"/>
                <a:gd name="f2" fmla="val 0"/>
                <a:gd name="f3" fmla="val 3792"/>
                <a:gd name="f4" fmla="val 4648"/>
                <a:gd name="f5" fmla="val 1806"/>
                <a:gd name="f6" fmla="val 1"/>
                <a:gd name="f7" fmla="val 271"/>
                <a:gd name="f8" fmla="val 497"/>
                <a:gd name="f9" fmla="val 136"/>
                <a:gd name="f10" fmla="val 948"/>
                <a:gd name="f11" fmla="val 45"/>
                <a:gd name="f12" fmla="val 1445"/>
                <a:gd name="f13" fmla="val 1941"/>
                <a:gd name="f14" fmla="val 2392"/>
                <a:gd name="f15" fmla="val 2889"/>
                <a:gd name="f16" fmla="val 3340"/>
                <a:gd name="f17" fmla="val 3791"/>
                <a:gd name="f18" fmla="val 1986"/>
                <a:gd name="f19" fmla="*/ f0 1 3792"/>
                <a:gd name="f20" fmla="*/ f1 1 4648"/>
                <a:gd name="f21" fmla="val f2"/>
                <a:gd name="f22" fmla="val f3"/>
                <a:gd name="f23" fmla="val f4"/>
                <a:gd name="f24" fmla="+- f23 0 f21"/>
                <a:gd name="f25" fmla="+- f22 0 f21"/>
                <a:gd name="f26" fmla="*/ f25 1 3792"/>
                <a:gd name="f27" fmla="*/ f24 1 464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792" h="4648" fill="none">
                  <a:moveTo>
                    <a:pt x="f5" y="f4"/>
                  </a:moveTo>
                  <a:lnTo>
                    <a:pt x="f6" y="f7"/>
                  </a:lnTo>
                  <a:lnTo>
                    <a:pt x="f6" y="f7"/>
                  </a:lnTo>
                  <a:lnTo>
                    <a:pt x="f8" y="f9"/>
                  </a:lnTo>
                  <a:lnTo>
                    <a:pt x="f10" y="f11"/>
                  </a:lnTo>
                  <a:lnTo>
                    <a:pt x="f12" y="f2"/>
                  </a:lnTo>
                  <a:lnTo>
                    <a:pt x="f13" y="f2"/>
                  </a:lnTo>
                  <a:lnTo>
                    <a:pt x="f14" y="f2"/>
                  </a:lnTo>
                  <a:lnTo>
                    <a:pt x="f15" y="f11"/>
                  </a:lnTo>
                  <a:lnTo>
                    <a:pt x="f16" y="f9"/>
                  </a:lnTo>
                  <a:lnTo>
                    <a:pt x="f17" y="f7"/>
                  </a:lnTo>
                  <a:lnTo>
                    <a:pt x="f18" y="f4"/>
                  </a:lnTo>
                  <a:lnTo>
                    <a:pt x="f18" y="f4"/>
                  </a:lnTo>
                  <a:lnTo>
                    <a:pt x="f5" y="f4"/>
                  </a:lnTo>
                  <a:lnTo>
                    <a:pt x="f5" y="f4"/>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31;p48">
              <a:extLst>
                <a:ext uri="{FF2B5EF4-FFF2-40B4-BE49-F238E27FC236}">
                  <a16:creationId xmlns:a16="http://schemas.microsoft.com/office/drawing/2014/main" id="{B04FC7BF-A3C7-E392-4BC6-A2CAC5670E10}"/>
                </a:ext>
              </a:extLst>
            </p:cNvPr>
            <p:cNvSpPr/>
            <p:nvPr/>
          </p:nvSpPr>
          <p:spPr>
            <a:xfrm>
              <a:off x="4646075" y="2073411"/>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3"/>
                  </a:moveTo>
                  <a:lnTo>
                    <a:pt x="f3"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32;p48">
              <a:extLst>
                <a:ext uri="{FF2B5EF4-FFF2-40B4-BE49-F238E27FC236}">
                  <a16:creationId xmlns:a16="http://schemas.microsoft.com/office/drawing/2014/main" id="{962E02E0-B4A3-2836-002D-173576997876}"/>
                </a:ext>
              </a:extLst>
            </p:cNvPr>
            <p:cNvSpPr/>
            <p:nvPr/>
          </p:nvSpPr>
          <p:spPr>
            <a:xfrm>
              <a:off x="4603135" y="2151345"/>
              <a:ext cx="90223" cy="107076"/>
            </a:xfrm>
            <a:custGeom>
              <a:avLst/>
              <a:gdLst>
                <a:gd name="f0" fmla="val w"/>
                <a:gd name="f1" fmla="val h"/>
                <a:gd name="f2" fmla="val 0"/>
                <a:gd name="f3" fmla="val 3792"/>
                <a:gd name="f4" fmla="val 4649"/>
                <a:gd name="f5" fmla="val 1806"/>
                <a:gd name="f6" fmla="val 1"/>
                <a:gd name="f7" fmla="val 4377"/>
                <a:gd name="f8" fmla="val 633"/>
                <a:gd name="f9" fmla="val 4513"/>
                <a:gd name="f10" fmla="val 1309"/>
                <a:gd name="f11" fmla="val 4603"/>
                <a:gd name="f12" fmla="val 1986"/>
                <a:gd name="f13" fmla="val 4648"/>
                <a:gd name="f14" fmla="val 2618"/>
                <a:gd name="f15" fmla="val 3204"/>
                <a:gd name="f16" fmla="val 3791"/>
                <a:gd name="f17" fmla="*/ f0 1 3792"/>
                <a:gd name="f18" fmla="*/ f1 1 4649"/>
                <a:gd name="f19" fmla="val f2"/>
                <a:gd name="f20" fmla="val f3"/>
                <a:gd name="f21" fmla="val f4"/>
                <a:gd name="f22" fmla="+- f21 0 f19"/>
                <a:gd name="f23" fmla="+- f20 0 f19"/>
                <a:gd name="f24" fmla="*/ f23 1 3792"/>
                <a:gd name="f25" fmla="*/ f22 1 464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792" h="4649">
                  <a:moveTo>
                    <a:pt x="f5" y="f6"/>
                  </a:moveTo>
                  <a:lnTo>
                    <a:pt x="f6" y="f7"/>
                  </a:lnTo>
                  <a:lnTo>
                    <a:pt x="f8" y="f9"/>
                  </a:lnTo>
                  <a:lnTo>
                    <a:pt x="f10" y="f11"/>
                  </a:lnTo>
                  <a:lnTo>
                    <a:pt x="f12" y="f13"/>
                  </a:lnTo>
                  <a:lnTo>
                    <a:pt x="f14" y="f11"/>
                  </a:lnTo>
                  <a:lnTo>
                    <a:pt x="f15" y="f9"/>
                  </a:lnTo>
                  <a:lnTo>
                    <a:pt x="f16" y="f7"/>
                  </a:lnTo>
                  <a:lnTo>
                    <a:pt x="f12" y="f6"/>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533;p48">
              <a:extLst>
                <a:ext uri="{FF2B5EF4-FFF2-40B4-BE49-F238E27FC236}">
                  <a16:creationId xmlns:a16="http://schemas.microsoft.com/office/drawing/2014/main" id="{345E3232-F85B-907C-A002-59D15CBE7FFB}"/>
                </a:ext>
              </a:extLst>
            </p:cNvPr>
            <p:cNvSpPr/>
            <p:nvPr/>
          </p:nvSpPr>
          <p:spPr>
            <a:xfrm>
              <a:off x="4603135" y="2151345"/>
              <a:ext cx="90223" cy="107076"/>
            </a:xfrm>
            <a:custGeom>
              <a:avLst/>
              <a:gdLst>
                <a:gd name="f0" fmla="val w"/>
                <a:gd name="f1" fmla="val h"/>
                <a:gd name="f2" fmla="val 0"/>
                <a:gd name="f3" fmla="val 3792"/>
                <a:gd name="f4" fmla="val 4649"/>
                <a:gd name="f5" fmla="val 1986"/>
                <a:gd name="f6" fmla="val 1"/>
                <a:gd name="f7" fmla="val 3791"/>
                <a:gd name="f8" fmla="val 4377"/>
                <a:gd name="f9" fmla="val 3204"/>
                <a:gd name="f10" fmla="val 4513"/>
                <a:gd name="f11" fmla="val 2618"/>
                <a:gd name="f12" fmla="val 4603"/>
                <a:gd name="f13" fmla="val 4648"/>
                <a:gd name="f14" fmla="val 1309"/>
                <a:gd name="f15" fmla="val 633"/>
                <a:gd name="f16" fmla="val 1806"/>
                <a:gd name="f17" fmla="val 1896"/>
                <a:gd name="f18" fmla="*/ f0 1 3792"/>
                <a:gd name="f19" fmla="*/ f1 1 4649"/>
                <a:gd name="f20" fmla="val f2"/>
                <a:gd name="f21" fmla="val f3"/>
                <a:gd name="f22" fmla="val f4"/>
                <a:gd name="f23" fmla="+- f22 0 f20"/>
                <a:gd name="f24" fmla="+- f21 0 f20"/>
                <a:gd name="f25" fmla="*/ f24 1 3792"/>
                <a:gd name="f26" fmla="*/ f23 1 4649"/>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792" h="4649" fill="none">
                  <a:moveTo>
                    <a:pt x="f5" y="f6"/>
                  </a:moveTo>
                  <a:lnTo>
                    <a:pt x="f7" y="f8"/>
                  </a:lnTo>
                  <a:lnTo>
                    <a:pt x="f7" y="f8"/>
                  </a:lnTo>
                  <a:lnTo>
                    <a:pt x="f9" y="f10"/>
                  </a:lnTo>
                  <a:lnTo>
                    <a:pt x="f11" y="f12"/>
                  </a:lnTo>
                  <a:lnTo>
                    <a:pt x="f5" y="f13"/>
                  </a:lnTo>
                  <a:lnTo>
                    <a:pt x="f14" y="f12"/>
                  </a:lnTo>
                  <a:lnTo>
                    <a:pt x="f14" y="f12"/>
                  </a:lnTo>
                  <a:lnTo>
                    <a:pt x="f15" y="f10"/>
                  </a:lnTo>
                  <a:lnTo>
                    <a:pt x="f6" y="f8"/>
                  </a:lnTo>
                  <a:lnTo>
                    <a:pt x="f16" y="f6"/>
                  </a:lnTo>
                  <a:lnTo>
                    <a:pt x="f16" y="f6"/>
                  </a:lnTo>
                  <a:lnTo>
                    <a:pt x="f17" y="f6"/>
                  </a:lnTo>
                  <a:lnTo>
                    <a:pt x="f17" y="f6"/>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534;p48">
              <a:extLst>
                <a:ext uri="{FF2B5EF4-FFF2-40B4-BE49-F238E27FC236}">
                  <a16:creationId xmlns:a16="http://schemas.microsoft.com/office/drawing/2014/main" id="{35CBDDD3-DD5B-0DC1-2BAC-5ECB39733C90}"/>
                </a:ext>
              </a:extLst>
            </p:cNvPr>
            <p:cNvSpPr/>
            <p:nvPr/>
          </p:nvSpPr>
          <p:spPr>
            <a:xfrm>
              <a:off x="4650382" y="2151345"/>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3"/>
                  </a:moveTo>
                  <a:lnTo>
                    <a:pt x="f2"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535;p48">
              <a:extLst>
                <a:ext uri="{FF2B5EF4-FFF2-40B4-BE49-F238E27FC236}">
                  <a16:creationId xmlns:a16="http://schemas.microsoft.com/office/drawing/2014/main" id="{ECC1824B-06B7-D687-FAE4-A38FFDBE867A}"/>
                </a:ext>
              </a:extLst>
            </p:cNvPr>
            <p:cNvSpPr/>
            <p:nvPr/>
          </p:nvSpPr>
          <p:spPr>
            <a:xfrm>
              <a:off x="4675052" y="2137848"/>
              <a:ext cx="107396" cy="103948"/>
            </a:xfrm>
            <a:custGeom>
              <a:avLst/>
              <a:gdLst>
                <a:gd name="f0" fmla="val w"/>
                <a:gd name="f1" fmla="val h"/>
                <a:gd name="f2" fmla="val 0"/>
                <a:gd name="f3" fmla="val 4514"/>
                <a:gd name="f4" fmla="val 4513"/>
                <a:gd name="f5" fmla="val 136"/>
                <a:gd name="f6" fmla="val 1"/>
                <a:gd name="f7" fmla="val 135"/>
                <a:gd name="f8" fmla="val 1806"/>
                <a:gd name="f9" fmla="val 4512"/>
                <a:gd name="f10" fmla="val 2257"/>
                <a:gd name="f11" fmla="val 4287"/>
                <a:gd name="f12" fmla="val 2663"/>
                <a:gd name="f13" fmla="val 4016"/>
                <a:gd name="f14" fmla="val 3024"/>
                <a:gd name="f15" fmla="val 3700"/>
                <a:gd name="f16" fmla="val 3385"/>
                <a:gd name="f17" fmla="val 3384"/>
                <a:gd name="f18" fmla="val 3701"/>
                <a:gd name="f19" fmla="val 3023"/>
                <a:gd name="f20" fmla="val 4017"/>
                <a:gd name="f21" fmla="val 2617"/>
                <a:gd name="f22" fmla="val 4242"/>
                <a:gd name="f23" fmla="val 2256"/>
                <a:gd name="f24" fmla="val 1805"/>
                <a:gd name="f25" fmla="*/ f0 1 4514"/>
                <a:gd name="f26" fmla="*/ f1 1 4513"/>
                <a:gd name="f27" fmla="val f2"/>
                <a:gd name="f28" fmla="val f3"/>
                <a:gd name="f29" fmla="val f4"/>
                <a:gd name="f30" fmla="+- f29 0 f27"/>
                <a:gd name="f31" fmla="+- f28 0 f27"/>
                <a:gd name="f32" fmla="*/ f31 1 4514"/>
                <a:gd name="f33" fmla="*/ f30 1 451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514" h="4513">
                  <a:moveTo>
                    <a:pt x="f5" y="f2"/>
                  </a:moveTo>
                  <a:lnTo>
                    <a:pt x="f6" y="f7"/>
                  </a:lnTo>
                  <a:lnTo>
                    <a:pt x="f8" y="f9"/>
                  </a:lnTo>
                  <a:lnTo>
                    <a:pt x="f10" y="f11"/>
                  </a:lnTo>
                  <a:lnTo>
                    <a:pt x="f12" y="f13"/>
                  </a:lnTo>
                  <a:lnTo>
                    <a:pt x="f14" y="f15"/>
                  </a:lnTo>
                  <a:lnTo>
                    <a:pt x="f16" y="f17"/>
                  </a:lnTo>
                  <a:lnTo>
                    <a:pt x="f18" y="f19"/>
                  </a:lnTo>
                  <a:lnTo>
                    <a:pt x="f20" y="f21"/>
                  </a:lnTo>
                  <a:lnTo>
                    <a:pt x="f22" y="f23"/>
                  </a:lnTo>
                  <a:lnTo>
                    <a:pt x="f4" y="f24"/>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536;p48">
              <a:extLst>
                <a:ext uri="{FF2B5EF4-FFF2-40B4-BE49-F238E27FC236}">
                  <a16:creationId xmlns:a16="http://schemas.microsoft.com/office/drawing/2014/main" id="{10DDC03C-CC87-DEB4-6063-43823F315C08}"/>
                </a:ext>
              </a:extLst>
            </p:cNvPr>
            <p:cNvSpPr/>
            <p:nvPr/>
          </p:nvSpPr>
          <p:spPr>
            <a:xfrm>
              <a:off x="4675052" y="2137848"/>
              <a:ext cx="107396" cy="103948"/>
            </a:xfrm>
            <a:custGeom>
              <a:avLst/>
              <a:gdLst>
                <a:gd name="f0" fmla="val w"/>
                <a:gd name="f1" fmla="val h"/>
                <a:gd name="f2" fmla="val 0"/>
                <a:gd name="f3" fmla="val 4514"/>
                <a:gd name="f4" fmla="val 4513"/>
                <a:gd name="f5" fmla="val 136"/>
                <a:gd name="f6" fmla="val 1805"/>
                <a:gd name="f7" fmla="val 4242"/>
                <a:gd name="f8" fmla="val 2256"/>
                <a:gd name="f9" fmla="val 4017"/>
                <a:gd name="f10" fmla="val 2617"/>
                <a:gd name="f11" fmla="val 3701"/>
                <a:gd name="f12" fmla="val 3023"/>
                <a:gd name="f13" fmla="val 3385"/>
                <a:gd name="f14" fmla="val 3384"/>
                <a:gd name="f15" fmla="val 3024"/>
                <a:gd name="f16" fmla="val 3700"/>
                <a:gd name="f17" fmla="val 2663"/>
                <a:gd name="f18" fmla="val 4016"/>
                <a:gd name="f19" fmla="val 2257"/>
                <a:gd name="f20" fmla="val 4287"/>
                <a:gd name="f21" fmla="val 1806"/>
                <a:gd name="f22" fmla="val 4512"/>
                <a:gd name="f23" fmla="val 1"/>
                <a:gd name="f24" fmla="val 135"/>
                <a:gd name="f25" fmla="*/ f0 1 4514"/>
                <a:gd name="f26" fmla="*/ f1 1 4513"/>
                <a:gd name="f27" fmla="val f2"/>
                <a:gd name="f28" fmla="val f3"/>
                <a:gd name="f29" fmla="val f4"/>
                <a:gd name="f30" fmla="+- f29 0 f27"/>
                <a:gd name="f31" fmla="+- f28 0 f27"/>
                <a:gd name="f32" fmla="*/ f31 1 4514"/>
                <a:gd name="f33" fmla="*/ f30 1 451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514" h="4513" fill="none">
                  <a:moveTo>
                    <a:pt x="f5" y="f2"/>
                  </a:moveTo>
                  <a:lnTo>
                    <a:pt x="f4" y="f6"/>
                  </a:lnTo>
                  <a:lnTo>
                    <a:pt x="f4" y="f6"/>
                  </a:lnTo>
                  <a:lnTo>
                    <a:pt x="f7" y="f8"/>
                  </a:lnTo>
                  <a:lnTo>
                    <a:pt x="f9" y="f10"/>
                  </a:lnTo>
                  <a:lnTo>
                    <a:pt x="f11" y="f12"/>
                  </a:lnTo>
                  <a:lnTo>
                    <a:pt x="f13" y="f14"/>
                  </a:lnTo>
                  <a:lnTo>
                    <a:pt x="f15" y="f16"/>
                  </a:lnTo>
                  <a:lnTo>
                    <a:pt x="f17" y="f18"/>
                  </a:lnTo>
                  <a:lnTo>
                    <a:pt x="f19" y="f20"/>
                  </a:lnTo>
                  <a:lnTo>
                    <a:pt x="f21" y="f22"/>
                  </a:lnTo>
                  <a:lnTo>
                    <a:pt x="f23" y="f24"/>
                  </a:lnTo>
                  <a:lnTo>
                    <a:pt x="f23" y="f24"/>
                  </a:lnTo>
                  <a:lnTo>
                    <a:pt x="f5" y="f2"/>
                  </a:lnTo>
                  <a:lnTo>
                    <a:pt x="f5"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537;p48">
              <a:extLst>
                <a:ext uri="{FF2B5EF4-FFF2-40B4-BE49-F238E27FC236}">
                  <a16:creationId xmlns:a16="http://schemas.microsoft.com/office/drawing/2014/main" id="{75AFA6FD-64D8-5E46-98DF-6890AE26D53C}"/>
                </a:ext>
              </a:extLst>
            </p:cNvPr>
            <p:cNvSpPr/>
            <p:nvPr/>
          </p:nvSpPr>
          <p:spPr>
            <a:xfrm>
              <a:off x="4678289" y="2137848"/>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538;p48">
              <a:extLst>
                <a:ext uri="{FF2B5EF4-FFF2-40B4-BE49-F238E27FC236}">
                  <a16:creationId xmlns:a16="http://schemas.microsoft.com/office/drawing/2014/main" id="{F91EF42D-AFD3-592E-243F-FB7816A45903}"/>
                </a:ext>
              </a:extLst>
            </p:cNvPr>
            <p:cNvSpPr/>
            <p:nvPr/>
          </p:nvSpPr>
          <p:spPr>
            <a:xfrm>
              <a:off x="4675052" y="1983004"/>
              <a:ext cx="107396" cy="102906"/>
            </a:xfrm>
            <a:custGeom>
              <a:avLst/>
              <a:gdLst>
                <a:gd name="f0" fmla="val w"/>
                <a:gd name="f1" fmla="val h"/>
                <a:gd name="f2" fmla="val 0"/>
                <a:gd name="f3" fmla="val 4514"/>
                <a:gd name="f4" fmla="val 4468"/>
                <a:gd name="f5" fmla="val 1806"/>
                <a:gd name="f6" fmla="val 1"/>
                <a:gd name="f7" fmla="val 4377"/>
                <a:gd name="f8" fmla="val 136"/>
                <a:gd name="f9" fmla="val 4467"/>
                <a:gd name="f10" fmla="val 4513"/>
                <a:gd name="f11" fmla="val 2662"/>
                <a:gd name="f12" fmla="val 4242"/>
                <a:gd name="f13" fmla="val 2256"/>
                <a:gd name="f14" fmla="val 3972"/>
                <a:gd name="f15" fmla="val 1850"/>
                <a:gd name="f16" fmla="val 3701"/>
                <a:gd name="f17" fmla="val 1444"/>
                <a:gd name="f18" fmla="val 3340"/>
                <a:gd name="f19" fmla="val 1083"/>
                <a:gd name="f20" fmla="val 2979"/>
                <a:gd name="f21" fmla="val 767"/>
                <a:gd name="f22" fmla="val 2618"/>
                <a:gd name="f23" fmla="val 496"/>
                <a:gd name="f24" fmla="val 2212"/>
                <a:gd name="f25" fmla="val 226"/>
                <a:gd name="f26" fmla="*/ f0 1 4514"/>
                <a:gd name="f27" fmla="*/ f1 1 4468"/>
                <a:gd name="f28" fmla="val f2"/>
                <a:gd name="f29" fmla="val f3"/>
                <a:gd name="f30" fmla="val f4"/>
                <a:gd name="f31" fmla="+- f30 0 f28"/>
                <a:gd name="f32" fmla="+- f29 0 f28"/>
                <a:gd name="f33" fmla="*/ f32 1 4514"/>
                <a:gd name="f34" fmla="*/ f31 1 446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514" h="4468">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539;p48">
              <a:extLst>
                <a:ext uri="{FF2B5EF4-FFF2-40B4-BE49-F238E27FC236}">
                  <a16:creationId xmlns:a16="http://schemas.microsoft.com/office/drawing/2014/main" id="{C15B7F02-C185-C953-5488-53AC6448F00E}"/>
                </a:ext>
              </a:extLst>
            </p:cNvPr>
            <p:cNvSpPr/>
            <p:nvPr/>
          </p:nvSpPr>
          <p:spPr>
            <a:xfrm>
              <a:off x="4675052" y="1983004"/>
              <a:ext cx="107396" cy="102906"/>
            </a:xfrm>
            <a:custGeom>
              <a:avLst/>
              <a:gdLst>
                <a:gd name="f0" fmla="val w"/>
                <a:gd name="f1" fmla="val h"/>
                <a:gd name="f2" fmla="val 0"/>
                <a:gd name="f3" fmla="val 4514"/>
                <a:gd name="f4" fmla="val 4468"/>
                <a:gd name="f5" fmla="val 1"/>
                <a:gd name="f6" fmla="val 4377"/>
                <a:gd name="f7" fmla="val 1806"/>
                <a:gd name="f8" fmla="val 2212"/>
                <a:gd name="f9" fmla="val 226"/>
                <a:gd name="f10" fmla="val 2618"/>
                <a:gd name="f11" fmla="val 496"/>
                <a:gd name="f12" fmla="val 2979"/>
                <a:gd name="f13" fmla="val 767"/>
                <a:gd name="f14" fmla="val 3340"/>
                <a:gd name="f15" fmla="val 1083"/>
                <a:gd name="f16" fmla="val 3701"/>
                <a:gd name="f17" fmla="val 1444"/>
                <a:gd name="f18" fmla="val 3972"/>
                <a:gd name="f19" fmla="val 1850"/>
                <a:gd name="f20" fmla="val 4242"/>
                <a:gd name="f21" fmla="val 2256"/>
                <a:gd name="f22" fmla="val 4513"/>
                <a:gd name="f23" fmla="val 2662"/>
                <a:gd name="f24" fmla="val 136"/>
                <a:gd name="f25" fmla="val 4467"/>
                <a:gd name="f26" fmla="*/ f0 1 4514"/>
                <a:gd name="f27" fmla="*/ f1 1 4468"/>
                <a:gd name="f28" fmla="val f2"/>
                <a:gd name="f29" fmla="val f3"/>
                <a:gd name="f30" fmla="val f4"/>
                <a:gd name="f31" fmla="+- f30 0 f28"/>
                <a:gd name="f32" fmla="+- f29 0 f28"/>
                <a:gd name="f33" fmla="*/ f32 1 4514"/>
                <a:gd name="f34" fmla="*/ f31 1 446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514" h="4468" fill="none">
                  <a:moveTo>
                    <a:pt x="f5" y="f6"/>
                  </a:moveTo>
                  <a:lnTo>
                    <a:pt x="f7" y="f2"/>
                  </a:lnTo>
                  <a:lnTo>
                    <a:pt x="f7" y="f2"/>
                  </a:lnTo>
                  <a:lnTo>
                    <a:pt x="f8" y="f9"/>
                  </a:lnTo>
                  <a:lnTo>
                    <a:pt x="f10" y="f11"/>
                  </a:lnTo>
                  <a:lnTo>
                    <a:pt x="f12" y="f13"/>
                  </a:lnTo>
                  <a:lnTo>
                    <a:pt x="f14" y="f15"/>
                  </a:lnTo>
                  <a:lnTo>
                    <a:pt x="f16" y="f17"/>
                  </a:lnTo>
                  <a:lnTo>
                    <a:pt x="f18" y="f19"/>
                  </a:lnTo>
                  <a:lnTo>
                    <a:pt x="f20" y="f21"/>
                  </a:lnTo>
                  <a:lnTo>
                    <a:pt x="f22" y="f23"/>
                  </a:lnTo>
                  <a:lnTo>
                    <a:pt x="f24" y="f25"/>
                  </a:lnTo>
                  <a:lnTo>
                    <a:pt x="f24" y="f25"/>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540;p48">
              <a:extLst>
                <a:ext uri="{FF2B5EF4-FFF2-40B4-BE49-F238E27FC236}">
                  <a16:creationId xmlns:a16="http://schemas.microsoft.com/office/drawing/2014/main" id="{916B5FC9-5838-8CD3-93FD-702326D70085}"/>
                </a:ext>
              </a:extLst>
            </p:cNvPr>
            <p:cNvSpPr/>
            <p:nvPr/>
          </p:nvSpPr>
          <p:spPr>
            <a:xfrm>
              <a:off x="4675052" y="2083798"/>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3"/>
                  </a:moveTo>
                  <a:lnTo>
                    <a:pt x="f3"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541;p48">
              <a:extLst>
                <a:ext uri="{FF2B5EF4-FFF2-40B4-BE49-F238E27FC236}">
                  <a16:creationId xmlns:a16="http://schemas.microsoft.com/office/drawing/2014/main" id="{9537143E-87E5-C110-F3B5-C18B969054C0}"/>
                </a:ext>
              </a:extLst>
            </p:cNvPr>
            <p:cNvSpPr/>
            <p:nvPr/>
          </p:nvSpPr>
          <p:spPr>
            <a:xfrm>
              <a:off x="4687955" y="2068226"/>
              <a:ext cx="111657" cy="87316"/>
            </a:xfrm>
            <a:custGeom>
              <a:avLst/>
              <a:gdLst>
                <a:gd name="f0" fmla="val w"/>
                <a:gd name="f1" fmla="val h"/>
                <a:gd name="f2" fmla="val 0"/>
                <a:gd name="f3" fmla="val 4693"/>
                <a:gd name="f4" fmla="val 3791"/>
                <a:gd name="f5" fmla="val 4377"/>
                <a:gd name="f6" fmla="val 1805"/>
                <a:gd name="f7" fmla="val 1985"/>
                <a:gd name="f8" fmla="val 3790"/>
                <a:gd name="f9" fmla="val 4513"/>
                <a:gd name="f10" fmla="val 3339"/>
                <a:gd name="f11" fmla="val 4603"/>
                <a:gd name="f12" fmla="val 2888"/>
                <a:gd name="f13" fmla="val 2437"/>
                <a:gd name="f14" fmla="val 1940"/>
                <a:gd name="f15" fmla="val 1489"/>
                <a:gd name="f16" fmla="val 993"/>
                <a:gd name="f17" fmla="val 496"/>
                <a:gd name="f18" fmla="*/ f0 1 4693"/>
                <a:gd name="f19" fmla="*/ f1 1 3791"/>
                <a:gd name="f20" fmla="val f2"/>
                <a:gd name="f21" fmla="val f3"/>
                <a:gd name="f22" fmla="val f4"/>
                <a:gd name="f23" fmla="+- f22 0 f20"/>
                <a:gd name="f24" fmla="+- f21 0 f20"/>
                <a:gd name="f25" fmla="*/ f24 1 4693"/>
                <a:gd name="f26" fmla="*/ f23 1 37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693" h="3791">
                  <a:moveTo>
                    <a:pt x="f5" y="f2"/>
                  </a:moveTo>
                  <a:lnTo>
                    <a:pt x="f2" y="f6"/>
                  </a:lnTo>
                  <a:lnTo>
                    <a:pt x="f2" y="f7"/>
                  </a:lnTo>
                  <a:lnTo>
                    <a:pt x="f5" y="f8"/>
                  </a:lnTo>
                  <a:lnTo>
                    <a:pt x="f9" y="f10"/>
                  </a:lnTo>
                  <a:lnTo>
                    <a:pt x="f11" y="f12"/>
                  </a:lnTo>
                  <a:lnTo>
                    <a:pt x="f3" y="f13"/>
                  </a:lnTo>
                  <a:lnTo>
                    <a:pt x="f3" y="f14"/>
                  </a:lnTo>
                  <a:lnTo>
                    <a:pt x="f3" y="f15"/>
                  </a:lnTo>
                  <a:lnTo>
                    <a:pt x="f11" y="f16"/>
                  </a:lnTo>
                  <a:lnTo>
                    <a:pt x="f9" y="f17"/>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542;p48">
              <a:extLst>
                <a:ext uri="{FF2B5EF4-FFF2-40B4-BE49-F238E27FC236}">
                  <a16:creationId xmlns:a16="http://schemas.microsoft.com/office/drawing/2014/main" id="{598EA8A6-CDC0-38D8-23AF-417A2A042C59}"/>
                </a:ext>
              </a:extLst>
            </p:cNvPr>
            <p:cNvSpPr/>
            <p:nvPr/>
          </p:nvSpPr>
          <p:spPr>
            <a:xfrm>
              <a:off x="4687955" y="2068226"/>
              <a:ext cx="111657" cy="87316"/>
            </a:xfrm>
            <a:custGeom>
              <a:avLst/>
              <a:gdLst>
                <a:gd name="f0" fmla="val w"/>
                <a:gd name="f1" fmla="val h"/>
                <a:gd name="f2" fmla="val 0"/>
                <a:gd name="f3" fmla="val 4693"/>
                <a:gd name="f4" fmla="val 3791"/>
                <a:gd name="f5" fmla="val 4377"/>
                <a:gd name="f6" fmla="val 3790"/>
                <a:gd name="f7" fmla="val 1985"/>
                <a:gd name="f8" fmla="val 1805"/>
                <a:gd name="f9" fmla="val 4513"/>
                <a:gd name="f10" fmla="val 496"/>
                <a:gd name="f11" fmla="val 4603"/>
                <a:gd name="f12" fmla="val 993"/>
                <a:gd name="f13" fmla="val 1489"/>
                <a:gd name="f14" fmla="val 1940"/>
                <a:gd name="f15" fmla="val 2437"/>
                <a:gd name="f16" fmla="val 2888"/>
                <a:gd name="f17" fmla="val 3339"/>
                <a:gd name="f18" fmla="*/ f0 1 4693"/>
                <a:gd name="f19" fmla="*/ f1 1 3791"/>
                <a:gd name="f20" fmla="val f2"/>
                <a:gd name="f21" fmla="val f3"/>
                <a:gd name="f22" fmla="val f4"/>
                <a:gd name="f23" fmla="+- f22 0 f20"/>
                <a:gd name="f24" fmla="+- f21 0 f20"/>
                <a:gd name="f25" fmla="*/ f24 1 4693"/>
                <a:gd name="f26" fmla="*/ f23 1 37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4693" h="3791" fill="none">
                  <a:moveTo>
                    <a:pt x="f5" y="f6"/>
                  </a:moveTo>
                  <a:lnTo>
                    <a:pt x="f2" y="f7"/>
                  </a:lnTo>
                  <a:lnTo>
                    <a:pt x="f2" y="f7"/>
                  </a:lnTo>
                  <a:lnTo>
                    <a:pt x="f2" y="f8"/>
                  </a:lnTo>
                  <a:lnTo>
                    <a:pt x="f5" y="f2"/>
                  </a:lnTo>
                  <a:lnTo>
                    <a:pt x="f5" y="f2"/>
                  </a:lnTo>
                  <a:lnTo>
                    <a:pt x="f9" y="f10"/>
                  </a:lnTo>
                  <a:lnTo>
                    <a:pt x="f11" y="f12"/>
                  </a:lnTo>
                  <a:lnTo>
                    <a:pt x="f3" y="f13"/>
                  </a:lnTo>
                  <a:lnTo>
                    <a:pt x="f3" y="f14"/>
                  </a:lnTo>
                  <a:lnTo>
                    <a:pt x="f3" y="f15"/>
                  </a:lnTo>
                  <a:lnTo>
                    <a:pt x="f11" y="f16"/>
                  </a:lnTo>
                  <a:lnTo>
                    <a:pt x="f9" y="f17"/>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543;p48">
              <a:extLst>
                <a:ext uri="{FF2B5EF4-FFF2-40B4-BE49-F238E27FC236}">
                  <a16:creationId xmlns:a16="http://schemas.microsoft.com/office/drawing/2014/main" id="{45D0C047-A4A8-9E44-0724-97F0A358CE69}"/>
                </a:ext>
              </a:extLst>
            </p:cNvPr>
            <p:cNvSpPr/>
            <p:nvPr/>
          </p:nvSpPr>
          <p:spPr>
            <a:xfrm>
              <a:off x="4792086" y="2155515"/>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3" name="Google Shape;544;p48">
            <a:extLst>
              <a:ext uri="{FF2B5EF4-FFF2-40B4-BE49-F238E27FC236}">
                <a16:creationId xmlns:a16="http://schemas.microsoft.com/office/drawing/2014/main" id="{94439DC1-C882-36A2-7752-BE63E534C960}"/>
              </a:ext>
            </a:extLst>
          </p:cNvPr>
          <p:cNvGrpSpPr/>
          <p:nvPr/>
        </p:nvGrpSpPr>
        <p:grpSpPr>
          <a:xfrm>
            <a:off x="1789645" y="1840650"/>
            <a:ext cx="455197" cy="394920"/>
            <a:chOff x="1789645" y="1840650"/>
            <a:chExt cx="455197" cy="394920"/>
          </a:xfrm>
        </p:grpSpPr>
        <p:sp>
          <p:nvSpPr>
            <p:cNvPr id="44" name="Google Shape;545;p48">
              <a:extLst>
                <a:ext uri="{FF2B5EF4-FFF2-40B4-BE49-F238E27FC236}">
                  <a16:creationId xmlns:a16="http://schemas.microsoft.com/office/drawing/2014/main" id="{0917FF89-4E0C-47FA-F28D-13F9040E3D66}"/>
                </a:ext>
              </a:extLst>
            </p:cNvPr>
            <p:cNvSpPr/>
            <p:nvPr/>
          </p:nvSpPr>
          <p:spPr>
            <a:xfrm>
              <a:off x="1789645" y="1840650"/>
              <a:ext cx="301687" cy="394911"/>
            </a:xfrm>
            <a:custGeom>
              <a:avLst/>
              <a:gdLst>
                <a:gd name="f0" fmla="val 180"/>
                <a:gd name="f1" fmla="val w"/>
                <a:gd name="f2" fmla="val h"/>
                <a:gd name="f3" fmla="val 0"/>
                <a:gd name="f4" fmla="val 12680"/>
                <a:gd name="f5" fmla="val 17146"/>
                <a:gd name="f6" fmla="val 6046"/>
                <a:gd name="f7" fmla="val 5776"/>
                <a:gd name="f8" fmla="val 90"/>
                <a:gd name="f9" fmla="val 5550"/>
                <a:gd name="f10" fmla="val 5279"/>
                <a:gd name="f11" fmla="val 271"/>
                <a:gd name="f12" fmla="val 5054"/>
                <a:gd name="f13" fmla="val 451"/>
                <a:gd name="f14" fmla="val 4873"/>
                <a:gd name="f15" fmla="val 632"/>
                <a:gd name="f16" fmla="val 4693"/>
                <a:gd name="f17" fmla="val 857"/>
                <a:gd name="f18" fmla="val 4557"/>
                <a:gd name="f19" fmla="val 1128"/>
                <a:gd name="f20" fmla="val 4467"/>
                <a:gd name="f21" fmla="val 1354"/>
                <a:gd name="f22" fmla="val 4332"/>
                <a:gd name="f23" fmla="val 1534"/>
                <a:gd name="f24" fmla="val 4151"/>
                <a:gd name="f25" fmla="val 1669"/>
                <a:gd name="f26" fmla="val 3971"/>
                <a:gd name="f27" fmla="val 1805"/>
                <a:gd name="f28" fmla="val 3475"/>
                <a:gd name="f29" fmla="val 2030"/>
                <a:gd name="f30" fmla="val 3068"/>
                <a:gd name="f31" fmla="val 2301"/>
                <a:gd name="f32" fmla="val 2662"/>
                <a:gd name="f33" fmla="val 2617"/>
                <a:gd name="f34" fmla="val 2256"/>
                <a:gd name="f35" fmla="val 2933"/>
                <a:gd name="f36" fmla="val 1895"/>
                <a:gd name="f37" fmla="val 3294"/>
                <a:gd name="f38" fmla="val 1579"/>
                <a:gd name="f39" fmla="val 3700"/>
                <a:gd name="f40" fmla="val 1264"/>
                <a:gd name="f41" fmla="val 993"/>
                <a:gd name="f42" fmla="val 4602"/>
                <a:gd name="f43" fmla="val 767"/>
                <a:gd name="f44" fmla="val 542"/>
                <a:gd name="f45" fmla="val 361"/>
                <a:gd name="f46" fmla="val 226"/>
                <a:gd name="f47" fmla="val 6542"/>
                <a:gd name="f48" fmla="val 136"/>
                <a:gd name="f49" fmla="val 7039"/>
                <a:gd name="f50" fmla="val 45"/>
                <a:gd name="f51" fmla="val 7535"/>
                <a:gd name="f52" fmla="val 8077"/>
                <a:gd name="f53" fmla="val 8573"/>
                <a:gd name="f54" fmla="val 9114"/>
                <a:gd name="f55" fmla="val 9611"/>
                <a:gd name="f56" fmla="val 10107"/>
                <a:gd name="f57" fmla="val 10603"/>
                <a:gd name="f58" fmla="val 11100"/>
                <a:gd name="f59" fmla="val 11596"/>
                <a:gd name="f60" fmla="val 12092"/>
                <a:gd name="f61" fmla="val 12544"/>
                <a:gd name="f62" fmla="val 12995"/>
                <a:gd name="f63" fmla="val 13446"/>
                <a:gd name="f64" fmla="val 13852"/>
                <a:gd name="f65" fmla="val 14213"/>
                <a:gd name="f66" fmla="val 14529"/>
                <a:gd name="f67" fmla="val 14845"/>
                <a:gd name="f68" fmla="val 15115"/>
                <a:gd name="f69" fmla="val 15341"/>
                <a:gd name="f70" fmla="val 15476"/>
                <a:gd name="f71" fmla="val 15612"/>
                <a:gd name="f72" fmla="val 15792"/>
                <a:gd name="f73" fmla="val 16018"/>
                <a:gd name="f74" fmla="val 16289"/>
                <a:gd name="f75" fmla="val 16514"/>
                <a:gd name="f76" fmla="val 16695"/>
                <a:gd name="f77" fmla="val 16875"/>
                <a:gd name="f78" fmla="val 16965"/>
                <a:gd name="f79" fmla="val 17056"/>
                <a:gd name="f80" fmla="val 6633"/>
                <a:gd name="f81" fmla="val 6904"/>
                <a:gd name="f82" fmla="val 7174"/>
                <a:gd name="f83" fmla="val 7400"/>
                <a:gd name="f84" fmla="val 7626"/>
                <a:gd name="f85" fmla="val 7806"/>
                <a:gd name="f86" fmla="val 7987"/>
                <a:gd name="f87" fmla="val 8122"/>
                <a:gd name="f88" fmla="val 8257"/>
                <a:gd name="f89" fmla="val 7851"/>
                <a:gd name="f90" fmla="val 15251"/>
                <a:gd name="f91" fmla="val 14754"/>
                <a:gd name="f92" fmla="val 7265"/>
                <a:gd name="f93" fmla="val 14168"/>
                <a:gd name="f94" fmla="val 13581"/>
                <a:gd name="f95" fmla="val 6859"/>
                <a:gd name="f96" fmla="val 6723"/>
                <a:gd name="f97" fmla="val 12408"/>
                <a:gd name="f98" fmla="val 6678"/>
                <a:gd name="f99" fmla="val 11776"/>
                <a:gd name="f100" fmla="val 11190"/>
                <a:gd name="f101" fmla="val 10829"/>
                <a:gd name="f102" fmla="val 6813"/>
                <a:gd name="f103" fmla="val 10558"/>
                <a:gd name="f104" fmla="val 6949"/>
                <a:gd name="f105" fmla="val 10242"/>
                <a:gd name="f106" fmla="val 10017"/>
                <a:gd name="f107" fmla="val 9836"/>
                <a:gd name="f108" fmla="val 7671"/>
                <a:gd name="f109" fmla="val 9656"/>
                <a:gd name="f110" fmla="val 9566"/>
                <a:gd name="f111" fmla="val 8348"/>
                <a:gd name="f112" fmla="val 9520"/>
                <a:gd name="f113" fmla="val 12634"/>
                <a:gd name="f114" fmla="val 12679"/>
                <a:gd name="f115" fmla="val 8618"/>
                <a:gd name="f116" fmla="val 7716"/>
                <a:gd name="f117" fmla="val 12499"/>
                <a:gd name="f118" fmla="val 12273"/>
                <a:gd name="f119" fmla="val 5911"/>
                <a:gd name="f120" fmla="val 12002"/>
                <a:gd name="f121" fmla="val 5234"/>
                <a:gd name="f122" fmla="val 11687"/>
                <a:gd name="f123" fmla="val 11326"/>
                <a:gd name="f124" fmla="val 10919"/>
                <a:gd name="f125" fmla="val 3429"/>
                <a:gd name="f126" fmla="val 10423"/>
                <a:gd name="f127" fmla="val 9882"/>
                <a:gd name="f128" fmla="val 2482"/>
                <a:gd name="f129" fmla="val 9340"/>
                <a:gd name="f130" fmla="val 2121"/>
                <a:gd name="f131" fmla="val 8754"/>
                <a:gd name="f132" fmla="val 8528"/>
                <a:gd name="f133" fmla="val 8212"/>
                <a:gd name="f134" fmla="val 7129"/>
                <a:gd name="f135" fmla="*/ f1 1 12680"/>
                <a:gd name="f136" fmla="*/ f2 1 17146"/>
                <a:gd name="f137" fmla="val f3"/>
                <a:gd name="f138" fmla="val f4"/>
                <a:gd name="f139" fmla="val f5"/>
                <a:gd name="f140" fmla="+- f139 0 f137"/>
                <a:gd name="f141" fmla="+- f138 0 f137"/>
                <a:gd name="f142" fmla="*/ f141 1 12680"/>
                <a:gd name="f143" fmla="*/ f140 1 17146"/>
                <a:gd name="f144" fmla="*/ f137 1 f142"/>
                <a:gd name="f145" fmla="*/ f138 1 f142"/>
                <a:gd name="f146" fmla="*/ f137 1 f143"/>
                <a:gd name="f147" fmla="*/ f139 1 f143"/>
                <a:gd name="f148" fmla="*/ f144 f135 1"/>
                <a:gd name="f149" fmla="*/ f145 f135 1"/>
                <a:gd name="f150" fmla="*/ f147 f136 1"/>
                <a:gd name="f151" fmla="*/ f146 f136 1"/>
              </a:gdLst>
              <a:ahLst/>
              <a:cxnLst>
                <a:cxn ang="3cd4">
                  <a:pos x="hc" y="t"/>
                </a:cxn>
                <a:cxn ang="0">
                  <a:pos x="r" y="vc"/>
                </a:cxn>
                <a:cxn ang="cd4">
                  <a:pos x="hc" y="b"/>
                </a:cxn>
                <a:cxn ang="cd2">
                  <a:pos x="l" y="vc"/>
                </a:cxn>
              </a:cxnLst>
              <a:rect l="f148" t="f151" r="f149" b="f150"/>
              <a:pathLst>
                <a:path w="12680" h="17146">
                  <a:moveTo>
                    <a:pt x="f6" y="f3"/>
                  </a:moveTo>
                  <a:lnTo>
                    <a:pt x="f7" y="f8"/>
                  </a:lnTo>
                  <a:lnTo>
                    <a:pt x="f9" y="f0"/>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24"/>
                  </a:lnTo>
                  <a:lnTo>
                    <a:pt x="f41" y="f42"/>
                  </a:lnTo>
                  <a:lnTo>
                    <a:pt x="f43" y="f12"/>
                  </a:lnTo>
                  <a:lnTo>
                    <a:pt x="f44" y="f9"/>
                  </a:lnTo>
                  <a:lnTo>
                    <a:pt x="f45" y="f6"/>
                  </a:lnTo>
                  <a:lnTo>
                    <a:pt x="f46" y="f47"/>
                  </a:lnTo>
                  <a:lnTo>
                    <a:pt x="f48" y="f49"/>
                  </a:lnTo>
                  <a:lnTo>
                    <a:pt x="f50" y="f51"/>
                  </a:lnTo>
                  <a:lnTo>
                    <a:pt x="f3" y="f52"/>
                  </a:lnTo>
                  <a:lnTo>
                    <a:pt x="f3" y="f53"/>
                  </a:lnTo>
                  <a:lnTo>
                    <a:pt x="f3" y="f54"/>
                  </a:lnTo>
                  <a:lnTo>
                    <a:pt x="f50" y="f55"/>
                  </a:lnTo>
                  <a:lnTo>
                    <a:pt x="f48" y="f56"/>
                  </a:lnTo>
                  <a:lnTo>
                    <a:pt x="f46" y="f57"/>
                  </a:lnTo>
                  <a:lnTo>
                    <a:pt x="f45" y="f58"/>
                  </a:lnTo>
                  <a:lnTo>
                    <a:pt x="f44" y="f59"/>
                  </a:lnTo>
                  <a:lnTo>
                    <a:pt x="f43" y="f60"/>
                  </a:lnTo>
                  <a:lnTo>
                    <a:pt x="f41" y="f61"/>
                  </a:lnTo>
                  <a:lnTo>
                    <a:pt x="f40" y="f62"/>
                  </a:lnTo>
                  <a:lnTo>
                    <a:pt x="f38" y="f63"/>
                  </a:lnTo>
                  <a:lnTo>
                    <a:pt x="f36" y="f64"/>
                  </a:lnTo>
                  <a:lnTo>
                    <a:pt x="f34" y="f65"/>
                  </a:lnTo>
                  <a:lnTo>
                    <a:pt x="f32" y="f66"/>
                  </a:lnTo>
                  <a:lnTo>
                    <a:pt x="f30" y="f67"/>
                  </a:lnTo>
                  <a:lnTo>
                    <a:pt x="f28" y="f68"/>
                  </a:lnTo>
                  <a:lnTo>
                    <a:pt x="f26" y="f69"/>
                  </a:lnTo>
                  <a:lnTo>
                    <a:pt x="f24" y="f70"/>
                  </a:lnTo>
                  <a:lnTo>
                    <a:pt x="f22" y="f71"/>
                  </a:lnTo>
                  <a:lnTo>
                    <a:pt x="f20" y="f72"/>
                  </a:lnTo>
                  <a:lnTo>
                    <a:pt x="f18" y="f73"/>
                  </a:lnTo>
                  <a:lnTo>
                    <a:pt x="f16" y="f74"/>
                  </a:lnTo>
                  <a:lnTo>
                    <a:pt x="f14" y="f75"/>
                  </a:lnTo>
                  <a:lnTo>
                    <a:pt x="f12" y="f76"/>
                  </a:lnTo>
                  <a:lnTo>
                    <a:pt x="f10" y="f77"/>
                  </a:lnTo>
                  <a:lnTo>
                    <a:pt x="f9" y="f78"/>
                  </a:lnTo>
                  <a:lnTo>
                    <a:pt x="f7" y="f79"/>
                  </a:lnTo>
                  <a:lnTo>
                    <a:pt x="f6" y="f5"/>
                  </a:lnTo>
                  <a:lnTo>
                    <a:pt x="f80" y="f5"/>
                  </a:lnTo>
                  <a:lnTo>
                    <a:pt x="f81" y="f79"/>
                  </a:lnTo>
                  <a:lnTo>
                    <a:pt x="f82" y="f78"/>
                  </a:lnTo>
                  <a:lnTo>
                    <a:pt x="f83" y="f77"/>
                  </a:lnTo>
                  <a:lnTo>
                    <a:pt x="f84" y="f76"/>
                  </a:lnTo>
                  <a:lnTo>
                    <a:pt x="f85" y="f75"/>
                  </a:lnTo>
                  <a:lnTo>
                    <a:pt x="f86" y="f74"/>
                  </a:lnTo>
                  <a:lnTo>
                    <a:pt x="f87" y="f73"/>
                  </a:lnTo>
                  <a:lnTo>
                    <a:pt x="f88" y="f72"/>
                  </a:lnTo>
                  <a:lnTo>
                    <a:pt x="f89" y="f90"/>
                  </a:lnTo>
                  <a:lnTo>
                    <a:pt x="f51" y="f91"/>
                  </a:lnTo>
                  <a:lnTo>
                    <a:pt x="f92" y="f93"/>
                  </a:lnTo>
                  <a:lnTo>
                    <a:pt x="f49" y="f94"/>
                  </a:lnTo>
                  <a:lnTo>
                    <a:pt x="f95" y="f62"/>
                  </a:lnTo>
                  <a:lnTo>
                    <a:pt x="f96" y="f97"/>
                  </a:lnTo>
                  <a:lnTo>
                    <a:pt x="f98" y="f99"/>
                  </a:lnTo>
                  <a:lnTo>
                    <a:pt x="f98" y="f100"/>
                  </a:lnTo>
                  <a:lnTo>
                    <a:pt x="f98" y="f101"/>
                  </a:lnTo>
                  <a:lnTo>
                    <a:pt x="f102" y="f103"/>
                  </a:lnTo>
                  <a:lnTo>
                    <a:pt x="f104" y="f105"/>
                  </a:lnTo>
                  <a:lnTo>
                    <a:pt x="f82" y="f106"/>
                  </a:lnTo>
                  <a:lnTo>
                    <a:pt x="f83" y="f107"/>
                  </a:lnTo>
                  <a:lnTo>
                    <a:pt x="f108" y="f109"/>
                  </a:lnTo>
                  <a:lnTo>
                    <a:pt x="f86" y="f110"/>
                  </a:lnTo>
                  <a:lnTo>
                    <a:pt x="f111" y="f112"/>
                  </a:lnTo>
                  <a:lnTo>
                    <a:pt x="f113" y="f112"/>
                  </a:lnTo>
                  <a:lnTo>
                    <a:pt x="f114" y="f115"/>
                  </a:lnTo>
                  <a:lnTo>
                    <a:pt x="f113" y="f116"/>
                  </a:lnTo>
                  <a:lnTo>
                    <a:pt x="f117" y="f102"/>
                  </a:lnTo>
                  <a:lnTo>
                    <a:pt x="f118" y="f119"/>
                  </a:lnTo>
                  <a:lnTo>
                    <a:pt x="f120" y="f121"/>
                  </a:lnTo>
                  <a:lnTo>
                    <a:pt x="f122" y="f42"/>
                  </a:lnTo>
                  <a:lnTo>
                    <a:pt x="f123" y="f26"/>
                  </a:lnTo>
                  <a:lnTo>
                    <a:pt x="f124" y="f125"/>
                  </a:lnTo>
                  <a:lnTo>
                    <a:pt x="f126" y="f35"/>
                  </a:lnTo>
                  <a:lnTo>
                    <a:pt x="f127" y="f128"/>
                  </a:lnTo>
                  <a:lnTo>
                    <a:pt x="f129" y="f130"/>
                  </a:lnTo>
                  <a:lnTo>
                    <a:pt x="f131" y="f27"/>
                  </a:lnTo>
                  <a:lnTo>
                    <a:pt x="f132" y="f25"/>
                  </a:lnTo>
                  <a:lnTo>
                    <a:pt x="f111" y="f23"/>
                  </a:lnTo>
                  <a:lnTo>
                    <a:pt x="f133" y="f21"/>
                  </a:lnTo>
                  <a:lnTo>
                    <a:pt x="f87" y="f19"/>
                  </a:lnTo>
                  <a:lnTo>
                    <a:pt x="f86" y="f17"/>
                  </a:lnTo>
                  <a:lnTo>
                    <a:pt x="f85" y="f15"/>
                  </a:lnTo>
                  <a:lnTo>
                    <a:pt x="f84" y="f13"/>
                  </a:lnTo>
                  <a:lnTo>
                    <a:pt x="f83" y="f11"/>
                  </a:lnTo>
                  <a:lnTo>
                    <a:pt x="f134" y="f0"/>
                  </a:lnTo>
                  <a:lnTo>
                    <a:pt x="f81" y="f8"/>
                  </a:lnTo>
                  <a:lnTo>
                    <a:pt x="f80" y="f3"/>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546;p48">
              <a:extLst>
                <a:ext uri="{FF2B5EF4-FFF2-40B4-BE49-F238E27FC236}">
                  <a16:creationId xmlns:a16="http://schemas.microsoft.com/office/drawing/2014/main" id="{E9BC1A51-C897-8924-4167-3838B44ECF4E}"/>
                </a:ext>
              </a:extLst>
            </p:cNvPr>
            <p:cNvSpPr/>
            <p:nvPr/>
          </p:nvSpPr>
          <p:spPr>
            <a:xfrm>
              <a:off x="1789645" y="1840650"/>
              <a:ext cx="301687" cy="394911"/>
            </a:xfrm>
            <a:custGeom>
              <a:avLst/>
              <a:gdLst>
                <a:gd name="f0" fmla="val 180"/>
                <a:gd name="f1" fmla="val w"/>
                <a:gd name="f2" fmla="val h"/>
                <a:gd name="f3" fmla="val 0"/>
                <a:gd name="f4" fmla="val 12680"/>
                <a:gd name="f5" fmla="val 17146"/>
                <a:gd name="f6" fmla="val 12634"/>
                <a:gd name="f7" fmla="val 9520"/>
                <a:gd name="f8" fmla="val 8348"/>
                <a:gd name="f9" fmla="val 7987"/>
                <a:gd name="f10" fmla="val 9566"/>
                <a:gd name="f11" fmla="val 7671"/>
                <a:gd name="f12" fmla="val 9656"/>
                <a:gd name="f13" fmla="val 7400"/>
                <a:gd name="f14" fmla="val 9836"/>
                <a:gd name="f15" fmla="val 7174"/>
                <a:gd name="f16" fmla="val 10017"/>
                <a:gd name="f17" fmla="val 6949"/>
                <a:gd name="f18" fmla="val 10242"/>
                <a:gd name="f19" fmla="val 6813"/>
                <a:gd name="f20" fmla="val 10558"/>
                <a:gd name="f21" fmla="val 6678"/>
                <a:gd name="f22" fmla="val 10829"/>
                <a:gd name="f23" fmla="val 11190"/>
                <a:gd name="f24" fmla="val 11776"/>
                <a:gd name="f25" fmla="val 6723"/>
                <a:gd name="f26" fmla="val 12408"/>
                <a:gd name="f27" fmla="val 6859"/>
                <a:gd name="f28" fmla="val 12995"/>
                <a:gd name="f29" fmla="val 7039"/>
                <a:gd name="f30" fmla="val 13581"/>
                <a:gd name="f31" fmla="val 7265"/>
                <a:gd name="f32" fmla="val 14168"/>
                <a:gd name="f33" fmla="val 7535"/>
                <a:gd name="f34" fmla="val 14754"/>
                <a:gd name="f35" fmla="val 7851"/>
                <a:gd name="f36" fmla="val 15251"/>
                <a:gd name="f37" fmla="val 8257"/>
                <a:gd name="f38" fmla="val 15792"/>
                <a:gd name="f39" fmla="val 8122"/>
                <a:gd name="f40" fmla="val 16018"/>
                <a:gd name="f41" fmla="val 16289"/>
                <a:gd name="f42" fmla="val 7806"/>
                <a:gd name="f43" fmla="val 16514"/>
                <a:gd name="f44" fmla="val 7626"/>
                <a:gd name="f45" fmla="val 16695"/>
                <a:gd name="f46" fmla="val 16875"/>
                <a:gd name="f47" fmla="val 16965"/>
                <a:gd name="f48" fmla="val 6904"/>
                <a:gd name="f49" fmla="val 17056"/>
                <a:gd name="f50" fmla="val 6633"/>
                <a:gd name="f51" fmla="val 6362"/>
                <a:gd name="f52" fmla="val 6046"/>
                <a:gd name="f53" fmla="val 5776"/>
                <a:gd name="f54" fmla="val 5550"/>
                <a:gd name="f55" fmla="val 5279"/>
                <a:gd name="f56" fmla="val 5054"/>
                <a:gd name="f57" fmla="val 4873"/>
                <a:gd name="f58" fmla="val 4693"/>
                <a:gd name="f59" fmla="val 4557"/>
                <a:gd name="f60" fmla="val 4467"/>
                <a:gd name="f61" fmla="val 4332"/>
                <a:gd name="f62" fmla="val 15612"/>
                <a:gd name="f63" fmla="val 4151"/>
                <a:gd name="f64" fmla="val 15476"/>
                <a:gd name="f65" fmla="val 3971"/>
                <a:gd name="f66" fmla="val 15341"/>
                <a:gd name="f67" fmla="val 3475"/>
                <a:gd name="f68" fmla="val 15115"/>
                <a:gd name="f69" fmla="val 3068"/>
                <a:gd name="f70" fmla="val 14845"/>
                <a:gd name="f71" fmla="val 2662"/>
                <a:gd name="f72" fmla="val 14529"/>
                <a:gd name="f73" fmla="val 2256"/>
                <a:gd name="f74" fmla="val 14213"/>
                <a:gd name="f75" fmla="val 1895"/>
                <a:gd name="f76" fmla="val 13852"/>
                <a:gd name="f77" fmla="val 1579"/>
                <a:gd name="f78" fmla="val 13446"/>
                <a:gd name="f79" fmla="val 1264"/>
                <a:gd name="f80" fmla="val 993"/>
                <a:gd name="f81" fmla="val 12544"/>
                <a:gd name="f82" fmla="val 767"/>
                <a:gd name="f83" fmla="val 12092"/>
                <a:gd name="f84" fmla="val 542"/>
                <a:gd name="f85" fmla="val 11596"/>
                <a:gd name="f86" fmla="val 361"/>
                <a:gd name="f87" fmla="val 11100"/>
                <a:gd name="f88" fmla="val 226"/>
                <a:gd name="f89" fmla="val 10603"/>
                <a:gd name="f90" fmla="val 136"/>
                <a:gd name="f91" fmla="val 10107"/>
                <a:gd name="f92" fmla="val 45"/>
                <a:gd name="f93" fmla="val 9611"/>
                <a:gd name="f94" fmla="val 9114"/>
                <a:gd name="f95" fmla="val 8573"/>
                <a:gd name="f96" fmla="val 8077"/>
                <a:gd name="f97" fmla="val 6542"/>
                <a:gd name="f98" fmla="val 4602"/>
                <a:gd name="f99" fmla="val 3700"/>
                <a:gd name="f100" fmla="val 3294"/>
                <a:gd name="f101" fmla="val 2933"/>
                <a:gd name="f102" fmla="val 2617"/>
                <a:gd name="f103" fmla="val 2301"/>
                <a:gd name="f104" fmla="val 2030"/>
                <a:gd name="f105" fmla="val 1805"/>
                <a:gd name="f106" fmla="val 1669"/>
                <a:gd name="f107" fmla="val 1534"/>
                <a:gd name="f108" fmla="val 1354"/>
                <a:gd name="f109" fmla="val 1128"/>
                <a:gd name="f110" fmla="val 857"/>
                <a:gd name="f111" fmla="val 632"/>
                <a:gd name="f112" fmla="val 451"/>
                <a:gd name="f113" fmla="val 271"/>
                <a:gd name="f114" fmla="val 90"/>
                <a:gd name="f115" fmla="val 7129"/>
                <a:gd name="f116" fmla="val 8212"/>
                <a:gd name="f117" fmla="val 8528"/>
                <a:gd name="f118" fmla="val 8754"/>
                <a:gd name="f119" fmla="val 9340"/>
                <a:gd name="f120" fmla="val 2121"/>
                <a:gd name="f121" fmla="val 9882"/>
                <a:gd name="f122" fmla="val 2482"/>
                <a:gd name="f123" fmla="val 10423"/>
                <a:gd name="f124" fmla="val 10919"/>
                <a:gd name="f125" fmla="val 3429"/>
                <a:gd name="f126" fmla="val 11326"/>
                <a:gd name="f127" fmla="val 11687"/>
                <a:gd name="f128" fmla="val 12002"/>
                <a:gd name="f129" fmla="val 5234"/>
                <a:gd name="f130" fmla="val 12273"/>
                <a:gd name="f131" fmla="val 5911"/>
                <a:gd name="f132" fmla="val 12499"/>
                <a:gd name="f133" fmla="val 7716"/>
                <a:gd name="f134" fmla="val 12679"/>
                <a:gd name="f135" fmla="val 8618"/>
                <a:gd name="f136" fmla="*/ f1 1 12680"/>
                <a:gd name="f137" fmla="*/ f2 1 17146"/>
                <a:gd name="f138" fmla="val f3"/>
                <a:gd name="f139" fmla="val f4"/>
                <a:gd name="f140" fmla="val f5"/>
                <a:gd name="f141" fmla="+- f140 0 f138"/>
                <a:gd name="f142" fmla="+- f139 0 f138"/>
                <a:gd name="f143" fmla="*/ f142 1 12680"/>
                <a:gd name="f144" fmla="*/ f141 1 1714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12680" h="17146" fill="none">
                  <a:moveTo>
                    <a:pt x="f6" y="f7"/>
                  </a:moveTo>
                  <a:lnTo>
                    <a:pt x="f8" y="f7"/>
                  </a:lnTo>
                  <a:lnTo>
                    <a:pt x="f8" y="f7"/>
                  </a:lnTo>
                  <a:lnTo>
                    <a:pt x="f9" y="f10"/>
                  </a:lnTo>
                  <a:lnTo>
                    <a:pt x="f11" y="f12"/>
                  </a:lnTo>
                  <a:lnTo>
                    <a:pt x="f13" y="f14"/>
                  </a:lnTo>
                  <a:lnTo>
                    <a:pt x="f15" y="f16"/>
                  </a:lnTo>
                  <a:lnTo>
                    <a:pt x="f17" y="f18"/>
                  </a:lnTo>
                  <a:lnTo>
                    <a:pt x="f19" y="f20"/>
                  </a:lnTo>
                  <a:lnTo>
                    <a:pt x="f21" y="f22"/>
                  </a:lnTo>
                  <a:lnTo>
                    <a:pt x="f21" y="f23"/>
                  </a:lnTo>
                  <a:lnTo>
                    <a:pt x="f21" y="f23"/>
                  </a:lnTo>
                  <a:lnTo>
                    <a:pt x="f21" y="f24"/>
                  </a:lnTo>
                  <a:lnTo>
                    <a:pt x="f25" y="f26"/>
                  </a:lnTo>
                  <a:lnTo>
                    <a:pt x="f27" y="f28"/>
                  </a:lnTo>
                  <a:lnTo>
                    <a:pt x="f29" y="f30"/>
                  </a:lnTo>
                  <a:lnTo>
                    <a:pt x="f31" y="f32"/>
                  </a:lnTo>
                  <a:lnTo>
                    <a:pt x="f33" y="f34"/>
                  </a:lnTo>
                  <a:lnTo>
                    <a:pt x="f35" y="f36"/>
                  </a:lnTo>
                  <a:lnTo>
                    <a:pt x="f37" y="f38"/>
                  </a:lnTo>
                  <a:lnTo>
                    <a:pt x="f37" y="f38"/>
                  </a:lnTo>
                  <a:lnTo>
                    <a:pt x="f39" y="f40"/>
                  </a:lnTo>
                  <a:lnTo>
                    <a:pt x="f39" y="f40"/>
                  </a:lnTo>
                  <a:lnTo>
                    <a:pt x="f9" y="f41"/>
                  </a:lnTo>
                  <a:lnTo>
                    <a:pt x="f42" y="f43"/>
                  </a:lnTo>
                  <a:lnTo>
                    <a:pt x="f44" y="f45"/>
                  </a:lnTo>
                  <a:lnTo>
                    <a:pt x="f13" y="f46"/>
                  </a:lnTo>
                  <a:lnTo>
                    <a:pt x="f15" y="f47"/>
                  </a:lnTo>
                  <a:lnTo>
                    <a:pt x="f48" y="f49"/>
                  </a:lnTo>
                  <a:lnTo>
                    <a:pt x="f50" y="f5"/>
                  </a:lnTo>
                  <a:lnTo>
                    <a:pt x="f51" y="f5"/>
                  </a:lnTo>
                  <a:lnTo>
                    <a:pt x="f52" y="f5"/>
                  </a:lnTo>
                  <a:lnTo>
                    <a:pt x="f53" y="f49"/>
                  </a:lnTo>
                  <a:lnTo>
                    <a:pt x="f54" y="f47"/>
                  </a:lnTo>
                  <a:lnTo>
                    <a:pt x="f55" y="f46"/>
                  </a:lnTo>
                  <a:lnTo>
                    <a:pt x="f56" y="f45"/>
                  </a:lnTo>
                  <a:lnTo>
                    <a:pt x="f57" y="f43"/>
                  </a:lnTo>
                  <a:lnTo>
                    <a:pt x="f58" y="f41"/>
                  </a:lnTo>
                  <a:lnTo>
                    <a:pt x="f59" y="f40"/>
                  </a:lnTo>
                  <a:lnTo>
                    <a:pt x="f59" y="f40"/>
                  </a:lnTo>
                  <a:lnTo>
                    <a:pt x="f60" y="f38"/>
                  </a:lnTo>
                  <a:lnTo>
                    <a:pt x="f61" y="f62"/>
                  </a:lnTo>
                  <a:lnTo>
                    <a:pt x="f63" y="f64"/>
                  </a:lnTo>
                  <a:lnTo>
                    <a:pt x="f65" y="f66"/>
                  </a:lnTo>
                  <a:lnTo>
                    <a:pt x="f65" y="f66"/>
                  </a:lnTo>
                  <a:lnTo>
                    <a:pt x="f67" y="f68"/>
                  </a:lnTo>
                  <a:lnTo>
                    <a:pt x="f69" y="f70"/>
                  </a:lnTo>
                  <a:lnTo>
                    <a:pt x="f71" y="f72"/>
                  </a:lnTo>
                  <a:lnTo>
                    <a:pt x="f73" y="f74"/>
                  </a:lnTo>
                  <a:lnTo>
                    <a:pt x="f75" y="f76"/>
                  </a:lnTo>
                  <a:lnTo>
                    <a:pt x="f77" y="f78"/>
                  </a:lnTo>
                  <a:lnTo>
                    <a:pt x="f79" y="f28"/>
                  </a:lnTo>
                  <a:lnTo>
                    <a:pt x="f80" y="f81"/>
                  </a:lnTo>
                  <a:lnTo>
                    <a:pt x="f80" y="f81"/>
                  </a:lnTo>
                  <a:lnTo>
                    <a:pt x="f82" y="f83"/>
                  </a:lnTo>
                  <a:lnTo>
                    <a:pt x="f84" y="f85"/>
                  </a:lnTo>
                  <a:lnTo>
                    <a:pt x="f86" y="f87"/>
                  </a:lnTo>
                  <a:lnTo>
                    <a:pt x="f88" y="f89"/>
                  </a:lnTo>
                  <a:lnTo>
                    <a:pt x="f90" y="f91"/>
                  </a:lnTo>
                  <a:lnTo>
                    <a:pt x="f92" y="f93"/>
                  </a:lnTo>
                  <a:lnTo>
                    <a:pt x="f3" y="f94"/>
                  </a:lnTo>
                  <a:lnTo>
                    <a:pt x="f3" y="f95"/>
                  </a:lnTo>
                  <a:lnTo>
                    <a:pt x="f3" y="f96"/>
                  </a:lnTo>
                  <a:lnTo>
                    <a:pt x="f92" y="f33"/>
                  </a:lnTo>
                  <a:lnTo>
                    <a:pt x="f90" y="f29"/>
                  </a:lnTo>
                  <a:lnTo>
                    <a:pt x="f88" y="f97"/>
                  </a:lnTo>
                  <a:lnTo>
                    <a:pt x="f86" y="f52"/>
                  </a:lnTo>
                  <a:lnTo>
                    <a:pt x="f84" y="f54"/>
                  </a:lnTo>
                  <a:lnTo>
                    <a:pt x="f82" y="f56"/>
                  </a:lnTo>
                  <a:lnTo>
                    <a:pt x="f80" y="f98"/>
                  </a:lnTo>
                  <a:lnTo>
                    <a:pt x="f80" y="f98"/>
                  </a:lnTo>
                  <a:lnTo>
                    <a:pt x="f79" y="f63"/>
                  </a:lnTo>
                  <a:lnTo>
                    <a:pt x="f77" y="f99"/>
                  </a:lnTo>
                  <a:lnTo>
                    <a:pt x="f75" y="f100"/>
                  </a:lnTo>
                  <a:lnTo>
                    <a:pt x="f73" y="f101"/>
                  </a:lnTo>
                  <a:lnTo>
                    <a:pt x="f71" y="f102"/>
                  </a:lnTo>
                  <a:lnTo>
                    <a:pt x="f69" y="f103"/>
                  </a:lnTo>
                  <a:lnTo>
                    <a:pt x="f67" y="f104"/>
                  </a:lnTo>
                  <a:lnTo>
                    <a:pt x="f65" y="f105"/>
                  </a:lnTo>
                  <a:lnTo>
                    <a:pt x="f65" y="f105"/>
                  </a:lnTo>
                  <a:lnTo>
                    <a:pt x="f63" y="f106"/>
                  </a:lnTo>
                  <a:lnTo>
                    <a:pt x="f61" y="f107"/>
                  </a:lnTo>
                  <a:lnTo>
                    <a:pt x="f60" y="f108"/>
                  </a:lnTo>
                  <a:lnTo>
                    <a:pt x="f59" y="f109"/>
                  </a:lnTo>
                  <a:lnTo>
                    <a:pt x="f59" y="f109"/>
                  </a:lnTo>
                  <a:lnTo>
                    <a:pt x="f58" y="f110"/>
                  </a:lnTo>
                  <a:lnTo>
                    <a:pt x="f57" y="f111"/>
                  </a:lnTo>
                  <a:lnTo>
                    <a:pt x="f56" y="f112"/>
                  </a:lnTo>
                  <a:lnTo>
                    <a:pt x="f55" y="f113"/>
                  </a:lnTo>
                  <a:lnTo>
                    <a:pt x="f54" y="f0"/>
                  </a:lnTo>
                  <a:lnTo>
                    <a:pt x="f53" y="f114"/>
                  </a:lnTo>
                  <a:lnTo>
                    <a:pt x="f52" y="f3"/>
                  </a:lnTo>
                  <a:lnTo>
                    <a:pt x="f51" y="f3"/>
                  </a:lnTo>
                  <a:lnTo>
                    <a:pt x="f50" y="f3"/>
                  </a:lnTo>
                  <a:lnTo>
                    <a:pt x="f48" y="f114"/>
                  </a:lnTo>
                  <a:lnTo>
                    <a:pt x="f115" y="f0"/>
                  </a:lnTo>
                  <a:lnTo>
                    <a:pt x="f13" y="f113"/>
                  </a:lnTo>
                  <a:lnTo>
                    <a:pt x="f44" y="f112"/>
                  </a:lnTo>
                  <a:lnTo>
                    <a:pt x="f42" y="f111"/>
                  </a:lnTo>
                  <a:lnTo>
                    <a:pt x="f9" y="f110"/>
                  </a:lnTo>
                  <a:lnTo>
                    <a:pt x="f39" y="f109"/>
                  </a:lnTo>
                  <a:lnTo>
                    <a:pt x="f39" y="f109"/>
                  </a:lnTo>
                  <a:lnTo>
                    <a:pt x="f116" y="f108"/>
                  </a:lnTo>
                  <a:lnTo>
                    <a:pt x="f8" y="f107"/>
                  </a:lnTo>
                  <a:lnTo>
                    <a:pt x="f117" y="f106"/>
                  </a:lnTo>
                  <a:lnTo>
                    <a:pt x="f118" y="f105"/>
                  </a:lnTo>
                  <a:lnTo>
                    <a:pt x="f118" y="f105"/>
                  </a:lnTo>
                  <a:lnTo>
                    <a:pt x="f119" y="f120"/>
                  </a:lnTo>
                  <a:lnTo>
                    <a:pt x="f121" y="f122"/>
                  </a:lnTo>
                  <a:lnTo>
                    <a:pt x="f123" y="f101"/>
                  </a:lnTo>
                  <a:lnTo>
                    <a:pt x="f124" y="f125"/>
                  </a:lnTo>
                  <a:lnTo>
                    <a:pt x="f126" y="f65"/>
                  </a:lnTo>
                  <a:lnTo>
                    <a:pt x="f127" y="f98"/>
                  </a:lnTo>
                  <a:lnTo>
                    <a:pt x="f128" y="f129"/>
                  </a:lnTo>
                  <a:lnTo>
                    <a:pt x="f130" y="f131"/>
                  </a:lnTo>
                  <a:lnTo>
                    <a:pt x="f130" y="f131"/>
                  </a:lnTo>
                  <a:lnTo>
                    <a:pt x="f132" y="f19"/>
                  </a:lnTo>
                  <a:lnTo>
                    <a:pt x="f6" y="f133"/>
                  </a:lnTo>
                  <a:lnTo>
                    <a:pt x="f134" y="f135"/>
                  </a:lnTo>
                  <a:lnTo>
                    <a:pt x="f6" y="f7"/>
                  </a:lnTo>
                  <a:lnTo>
                    <a:pt x="f6" y="f7"/>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547;p48">
              <a:extLst>
                <a:ext uri="{FF2B5EF4-FFF2-40B4-BE49-F238E27FC236}">
                  <a16:creationId xmlns:a16="http://schemas.microsoft.com/office/drawing/2014/main" id="{8C0D6DB1-9960-076E-EB54-CE1DBA7DB353}"/>
                </a:ext>
              </a:extLst>
            </p:cNvPr>
            <p:cNvSpPr/>
            <p:nvPr/>
          </p:nvSpPr>
          <p:spPr>
            <a:xfrm>
              <a:off x="2090236" y="2059914"/>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548;p48">
              <a:extLst>
                <a:ext uri="{FF2B5EF4-FFF2-40B4-BE49-F238E27FC236}">
                  <a16:creationId xmlns:a16="http://schemas.microsoft.com/office/drawing/2014/main" id="{6DCD2046-5D5F-1FCF-F4CB-69DB52882264}"/>
                </a:ext>
              </a:extLst>
            </p:cNvPr>
            <p:cNvSpPr/>
            <p:nvPr/>
          </p:nvSpPr>
          <p:spPr>
            <a:xfrm>
              <a:off x="2046226" y="2085901"/>
              <a:ext cx="50465" cy="68616"/>
            </a:xfrm>
            <a:custGeom>
              <a:avLst/>
              <a:gdLst>
                <a:gd name="f0" fmla="val w"/>
                <a:gd name="f1" fmla="val h"/>
                <a:gd name="f2" fmla="val 0"/>
                <a:gd name="f3" fmla="val 2121"/>
                <a:gd name="f4" fmla="val 2979"/>
                <a:gd name="f5" fmla="val 361"/>
                <a:gd name="f6" fmla="val 45"/>
                <a:gd name="f7" fmla="val 768"/>
                <a:gd name="f8" fmla="val 181"/>
                <a:gd name="f9" fmla="val 1219"/>
                <a:gd name="f10" fmla="val 271"/>
                <a:gd name="f11" fmla="val 1489"/>
                <a:gd name="f12" fmla="val 406"/>
                <a:gd name="f13" fmla="val 1715"/>
                <a:gd name="f14" fmla="val 722"/>
                <a:gd name="f15" fmla="val 2166"/>
                <a:gd name="f16" fmla="val 1128"/>
                <a:gd name="f17" fmla="val 2527"/>
                <a:gd name="f18" fmla="val 1354"/>
                <a:gd name="f19" fmla="val 2663"/>
                <a:gd name="f20" fmla="val 1579"/>
                <a:gd name="f21" fmla="val 2798"/>
                <a:gd name="f22" fmla="val 1850"/>
                <a:gd name="f23" fmla="val 2888"/>
                <a:gd name="f24" fmla="val 2978"/>
                <a:gd name="f25" fmla="*/ f0 1 2121"/>
                <a:gd name="f26" fmla="*/ f1 1 2979"/>
                <a:gd name="f27" fmla="val f2"/>
                <a:gd name="f28" fmla="val f3"/>
                <a:gd name="f29" fmla="val f4"/>
                <a:gd name="f30" fmla="+- f29 0 f27"/>
                <a:gd name="f31" fmla="+- f28 0 f27"/>
                <a:gd name="f32" fmla="*/ f31 1 2121"/>
                <a:gd name="f33" fmla="*/ f30 1 297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121" h="2979">
                  <a:moveTo>
                    <a:pt x="f2" y="f2"/>
                  </a:moveTo>
                  <a:lnTo>
                    <a:pt x="f2" y="f5"/>
                  </a:lnTo>
                  <a:lnTo>
                    <a:pt x="f6" y="f7"/>
                  </a:lnTo>
                  <a:lnTo>
                    <a:pt x="f8" y="f9"/>
                  </a:lnTo>
                  <a:lnTo>
                    <a:pt x="f10" y="f11"/>
                  </a:lnTo>
                  <a:lnTo>
                    <a:pt x="f12" y="f13"/>
                  </a:lnTo>
                  <a:lnTo>
                    <a:pt x="f14" y="f15"/>
                  </a:lnTo>
                  <a:lnTo>
                    <a:pt x="f16" y="f17"/>
                  </a:lnTo>
                  <a:lnTo>
                    <a:pt x="f18" y="f19"/>
                  </a:lnTo>
                  <a:lnTo>
                    <a:pt x="f20" y="f21"/>
                  </a:lnTo>
                  <a:lnTo>
                    <a:pt x="f22" y="f23"/>
                  </a:lnTo>
                  <a:lnTo>
                    <a:pt x="f3" y="f24"/>
                  </a:lnTo>
                  <a:lnTo>
                    <a:pt x="f3"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549;p48">
              <a:extLst>
                <a:ext uri="{FF2B5EF4-FFF2-40B4-BE49-F238E27FC236}">
                  <a16:creationId xmlns:a16="http://schemas.microsoft.com/office/drawing/2014/main" id="{4394AE1B-E0DD-C97F-97C6-6ED50E5A335A}"/>
                </a:ext>
              </a:extLst>
            </p:cNvPr>
            <p:cNvSpPr/>
            <p:nvPr/>
          </p:nvSpPr>
          <p:spPr>
            <a:xfrm>
              <a:off x="2046226" y="2085901"/>
              <a:ext cx="50465" cy="68616"/>
            </a:xfrm>
            <a:custGeom>
              <a:avLst/>
              <a:gdLst>
                <a:gd name="f0" fmla="val w"/>
                <a:gd name="f1" fmla="val h"/>
                <a:gd name="f2" fmla="val 0"/>
                <a:gd name="f3" fmla="val 2121"/>
                <a:gd name="f4" fmla="val 2979"/>
                <a:gd name="f5" fmla="val 2978"/>
                <a:gd name="f6" fmla="val 1850"/>
                <a:gd name="f7" fmla="val 2888"/>
                <a:gd name="f8" fmla="val 1579"/>
                <a:gd name="f9" fmla="val 2798"/>
                <a:gd name="f10" fmla="val 1354"/>
                <a:gd name="f11" fmla="val 2663"/>
                <a:gd name="f12" fmla="val 1128"/>
                <a:gd name="f13" fmla="val 2527"/>
                <a:gd name="f14" fmla="val 722"/>
                <a:gd name="f15" fmla="val 2166"/>
                <a:gd name="f16" fmla="val 406"/>
                <a:gd name="f17" fmla="val 1715"/>
                <a:gd name="f18" fmla="val 271"/>
                <a:gd name="f19" fmla="val 1489"/>
                <a:gd name="f20" fmla="val 181"/>
                <a:gd name="f21" fmla="val 1219"/>
                <a:gd name="f22" fmla="val 45"/>
                <a:gd name="f23" fmla="val 768"/>
                <a:gd name="f24" fmla="val 361"/>
                <a:gd name="f25" fmla="*/ f0 1 2121"/>
                <a:gd name="f26" fmla="*/ f1 1 2979"/>
                <a:gd name="f27" fmla="val f2"/>
                <a:gd name="f28" fmla="val f3"/>
                <a:gd name="f29" fmla="val f4"/>
                <a:gd name="f30" fmla="+- f29 0 f27"/>
                <a:gd name="f31" fmla="+- f28 0 f27"/>
                <a:gd name="f32" fmla="*/ f31 1 2121"/>
                <a:gd name="f33" fmla="*/ f30 1 297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121" h="2979" fill="none">
                  <a:moveTo>
                    <a:pt x="f2" y="f2"/>
                  </a:moveTo>
                  <a:lnTo>
                    <a:pt x="f3" y="f2"/>
                  </a:lnTo>
                  <a:lnTo>
                    <a:pt x="f3" y="f5"/>
                  </a:lnTo>
                  <a:lnTo>
                    <a:pt x="f3" y="f5"/>
                  </a:lnTo>
                  <a:lnTo>
                    <a:pt x="f6" y="f7"/>
                  </a:lnTo>
                  <a:lnTo>
                    <a:pt x="f8" y="f9"/>
                  </a:lnTo>
                  <a:lnTo>
                    <a:pt x="f10" y="f11"/>
                  </a:lnTo>
                  <a:lnTo>
                    <a:pt x="f12" y="f13"/>
                  </a:lnTo>
                  <a:lnTo>
                    <a:pt x="f14" y="f15"/>
                  </a:lnTo>
                  <a:lnTo>
                    <a:pt x="f16" y="f17"/>
                  </a:lnTo>
                  <a:lnTo>
                    <a:pt x="f16" y="f17"/>
                  </a:lnTo>
                  <a:lnTo>
                    <a:pt x="f18" y="f19"/>
                  </a:lnTo>
                  <a:lnTo>
                    <a:pt x="f20" y="f21"/>
                  </a:lnTo>
                  <a:lnTo>
                    <a:pt x="f22" y="f23"/>
                  </a:lnTo>
                  <a:lnTo>
                    <a:pt x="f2" y="f24"/>
                  </a:lnTo>
                  <a:lnTo>
                    <a:pt x="f2" y="f2"/>
                  </a:ln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550;p48">
              <a:extLst>
                <a:ext uri="{FF2B5EF4-FFF2-40B4-BE49-F238E27FC236}">
                  <a16:creationId xmlns:a16="http://schemas.microsoft.com/office/drawing/2014/main" id="{39A4E418-B6A2-C531-F80A-07EE765CE328}"/>
                </a:ext>
              </a:extLst>
            </p:cNvPr>
            <p:cNvSpPr/>
            <p:nvPr/>
          </p:nvSpPr>
          <p:spPr>
            <a:xfrm>
              <a:off x="2046226" y="2085901"/>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551;p48">
              <a:extLst>
                <a:ext uri="{FF2B5EF4-FFF2-40B4-BE49-F238E27FC236}">
                  <a16:creationId xmlns:a16="http://schemas.microsoft.com/office/drawing/2014/main" id="{2BF2F656-2F90-82BB-033E-EC65C1EB1F9A}"/>
                </a:ext>
              </a:extLst>
            </p:cNvPr>
            <p:cNvSpPr/>
            <p:nvPr/>
          </p:nvSpPr>
          <p:spPr>
            <a:xfrm>
              <a:off x="2123501" y="2085901"/>
              <a:ext cx="49414" cy="68616"/>
            </a:xfrm>
            <a:custGeom>
              <a:avLst/>
              <a:gdLst>
                <a:gd name="f0" fmla="val w"/>
                <a:gd name="f1" fmla="val h"/>
                <a:gd name="f2" fmla="val 0"/>
                <a:gd name="f3" fmla="val 2077"/>
                <a:gd name="f4" fmla="val 2979"/>
                <a:gd name="f5" fmla="val 1"/>
                <a:gd name="f6" fmla="val 2978"/>
                <a:gd name="f7" fmla="val 452"/>
                <a:gd name="f8" fmla="val 2798"/>
                <a:gd name="f9" fmla="val 903"/>
                <a:gd name="f10" fmla="val 2572"/>
                <a:gd name="f11" fmla="val 1264"/>
                <a:gd name="f12" fmla="val 2256"/>
                <a:gd name="f13" fmla="val 1580"/>
                <a:gd name="f14" fmla="val 1850"/>
                <a:gd name="f15" fmla="val 1761"/>
                <a:gd name="f16" fmla="val 1896"/>
                <a:gd name="f17" fmla="val 1309"/>
                <a:gd name="f18" fmla="val 2031"/>
                <a:gd name="f19" fmla="val 858"/>
                <a:gd name="f20" fmla="val 2076"/>
                <a:gd name="f21" fmla="val 407"/>
                <a:gd name="f22" fmla="*/ f0 1 2077"/>
                <a:gd name="f23" fmla="*/ f1 1 2979"/>
                <a:gd name="f24" fmla="val f2"/>
                <a:gd name="f25" fmla="val f3"/>
                <a:gd name="f26" fmla="val f4"/>
                <a:gd name="f27" fmla="+- f26 0 f24"/>
                <a:gd name="f28" fmla="+- f25 0 f24"/>
                <a:gd name="f29" fmla="*/ f28 1 2077"/>
                <a:gd name="f30" fmla="*/ f27 1 2979"/>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077" h="2979">
                  <a:moveTo>
                    <a:pt x="f5" y="f2"/>
                  </a:moveTo>
                  <a:lnTo>
                    <a:pt x="f5" y="f6"/>
                  </a:lnTo>
                  <a:lnTo>
                    <a:pt x="f7" y="f8"/>
                  </a:lnTo>
                  <a:lnTo>
                    <a:pt x="f9" y="f10"/>
                  </a:lnTo>
                  <a:lnTo>
                    <a:pt x="f11" y="f12"/>
                  </a:lnTo>
                  <a:lnTo>
                    <a:pt x="f13" y="f14"/>
                  </a:lnTo>
                  <a:lnTo>
                    <a:pt x="f15" y="f13"/>
                  </a:lnTo>
                  <a:lnTo>
                    <a:pt x="f16" y="f17"/>
                  </a:lnTo>
                  <a:lnTo>
                    <a:pt x="f18" y="f19"/>
                  </a:lnTo>
                  <a:lnTo>
                    <a:pt x="f20" y="f21"/>
                  </a:lnTo>
                  <a:lnTo>
                    <a:pt x="f20"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552;p48">
              <a:extLst>
                <a:ext uri="{FF2B5EF4-FFF2-40B4-BE49-F238E27FC236}">
                  <a16:creationId xmlns:a16="http://schemas.microsoft.com/office/drawing/2014/main" id="{AB689477-E082-9225-4147-0DA50493E2BF}"/>
                </a:ext>
              </a:extLst>
            </p:cNvPr>
            <p:cNvSpPr/>
            <p:nvPr/>
          </p:nvSpPr>
          <p:spPr>
            <a:xfrm>
              <a:off x="2123501" y="2085901"/>
              <a:ext cx="49414" cy="68616"/>
            </a:xfrm>
            <a:custGeom>
              <a:avLst/>
              <a:gdLst>
                <a:gd name="f0" fmla="val w"/>
                <a:gd name="f1" fmla="val h"/>
                <a:gd name="f2" fmla="val 0"/>
                <a:gd name="f3" fmla="val 2077"/>
                <a:gd name="f4" fmla="val 2979"/>
                <a:gd name="f5" fmla="val 1"/>
                <a:gd name="f6" fmla="val 2978"/>
                <a:gd name="f7" fmla="val 2076"/>
                <a:gd name="f8" fmla="val 407"/>
                <a:gd name="f9" fmla="val 2031"/>
                <a:gd name="f10" fmla="val 858"/>
                <a:gd name="f11" fmla="val 1896"/>
                <a:gd name="f12" fmla="val 1309"/>
                <a:gd name="f13" fmla="val 1761"/>
                <a:gd name="f14" fmla="val 1580"/>
                <a:gd name="f15" fmla="val 1850"/>
                <a:gd name="f16" fmla="val 1264"/>
                <a:gd name="f17" fmla="val 2256"/>
                <a:gd name="f18" fmla="val 903"/>
                <a:gd name="f19" fmla="val 2572"/>
                <a:gd name="f20" fmla="val 452"/>
                <a:gd name="f21" fmla="val 2798"/>
                <a:gd name="f22" fmla="*/ f0 1 2077"/>
                <a:gd name="f23" fmla="*/ f1 1 2979"/>
                <a:gd name="f24" fmla="val f2"/>
                <a:gd name="f25" fmla="val f3"/>
                <a:gd name="f26" fmla="val f4"/>
                <a:gd name="f27" fmla="+- f26 0 f24"/>
                <a:gd name="f28" fmla="+- f25 0 f24"/>
                <a:gd name="f29" fmla="*/ f28 1 2077"/>
                <a:gd name="f30" fmla="*/ f27 1 2979"/>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077" h="2979" fill="none">
                  <a:moveTo>
                    <a:pt x="f5" y="f6"/>
                  </a:moveTo>
                  <a:lnTo>
                    <a:pt x="f5" y="f2"/>
                  </a:lnTo>
                  <a:lnTo>
                    <a:pt x="f7" y="f2"/>
                  </a:lnTo>
                  <a:lnTo>
                    <a:pt x="f7" y="f2"/>
                  </a:lnTo>
                  <a:lnTo>
                    <a:pt x="f7" y="f8"/>
                  </a:lnTo>
                  <a:lnTo>
                    <a:pt x="f9" y="f10"/>
                  </a:lnTo>
                  <a:lnTo>
                    <a:pt x="f11" y="f12"/>
                  </a:lnTo>
                  <a:lnTo>
                    <a:pt x="f13" y="f14"/>
                  </a:lnTo>
                  <a:lnTo>
                    <a:pt x="f14" y="f15"/>
                  </a:lnTo>
                  <a:lnTo>
                    <a:pt x="f14" y="f15"/>
                  </a:lnTo>
                  <a:lnTo>
                    <a:pt x="f16" y="f17"/>
                  </a:lnTo>
                  <a:lnTo>
                    <a:pt x="f18" y="f19"/>
                  </a:lnTo>
                  <a:lnTo>
                    <a:pt x="f20" y="f21"/>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553;p48">
              <a:extLst>
                <a:ext uri="{FF2B5EF4-FFF2-40B4-BE49-F238E27FC236}">
                  <a16:creationId xmlns:a16="http://schemas.microsoft.com/office/drawing/2014/main" id="{9ABF4BE1-CA19-826A-2E30-D9585B719D60}"/>
                </a:ext>
              </a:extLst>
            </p:cNvPr>
            <p:cNvSpPr/>
            <p:nvPr/>
          </p:nvSpPr>
          <p:spPr>
            <a:xfrm>
              <a:off x="2123501" y="2154490"/>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2"/>
                  </a:moveTo>
                  <a:lnTo>
                    <a:pt x="f3"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554;p48">
              <a:extLst>
                <a:ext uri="{FF2B5EF4-FFF2-40B4-BE49-F238E27FC236}">
                  <a16:creationId xmlns:a16="http://schemas.microsoft.com/office/drawing/2014/main" id="{E91D69F4-A723-4AF8-3F4C-3B1C5EE23760}"/>
                </a:ext>
              </a:extLst>
            </p:cNvPr>
            <p:cNvSpPr/>
            <p:nvPr/>
          </p:nvSpPr>
          <p:spPr>
            <a:xfrm>
              <a:off x="1974299" y="2085901"/>
              <a:ext cx="270543" cy="149668"/>
            </a:xfrm>
            <a:custGeom>
              <a:avLst/>
              <a:gdLst>
                <a:gd name="f0" fmla="val w"/>
                <a:gd name="f1" fmla="val h"/>
                <a:gd name="f2" fmla="val 0"/>
                <a:gd name="f3" fmla="val 11371"/>
                <a:gd name="f4" fmla="val 6498"/>
                <a:gd name="f5" fmla="val 587"/>
                <a:gd name="f6" fmla="val 361"/>
                <a:gd name="f7" fmla="val 46"/>
                <a:gd name="f8" fmla="val 181"/>
                <a:gd name="f9" fmla="val 45"/>
                <a:gd name="f10" fmla="val 542"/>
                <a:gd name="f11" fmla="val 993"/>
                <a:gd name="f12" fmla="val 90"/>
                <a:gd name="f13" fmla="val 1444"/>
                <a:gd name="f14" fmla="val 135"/>
                <a:gd name="f15" fmla="val 1896"/>
                <a:gd name="f16" fmla="val 271"/>
                <a:gd name="f17" fmla="val 2347"/>
                <a:gd name="f18" fmla="val 406"/>
                <a:gd name="f19" fmla="val 2798"/>
                <a:gd name="f20" fmla="val 3249"/>
                <a:gd name="f21" fmla="val 812"/>
                <a:gd name="f22" fmla="val 3655"/>
                <a:gd name="f23" fmla="val 1083"/>
                <a:gd name="f24" fmla="val 4061"/>
                <a:gd name="f25" fmla="val 1534"/>
                <a:gd name="f26" fmla="val 4603"/>
                <a:gd name="f27" fmla="val 1985"/>
                <a:gd name="f28" fmla="val 5099"/>
                <a:gd name="f29" fmla="val 2527"/>
                <a:gd name="f30" fmla="val 5505"/>
                <a:gd name="f31" fmla="val 3113"/>
                <a:gd name="f32" fmla="val 5866"/>
                <a:gd name="f33" fmla="val 3700"/>
                <a:gd name="f34" fmla="val 6137"/>
                <a:gd name="f35" fmla="val 4377"/>
                <a:gd name="f36" fmla="val 6317"/>
                <a:gd name="f37" fmla="val 5008"/>
                <a:gd name="f38" fmla="val 6453"/>
                <a:gd name="f39" fmla="val 5685"/>
                <a:gd name="f40" fmla="val 6272"/>
                <a:gd name="f41" fmla="val 6858"/>
                <a:gd name="f42" fmla="val 6362"/>
                <a:gd name="f43" fmla="val 7400"/>
                <a:gd name="f44" fmla="val 6227"/>
                <a:gd name="f45" fmla="val 7941"/>
                <a:gd name="f46" fmla="val 6001"/>
                <a:gd name="f47" fmla="val 8438"/>
                <a:gd name="f48" fmla="val 5776"/>
                <a:gd name="f49" fmla="val 8934"/>
                <a:gd name="f50" fmla="val 5460"/>
                <a:gd name="f51" fmla="val 9340"/>
                <a:gd name="f52" fmla="val 9746"/>
                <a:gd name="f53" fmla="val 4693"/>
                <a:gd name="f54" fmla="val 10107"/>
                <a:gd name="f55" fmla="val 4287"/>
                <a:gd name="f56" fmla="val 10468"/>
                <a:gd name="f57" fmla="val 3836"/>
                <a:gd name="f58" fmla="val 10739"/>
                <a:gd name="f59" fmla="val 3339"/>
                <a:gd name="f60" fmla="val 10964"/>
                <a:gd name="f61" fmla="val 11145"/>
                <a:gd name="f62" fmla="val 2256"/>
                <a:gd name="f63" fmla="val 11280"/>
                <a:gd name="f64" fmla="val 1715"/>
                <a:gd name="f65" fmla="val 11325"/>
                <a:gd name="f66" fmla="val 1128"/>
                <a:gd name="f67" fmla="val 11370"/>
                <a:gd name="f68" fmla="val 11190"/>
                <a:gd name="f69" fmla="val 11009"/>
                <a:gd name="f70" fmla="val 10784"/>
                <a:gd name="f71" fmla="val 9475"/>
                <a:gd name="f72" fmla="val 632"/>
                <a:gd name="f73" fmla="val 9385"/>
                <a:gd name="f74" fmla="val 1174"/>
                <a:gd name="f75" fmla="val 9205"/>
                <a:gd name="f76" fmla="val 1760"/>
                <a:gd name="f77" fmla="val 8889"/>
                <a:gd name="f78" fmla="val 2302"/>
                <a:gd name="f79" fmla="val 8618"/>
                <a:gd name="f80" fmla="val 2708"/>
                <a:gd name="f81" fmla="val 8302"/>
                <a:gd name="f82" fmla="val 3069"/>
                <a:gd name="f83" fmla="val 7896"/>
                <a:gd name="f84" fmla="val 3384"/>
                <a:gd name="f85" fmla="val 7535"/>
                <a:gd name="f86" fmla="val 7084"/>
                <a:gd name="f87" fmla="val 3881"/>
                <a:gd name="f88" fmla="val 6633"/>
                <a:gd name="f89" fmla="val 4016"/>
                <a:gd name="f90" fmla="val 6182"/>
                <a:gd name="f91" fmla="val 4106"/>
                <a:gd name="f92" fmla="val 4152"/>
                <a:gd name="f93" fmla="val 5189"/>
                <a:gd name="f94" fmla="val 4738"/>
                <a:gd name="f95" fmla="val 4286"/>
                <a:gd name="f96" fmla="val 3880"/>
                <a:gd name="f97" fmla="val 3474"/>
                <a:gd name="f98" fmla="val 2752"/>
                <a:gd name="f99" fmla="val 2482"/>
                <a:gd name="f100" fmla="val 2301"/>
                <a:gd name="f101" fmla="val 1941"/>
                <a:gd name="f102" fmla="val 2121"/>
                <a:gd name="f103" fmla="val 1580"/>
                <a:gd name="f104" fmla="val 2030"/>
                <a:gd name="f105" fmla="val 1264"/>
                <a:gd name="f106" fmla="val 1940"/>
                <a:gd name="f107" fmla="val 948"/>
                <a:gd name="f108" fmla="val 1895"/>
                <a:gd name="f109" fmla="val 407"/>
                <a:gd name="f110" fmla="*/ f0 1 11371"/>
                <a:gd name="f111" fmla="*/ f1 1 6498"/>
                <a:gd name="f112" fmla="val f2"/>
                <a:gd name="f113" fmla="val f3"/>
                <a:gd name="f114" fmla="val f4"/>
                <a:gd name="f115" fmla="+- f114 0 f112"/>
                <a:gd name="f116" fmla="+- f113 0 f112"/>
                <a:gd name="f117" fmla="*/ f116 1 11371"/>
                <a:gd name="f118" fmla="*/ f115 1 6498"/>
                <a:gd name="f119" fmla="*/ f112 1 f117"/>
                <a:gd name="f120" fmla="*/ f113 1 f117"/>
                <a:gd name="f121" fmla="*/ f112 1 f118"/>
                <a:gd name="f122" fmla="*/ f114 1 f118"/>
                <a:gd name="f123" fmla="*/ f119 f110 1"/>
                <a:gd name="f124" fmla="*/ f120 f110 1"/>
                <a:gd name="f125" fmla="*/ f122 f111 1"/>
                <a:gd name="f126" fmla="*/ f121 f111 1"/>
              </a:gdLst>
              <a:ahLst/>
              <a:cxnLst>
                <a:cxn ang="3cd4">
                  <a:pos x="hc" y="t"/>
                </a:cxn>
                <a:cxn ang="0">
                  <a:pos x="r" y="vc"/>
                </a:cxn>
                <a:cxn ang="cd4">
                  <a:pos x="hc" y="b"/>
                </a:cxn>
                <a:cxn ang="cd2">
                  <a:pos x="l" y="vc"/>
                </a:cxn>
              </a:cxnLst>
              <a:rect l="f123" t="f126" r="f124" b="f125"/>
              <a:pathLst>
                <a:path w="11371" h="6498">
                  <a:moveTo>
                    <a:pt x="f5" y="f2"/>
                  </a:moveTo>
                  <a:lnTo>
                    <a:pt x="f6" y="f7"/>
                  </a:lnTo>
                  <a:lnTo>
                    <a:pt x="f8" y="f8"/>
                  </a:lnTo>
                  <a:lnTo>
                    <a:pt x="f9" y="f6"/>
                  </a:lnTo>
                  <a:lnTo>
                    <a:pt x="f2" y="f10"/>
                  </a:lnTo>
                  <a:lnTo>
                    <a:pt x="f9" y="f11"/>
                  </a:lnTo>
                  <a:lnTo>
                    <a:pt x="f12" y="f13"/>
                  </a:lnTo>
                  <a:lnTo>
                    <a:pt x="f14" y="f15"/>
                  </a:lnTo>
                  <a:lnTo>
                    <a:pt x="f16" y="f17"/>
                  </a:lnTo>
                  <a:lnTo>
                    <a:pt x="f18" y="f19"/>
                  </a:lnTo>
                  <a:lnTo>
                    <a:pt x="f5" y="f20"/>
                  </a:lnTo>
                  <a:lnTo>
                    <a:pt x="f21" y="f22"/>
                  </a:lnTo>
                  <a:lnTo>
                    <a:pt x="f23" y="f24"/>
                  </a:lnTo>
                  <a:lnTo>
                    <a:pt x="f25" y="f26"/>
                  </a:lnTo>
                  <a:lnTo>
                    <a:pt x="f27" y="f28"/>
                  </a:lnTo>
                  <a:lnTo>
                    <a:pt x="f29" y="f30"/>
                  </a:lnTo>
                  <a:lnTo>
                    <a:pt x="f31" y="f32"/>
                  </a:lnTo>
                  <a:lnTo>
                    <a:pt x="f33" y="f34"/>
                  </a:lnTo>
                  <a:lnTo>
                    <a:pt x="f35" y="f36"/>
                  </a:lnTo>
                  <a:lnTo>
                    <a:pt x="f37" y="f38"/>
                  </a:lnTo>
                  <a:lnTo>
                    <a:pt x="f39" y="f4"/>
                  </a:lnTo>
                  <a:lnTo>
                    <a:pt x="f40" y="f38"/>
                  </a:lnTo>
                  <a:lnTo>
                    <a:pt x="f41" y="f42"/>
                  </a:lnTo>
                  <a:lnTo>
                    <a:pt x="f43" y="f44"/>
                  </a:lnTo>
                  <a:lnTo>
                    <a:pt x="f45" y="f46"/>
                  </a:lnTo>
                  <a:lnTo>
                    <a:pt x="f47" y="f48"/>
                  </a:lnTo>
                  <a:lnTo>
                    <a:pt x="f49" y="f50"/>
                  </a:lnTo>
                  <a:lnTo>
                    <a:pt x="f51" y="f28"/>
                  </a:lnTo>
                  <a:lnTo>
                    <a:pt x="f52" y="f53"/>
                  </a:lnTo>
                  <a:lnTo>
                    <a:pt x="f54" y="f55"/>
                  </a:lnTo>
                  <a:lnTo>
                    <a:pt x="f56" y="f57"/>
                  </a:lnTo>
                  <a:lnTo>
                    <a:pt x="f58" y="f59"/>
                  </a:lnTo>
                  <a:lnTo>
                    <a:pt x="f60" y="f19"/>
                  </a:lnTo>
                  <a:lnTo>
                    <a:pt x="f61" y="f62"/>
                  </a:lnTo>
                  <a:lnTo>
                    <a:pt x="f63" y="f64"/>
                  </a:lnTo>
                  <a:lnTo>
                    <a:pt x="f65" y="f66"/>
                  </a:lnTo>
                  <a:lnTo>
                    <a:pt x="f67" y="f10"/>
                  </a:lnTo>
                  <a:lnTo>
                    <a:pt x="f65" y="f6"/>
                  </a:lnTo>
                  <a:lnTo>
                    <a:pt x="f68" y="f8"/>
                  </a:lnTo>
                  <a:lnTo>
                    <a:pt x="f69" y="f7"/>
                  </a:lnTo>
                  <a:lnTo>
                    <a:pt x="f70" y="f2"/>
                  </a:lnTo>
                  <a:lnTo>
                    <a:pt x="f71" y="f2"/>
                  </a:lnTo>
                  <a:lnTo>
                    <a:pt x="f71" y="f72"/>
                  </a:lnTo>
                  <a:lnTo>
                    <a:pt x="f73" y="f74"/>
                  </a:lnTo>
                  <a:lnTo>
                    <a:pt x="f75" y="f76"/>
                  </a:lnTo>
                  <a:lnTo>
                    <a:pt x="f77" y="f78"/>
                  </a:lnTo>
                  <a:lnTo>
                    <a:pt x="f79" y="f80"/>
                  </a:lnTo>
                  <a:lnTo>
                    <a:pt x="f81" y="f82"/>
                  </a:lnTo>
                  <a:lnTo>
                    <a:pt x="f83" y="f84"/>
                  </a:lnTo>
                  <a:lnTo>
                    <a:pt x="f85" y="f22"/>
                  </a:lnTo>
                  <a:lnTo>
                    <a:pt x="f86" y="f87"/>
                  </a:lnTo>
                  <a:lnTo>
                    <a:pt x="f88" y="f89"/>
                  </a:lnTo>
                  <a:lnTo>
                    <a:pt x="f90" y="f91"/>
                  </a:lnTo>
                  <a:lnTo>
                    <a:pt x="f39" y="f92"/>
                  </a:lnTo>
                  <a:lnTo>
                    <a:pt x="f93" y="f91"/>
                  </a:lnTo>
                  <a:lnTo>
                    <a:pt x="f94" y="f89"/>
                  </a:lnTo>
                  <a:lnTo>
                    <a:pt x="f95" y="f87"/>
                  </a:lnTo>
                  <a:lnTo>
                    <a:pt x="f96" y="f22"/>
                  </a:lnTo>
                  <a:lnTo>
                    <a:pt x="f97" y="f84"/>
                  </a:lnTo>
                  <a:lnTo>
                    <a:pt x="f31" y="f82"/>
                  </a:lnTo>
                  <a:lnTo>
                    <a:pt x="f98" y="f80"/>
                  </a:lnTo>
                  <a:lnTo>
                    <a:pt x="f99" y="f78"/>
                  </a:lnTo>
                  <a:lnTo>
                    <a:pt x="f100" y="f101"/>
                  </a:lnTo>
                  <a:lnTo>
                    <a:pt x="f102" y="f103"/>
                  </a:lnTo>
                  <a:lnTo>
                    <a:pt x="f104" y="f105"/>
                  </a:lnTo>
                  <a:lnTo>
                    <a:pt x="f106" y="f107"/>
                  </a:lnTo>
                  <a:lnTo>
                    <a:pt x="f108" y="f109"/>
                  </a:lnTo>
                  <a:lnTo>
                    <a:pt x="f108"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555;p48">
              <a:extLst>
                <a:ext uri="{FF2B5EF4-FFF2-40B4-BE49-F238E27FC236}">
                  <a16:creationId xmlns:a16="http://schemas.microsoft.com/office/drawing/2014/main" id="{7A23F69D-D2E4-8F87-E528-2F9F03CDECA7}"/>
                </a:ext>
              </a:extLst>
            </p:cNvPr>
            <p:cNvSpPr/>
            <p:nvPr/>
          </p:nvSpPr>
          <p:spPr>
            <a:xfrm>
              <a:off x="1974299" y="2085901"/>
              <a:ext cx="270543" cy="149668"/>
            </a:xfrm>
            <a:custGeom>
              <a:avLst/>
              <a:gdLst>
                <a:gd name="f0" fmla="val w"/>
                <a:gd name="f1" fmla="val h"/>
                <a:gd name="f2" fmla="val 0"/>
                <a:gd name="f3" fmla="val 11371"/>
                <a:gd name="f4" fmla="val 6498"/>
                <a:gd name="f5" fmla="val 5685"/>
                <a:gd name="f6" fmla="val 5008"/>
                <a:gd name="f7" fmla="val 6453"/>
                <a:gd name="f8" fmla="val 4377"/>
                <a:gd name="f9" fmla="val 6317"/>
                <a:gd name="f10" fmla="val 3700"/>
                <a:gd name="f11" fmla="val 6137"/>
                <a:gd name="f12" fmla="val 3113"/>
                <a:gd name="f13" fmla="val 5866"/>
                <a:gd name="f14" fmla="val 2527"/>
                <a:gd name="f15" fmla="val 5505"/>
                <a:gd name="f16" fmla="val 1985"/>
                <a:gd name="f17" fmla="val 5099"/>
                <a:gd name="f18" fmla="val 1534"/>
                <a:gd name="f19" fmla="val 4603"/>
                <a:gd name="f20" fmla="val 1083"/>
                <a:gd name="f21" fmla="val 4061"/>
                <a:gd name="f22" fmla="val 812"/>
                <a:gd name="f23" fmla="val 3655"/>
                <a:gd name="f24" fmla="val 587"/>
                <a:gd name="f25" fmla="val 3249"/>
                <a:gd name="f26" fmla="val 406"/>
                <a:gd name="f27" fmla="val 2798"/>
                <a:gd name="f28" fmla="val 271"/>
                <a:gd name="f29" fmla="val 2347"/>
                <a:gd name="f30" fmla="val 135"/>
                <a:gd name="f31" fmla="val 1896"/>
                <a:gd name="f32" fmla="val 90"/>
                <a:gd name="f33" fmla="val 1444"/>
                <a:gd name="f34" fmla="val 45"/>
                <a:gd name="f35" fmla="val 993"/>
                <a:gd name="f36" fmla="val 542"/>
                <a:gd name="f37" fmla="val 361"/>
                <a:gd name="f38" fmla="val 181"/>
                <a:gd name="f39" fmla="val 46"/>
                <a:gd name="f40" fmla="val 1895"/>
                <a:gd name="f41" fmla="val 407"/>
                <a:gd name="f42" fmla="val 1940"/>
                <a:gd name="f43" fmla="val 948"/>
                <a:gd name="f44" fmla="val 2030"/>
                <a:gd name="f45" fmla="val 1264"/>
                <a:gd name="f46" fmla="val 2121"/>
                <a:gd name="f47" fmla="val 1580"/>
                <a:gd name="f48" fmla="val 2301"/>
                <a:gd name="f49" fmla="val 1941"/>
                <a:gd name="f50" fmla="val 2482"/>
                <a:gd name="f51" fmla="val 2302"/>
                <a:gd name="f52" fmla="val 2752"/>
                <a:gd name="f53" fmla="val 2708"/>
                <a:gd name="f54" fmla="val 3069"/>
                <a:gd name="f55" fmla="val 3474"/>
                <a:gd name="f56" fmla="val 3384"/>
                <a:gd name="f57" fmla="val 3880"/>
                <a:gd name="f58" fmla="val 4286"/>
                <a:gd name="f59" fmla="val 3881"/>
                <a:gd name="f60" fmla="val 4738"/>
                <a:gd name="f61" fmla="val 4016"/>
                <a:gd name="f62" fmla="val 5189"/>
                <a:gd name="f63" fmla="val 4106"/>
                <a:gd name="f64" fmla="val 4152"/>
                <a:gd name="f65" fmla="val 6182"/>
                <a:gd name="f66" fmla="val 6633"/>
                <a:gd name="f67" fmla="val 7084"/>
                <a:gd name="f68" fmla="val 7535"/>
                <a:gd name="f69" fmla="val 7896"/>
                <a:gd name="f70" fmla="val 8302"/>
                <a:gd name="f71" fmla="val 8618"/>
                <a:gd name="f72" fmla="val 8889"/>
                <a:gd name="f73" fmla="val 9205"/>
                <a:gd name="f74" fmla="val 1760"/>
                <a:gd name="f75" fmla="val 9385"/>
                <a:gd name="f76" fmla="val 1174"/>
                <a:gd name="f77" fmla="val 9475"/>
                <a:gd name="f78" fmla="val 632"/>
                <a:gd name="f79" fmla="val 10784"/>
                <a:gd name="f80" fmla="val 11009"/>
                <a:gd name="f81" fmla="val 11190"/>
                <a:gd name="f82" fmla="val 11325"/>
                <a:gd name="f83" fmla="val 11370"/>
                <a:gd name="f84" fmla="val 1128"/>
                <a:gd name="f85" fmla="val 11280"/>
                <a:gd name="f86" fmla="val 1715"/>
                <a:gd name="f87" fmla="val 11145"/>
                <a:gd name="f88" fmla="val 2256"/>
                <a:gd name="f89" fmla="val 10964"/>
                <a:gd name="f90" fmla="val 10739"/>
                <a:gd name="f91" fmla="val 3339"/>
                <a:gd name="f92" fmla="val 10468"/>
                <a:gd name="f93" fmla="val 3836"/>
                <a:gd name="f94" fmla="val 10107"/>
                <a:gd name="f95" fmla="val 4287"/>
                <a:gd name="f96" fmla="val 9746"/>
                <a:gd name="f97" fmla="val 4693"/>
                <a:gd name="f98" fmla="val 9340"/>
                <a:gd name="f99" fmla="val 8934"/>
                <a:gd name="f100" fmla="val 5460"/>
                <a:gd name="f101" fmla="val 8438"/>
                <a:gd name="f102" fmla="val 5776"/>
                <a:gd name="f103" fmla="val 7941"/>
                <a:gd name="f104" fmla="val 6001"/>
                <a:gd name="f105" fmla="val 7400"/>
                <a:gd name="f106" fmla="val 6227"/>
                <a:gd name="f107" fmla="val 6858"/>
                <a:gd name="f108" fmla="val 6362"/>
                <a:gd name="f109" fmla="val 6272"/>
                <a:gd name="f110" fmla="*/ f0 1 11371"/>
                <a:gd name="f111" fmla="*/ f1 1 6498"/>
                <a:gd name="f112" fmla="val f2"/>
                <a:gd name="f113" fmla="val f3"/>
                <a:gd name="f114" fmla="val f4"/>
                <a:gd name="f115" fmla="+- f114 0 f112"/>
                <a:gd name="f116" fmla="+- f113 0 f112"/>
                <a:gd name="f117" fmla="*/ f116 1 11371"/>
                <a:gd name="f118" fmla="*/ f115 1 6498"/>
                <a:gd name="f119" fmla="*/ f112 1 f117"/>
                <a:gd name="f120" fmla="*/ f113 1 f117"/>
                <a:gd name="f121" fmla="*/ f112 1 f118"/>
                <a:gd name="f122" fmla="*/ f114 1 f118"/>
                <a:gd name="f123" fmla="*/ f119 f110 1"/>
                <a:gd name="f124" fmla="*/ f120 f110 1"/>
                <a:gd name="f125" fmla="*/ f122 f111 1"/>
                <a:gd name="f126" fmla="*/ f121 f111 1"/>
              </a:gdLst>
              <a:ahLst/>
              <a:cxnLst>
                <a:cxn ang="3cd4">
                  <a:pos x="hc" y="t"/>
                </a:cxn>
                <a:cxn ang="0">
                  <a:pos x="r" y="vc"/>
                </a:cxn>
                <a:cxn ang="cd4">
                  <a:pos x="hc" y="b"/>
                </a:cxn>
                <a:cxn ang="cd2">
                  <a:pos x="l" y="vc"/>
                </a:cxn>
              </a:cxnLst>
              <a:rect l="f123" t="f126" r="f124" b="f125"/>
              <a:pathLst>
                <a:path w="11371" h="6498" fill="none">
                  <a:moveTo>
                    <a:pt x="f5" y="f4"/>
                  </a:moveTo>
                  <a:lnTo>
                    <a:pt x="f5" y="f4"/>
                  </a:lnTo>
                  <a:lnTo>
                    <a:pt x="f6" y="f7"/>
                  </a:lnTo>
                  <a:lnTo>
                    <a:pt x="f8" y="f9"/>
                  </a:lnTo>
                  <a:lnTo>
                    <a:pt x="f10" y="f11"/>
                  </a:lnTo>
                  <a:lnTo>
                    <a:pt x="f12" y="f13"/>
                  </a:lnTo>
                  <a:lnTo>
                    <a:pt x="f14" y="f15"/>
                  </a:lnTo>
                  <a:lnTo>
                    <a:pt x="f16" y="f17"/>
                  </a:lnTo>
                  <a:lnTo>
                    <a:pt x="f18" y="f19"/>
                  </a:lnTo>
                  <a:lnTo>
                    <a:pt x="f20" y="f21"/>
                  </a:lnTo>
                  <a:lnTo>
                    <a:pt x="f20" y="f21"/>
                  </a:lnTo>
                  <a:lnTo>
                    <a:pt x="f22" y="f23"/>
                  </a:lnTo>
                  <a:lnTo>
                    <a:pt x="f24" y="f25"/>
                  </a:lnTo>
                  <a:lnTo>
                    <a:pt x="f26" y="f27"/>
                  </a:lnTo>
                  <a:lnTo>
                    <a:pt x="f28" y="f29"/>
                  </a:lnTo>
                  <a:lnTo>
                    <a:pt x="f30" y="f31"/>
                  </a:lnTo>
                  <a:lnTo>
                    <a:pt x="f32" y="f33"/>
                  </a:lnTo>
                  <a:lnTo>
                    <a:pt x="f34" y="f35"/>
                  </a:lnTo>
                  <a:lnTo>
                    <a:pt x="f2" y="f36"/>
                  </a:lnTo>
                  <a:lnTo>
                    <a:pt x="f2" y="f36"/>
                  </a:lnTo>
                  <a:lnTo>
                    <a:pt x="f34" y="f37"/>
                  </a:lnTo>
                  <a:lnTo>
                    <a:pt x="f38" y="f38"/>
                  </a:lnTo>
                  <a:lnTo>
                    <a:pt x="f37" y="f39"/>
                  </a:lnTo>
                  <a:lnTo>
                    <a:pt x="f24" y="f2"/>
                  </a:lnTo>
                  <a:lnTo>
                    <a:pt x="f40" y="f2"/>
                  </a:lnTo>
                  <a:lnTo>
                    <a:pt x="f40" y="f2"/>
                  </a:lnTo>
                  <a:lnTo>
                    <a:pt x="f40" y="f41"/>
                  </a:lnTo>
                  <a:lnTo>
                    <a:pt x="f42" y="f43"/>
                  </a:lnTo>
                  <a:lnTo>
                    <a:pt x="f44" y="f45"/>
                  </a:lnTo>
                  <a:lnTo>
                    <a:pt x="f46" y="f47"/>
                  </a:lnTo>
                  <a:lnTo>
                    <a:pt x="f48" y="f49"/>
                  </a:lnTo>
                  <a:lnTo>
                    <a:pt x="f50" y="f51"/>
                  </a:lnTo>
                  <a:lnTo>
                    <a:pt x="f50" y="f51"/>
                  </a:lnTo>
                  <a:lnTo>
                    <a:pt x="f52" y="f53"/>
                  </a:lnTo>
                  <a:lnTo>
                    <a:pt x="f12" y="f54"/>
                  </a:lnTo>
                  <a:lnTo>
                    <a:pt x="f55" y="f56"/>
                  </a:lnTo>
                  <a:lnTo>
                    <a:pt x="f57" y="f23"/>
                  </a:lnTo>
                  <a:lnTo>
                    <a:pt x="f58" y="f59"/>
                  </a:lnTo>
                  <a:lnTo>
                    <a:pt x="f60" y="f61"/>
                  </a:lnTo>
                  <a:lnTo>
                    <a:pt x="f62" y="f63"/>
                  </a:lnTo>
                  <a:lnTo>
                    <a:pt x="f5" y="f64"/>
                  </a:lnTo>
                  <a:lnTo>
                    <a:pt x="f5" y="f64"/>
                  </a:lnTo>
                  <a:lnTo>
                    <a:pt x="f65" y="f63"/>
                  </a:lnTo>
                  <a:lnTo>
                    <a:pt x="f66" y="f61"/>
                  </a:lnTo>
                  <a:lnTo>
                    <a:pt x="f67" y="f59"/>
                  </a:lnTo>
                  <a:lnTo>
                    <a:pt x="f68" y="f23"/>
                  </a:lnTo>
                  <a:lnTo>
                    <a:pt x="f69" y="f56"/>
                  </a:lnTo>
                  <a:lnTo>
                    <a:pt x="f70" y="f54"/>
                  </a:lnTo>
                  <a:lnTo>
                    <a:pt x="f71" y="f53"/>
                  </a:lnTo>
                  <a:lnTo>
                    <a:pt x="f72" y="f51"/>
                  </a:lnTo>
                  <a:lnTo>
                    <a:pt x="f72" y="f51"/>
                  </a:lnTo>
                  <a:lnTo>
                    <a:pt x="f73" y="f74"/>
                  </a:lnTo>
                  <a:lnTo>
                    <a:pt x="f75" y="f76"/>
                  </a:lnTo>
                  <a:lnTo>
                    <a:pt x="f77" y="f78"/>
                  </a:lnTo>
                  <a:lnTo>
                    <a:pt x="f77" y="f2"/>
                  </a:lnTo>
                  <a:lnTo>
                    <a:pt x="f79" y="f2"/>
                  </a:lnTo>
                  <a:lnTo>
                    <a:pt x="f79" y="f2"/>
                  </a:lnTo>
                  <a:lnTo>
                    <a:pt x="f80" y="f39"/>
                  </a:lnTo>
                  <a:lnTo>
                    <a:pt x="f81" y="f38"/>
                  </a:lnTo>
                  <a:lnTo>
                    <a:pt x="f82" y="f37"/>
                  </a:lnTo>
                  <a:lnTo>
                    <a:pt x="f83" y="f36"/>
                  </a:lnTo>
                  <a:lnTo>
                    <a:pt x="f83" y="f36"/>
                  </a:lnTo>
                  <a:lnTo>
                    <a:pt x="f82" y="f84"/>
                  </a:lnTo>
                  <a:lnTo>
                    <a:pt x="f85" y="f86"/>
                  </a:lnTo>
                  <a:lnTo>
                    <a:pt x="f87" y="f88"/>
                  </a:lnTo>
                  <a:lnTo>
                    <a:pt x="f89" y="f27"/>
                  </a:lnTo>
                  <a:lnTo>
                    <a:pt x="f90" y="f91"/>
                  </a:lnTo>
                  <a:lnTo>
                    <a:pt x="f92" y="f93"/>
                  </a:lnTo>
                  <a:lnTo>
                    <a:pt x="f94" y="f95"/>
                  </a:lnTo>
                  <a:lnTo>
                    <a:pt x="f96" y="f97"/>
                  </a:lnTo>
                  <a:lnTo>
                    <a:pt x="f98" y="f17"/>
                  </a:lnTo>
                  <a:lnTo>
                    <a:pt x="f99" y="f100"/>
                  </a:lnTo>
                  <a:lnTo>
                    <a:pt x="f101" y="f102"/>
                  </a:lnTo>
                  <a:lnTo>
                    <a:pt x="f103" y="f104"/>
                  </a:lnTo>
                  <a:lnTo>
                    <a:pt x="f105" y="f106"/>
                  </a:lnTo>
                  <a:lnTo>
                    <a:pt x="f107" y="f108"/>
                  </a:lnTo>
                  <a:lnTo>
                    <a:pt x="f109" y="f7"/>
                  </a:lnTo>
                  <a:lnTo>
                    <a:pt x="f5" y="f4"/>
                  </a:lnTo>
                  <a:lnTo>
                    <a:pt x="f5" y="f4"/>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556;p48">
              <a:extLst>
                <a:ext uri="{FF2B5EF4-FFF2-40B4-BE49-F238E27FC236}">
                  <a16:creationId xmlns:a16="http://schemas.microsoft.com/office/drawing/2014/main" id="{91C405A1-CF8E-C57C-FAD5-5860C9FA25FC}"/>
                </a:ext>
              </a:extLst>
            </p:cNvPr>
            <p:cNvSpPr/>
            <p:nvPr/>
          </p:nvSpPr>
          <p:spPr>
            <a:xfrm>
              <a:off x="2109557" y="2235543"/>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3"/>
                  </a:moveTo>
                  <a:lnTo>
                    <a:pt x="f2"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6" name="Google Shape;557;p48">
            <a:extLst>
              <a:ext uri="{FF2B5EF4-FFF2-40B4-BE49-F238E27FC236}">
                <a16:creationId xmlns:a16="http://schemas.microsoft.com/office/drawing/2014/main" id="{F513CF26-E104-1A98-2C24-605FEA7AEEC1}"/>
              </a:ext>
            </a:extLst>
          </p:cNvPr>
          <p:cNvGrpSpPr/>
          <p:nvPr/>
        </p:nvGrpSpPr>
        <p:grpSpPr>
          <a:xfrm>
            <a:off x="6938814" y="1852071"/>
            <a:ext cx="455206" cy="372069"/>
            <a:chOff x="6938814" y="1852071"/>
            <a:chExt cx="455206" cy="372069"/>
          </a:xfrm>
        </p:grpSpPr>
        <p:sp>
          <p:nvSpPr>
            <p:cNvPr id="57" name="Google Shape;558;p48">
              <a:extLst>
                <a:ext uri="{FF2B5EF4-FFF2-40B4-BE49-F238E27FC236}">
                  <a16:creationId xmlns:a16="http://schemas.microsoft.com/office/drawing/2014/main" id="{D21EEE18-FACA-9F7C-037D-572DFF6FC8C3}"/>
                </a:ext>
              </a:extLst>
            </p:cNvPr>
            <p:cNvSpPr/>
            <p:nvPr/>
          </p:nvSpPr>
          <p:spPr>
            <a:xfrm>
              <a:off x="7094472" y="1854147"/>
              <a:ext cx="74093" cy="62371"/>
            </a:xfrm>
            <a:custGeom>
              <a:avLst/>
              <a:gdLst>
                <a:gd name="f0" fmla="val w"/>
                <a:gd name="f1" fmla="val h"/>
                <a:gd name="f2" fmla="val 0"/>
                <a:gd name="f3" fmla="val 3114"/>
                <a:gd name="f4" fmla="val 2708"/>
                <a:gd name="f5" fmla="val 1219"/>
                <a:gd name="f6" fmla="val 1"/>
                <a:gd name="f7" fmla="val 813"/>
                <a:gd name="f8" fmla="val 91"/>
                <a:gd name="f9" fmla="val 407"/>
                <a:gd name="f10" fmla="val 181"/>
                <a:gd name="f11" fmla="val 226"/>
                <a:gd name="f12" fmla="val 723"/>
                <a:gd name="f13" fmla="val 1084"/>
                <a:gd name="f14" fmla="val 587"/>
                <a:gd name="f15" fmla="val 1445"/>
                <a:gd name="f16" fmla="val 768"/>
                <a:gd name="f17" fmla="val 1851"/>
                <a:gd name="f18" fmla="val 1309"/>
                <a:gd name="f19" fmla="val 1986"/>
                <a:gd name="f20" fmla="val 1850"/>
                <a:gd name="f21" fmla="val 2167"/>
                <a:gd name="f22" fmla="val 2392"/>
                <a:gd name="f23" fmla="val 2437"/>
                <a:gd name="f24" fmla="val 2933"/>
                <a:gd name="f25" fmla="val 3024"/>
                <a:gd name="f26" fmla="val 2347"/>
                <a:gd name="f27" fmla="val 3069"/>
                <a:gd name="f28" fmla="val 1625"/>
                <a:gd name="f29" fmla="val 2978"/>
                <a:gd name="f30" fmla="val 542"/>
                <a:gd name="f31" fmla="val 362"/>
                <a:gd name="f32" fmla="val 2843"/>
                <a:gd name="f33" fmla="val 271"/>
                <a:gd name="f34" fmla="val 2572"/>
                <a:gd name="f35" fmla="val 2257"/>
                <a:gd name="f36" fmla="val 46"/>
                <a:gd name="f37" fmla="val 1580"/>
                <a:gd name="f38" fmla="*/ f0 1 3114"/>
                <a:gd name="f39" fmla="*/ f1 1 2708"/>
                <a:gd name="f40" fmla="val f2"/>
                <a:gd name="f41" fmla="val f3"/>
                <a:gd name="f42" fmla="val f4"/>
                <a:gd name="f43" fmla="+- f42 0 f40"/>
                <a:gd name="f44" fmla="+- f41 0 f40"/>
                <a:gd name="f45" fmla="*/ f44 1 3114"/>
                <a:gd name="f46" fmla="*/ f43 1 2708"/>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3114" h="2708">
                  <a:moveTo>
                    <a:pt x="f5" y="f6"/>
                  </a:moveTo>
                  <a:lnTo>
                    <a:pt x="f7" y="f8"/>
                  </a:lnTo>
                  <a:lnTo>
                    <a:pt x="f9" y="f10"/>
                  </a:lnTo>
                  <a:lnTo>
                    <a:pt x="f6" y="f9"/>
                  </a:lnTo>
                  <a:lnTo>
                    <a:pt x="f11" y="f12"/>
                  </a:lnTo>
                  <a:lnTo>
                    <a:pt x="f9" y="f13"/>
                  </a:lnTo>
                  <a:lnTo>
                    <a:pt x="f14" y="f15"/>
                  </a:lnTo>
                  <a:lnTo>
                    <a:pt x="f16" y="f17"/>
                  </a:lnTo>
                  <a:lnTo>
                    <a:pt x="f18" y="f19"/>
                  </a:lnTo>
                  <a:lnTo>
                    <a:pt x="f20" y="f21"/>
                  </a:lnTo>
                  <a:lnTo>
                    <a:pt x="f22" y="f23"/>
                  </a:lnTo>
                  <a:lnTo>
                    <a:pt x="f24" y="f4"/>
                  </a:lnTo>
                  <a:lnTo>
                    <a:pt x="f25" y="f26"/>
                  </a:lnTo>
                  <a:lnTo>
                    <a:pt x="f27" y="f19"/>
                  </a:lnTo>
                  <a:lnTo>
                    <a:pt x="f3" y="f28"/>
                  </a:lnTo>
                  <a:lnTo>
                    <a:pt x="f3" y="f18"/>
                  </a:lnTo>
                  <a:lnTo>
                    <a:pt x="f27" y="f7"/>
                  </a:lnTo>
                  <a:lnTo>
                    <a:pt x="f29" y="f30"/>
                  </a:lnTo>
                  <a:lnTo>
                    <a:pt x="f24" y="f31"/>
                  </a:lnTo>
                  <a:lnTo>
                    <a:pt x="f32" y="f33"/>
                  </a:lnTo>
                  <a:lnTo>
                    <a:pt x="f4" y="f10"/>
                  </a:lnTo>
                  <a:lnTo>
                    <a:pt x="f34" y="f8"/>
                  </a:lnTo>
                  <a:lnTo>
                    <a:pt x="f35" y="f36"/>
                  </a:lnTo>
                  <a:lnTo>
                    <a:pt x="f37" y="f6"/>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559;p48">
              <a:extLst>
                <a:ext uri="{FF2B5EF4-FFF2-40B4-BE49-F238E27FC236}">
                  <a16:creationId xmlns:a16="http://schemas.microsoft.com/office/drawing/2014/main" id="{F8D2B40C-1839-4F6F-126D-B04CEBAAC761}"/>
                </a:ext>
              </a:extLst>
            </p:cNvPr>
            <p:cNvSpPr/>
            <p:nvPr/>
          </p:nvSpPr>
          <p:spPr>
            <a:xfrm>
              <a:off x="7094472" y="1854147"/>
              <a:ext cx="74093" cy="62371"/>
            </a:xfrm>
            <a:custGeom>
              <a:avLst/>
              <a:gdLst>
                <a:gd name="f0" fmla="val w"/>
                <a:gd name="f1" fmla="val h"/>
                <a:gd name="f2" fmla="val 0"/>
                <a:gd name="f3" fmla="val 3114"/>
                <a:gd name="f4" fmla="val 2708"/>
                <a:gd name="f5" fmla="val 2933"/>
                <a:gd name="f6" fmla="val 2392"/>
                <a:gd name="f7" fmla="val 2437"/>
                <a:gd name="f8" fmla="val 1850"/>
                <a:gd name="f9" fmla="val 2167"/>
                <a:gd name="f10" fmla="val 1309"/>
                <a:gd name="f11" fmla="val 1986"/>
                <a:gd name="f12" fmla="val 768"/>
                <a:gd name="f13" fmla="val 1851"/>
                <a:gd name="f14" fmla="val 587"/>
                <a:gd name="f15" fmla="val 1445"/>
                <a:gd name="f16" fmla="val 407"/>
                <a:gd name="f17" fmla="val 1084"/>
                <a:gd name="f18" fmla="val 226"/>
                <a:gd name="f19" fmla="val 723"/>
                <a:gd name="f20" fmla="val 1"/>
                <a:gd name="f21" fmla="val 181"/>
                <a:gd name="f22" fmla="val 813"/>
                <a:gd name="f23" fmla="val 91"/>
                <a:gd name="f24" fmla="val 1219"/>
                <a:gd name="f25" fmla="val 1580"/>
                <a:gd name="f26" fmla="val 2257"/>
                <a:gd name="f27" fmla="val 46"/>
                <a:gd name="f28" fmla="val 2572"/>
                <a:gd name="f29" fmla="val 2843"/>
                <a:gd name="f30" fmla="val 271"/>
                <a:gd name="f31" fmla="val 362"/>
                <a:gd name="f32" fmla="val 2978"/>
                <a:gd name="f33" fmla="val 542"/>
                <a:gd name="f34" fmla="val 3069"/>
                <a:gd name="f35" fmla="val 1625"/>
                <a:gd name="f36" fmla="val 3024"/>
                <a:gd name="f37" fmla="val 2347"/>
                <a:gd name="f38" fmla="*/ f0 1 3114"/>
                <a:gd name="f39" fmla="*/ f1 1 2708"/>
                <a:gd name="f40" fmla="val f2"/>
                <a:gd name="f41" fmla="val f3"/>
                <a:gd name="f42" fmla="val f4"/>
                <a:gd name="f43" fmla="+- f42 0 f40"/>
                <a:gd name="f44" fmla="+- f41 0 f40"/>
                <a:gd name="f45" fmla="*/ f44 1 3114"/>
                <a:gd name="f46" fmla="*/ f43 1 2708"/>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3114" h="2708" fill="none">
                  <a:moveTo>
                    <a:pt x="f5" y="f4"/>
                  </a:moveTo>
                  <a:lnTo>
                    <a:pt x="f5" y="f4"/>
                  </a:lnTo>
                  <a:lnTo>
                    <a:pt x="f6" y="f7"/>
                  </a:lnTo>
                  <a:lnTo>
                    <a:pt x="f8" y="f9"/>
                  </a:lnTo>
                  <a:lnTo>
                    <a:pt x="f10" y="f11"/>
                  </a:lnTo>
                  <a:lnTo>
                    <a:pt x="f12" y="f13"/>
                  </a:lnTo>
                  <a:lnTo>
                    <a:pt x="f12" y="f13"/>
                  </a:lnTo>
                  <a:lnTo>
                    <a:pt x="f14" y="f15"/>
                  </a:lnTo>
                  <a:lnTo>
                    <a:pt x="f16" y="f17"/>
                  </a:lnTo>
                  <a:lnTo>
                    <a:pt x="f18" y="f19"/>
                  </a:lnTo>
                  <a:lnTo>
                    <a:pt x="f20" y="f16"/>
                  </a:lnTo>
                  <a:lnTo>
                    <a:pt x="f20" y="f16"/>
                  </a:lnTo>
                  <a:lnTo>
                    <a:pt x="f16" y="f21"/>
                  </a:lnTo>
                  <a:lnTo>
                    <a:pt x="f22" y="f23"/>
                  </a:lnTo>
                  <a:lnTo>
                    <a:pt x="f24" y="f20"/>
                  </a:lnTo>
                  <a:lnTo>
                    <a:pt x="f25" y="f20"/>
                  </a:lnTo>
                  <a:lnTo>
                    <a:pt x="f26" y="f27"/>
                  </a:lnTo>
                  <a:lnTo>
                    <a:pt x="f28" y="f23"/>
                  </a:lnTo>
                  <a:lnTo>
                    <a:pt x="f28" y="f23"/>
                  </a:lnTo>
                  <a:lnTo>
                    <a:pt x="f4" y="f21"/>
                  </a:lnTo>
                  <a:lnTo>
                    <a:pt x="f29" y="f30"/>
                  </a:lnTo>
                  <a:lnTo>
                    <a:pt x="f5" y="f31"/>
                  </a:lnTo>
                  <a:lnTo>
                    <a:pt x="f32" y="f33"/>
                  </a:lnTo>
                  <a:lnTo>
                    <a:pt x="f32" y="f33"/>
                  </a:lnTo>
                  <a:lnTo>
                    <a:pt x="f34" y="f22"/>
                  </a:lnTo>
                  <a:lnTo>
                    <a:pt x="f3" y="f10"/>
                  </a:lnTo>
                  <a:lnTo>
                    <a:pt x="f3" y="f35"/>
                  </a:lnTo>
                  <a:lnTo>
                    <a:pt x="f34" y="f11"/>
                  </a:lnTo>
                  <a:lnTo>
                    <a:pt x="f36" y="f37"/>
                  </a:lnTo>
                  <a:lnTo>
                    <a:pt x="f5" y="f4"/>
                  </a:lnTo>
                  <a:lnTo>
                    <a:pt x="f5" y="f4"/>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560;p48">
              <a:extLst>
                <a:ext uri="{FF2B5EF4-FFF2-40B4-BE49-F238E27FC236}">
                  <a16:creationId xmlns:a16="http://schemas.microsoft.com/office/drawing/2014/main" id="{C3BE893A-34EF-F272-682D-7F4D93362CC2}"/>
                </a:ext>
              </a:extLst>
            </p:cNvPr>
            <p:cNvSpPr/>
            <p:nvPr/>
          </p:nvSpPr>
          <p:spPr>
            <a:xfrm>
              <a:off x="7164250" y="1916490"/>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3"/>
                  </a:moveTo>
                  <a:lnTo>
                    <a:pt x="f2"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561;p48">
              <a:extLst>
                <a:ext uri="{FF2B5EF4-FFF2-40B4-BE49-F238E27FC236}">
                  <a16:creationId xmlns:a16="http://schemas.microsoft.com/office/drawing/2014/main" id="{1764D2AD-A361-A5B4-F64E-977661BB1CF8}"/>
                </a:ext>
              </a:extLst>
            </p:cNvPr>
            <p:cNvSpPr/>
            <p:nvPr/>
          </p:nvSpPr>
          <p:spPr>
            <a:xfrm>
              <a:off x="7018239" y="1852071"/>
              <a:ext cx="64456" cy="44705"/>
            </a:xfrm>
            <a:custGeom>
              <a:avLst/>
              <a:gdLst>
                <a:gd name="f0" fmla="val w"/>
                <a:gd name="f1" fmla="val h"/>
                <a:gd name="f2" fmla="val 0"/>
                <a:gd name="f3" fmla="val 2709"/>
                <a:gd name="f4" fmla="val 1941"/>
                <a:gd name="f5" fmla="val 542"/>
                <a:gd name="f6" fmla="val 317"/>
                <a:gd name="f7" fmla="val 46"/>
                <a:gd name="f8" fmla="val 181"/>
                <a:gd name="f9" fmla="val 361"/>
                <a:gd name="f10" fmla="val 1"/>
                <a:gd name="f11" fmla="val 587"/>
                <a:gd name="f12" fmla="val 91"/>
                <a:gd name="f13" fmla="val 768"/>
                <a:gd name="f14" fmla="val 948"/>
                <a:gd name="f15" fmla="val 407"/>
                <a:gd name="f16" fmla="val 1083"/>
                <a:gd name="f17" fmla="val 1219"/>
                <a:gd name="f18" fmla="val 1039"/>
                <a:gd name="f19" fmla="val 1444"/>
                <a:gd name="f20" fmla="val 1309"/>
                <a:gd name="f21" fmla="val 1670"/>
                <a:gd name="f22" fmla="val 1490"/>
                <a:gd name="f23" fmla="val 2076"/>
                <a:gd name="f24" fmla="val 1850"/>
                <a:gd name="f25" fmla="val 2663"/>
                <a:gd name="f26" fmla="val 1805"/>
                <a:gd name="f27" fmla="val 2708"/>
                <a:gd name="f28" fmla="val 2573"/>
                <a:gd name="f29" fmla="val 1489"/>
                <a:gd name="f30" fmla="val 2347"/>
                <a:gd name="f31" fmla="val 2167"/>
                <a:gd name="f32" fmla="val 722"/>
                <a:gd name="f33" fmla="val 497"/>
                <a:gd name="f34" fmla="val 1400"/>
                <a:gd name="f35" fmla="val 316"/>
                <a:gd name="f36" fmla="val 1084"/>
                <a:gd name="f37" fmla="val 136"/>
                <a:gd name="f38" fmla="*/ f0 1 2709"/>
                <a:gd name="f39" fmla="*/ f1 1 1941"/>
                <a:gd name="f40" fmla="val f2"/>
                <a:gd name="f41" fmla="val f3"/>
                <a:gd name="f42" fmla="val f4"/>
                <a:gd name="f43" fmla="+- f42 0 f40"/>
                <a:gd name="f44" fmla="+- f41 0 f40"/>
                <a:gd name="f45" fmla="*/ f44 1 2709"/>
                <a:gd name="f46" fmla="*/ f43 1 194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2709" h="1941">
                  <a:moveTo>
                    <a:pt x="f5" y="f2"/>
                  </a:moveTo>
                  <a:lnTo>
                    <a:pt x="f6" y="f7"/>
                  </a:lnTo>
                  <a:lnTo>
                    <a:pt x="f8" y="f8"/>
                  </a:lnTo>
                  <a:lnTo>
                    <a:pt x="f7" y="f9"/>
                  </a:lnTo>
                  <a:lnTo>
                    <a:pt x="f10" y="f11"/>
                  </a:lnTo>
                  <a:lnTo>
                    <a:pt x="f12" y="f13"/>
                  </a:lnTo>
                  <a:lnTo>
                    <a:pt x="f8" y="f14"/>
                  </a:lnTo>
                  <a:lnTo>
                    <a:pt x="f15" y="f16"/>
                  </a:lnTo>
                  <a:lnTo>
                    <a:pt x="f13" y="f17"/>
                  </a:lnTo>
                  <a:lnTo>
                    <a:pt x="f18" y="f19"/>
                  </a:lnTo>
                  <a:lnTo>
                    <a:pt x="f20" y="f21"/>
                  </a:lnTo>
                  <a:lnTo>
                    <a:pt x="f22" y="f4"/>
                  </a:lnTo>
                  <a:lnTo>
                    <a:pt x="f23" y="f24"/>
                  </a:lnTo>
                  <a:lnTo>
                    <a:pt x="f25" y="f26"/>
                  </a:lnTo>
                  <a:lnTo>
                    <a:pt x="f27" y="f26"/>
                  </a:lnTo>
                  <a:lnTo>
                    <a:pt x="f28" y="f29"/>
                  </a:lnTo>
                  <a:lnTo>
                    <a:pt x="f30" y="f17"/>
                  </a:lnTo>
                  <a:lnTo>
                    <a:pt x="f31" y="f14"/>
                  </a:lnTo>
                  <a:lnTo>
                    <a:pt x="f4" y="f32"/>
                  </a:lnTo>
                  <a:lnTo>
                    <a:pt x="f21" y="f33"/>
                  </a:lnTo>
                  <a:lnTo>
                    <a:pt x="f34" y="f35"/>
                  </a:lnTo>
                  <a:lnTo>
                    <a:pt x="f36" y="f37"/>
                  </a:lnTo>
                  <a:lnTo>
                    <a:pt x="f13"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562;p48">
              <a:extLst>
                <a:ext uri="{FF2B5EF4-FFF2-40B4-BE49-F238E27FC236}">
                  <a16:creationId xmlns:a16="http://schemas.microsoft.com/office/drawing/2014/main" id="{411D6230-2143-8AAC-821C-00E521F6F947}"/>
                </a:ext>
              </a:extLst>
            </p:cNvPr>
            <p:cNvSpPr/>
            <p:nvPr/>
          </p:nvSpPr>
          <p:spPr>
            <a:xfrm>
              <a:off x="7018239" y="1852071"/>
              <a:ext cx="64456" cy="44705"/>
            </a:xfrm>
            <a:custGeom>
              <a:avLst/>
              <a:gdLst>
                <a:gd name="f0" fmla="val w"/>
                <a:gd name="f1" fmla="val h"/>
                <a:gd name="f2" fmla="val 0"/>
                <a:gd name="f3" fmla="val 2709"/>
                <a:gd name="f4" fmla="val 1941"/>
                <a:gd name="f5" fmla="val 2708"/>
                <a:gd name="f6" fmla="val 1805"/>
                <a:gd name="f7" fmla="val 2663"/>
                <a:gd name="f8" fmla="val 2076"/>
                <a:gd name="f9" fmla="val 1850"/>
                <a:gd name="f10" fmla="val 1490"/>
                <a:gd name="f11" fmla="val 1309"/>
                <a:gd name="f12" fmla="val 1670"/>
                <a:gd name="f13" fmla="val 1039"/>
                <a:gd name="f14" fmla="val 1444"/>
                <a:gd name="f15" fmla="val 768"/>
                <a:gd name="f16" fmla="val 1219"/>
                <a:gd name="f17" fmla="val 407"/>
                <a:gd name="f18" fmla="val 1083"/>
                <a:gd name="f19" fmla="val 181"/>
                <a:gd name="f20" fmla="val 948"/>
                <a:gd name="f21" fmla="val 91"/>
                <a:gd name="f22" fmla="val 1"/>
                <a:gd name="f23" fmla="val 587"/>
                <a:gd name="f24" fmla="val 46"/>
                <a:gd name="f25" fmla="val 361"/>
                <a:gd name="f26" fmla="val 317"/>
                <a:gd name="f27" fmla="val 542"/>
                <a:gd name="f28" fmla="val 1084"/>
                <a:gd name="f29" fmla="val 136"/>
                <a:gd name="f30" fmla="val 1400"/>
                <a:gd name="f31" fmla="val 316"/>
                <a:gd name="f32" fmla="val 497"/>
                <a:gd name="f33" fmla="val 722"/>
                <a:gd name="f34" fmla="val 2167"/>
                <a:gd name="f35" fmla="val 2347"/>
                <a:gd name="f36" fmla="val 2573"/>
                <a:gd name="f37" fmla="val 1489"/>
                <a:gd name="f38" fmla="*/ f0 1 2709"/>
                <a:gd name="f39" fmla="*/ f1 1 1941"/>
                <a:gd name="f40" fmla="val f2"/>
                <a:gd name="f41" fmla="val f3"/>
                <a:gd name="f42" fmla="val f4"/>
                <a:gd name="f43" fmla="+- f42 0 f40"/>
                <a:gd name="f44" fmla="+- f41 0 f40"/>
                <a:gd name="f45" fmla="*/ f44 1 2709"/>
                <a:gd name="f46" fmla="*/ f43 1 194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2709" h="1941" fill="none">
                  <a:moveTo>
                    <a:pt x="f5" y="f6"/>
                  </a:moveTo>
                  <a:lnTo>
                    <a:pt x="f5" y="f6"/>
                  </a:lnTo>
                  <a:lnTo>
                    <a:pt x="f7" y="f6"/>
                  </a:lnTo>
                  <a:lnTo>
                    <a:pt x="f7" y="f6"/>
                  </a:lnTo>
                  <a:lnTo>
                    <a:pt x="f8" y="f9"/>
                  </a:lnTo>
                  <a:lnTo>
                    <a:pt x="f10" y="f4"/>
                  </a:lnTo>
                  <a:lnTo>
                    <a:pt x="f10" y="f4"/>
                  </a:lnTo>
                  <a:lnTo>
                    <a:pt x="f11" y="f12"/>
                  </a:lnTo>
                  <a:lnTo>
                    <a:pt x="f13" y="f14"/>
                  </a:lnTo>
                  <a:lnTo>
                    <a:pt x="f15" y="f16"/>
                  </a:lnTo>
                  <a:lnTo>
                    <a:pt x="f17" y="f18"/>
                  </a:lnTo>
                  <a:lnTo>
                    <a:pt x="f17" y="f18"/>
                  </a:lnTo>
                  <a:lnTo>
                    <a:pt x="f19" y="f20"/>
                  </a:lnTo>
                  <a:lnTo>
                    <a:pt x="f21" y="f15"/>
                  </a:lnTo>
                  <a:lnTo>
                    <a:pt x="f22" y="f23"/>
                  </a:lnTo>
                  <a:lnTo>
                    <a:pt x="f24" y="f25"/>
                  </a:lnTo>
                  <a:lnTo>
                    <a:pt x="f24" y="f25"/>
                  </a:lnTo>
                  <a:lnTo>
                    <a:pt x="f19" y="f19"/>
                  </a:lnTo>
                  <a:lnTo>
                    <a:pt x="f26" y="f24"/>
                  </a:lnTo>
                  <a:lnTo>
                    <a:pt x="f27" y="f2"/>
                  </a:lnTo>
                  <a:lnTo>
                    <a:pt x="f15" y="f2"/>
                  </a:lnTo>
                  <a:lnTo>
                    <a:pt x="f15" y="f2"/>
                  </a:lnTo>
                  <a:lnTo>
                    <a:pt x="f28" y="f29"/>
                  </a:lnTo>
                  <a:lnTo>
                    <a:pt x="f30" y="f31"/>
                  </a:lnTo>
                  <a:lnTo>
                    <a:pt x="f12" y="f32"/>
                  </a:lnTo>
                  <a:lnTo>
                    <a:pt x="f4" y="f33"/>
                  </a:lnTo>
                  <a:lnTo>
                    <a:pt x="f34" y="f20"/>
                  </a:lnTo>
                  <a:lnTo>
                    <a:pt x="f35" y="f16"/>
                  </a:lnTo>
                  <a:lnTo>
                    <a:pt x="f36" y="f37"/>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563;p48">
              <a:extLst>
                <a:ext uri="{FF2B5EF4-FFF2-40B4-BE49-F238E27FC236}">
                  <a16:creationId xmlns:a16="http://schemas.microsoft.com/office/drawing/2014/main" id="{CDF742BA-531F-D9E9-9AA3-89762C02AE35}"/>
                </a:ext>
              </a:extLst>
            </p:cNvPr>
            <p:cNvSpPr/>
            <p:nvPr/>
          </p:nvSpPr>
          <p:spPr>
            <a:xfrm>
              <a:off x="7082668" y="1893649"/>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564;p48">
              <a:extLst>
                <a:ext uri="{FF2B5EF4-FFF2-40B4-BE49-F238E27FC236}">
                  <a16:creationId xmlns:a16="http://schemas.microsoft.com/office/drawing/2014/main" id="{10E70EC1-E8E6-5A8F-1D29-C8CD245AEBE1}"/>
                </a:ext>
              </a:extLst>
            </p:cNvPr>
            <p:cNvSpPr/>
            <p:nvPr/>
          </p:nvSpPr>
          <p:spPr>
            <a:xfrm>
              <a:off x="6938814" y="1919627"/>
              <a:ext cx="223314" cy="304513"/>
            </a:xfrm>
            <a:custGeom>
              <a:avLst/>
              <a:gdLst>
                <a:gd name="f0" fmla="val w"/>
                <a:gd name="f1" fmla="val h"/>
                <a:gd name="f2" fmla="val 0"/>
                <a:gd name="f3" fmla="val 9386"/>
                <a:gd name="f4" fmla="val 13221"/>
                <a:gd name="f5" fmla="val 6001"/>
                <a:gd name="f6" fmla="val 5369"/>
                <a:gd name="f7" fmla="val 45"/>
                <a:gd name="f8" fmla="val 4783"/>
                <a:gd name="f9" fmla="val 136"/>
                <a:gd name="f10" fmla="val 4241"/>
                <a:gd name="f11" fmla="val 316"/>
                <a:gd name="f12" fmla="val 3655"/>
                <a:gd name="f13" fmla="val 542"/>
                <a:gd name="f14" fmla="val 3158"/>
                <a:gd name="f15" fmla="val 812"/>
                <a:gd name="f16" fmla="val 2662"/>
                <a:gd name="f17" fmla="val 1128"/>
                <a:gd name="f18" fmla="val 2166"/>
                <a:gd name="f19" fmla="val 1534"/>
                <a:gd name="f20" fmla="val 1760"/>
                <a:gd name="f21" fmla="val 1941"/>
                <a:gd name="f22" fmla="val 1354"/>
                <a:gd name="f23" fmla="val 2437"/>
                <a:gd name="f24" fmla="val 1038"/>
                <a:gd name="f25" fmla="val 2933"/>
                <a:gd name="f26" fmla="val 722"/>
                <a:gd name="f27" fmla="val 3475"/>
                <a:gd name="f28" fmla="val 451"/>
                <a:gd name="f29" fmla="val 4061"/>
                <a:gd name="f30" fmla="val 271"/>
                <a:gd name="f31" fmla="val 4648"/>
                <a:gd name="f32" fmla="val 135"/>
                <a:gd name="f33" fmla="val 5279"/>
                <a:gd name="f34" fmla="val 5956"/>
                <a:gd name="f35" fmla="val 6633"/>
                <a:gd name="f36" fmla="val 7310"/>
                <a:gd name="f37" fmla="val 7942"/>
                <a:gd name="f38" fmla="val 8573"/>
                <a:gd name="f39" fmla="val 9205"/>
                <a:gd name="f40" fmla="val 9791"/>
                <a:gd name="f41" fmla="val 10333"/>
                <a:gd name="f42" fmla="val 10829"/>
                <a:gd name="f43" fmla="val 11280"/>
                <a:gd name="f44" fmla="val 11732"/>
                <a:gd name="f45" fmla="val 12093"/>
                <a:gd name="f46" fmla="val 12454"/>
                <a:gd name="f47" fmla="val 12724"/>
                <a:gd name="f48" fmla="val 12950"/>
                <a:gd name="f49" fmla="val 13085"/>
                <a:gd name="f50" fmla="val 7264"/>
                <a:gd name="f51" fmla="val 7896"/>
                <a:gd name="f52" fmla="val 12905"/>
                <a:gd name="f53" fmla="val 8483"/>
                <a:gd name="f54" fmla="val 12634"/>
                <a:gd name="f55" fmla="val 7941"/>
                <a:gd name="f56" fmla="val 7445"/>
                <a:gd name="f57" fmla="val 11506"/>
                <a:gd name="f58" fmla="val 6994"/>
                <a:gd name="f59" fmla="val 10874"/>
                <a:gd name="f60" fmla="val 10198"/>
                <a:gd name="f61" fmla="val 6362"/>
                <a:gd name="f62" fmla="val 9521"/>
                <a:gd name="f63" fmla="val 6136"/>
                <a:gd name="f64" fmla="val 8754"/>
                <a:gd name="f65" fmla="val 6046"/>
                <a:gd name="f66" fmla="val 7987"/>
                <a:gd name="f67" fmla="val 7220"/>
                <a:gd name="f68" fmla="val 6723"/>
                <a:gd name="f69" fmla="val 6272"/>
                <a:gd name="f70" fmla="val 5821"/>
                <a:gd name="f71" fmla="val 6227"/>
                <a:gd name="f72" fmla="val 5370"/>
                <a:gd name="f73" fmla="val 4918"/>
                <a:gd name="f74" fmla="val 6543"/>
                <a:gd name="f75" fmla="val 4512"/>
                <a:gd name="f76" fmla="val 6903"/>
                <a:gd name="f77" fmla="val 3700"/>
                <a:gd name="f78" fmla="val 7174"/>
                <a:gd name="f79" fmla="val 3294"/>
                <a:gd name="f80" fmla="val 7400"/>
                <a:gd name="f81" fmla="val 7716"/>
                <a:gd name="f82" fmla="val 2572"/>
                <a:gd name="f83" fmla="val 7986"/>
                <a:gd name="f84" fmla="val 2256"/>
                <a:gd name="f85" fmla="val 8302"/>
                <a:gd name="f86" fmla="val 8663"/>
                <a:gd name="f87" fmla="val 1670"/>
                <a:gd name="f88" fmla="val 9024"/>
                <a:gd name="f89" fmla="val 1399"/>
                <a:gd name="f90" fmla="val 9385"/>
                <a:gd name="f91" fmla="val 1173"/>
                <a:gd name="f92" fmla="val 903"/>
                <a:gd name="f93" fmla="val 8618"/>
                <a:gd name="f94" fmla="val 677"/>
                <a:gd name="f95" fmla="val 8212"/>
                <a:gd name="f96" fmla="val 452"/>
                <a:gd name="f97" fmla="val 7761"/>
                <a:gd name="f98" fmla="val 7355"/>
                <a:gd name="f99" fmla="val 181"/>
                <a:gd name="f100" fmla="val 91"/>
                <a:gd name="f101" fmla="val 6452"/>
                <a:gd name="f102" fmla="*/ f0 1 9386"/>
                <a:gd name="f103" fmla="*/ f1 1 13221"/>
                <a:gd name="f104" fmla="val f2"/>
                <a:gd name="f105" fmla="val f3"/>
                <a:gd name="f106" fmla="val f4"/>
                <a:gd name="f107" fmla="+- f106 0 f104"/>
                <a:gd name="f108" fmla="+- f105 0 f104"/>
                <a:gd name="f109" fmla="*/ f108 1 9386"/>
                <a:gd name="f110" fmla="*/ f107 1 13221"/>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9386" h="13221">
                  <a:moveTo>
                    <a:pt x="f5" y="f2"/>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7" y="f34"/>
                  </a:lnTo>
                  <a:lnTo>
                    <a:pt x="f2" y="f35"/>
                  </a:lnTo>
                  <a:lnTo>
                    <a:pt x="f7" y="f36"/>
                  </a:lnTo>
                  <a:lnTo>
                    <a:pt x="f32" y="f37"/>
                  </a:lnTo>
                  <a:lnTo>
                    <a:pt x="f30" y="f38"/>
                  </a:lnTo>
                  <a:lnTo>
                    <a:pt x="f28" y="f39"/>
                  </a:lnTo>
                  <a:lnTo>
                    <a:pt x="f26" y="f40"/>
                  </a:lnTo>
                  <a:lnTo>
                    <a:pt x="f24" y="f41"/>
                  </a:lnTo>
                  <a:lnTo>
                    <a:pt x="f22" y="f42"/>
                  </a:lnTo>
                  <a:lnTo>
                    <a:pt x="f20" y="f43"/>
                  </a:lnTo>
                  <a:lnTo>
                    <a:pt x="f18" y="f44"/>
                  </a:lnTo>
                  <a:lnTo>
                    <a:pt x="f16" y="f45"/>
                  </a:lnTo>
                  <a:lnTo>
                    <a:pt x="f14" y="f46"/>
                  </a:lnTo>
                  <a:lnTo>
                    <a:pt x="f12" y="f47"/>
                  </a:lnTo>
                  <a:lnTo>
                    <a:pt x="f10" y="f48"/>
                  </a:lnTo>
                  <a:lnTo>
                    <a:pt x="f8" y="f49"/>
                  </a:lnTo>
                  <a:lnTo>
                    <a:pt x="f6" y="f4"/>
                  </a:lnTo>
                  <a:lnTo>
                    <a:pt x="f35" y="f4"/>
                  </a:lnTo>
                  <a:lnTo>
                    <a:pt x="f50" y="f49"/>
                  </a:lnTo>
                  <a:lnTo>
                    <a:pt x="f51" y="f52"/>
                  </a:lnTo>
                  <a:lnTo>
                    <a:pt x="f53" y="f54"/>
                  </a:lnTo>
                  <a:lnTo>
                    <a:pt x="f55" y="f45"/>
                  </a:lnTo>
                  <a:lnTo>
                    <a:pt x="f56" y="f57"/>
                  </a:lnTo>
                  <a:lnTo>
                    <a:pt x="f58" y="f59"/>
                  </a:lnTo>
                  <a:lnTo>
                    <a:pt x="f35" y="f60"/>
                  </a:lnTo>
                  <a:lnTo>
                    <a:pt x="f61" y="f62"/>
                  </a:lnTo>
                  <a:lnTo>
                    <a:pt x="f63" y="f64"/>
                  </a:lnTo>
                  <a:lnTo>
                    <a:pt x="f65" y="f66"/>
                  </a:lnTo>
                  <a:lnTo>
                    <a:pt x="f5" y="f67"/>
                  </a:lnTo>
                  <a:lnTo>
                    <a:pt x="f5" y="f68"/>
                  </a:lnTo>
                  <a:lnTo>
                    <a:pt x="f65" y="f69"/>
                  </a:lnTo>
                  <a:lnTo>
                    <a:pt x="f63" y="f70"/>
                  </a:lnTo>
                  <a:lnTo>
                    <a:pt x="f71" y="f72"/>
                  </a:lnTo>
                  <a:lnTo>
                    <a:pt x="f61" y="f73"/>
                  </a:lnTo>
                  <a:lnTo>
                    <a:pt x="f74" y="f75"/>
                  </a:lnTo>
                  <a:lnTo>
                    <a:pt x="f68" y="f29"/>
                  </a:lnTo>
                  <a:lnTo>
                    <a:pt x="f76" y="f77"/>
                  </a:lnTo>
                  <a:lnTo>
                    <a:pt x="f78" y="f79"/>
                  </a:lnTo>
                  <a:lnTo>
                    <a:pt x="f80" y="f25"/>
                  </a:lnTo>
                  <a:lnTo>
                    <a:pt x="f81" y="f82"/>
                  </a:lnTo>
                  <a:lnTo>
                    <a:pt x="f83" y="f84"/>
                  </a:lnTo>
                  <a:lnTo>
                    <a:pt x="f85" y="f21"/>
                  </a:lnTo>
                  <a:lnTo>
                    <a:pt x="f86" y="f87"/>
                  </a:lnTo>
                  <a:lnTo>
                    <a:pt x="f88" y="f89"/>
                  </a:lnTo>
                  <a:lnTo>
                    <a:pt x="f90" y="f91"/>
                  </a:lnTo>
                  <a:lnTo>
                    <a:pt x="f88" y="f92"/>
                  </a:lnTo>
                  <a:lnTo>
                    <a:pt x="f93" y="f94"/>
                  </a:lnTo>
                  <a:lnTo>
                    <a:pt x="f95" y="f96"/>
                  </a:lnTo>
                  <a:lnTo>
                    <a:pt x="f97" y="f11"/>
                  </a:lnTo>
                  <a:lnTo>
                    <a:pt x="f98" y="f99"/>
                  </a:lnTo>
                  <a:lnTo>
                    <a:pt x="f76" y="f100"/>
                  </a:lnTo>
                  <a:lnTo>
                    <a:pt x="f101" y="f7"/>
                  </a:lnTo>
                  <a:lnTo>
                    <a:pt x="f5"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565;p48">
              <a:extLst>
                <a:ext uri="{FF2B5EF4-FFF2-40B4-BE49-F238E27FC236}">
                  <a16:creationId xmlns:a16="http://schemas.microsoft.com/office/drawing/2014/main" id="{DAAAA9D0-CD13-F53E-CD6F-88462B17FC71}"/>
                </a:ext>
              </a:extLst>
            </p:cNvPr>
            <p:cNvSpPr/>
            <p:nvPr/>
          </p:nvSpPr>
          <p:spPr>
            <a:xfrm>
              <a:off x="6938814" y="1919627"/>
              <a:ext cx="223314" cy="304513"/>
            </a:xfrm>
            <a:custGeom>
              <a:avLst/>
              <a:gdLst>
                <a:gd name="f0" fmla="val w"/>
                <a:gd name="f1" fmla="val h"/>
                <a:gd name="f2" fmla="val 0"/>
                <a:gd name="f3" fmla="val 9386"/>
                <a:gd name="f4" fmla="val 13221"/>
                <a:gd name="f5" fmla="val 8483"/>
                <a:gd name="f6" fmla="val 12634"/>
                <a:gd name="f7" fmla="val 7896"/>
                <a:gd name="f8" fmla="val 12905"/>
                <a:gd name="f9" fmla="val 7264"/>
                <a:gd name="f10" fmla="val 13085"/>
                <a:gd name="f11" fmla="val 6633"/>
                <a:gd name="f12" fmla="val 6001"/>
                <a:gd name="f13" fmla="val 5369"/>
                <a:gd name="f14" fmla="val 4783"/>
                <a:gd name="f15" fmla="val 4241"/>
                <a:gd name="f16" fmla="val 12950"/>
                <a:gd name="f17" fmla="val 3655"/>
                <a:gd name="f18" fmla="val 12724"/>
                <a:gd name="f19" fmla="val 3158"/>
                <a:gd name="f20" fmla="val 12454"/>
                <a:gd name="f21" fmla="val 2662"/>
                <a:gd name="f22" fmla="val 12093"/>
                <a:gd name="f23" fmla="val 2166"/>
                <a:gd name="f24" fmla="val 11732"/>
                <a:gd name="f25" fmla="val 1760"/>
                <a:gd name="f26" fmla="val 11280"/>
                <a:gd name="f27" fmla="val 1354"/>
                <a:gd name="f28" fmla="val 10829"/>
                <a:gd name="f29" fmla="val 1038"/>
                <a:gd name="f30" fmla="val 10333"/>
                <a:gd name="f31" fmla="val 722"/>
                <a:gd name="f32" fmla="val 9791"/>
                <a:gd name="f33" fmla="val 451"/>
                <a:gd name="f34" fmla="val 9205"/>
                <a:gd name="f35" fmla="val 271"/>
                <a:gd name="f36" fmla="val 8573"/>
                <a:gd name="f37" fmla="val 135"/>
                <a:gd name="f38" fmla="val 7942"/>
                <a:gd name="f39" fmla="val 45"/>
                <a:gd name="f40" fmla="val 7310"/>
                <a:gd name="f41" fmla="val 5956"/>
                <a:gd name="f42" fmla="val 5279"/>
                <a:gd name="f43" fmla="val 4648"/>
                <a:gd name="f44" fmla="val 4061"/>
                <a:gd name="f45" fmla="val 3475"/>
                <a:gd name="f46" fmla="val 2933"/>
                <a:gd name="f47" fmla="val 2437"/>
                <a:gd name="f48" fmla="val 1941"/>
                <a:gd name="f49" fmla="val 1534"/>
                <a:gd name="f50" fmla="val 1128"/>
                <a:gd name="f51" fmla="val 812"/>
                <a:gd name="f52" fmla="val 542"/>
                <a:gd name="f53" fmla="val 316"/>
                <a:gd name="f54" fmla="val 136"/>
                <a:gd name="f55" fmla="val 6452"/>
                <a:gd name="f56" fmla="val 6903"/>
                <a:gd name="f57" fmla="val 91"/>
                <a:gd name="f58" fmla="val 7355"/>
                <a:gd name="f59" fmla="val 181"/>
                <a:gd name="f60" fmla="val 7761"/>
                <a:gd name="f61" fmla="val 8212"/>
                <a:gd name="f62" fmla="val 452"/>
                <a:gd name="f63" fmla="val 8618"/>
                <a:gd name="f64" fmla="val 677"/>
                <a:gd name="f65" fmla="val 9024"/>
                <a:gd name="f66" fmla="val 903"/>
                <a:gd name="f67" fmla="val 9385"/>
                <a:gd name="f68" fmla="val 1173"/>
                <a:gd name="f69" fmla="val 1399"/>
                <a:gd name="f70" fmla="val 8663"/>
                <a:gd name="f71" fmla="val 1670"/>
                <a:gd name="f72" fmla="val 8302"/>
                <a:gd name="f73" fmla="val 7986"/>
                <a:gd name="f74" fmla="val 2256"/>
                <a:gd name="f75" fmla="val 7716"/>
                <a:gd name="f76" fmla="val 2572"/>
                <a:gd name="f77" fmla="val 7400"/>
                <a:gd name="f78" fmla="val 7174"/>
                <a:gd name="f79" fmla="val 3294"/>
                <a:gd name="f80" fmla="val 3700"/>
                <a:gd name="f81" fmla="val 6723"/>
                <a:gd name="f82" fmla="val 6543"/>
                <a:gd name="f83" fmla="val 4512"/>
                <a:gd name="f84" fmla="val 6362"/>
                <a:gd name="f85" fmla="val 4918"/>
                <a:gd name="f86" fmla="val 6227"/>
                <a:gd name="f87" fmla="val 5370"/>
                <a:gd name="f88" fmla="val 6136"/>
                <a:gd name="f89" fmla="val 5821"/>
                <a:gd name="f90" fmla="val 6046"/>
                <a:gd name="f91" fmla="val 6272"/>
                <a:gd name="f92" fmla="val 7220"/>
                <a:gd name="f93" fmla="val 7987"/>
                <a:gd name="f94" fmla="val 8754"/>
                <a:gd name="f95" fmla="val 9521"/>
                <a:gd name="f96" fmla="val 10198"/>
                <a:gd name="f97" fmla="val 6994"/>
                <a:gd name="f98" fmla="val 10874"/>
                <a:gd name="f99" fmla="val 7445"/>
                <a:gd name="f100" fmla="val 11506"/>
                <a:gd name="f101" fmla="val 7941"/>
                <a:gd name="f102" fmla="*/ f0 1 9386"/>
                <a:gd name="f103" fmla="*/ f1 1 13221"/>
                <a:gd name="f104" fmla="val f2"/>
                <a:gd name="f105" fmla="val f3"/>
                <a:gd name="f106" fmla="val f4"/>
                <a:gd name="f107" fmla="+- f106 0 f104"/>
                <a:gd name="f108" fmla="+- f105 0 f104"/>
                <a:gd name="f109" fmla="*/ f108 1 9386"/>
                <a:gd name="f110" fmla="*/ f107 1 13221"/>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9386" h="13221" fill="none">
                  <a:moveTo>
                    <a:pt x="f5" y="f6"/>
                  </a:moveTo>
                  <a:lnTo>
                    <a:pt x="f5" y="f6"/>
                  </a:lnTo>
                  <a:lnTo>
                    <a:pt x="f7" y="f8"/>
                  </a:lnTo>
                  <a:lnTo>
                    <a:pt x="f9" y="f10"/>
                  </a:lnTo>
                  <a:lnTo>
                    <a:pt x="f11" y="f4"/>
                  </a:lnTo>
                  <a:lnTo>
                    <a:pt x="f12" y="f4"/>
                  </a:lnTo>
                  <a:lnTo>
                    <a:pt x="f12" y="f4"/>
                  </a:lnTo>
                  <a:lnTo>
                    <a:pt x="f13" y="f4"/>
                  </a:lnTo>
                  <a:lnTo>
                    <a:pt x="f14" y="f10"/>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2" y="f11"/>
                  </a:lnTo>
                  <a:lnTo>
                    <a:pt x="f2" y="f11"/>
                  </a:lnTo>
                  <a:lnTo>
                    <a:pt x="f39" y="f41"/>
                  </a:lnTo>
                  <a:lnTo>
                    <a:pt x="f37" y="f42"/>
                  </a:lnTo>
                  <a:lnTo>
                    <a:pt x="f35" y="f43"/>
                  </a:lnTo>
                  <a:lnTo>
                    <a:pt x="f33" y="f44"/>
                  </a:lnTo>
                  <a:lnTo>
                    <a:pt x="f31" y="f45"/>
                  </a:lnTo>
                  <a:lnTo>
                    <a:pt x="f29" y="f46"/>
                  </a:lnTo>
                  <a:lnTo>
                    <a:pt x="f27" y="f47"/>
                  </a:lnTo>
                  <a:lnTo>
                    <a:pt x="f25" y="f48"/>
                  </a:lnTo>
                  <a:lnTo>
                    <a:pt x="f23" y="f49"/>
                  </a:lnTo>
                  <a:lnTo>
                    <a:pt x="f21" y="f50"/>
                  </a:lnTo>
                  <a:lnTo>
                    <a:pt x="f19" y="f51"/>
                  </a:lnTo>
                  <a:lnTo>
                    <a:pt x="f17" y="f52"/>
                  </a:lnTo>
                  <a:lnTo>
                    <a:pt x="f15" y="f53"/>
                  </a:lnTo>
                  <a:lnTo>
                    <a:pt x="f14" y="f54"/>
                  </a:lnTo>
                  <a:lnTo>
                    <a:pt x="f13" y="f39"/>
                  </a:lnTo>
                  <a:lnTo>
                    <a:pt x="f12" y="f2"/>
                  </a:lnTo>
                  <a:lnTo>
                    <a:pt x="f12" y="f2"/>
                  </a:lnTo>
                  <a:lnTo>
                    <a:pt x="f55" y="f39"/>
                  </a:lnTo>
                  <a:lnTo>
                    <a:pt x="f56" y="f57"/>
                  </a:lnTo>
                  <a:lnTo>
                    <a:pt x="f58" y="f59"/>
                  </a:lnTo>
                  <a:lnTo>
                    <a:pt x="f60" y="f53"/>
                  </a:lnTo>
                  <a:lnTo>
                    <a:pt x="f61" y="f62"/>
                  </a:lnTo>
                  <a:lnTo>
                    <a:pt x="f63" y="f64"/>
                  </a:lnTo>
                  <a:lnTo>
                    <a:pt x="f65" y="f66"/>
                  </a:lnTo>
                  <a:lnTo>
                    <a:pt x="f67" y="f68"/>
                  </a:lnTo>
                  <a:lnTo>
                    <a:pt x="f67" y="f68"/>
                  </a:lnTo>
                  <a:lnTo>
                    <a:pt x="f65" y="f69"/>
                  </a:lnTo>
                  <a:lnTo>
                    <a:pt x="f70" y="f71"/>
                  </a:lnTo>
                  <a:lnTo>
                    <a:pt x="f72" y="f48"/>
                  </a:lnTo>
                  <a:lnTo>
                    <a:pt x="f73" y="f74"/>
                  </a:lnTo>
                  <a:lnTo>
                    <a:pt x="f75" y="f76"/>
                  </a:lnTo>
                  <a:lnTo>
                    <a:pt x="f77" y="f46"/>
                  </a:lnTo>
                  <a:lnTo>
                    <a:pt x="f78" y="f79"/>
                  </a:lnTo>
                  <a:lnTo>
                    <a:pt x="f56" y="f80"/>
                  </a:lnTo>
                  <a:lnTo>
                    <a:pt x="f81" y="f44"/>
                  </a:lnTo>
                  <a:lnTo>
                    <a:pt x="f82" y="f83"/>
                  </a:lnTo>
                  <a:lnTo>
                    <a:pt x="f84" y="f85"/>
                  </a:lnTo>
                  <a:lnTo>
                    <a:pt x="f86" y="f87"/>
                  </a:lnTo>
                  <a:lnTo>
                    <a:pt x="f88" y="f89"/>
                  </a:lnTo>
                  <a:lnTo>
                    <a:pt x="f90" y="f91"/>
                  </a:lnTo>
                  <a:lnTo>
                    <a:pt x="f12" y="f81"/>
                  </a:lnTo>
                  <a:lnTo>
                    <a:pt x="f12" y="f92"/>
                  </a:lnTo>
                  <a:lnTo>
                    <a:pt x="f12" y="f92"/>
                  </a:lnTo>
                  <a:lnTo>
                    <a:pt x="f90" y="f93"/>
                  </a:lnTo>
                  <a:lnTo>
                    <a:pt x="f88" y="f94"/>
                  </a:lnTo>
                  <a:lnTo>
                    <a:pt x="f84" y="f95"/>
                  </a:lnTo>
                  <a:lnTo>
                    <a:pt x="f11" y="f96"/>
                  </a:lnTo>
                  <a:lnTo>
                    <a:pt x="f97" y="f98"/>
                  </a:lnTo>
                  <a:lnTo>
                    <a:pt x="f99" y="f100"/>
                  </a:lnTo>
                  <a:lnTo>
                    <a:pt x="f101" y="f22"/>
                  </a:lnTo>
                  <a:lnTo>
                    <a:pt x="f5" y="f6"/>
                  </a:ln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566;p48">
              <a:extLst>
                <a:ext uri="{FF2B5EF4-FFF2-40B4-BE49-F238E27FC236}">
                  <a16:creationId xmlns:a16="http://schemas.microsoft.com/office/drawing/2014/main" id="{E9C2BD54-986A-739E-E305-AC9F5FB25F11}"/>
                </a:ext>
              </a:extLst>
            </p:cNvPr>
            <p:cNvSpPr/>
            <p:nvPr/>
          </p:nvSpPr>
          <p:spPr>
            <a:xfrm>
              <a:off x="7140622" y="2210616"/>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3" y="f2"/>
                  </a:moveTo>
                  <a:lnTo>
                    <a:pt x="f3"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567;p48">
              <a:extLst>
                <a:ext uri="{FF2B5EF4-FFF2-40B4-BE49-F238E27FC236}">
                  <a16:creationId xmlns:a16="http://schemas.microsoft.com/office/drawing/2014/main" id="{0E5B0EFD-1A82-066A-7B01-01D41B4CF573}"/>
                </a:ext>
              </a:extLst>
            </p:cNvPr>
            <p:cNvSpPr/>
            <p:nvPr/>
          </p:nvSpPr>
          <p:spPr>
            <a:xfrm>
              <a:off x="7187878" y="2025624"/>
              <a:ext cx="125620" cy="121615"/>
            </a:xfrm>
            <a:custGeom>
              <a:avLst/>
              <a:gdLst>
                <a:gd name="f0" fmla="val w"/>
                <a:gd name="f1" fmla="val h"/>
                <a:gd name="f2" fmla="val 0"/>
                <a:gd name="f3" fmla="val 5280"/>
                <a:gd name="f4" fmla="val 2662"/>
                <a:gd name="f5" fmla="val 813"/>
                <a:gd name="f6" fmla="val 2888"/>
                <a:gd name="f7" fmla="val 858"/>
                <a:gd name="f8" fmla="val 3068"/>
                <a:gd name="f9" fmla="val 993"/>
                <a:gd name="f10" fmla="val 3158"/>
                <a:gd name="f11" fmla="val 1174"/>
                <a:gd name="f12" fmla="val 3204"/>
                <a:gd name="f13" fmla="val 1399"/>
                <a:gd name="f14" fmla="val 1625"/>
                <a:gd name="f15" fmla="val 1760"/>
                <a:gd name="f16" fmla="val 1896"/>
                <a:gd name="f17" fmla="val 1941"/>
                <a:gd name="f18" fmla="val 2437"/>
                <a:gd name="f19" fmla="val 2256"/>
                <a:gd name="f20" fmla="val 2121"/>
                <a:gd name="f21" fmla="val 2076"/>
                <a:gd name="f22" fmla="val 1624"/>
                <a:gd name="f23" fmla="val 1805"/>
                <a:gd name="f24" fmla="val 2212"/>
                <a:gd name="f25" fmla="val 1940"/>
                <a:gd name="f26" fmla="val 2392"/>
                <a:gd name="f27" fmla="val 1985"/>
                <a:gd name="f28" fmla="val 2618"/>
                <a:gd name="f29" fmla="val 2843"/>
                <a:gd name="f30" fmla="val 3024"/>
                <a:gd name="f31" fmla="val 3159"/>
                <a:gd name="f32" fmla="val 1173"/>
                <a:gd name="f33" fmla="val 902"/>
                <a:gd name="f34" fmla="val 857"/>
                <a:gd name="f35" fmla="val 3880"/>
                <a:gd name="f36" fmla="val 4106"/>
                <a:gd name="f37" fmla="val 4287"/>
                <a:gd name="f38" fmla="val 4422"/>
                <a:gd name="f39" fmla="val 4467"/>
                <a:gd name="f40" fmla="val 3655"/>
                <a:gd name="f41" fmla="val 3474"/>
                <a:gd name="f42" fmla="val 3384"/>
                <a:gd name="f43" fmla="val 3339"/>
                <a:gd name="f44" fmla="val 3294"/>
                <a:gd name="f45" fmla="val 3340"/>
                <a:gd name="f46" fmla="val 3475"/>
                <a:gd name="f47" fmla="val 3881"/>
                <a:gd name="f48" fmla="val 4061"/>
                <a:gd name="f49" fmla="val 4242"/>
                <a:gd name="f50" fmla="val 4377"/>
                <a:gd name="f51" fmla="val 2211"/>
                <a:gd name="f52" fmla="val 1"/>
                <a:gd name="f53" fmla="val 136"/>
                <a:gd name="f54" fmla="val 271"/>
                <a:gd name="f55" fmla="val 1038"/>
                <a:gd name="f56" fmla="val 542"/>
                <a:gd name="f57" fmla="val 812"/>
                <a:gd name="f58" fmla="val 723"/>
                <a:gd name="f59" fmla="val 587"/>
                <a:gd name="f60" fmla="val 948"/>
                <a:gd name="f61" fmla="val 406"/>
                <a:gd name="f62" fmla="val 1444"/>
                <a:gd name="f63" fmla="val 181"/>
                <a:gd name="f64" fmla="val 1715"/>
                <a:gd name="f65" fmla="val 90"/>
                <a:gd name="f66" fmla="val 2031"/>
                <a:gd name="f67" fmla="val 2302"/>
                <a:gd name="f68" fmla="val 2933"/>
                <a:gd name="f69" fmla="val 3249"/>
                <a:gd name="f70" fmla="val 3520"/>
                <a:gd name="f71" fmla="val 3791"/>
                <a:gd name="f72" fmla="val 4513"/>
                <a:gd name="f73" fmla="val 4738"/>
                <a:gd name="f74" fmla="val 4964"/>
                <a:gd name="f75" fmla="val 5144"/>
                <a:gd name="f76" fmla="val 5235"/>
                <a:gd name="f77" fmla="val 3700"/>
                <a:gd name="f78" fmla="val 5054"/>
                <a:gd name="f79" fmla="val 4829"/>
                <a:gd name="f80" fmla="val 4512"/>
                <a:gd name="f81" fmla="val 4828"/>
                <a:gd name="f82" fmla="val 4107"/>
                <a:gd name="f83" fmla="val 5099"/>
                <a:gd name="f84" fmla="val 5234"/>
                <a:gd name="f85" fmla="val 5279"/>
                <a:gd name="f86" fmla="val 2347"/>
                <a:gd name="f87" fmla="val 1580"/>
                <a:gd name="f88" fmla="val 1129"/>
                <a:gd name="f89" fmla="val 768"/>
                <a:gd name="f90" fmla="val 452"/>
                <a:gd name="f91" fmla="val 46"/>
                <a:gd name="f92" fmla="*/ f0 1 5280"/>
                <a:gd name="f93" fmla="*/ f1 1 5280"/>
                <a:gd name="f94" fmla="val f2"/>
                <a:gd name="f95" fmla="val f3"/>
                <a:gd name="f96" fmla="+- f95 0 f94"/>
                <a:gd name="f97" fmla="*/ f96 1 5280"/>
                <a:gd name="f98" fmla="*/ f94 1 f97"/>
                <a:gd name="f99" fmla="*/ f95 1 f97"/>
                <a:gd name="f100" fmla="*/ f98 f92 1"/>
                <a:gd name="f101" fmla="*/ f99 f92 1"/>
                <a:gd name="f102" fmla="*/ f99 f93 1"/>
                <a:gd name="f103" fmla="*/ f98 f93 1"/>
              </a:gdLst>
              <a:ahLst/>
              <a:cxnLst>
                <a:cxn ang="3cd4">
                  <a:pos x="hc" y="t"/>
                </a:cxn>
                <a:cxn ang="0">
                  <a:pos x="r" y="vc"/>
                </a:cxn>
                <a:cxn ang="cd4">
                  <a:pos x="hc" y="b"/>
                </a:cxn>
                <a:cxn ang="cd2">
                  <a:pos x="l" y="vc"/>
                </a:cxn>
              </a:cxnLst>
              <a:rect l="f100" t="f103" r="f101" b="f102"/>
              <a:pathLst>
                <a:path w="5280" h="5280">
                  <a:moveTo>
                    <a:pt x="f4" y="f5"/>
                  </a:moveTo>
                  <a:lnTo>
                    <a:pt x="f6" y="f7"/>
                  </a:lnTo>
                  <a:lnTo>
                    <a:pt x="f8" y="f9"/>
                  </a:lnTo>
                  <a:lnTo>
                    <a:pt x="f10" y="f11"/>
                  </a:lnTo>
                  <a:lnTo>
                    <a:pt x="f12" y="f13"/>
                  </a:lnTo>
                  <a:lnTo>
                    <a:pt x="f10" y="f14"/>
                  </a:lnTo>
                  <a:lnTo>
                    <a:pt x="f8" y="f15"/>
                  </a:lnTo>
                  <a:lnTo>
                    <a:pt x="f6" y="f16"/>
                  </a:lnTo>
                  <a:lnTo>
                    <a:pt x="f4" y="f17"/>
                  </a:lnTo>
                  <a:lnTo>
                    <a:pt x="f18" y="f16"/>
                  </a:lnTo>
                  <a:lnTo>
                    <a:pt x="f19" y="f15"/>
                  </a:lnTo>
                  <a:lnTo>
                    <a:pt x="f20" y="f14"/>
                  </a:lnTo>
                  <a:lnTo>
                    <a:pt x="f21" y="f13"/>
                  </a:lnTo>
                  <a:lnTo>
                    <a:pt x="f20" y="f11"/>
                  </a:lnTo>
                  <a:lnTo>
                    <a:pt x="f19" y="f9"/>
                  </a:lnTo>
                  <a:lnTo>
                    <a:pt x="f18" y="f7"/>
                  </a:lnTo>
                  <a:lnTo>
                    <a:pt x="f4" y="f5"/>
                  </a:lnTo>
                  <a:close/>
                  <a:moveTo>
                    <a:pt x="f13" y="f21"/>
                  </a:moveTo>
                  <a:lnTo>
                    <a:pt x="f22" y="f20"/>
                  </a:lnTo>
                  <a:lnTo>
                    <a:pt x="f23" y="f24"/>
                  </a:lnTo>
                  <a:lnTo>
                    <a:pt x="f25" y="f26"/>
                  </a:lnTo>
                  <a:lnTo>
                    <a:pt x="f27" y="f28"/>
                  </a:lnTo>
                  <a:lnTo>
                    <a:pt x="f25" y="f29"/>
                  </a:lnTo>
                  <a:lnTo>
                    <a:pt x="f23" y="f30"/>
                  </a:lnTo>
                  <a:lnTo>
                    <a:pt x="f22" y="f31"/>
                  </a:lnTo>
                  <a:lnTo>
                    <a:pt x="f13" y="f12"/>
                  </a:lnTo>
                  <a:lnTo>
                    <a:pt x="f32" y="f31"/>
                  </a:lnTo>
                  <a:lnTo>
                    <a:pt x="f9" y="f30"/>
                  </a:lnTo>
                  <a:lnTo>
                    <a:pt x="f33" y="f29"/>
                  </a:lnTo>
                  <a:lnTo>
                    <a:pt x="f34" y="f28"/>
                  </a:lnTo>
                  <a:lnTo>
                    <a:pt x="f33" y="f26"/>
                  </a:lnTo>
                  <a:lnTo>
                    <a:pt x="f9" y="f24"/>
                  </a:lnTo>
                  <a:lnTo>
                    <a:pt x="f32" y="f20"/>
                  </a:lnTo>
                  <a:lnTo>
                    <a:pt x="f13" y="f21"/>
                  </a:lnTo>
                  <a:close/>
                  <a:moveTo>
                    <a:pt x="f35" y="f21"/>
                  </a:moveTo>
                  <a:lnTo>
                    <a:pt x="f36" y="f20"/>
                  </a:lnTo>
                  <a:lnTo>
                    <a:pt x="f37" y="f24"/>
                  </a:lnTo>
                  <a:lnTo>
                    <a:pt x="f38" y="f26"/>
                  </a:lnTo>
                  <a:lnTo>
                    <a:pt x="f39" y="f28"/>
                  </a:lnTo>
                  <a:lnTo>
                    <a:pt x="f38" y="f29"/>
                  </a:lnTo>
                  <a:lnTo>
                    <a:pt x="f37" y="f30"/>
                  </a:lnTo>
                  <a:lnTo>
                    <a:pt x="f36" y="f31"/>
                  </a:lnTo>
                  <a:lnTo>
                    <a:pt x="f35" y="f12"/>
                  </a:lnTo>
                  <a:lnTo>
                    <a:pt x="f40" y="f31"/>
                  </a:lnTo>
                  <a:lnTo>
                    <a:pt x="f41" y="f30"/>
                  </a:lnTo>
                  <a:lnTo>
                    <a:pt x="f42" y="f29"/>
                  </a:lnTo>
                  <a:lnTo>
                    <a:pt x="f43" y="f28"/>
                  </a:lnTo>
                  <a:lnTo>
                    <a:pt x="f42" y="f26"/>
                  </a:lnTo>
                  <a:lnTo>
                    <a:pt x="f41" y="f24"/>
                  </a:lnTo>
                  <a:lnTo>
                    <a:pt x="f40" y="f20"/>
                  </a:lnTo>
                  <a:lnTo>
                    <a:pt x="f35" y="f21"/>
                  </a:lnTo>
                  <a:close/>
                  <a:moveTo>
                    <a:pt x="f4" y="f44"/>
                  </a:moveTo>
                  <a:lnTo>
                    <a:pt x="f6" y="f45"/>
                  </a:lnTo>
                  <a:lnTo>
                    <a:pt x="f8" y="f46"/>
                  </a:lnTo>
                  <a:lnTo>
                    <a:pt x="f10" y="f40"/>
                  </a:lnTo>
                  <a:lnTo>
                    <a:pt x="f12" y="f47"/>
                  </a:lnTo>
                  <a:lnTo>
                    <a:pt x="f10" y="f48"/>
                  </a:lnTo>
                  <a:lnTo>
                    <a:pt x="f8" y="f49"/>
                  </a:lnTo>
                  <a:lnTo>
                    <a:pt x="f6" y="f50"/>
                  </a:lnTo>
                  <a:lnTo>
                    <a:pt x="f4" y="f38"/>
                  </a:lnTo>
                  <a:lnTo>
                    <a:pt x="f18" y="f50"/>
                  </a:lnTo>
                  <a:lnTo>
                    <a:pt x="f19" y="f49"/>
                  </a:lnTo>
                  <a:lnTo>
                    <a:pt x="f20" y="f48"/>
                  </a:lnTo>
                  <a:lnTo>
                    <a:pt x="f21" y="f47"/>
                  </a:lnTo>
                  <a:lnTo>
                    <a:pt x="f20" y="f40"/>
                  </a:lnTo>
                  <a:lnTo>
                    <a:pt x="f19" y="f46"/>
                  </a:lnTo>
                  <a:lnTo>
                    <a:pt x="f18" y="f45"/>
                  </a:lnTo>
                  <a:lnTo>
                    <a:pt x="f4" y="f44"/>
                  </a:lnTo>
                  <a:close/>
                  <a:moveTo>
                    <a:pt x="f51" y="f52"/>
                  </a:moveTo>
                  <a:lnTo>
                    <a:pt x="f23" y="f53"/>
                  </a:lnTo>
                  <a:lnTo>
                    <a:pt x="f13" y="f54"/>
                  </a:lnTo>
                  <a:lnTo>
                    <a:pt x="f55" y="f56"/>
                  </a:lnTo>
                  <a:lnTo>
                    <a:pt x="f57" y="f58"/>
                  </a:lnTo>
                  <a:lnTo>
                    <a:pt x="f59" y="f60"/>
                  </a:lnTo>
                  <a:lnTo>
                    <a:pt x="f61" y="f11"/>
                  </a:lnTo>
                  <a:lnTo>
                    <a:pt x="f54" y="f62"/>
                  </a:lnTo>
                  <a:lnTo>
                    <a:pt x="f63" y="f64"/>
                  </a:lnTo>
                  <a:lnTo>
                    <a:pt x="f65" y="f66"/>
                  </a:lnTo>
                  <a:lnTo>
                    <a:pt x="f2" y="f67"/>
                  </a:lnTo>
                  <a:lnTo>
                    <a:pt x="f2" y="f28"/>
                  </a:lnTo>
                  <a:lnTo>
                    <a:pt x="f2" y="f68"/>
                  </a:lnTo>
                  <a:lnTo>
                    <a:pt x="f65" y="f69"/>
                  </a:lnTo>
                  <a:lnTo>
                    <a:pt x="f63" y="f70"/>
                  </a:lnTo>
                  <a:lnTo>
                    <a:pt x="f54" y="f71"/>
                  </a:lnTo>
                  <a:lnTo>
                    <a:pt x="f61" y="f48"/>
                  </a:lnTo>
                  <a:lnTo>
                    <a:pt x="f59" y="f37"/>
                  </a:lnTo>
                  <a:lnTo>
                    <a:pt x="f57" y="f72"/>
                  </a:lnTo>
                  <a:lnTo>
                    <a:pt x="f55" y="f73"/>
                  </a:lnTo>
                  <a:lnTo>
                    <a:pt x="f13" y="f74"/>
                  </a:lnTo>
                  <a:lnTo>
                    <a:pt x="f23" y="f75"/>
                  </a:lnTo>
                  <a:lnTo>
                    <a:pt x="f51" y="f76"/>
                  </a:lnTo>
                  <a:lnTo>
                    <a:pt x="f4" y="f3"/>
                  </a:lnTo>
                  <a:lnTo>
                    <a:pt x="f68" y="f3"/>
                  </a:lnTo>
                  <a:lnTo>
                    <a:pt x="f12" y="f76"/>
                  </a:lnTo>
                  <a:lnTo>
                    <a:pt x="f77" y="f78"/>
                  </a:lnTo>
                  <a:lnTo>
                    <a:pt x="f36" y="f79"/>
                  </a:lnTo>
                  <a:lnTo>
                    <a:pt x="f80" y="f72"/>
                  </a:lnTo>
                  <a:lnTo>
                    <a:pt x="f81" y="f82"/>
                  </a:lnTo>
                  <a:lnTo>
                    <a:pt x="f83" y="f40"/>
                  </a:lnTo>
                  <a:lnTo>
                    <a:pt x="f84" y="f31"/>
                  </a:lnTo>
                  <a:lnTo>
                    <a:pt x="f85" y="f6"/>
                  </a:lnTo>
                  <a:lnTo>
                    <a:pt x="f85" y="f28"/>
                  </a:lnTo>
                  <a:lnTo>
                    <a:pt x="f85" y="f86"/>
                  </a:lnTo>
                  <a:lnTo>
                    <a:pt x="f84" y="f21"/>
                  </a:lnTo>
                  <a:lnTo>
                    <a:pt x="f83" y="f87"/>
                  </a:lnTo>
                  <a:lnTo>
                    <a:pt x="f81" y="f88"/>
                  </a:lnTo>
                  <a:lnTo>
                    <a:pt x="f80" y="f89"/>
                  </a:lnTo>
                  <a:lnTo>
                    <a:pt x="f36" y="f90"/>
                  </a:lnTo>
                  <a:lnTo>
                    <a:pt x="f77" y="f63"/>
                  </a:lnTo>
                  <a:lnTo>
                    <a:pt x="f12" y="f91"/>
                  </a:lnTo>
                  <a:lnTo>
                    <a:pt x="f68" y="f5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568;p48">
              <a:extLst>
                <a:ext uri="{FF2B5EF4-FFF2-40B4-BE49-F238E27FC236}">
                  <a16:creationId xmlns:a16="http://schemas.microsoft.com/office/drawing/2014/main" id="{AB6F638C-8180-9AAA-1FEE-955B90005296}"/>
                </a:ext>
              </a:extLst>
            </p:cNvPr>
            <p:cNvSpPr/>
            <p:nvPr/>
          </p:nvSpPr>
          <p:spPr>
            <a:xfrm>
              <a:off x="7187878" y="2025624"/>
              <a:ext cx="125620" cy="121615"/>
            </a:xfrm>
            <a:custGeom>
              <a:avLst/>
              <a:gdLst>
                <a:gd name="f0" fmla="val w"/>
                <a:gd name="f1" fmla="val h"/>
                <a:gd name="f2" fmla="val 0"/>
                <a:gd name="f3" fmla="val 5280"/>
                <a:gd name="f4" fmla="val 2662"/>
                <a:gd name="f5" fmla="val 1"/>
                <a:gd name="f6" fmla="val 2211"/>
                <a:gd name="f7" fmla="val 1805"/>
                <a:gd name="f8" fmla="val 136"/>
                <a:gd name="f9" fmla="val 1399"/>
                <a:gd name="f10" fmla="val 271"/>
                <a:gd name="f11" fmla="val 1038"/>
                <a:gd name="f12" fmla="val 542"/>
                <a:gd name="f13" fmla="val 812"/>
                <a:gd name="f14" fmla="val 723"/>
                <a:gd name="f15" fmla="val 587"/>
                <a:gd name="f16" fmla="val 948"/>
                <a:gd name="f17" fmla="val 406"/>
                <a:gd name="f18" fmla="val 1174"/>
                <a:gd name="f19" fmla="val 1444"/>
                <a:gd name="f20" fmla="val 181"/>
                <a:gd name="f21" fmla="val 1715"/>
                <a:gd name="f22" fmla="val 90"/>
                <a:gd name="f23" fmla="val 2031"/>
                <a:gd name="f24" fmla="val 2302"/>
                <a:gd name="f25" fmla="val 2618"/>
                <a:gd name="f26" fmla="val 2933"/>
                <a:gd name="f27" fmla="val 3249"/>
                <a:gd name="f28" fmla="val 3520"/>
                <a:gd name="f29" fmla="val 3791"/>
                <a:gd name="f30" fmla="val 4061"/>
                <a:gd name="f31" fmla="val 4287"/>
                <a:gd name="f32" fmla="val 4513"/>
                <a:gd name="f33" fmla="val 4738"/>
                <a:gd name="f34" fmla="val 4964"/>
                <a:gd name="f35" fmla="val 5144"/>
                <a:gd name="f36" fmla="val 5235"/>
                <a:gd name="f37" fmla="val 3204"/>
                <a:gd name="f38" fmla="val 3700"/>
                <a:gd name="f39" fmla="val 5054"/>
                <a:gd name="f40" fmla="val 4106"/>
                <a:gd name="f41" fmla="val 4829"/>
                <a:gd name="f42" fmla="val 4512"/>
                <a:gd name="f43" fmla="val 4828"/>
                <a:gd name="f44" fmla="val 4107"/>
                <a:gd name="f45" fmla="val 5099"/>
                <a:gd name="f46" fmla="val 3655"/>
                <a:gd name="f47" fmla="val 5234"/>
                <a:gd name="f48" fmla="val 3159"/>
                <a:gd name="f49" fmla="val 5279"/>
                <a:gd name="f50" fmla="val 2888"/>
                <a:gd name="f51" fmla="val 2347"/>
                <a:gd name="f52" fmla="val 2076"/>
                <a:gd name="f53" fmla="val 1580"/>
                <a:gd name="f54" fmla="val 1129"/>
                <a:gd name="f55" fmla="val 768"/>
                <a:gd name="f56" fmla="val 452"/>
                <a:gd name="f57" fmla="val 46"/>
                <a:gd name="f58" fmla="*/ f0 1 5280"/>
                <a:gd name="f59" fmla="*/ f1 1 5280"/>
                <a:gd name="f60" fmla="val f2"/>
                <a:gd name="f61" fmla="val f3"/>
                <a:gd name="f62" fmla="+- f61 0 f60"/>
                <a:gd name="f63" fmla="*/ f62 1 5280"/>
                <a:gd name="f64" fmla="*/ f60 1 f63"/>
                <a:gd name="f65" fmla="*/ f61 1 f63"/>
                <a:gd name="f66" fmla="*/ f64 f58 1"/>
                <a:gd name="f67" fmla="*/ f65 f58 1"/>
                <a:gd name="f68" fmla="*/ f65 f59 1"/>
                <a:gd name="f69" fmla="*/ f64 f59 1"/>
              </a:gdLst>
              <a:ahLst/>
              <a:cxnLst>
                <a:cxn ang="3cd4">
                  <a:pos x="hc" y="t"/>
                </a:cxn>
                <a:cxn ang="0">
                  <a:pos x="r" y="vc"/>
                </a:cxn>
                <a:cxn ang="cd4">
                  <a:pos x="hc" y="b"/>
                </a:cxn>
                <a:cxn ang="cd2">
                  <a:pos x="l" y="vc"/>
                </a:cxn>
              </a:cxnLst>
              <a:rect l="f66" t="f69" r="f67" b="f68"/>
              <a:pathLst>
                <a:path w="5280" h="5280" fill="none">
                  <a:moveTo>
                    <a:pt x="f4" y="f5"/>
                  </a:moveTo>
                  <a:lnTo>
                    <a:pt x="f4" y="f5"/>
                  </a:lnTo>
                  <a:lnTo>
                    <a:pt x="f6" y="f5"/>
                  </a:lnTo>
                  <a:lnTo>
                    <a:pt x="f7" y="f8"/>
                  </a:lnTo>
                  <a:lnTo>
                    <a:pt x="f9" y="f10"/>
                  </a:lnTo>
                  <a:lnTo>
                    <a:pt x="f11" y="f12"/>
                  </a:lnTo>
                  <a:lnTo>
                    <a:pt x="f11" y="f12"/>
                  </a:lnTo>
                  <a:lnTo>
                    <a:pt x="f13" y="f14"/>
                  </a:lnTo>
                  <a:lnTo>
                    <a:pt x="f15" y="f16"/>
                  </a:lnTo>
                  <a:lnTo>
                    <a:pt x="f17" y="f18"/>
                  </a:lnTo>
                  <a:lnTo>
                    <a:pt x="f10" y="f19"/>
                  </a:lnTo>
                  <a:lnTo>
                    <a:pt x="f20" y="f21"/>
                  </a:lnTo>
                  <a:lnTo>
                    <a:pt x="f22" y="f23"/>
                  </a:lnTo>
                  <a:lnTo>
                    <a:pt x="f2" y="f24"/>
                  </a:lnTo>
                  <a:lnTo>
                    <a:pt x="f2" y="f25"/>
                  </a:lnTo>
                  <a:lnTo>
                    <a:pt x="f2" y="f25"/>
                  </a:lnTo>
                  <a:lnTo>
                    <a:pt x="f2" y="f26"/>
                  </a:lnTo>
                  <a:lnTo>
                    <a:pt x="f22" y="f27"/>
                  </a:lnTo>
                  <a:lnTo>
                    <a:pt x="f20" y="f28"/>
                  </a:lnTo>
                  <a:lnTo>
                    <a:pt x="f10" y="f29"/>
                  </a:lnTo>
                  <a:lnTo>
                    <a:pt x="f17" y="f30"/>
                  </a:lnTo>
                  <a:lnTo>
                    <a:pt x="f15" y="f31"/>
                  </a:lnTo>
                  <a:lnTo>
                    <a:pt x="f13" y="f32"/>
                  </a:lnTo>
                  <a:lnTo>
                    <a:pt x="f11" y="f33"/>
                  </a:lnTo>
                  <a:lnTo>
                    <a:pt x="f11" y="f33"/>
                  </a:lnTo>
                  <a:lnTo>
                    <a:pt x="f9" y="f34"/>
                  </a:lnTo>
                  <a:lnTo>
                    <a:pt x="f7" y="f35"/>
                  </a:lnTo>
                  <a:lnTo>
                    <a:pt x="f6" y="f36"/>
                  </a:lnTo>
                  <a:lnTo>
                    <a:pt x="f4" y="f3"/>
                  </a:lnTo>
                  <a:lnTo>
                    <a:pt x="f4" y="f3"/>
                  </a:lnTo>
                  <a:lnTo>
                    <a:pt x="f26" y="f3"/>
                  </a:lnTo>
                  <a:lnTo>
                    <a:pt x="f37" y="f36"/>
                  </a:lnTo>
                  <a:lnTo>
                    <a:pt x="f38" y="f39"/>
                  </a:lnTo>
                  <a:lnTo>
                    <a:pt x="f40" y="f41"/>
                  </a:lnTo>
                  <a:lnTo>
                    <a:pt x="f42" y="f32"/>
                  </a:lnTo>
                  <a:lnTo>
                    <a:pt x="f43" y="f44"/>
                  </a:lnTo>
                  <a:lnTo>
                    <a:pt x="f45" y="f46"/>
                  </a:lnTo>
                  <a:lnTo>
                    <a:pt x="f47" y="f48"/>
                  </a:lnTo>
                  <a:lnTo>
                    <a:pt x="f49" y="f50"/>
                  </a:lnTo>
                  <a:lnTo>
                    <a:pt x="f49" y="f25"/>
                  </a:lnTo>
                  <a:lnTo>
                    <a:pt x="f49" y="f25"/>
                  </a:lnTo>
                  <a:lnTo>
                    <a:pt x="f49" y="f51"/>
                  </a:lnTo>
                  <a:lnTo>
                    <a:pt x="f47" y="f52"/>
                  </a:lnTo>
                  <a:lnTo>
                    <a:pt x="f45" y="f53"/>
                  </a:lnTo>
                  <a:lnTo>
                    <a:pt x="f43" y="f54"/>
                  </a:lnTo>
                  <a:lnTo>
                    <a:pt x="f42" y="f55"/>
                  </a:lnTo>
                  <a:lnTo>
                    <a:pt x="f40" y="f56"/>
                  </a:lnTo>
                  <a:lnTo>
                    <a:pt x="f38" y="f20"/>
                  </a:lnTo>
                  <a:lnTo>
                    <a:pt x="f37" y="f57"/>
                  </a:lnTo>
                  <a:lnTo>
                    <a:pt x="f26" y="f5"/>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569;p48">
              <a:extLst>
                <a:ext uri="{FF2B5EF4-FFF2-40B4-BE49-F238E27FC236}">
                  <a16:creationId xmlns:a16="http://schemas.microsoft.com/office/drawing/2014/main" id="{5CAD79E0-B914-0B38-640C-D592B625C7E7}"/>
                </a:ext>
              </a:extLst>
            </p:cNvPr>
            <p:cNvSpPr/>
            <p:nvPr/>
          </p:nvSpPr>
          <p:spPr>
            <a:xfrm>
              <a:off x="7208270" y="2073438"/>
              <a:ext cx="26865" cy="26005"/>
            </a:xfrm>
            <a:custGeom>
              <a:avLst/>
              <a:gdLst>
                <a:gd name="f0" fmla="val w"/>
                <a:gd name="f1" fmla="val h"/>
                <a:gd name="f2" fmla="val 0"/>
                <a:gd name="f3" fmla="val 1129"/>
                <a:gd name="f4" fmla="val 542"/>
                <a:gd name="f5" fmla="val 1128"/>
                <a:gd name="f6" fmla="val 316"/>
                <a:gd name="f7" fmla="val 1083"/>
                <a:gd name="f8" fmla="val 136"/>
                <a:gd name="f9" fmla="val 948"/>
                <a:gd name="f10" fmla="val 45"/>
                <a:gd name="f11" fmla="val 767"/>
                <a:gd name="f12" fmla="*/ f0 1 1129"/>
                <a:gd name="f13" fmla="*/ f1 1 1129"/>
                <a:gd name="f14" fmla="val f2"/>
                <a:gd name="f15" fmla="val f3"/>
                <a:gd name="f16" fmla="+- f15 0 f14"/>
                <a:gd name="f17" fmla="*/ f16 1 1129"/>
                <a:gd name="f18" fmla="*/ f14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1129" h="1129" fill="none">
                  <a:moveTo>
                    <a:pt x="f4" y="f5"/>
                  </a:moveTo>
                  <a:lnTo>
                    <a:pt x="f4" y="f5"/>
                  </a:lnTo>
                  <a:lnTo>
                    <a:pt x="f6" y="f7"/>
                  </a:lnTo>
                  <a:lnTo>
                    <a:pt x="f8" y="f9"/>
                  </a:lnTo>
                  <a:lnTo>
                    <a:pt x="f10" y="f11"/>
                  </a:lnTo>
                  <a:lnTo>
                    <a:pt x="f2" y="f4"/>
                  </a:lnTo>
                  <a:lnTo>
                    <a:pt x="f2" y="f4"/>
                  </a:lnTo>
                  <a:lnTo>
                    <a:pt x="f10" y="f6"/>
                  </a:lnTo>
                  <a:lnTo>
                    <a:pt x="f8" y="f8"/>
                  </a:lnTo>
                  <a:lnTo>
                    <a:pt x="f6" y="f10"/>
                  </a:lnTo>
                  <a:lnTo>
                    <a:pt x="f4" y="f2"/>
                  </a:lnTo>
                  <a:lnTo>
                    <a:pt x="f4" y="f2"/>
                  </a:lnTo>
                  <a:lnTo>
                    <a:pt x="f11" y="f10"/>
                  </a:lnTo>
                  <a:lnTo>
                    <a:pt x="f9" y="f8"/>
                  </a:lnTo>
                  <a:lnTo>
                    <a:pt x="f7" y="f6"/>
                  </a:lnTo>
                  <a:lnTo>
                    <a:pt x="f5" y="f4"/>
                  </a:lnTo>
                  <a:lnTo>
                    <a:pt x="f5" y="f4"/>
                  </a:lnTo>
                  <a:lnTo>
                    <a:pt x="f7" y="f11"/>
                  </a:lnTo>
                  <a:lnTo>
                    <a:pt x="f9" y="f9"/>
                  </a:lnTo>
                  <a:lnTo>
                    <a:pt x="f11" y="f7"/>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570;p48">
              <a:extLst>
                <a:ext uri="{FF2B5EF4-FFF2-40B4-BE49-F238E27FC236}">
                  <a16:creationId xmlns:a16="http://schemas.microsoft.com/office/drawing/2014/main" id="{3133D0FF-5F01-412E-39E0-2FE597DD3EA9}"/>
                </a:ext>
              </a:extLst>
            </p:cNvPr>
            <p:cNvSpPr/>
            <p:nvPr/>
          </p:nvSpPr>
          <p:spPr>
            <a:xfrm>
              <a:off x="7237247" y="2101492"/>
              <a:ext cx="26865" cy="26005"/>
            </a:xfrm>
            <a:custGeom>
              <a:avLst/>
              <a:gdLst>
                <a:gd name="f0" fmla="val w"/>
                <a:gd name="f1" fmla="val h"/>
                <a:gd name="f2" fmla="val 0"/>
                <a:gd name="f3" fmla="val 1129"/>
                <a:gd name="f4" fmla="val 587"/>
                <a:gd name="f5" fmla="val 1128"/>
                <a:gd name="f6" fmla="val 362"/>
                <a:gd name="f7" fmla="val 1083"/>
                <a:gd name="f8" fmla="val 181"/>
                <a:gd name="f9" fmla="val 948"/>
                <a:gd name="f10" fmla="val 46"/>
                <a:gd name="f11" fmla="val 767"/>
                <a:gd name="f12" fmla="val 1"/>
                <a:gd name="f13" fmla="val 361"/>
                <a:gd name="f14" fmla="val 813"/>
                <a:gd name="f15" fmla="val 993"/>
                <a:gd name="f16" fmla="*/ f0 1 1129"/>
                <a:gd name="f17" fmla="*/ f1 1 1129"/>
                <a:gd name="f18" fmla="val f2"/>
                <a:gd name="f19" fmla="val f3"/>
                <a:gd name="f20" fmla="+- f19 0 f18"/>
                <a:gd name="f21" fmla="*/ f20 1 1129"/>
                <a:gd name="f22" fmla="*/ f18 1 f21"/>
                <a:gd name="f23" fmla="*/ f19 1 f21"/>
                <a:gd name="f24" fmla="*/ f22 f16 1"/>
                <a:gd name="f25" fmla="*/ f23 f16 1"/>
                <a:gd name="f26" fmla="*/ f23 f17 1"/>
                <a:gd name="f27" fmla="*/ f22 f17 1"/>
              </a:gdLst>
              <a:ahLst/>
              <a:cxnLst>
                <a:cxn ang="3cd4">
                  <a:pos x="hc" y="t"/>
                </a:cxn>
                <a:cxn ang="0">
                  <a:pos x="r" y="vc"/>
                </a:cxn>
                <a:cxn ang="cd4">
                  <a:pos x="hc" y="b"/>
                </a:cxn>
                <a:cxn ang="cd2">
                  <a:pos x="l" y="vc"/>
                </a:cxn>
              </a:cxnLst>
              <a:rect l="f24" t="f27" r="f25" b="f26"/>
              <a:pathLst>
                <a:path w="1129" h="1129" fill="none">
                  <a:moveTo>
                    <a:pt x="f4" y="f5"/>
                  </a:moveTo>
                  <a:lnTo>
                    <a:pt x="f4" y="f5"/>
                  </a:lnTo>
                  <a:lnTo>
                    <a:pt x="f6" y="f7"/>
                  </a:lnTo>
                  <a:lnTo>
                    <a:pt x="f8" y="f9"/>
                  </a:lnTo>
                  <a:lnTo>
                    <a:pt x="f10" y="f11"/>
                  </a:lnTo>
                  <a:lnTo>
                    <a:pt x="f12" y="f4"/>
                  </a:lnTo>
                  <a:lnTo>
                    <a:pt x="f12" y="f4"/>
                  </a:lnTo>
                  <a:lnTo>
                    <a:pt x="f10" y="f13"/>
                  </a:lnTo>
                  <a:lnTo>
                    <a:pt x="f8" y="f8"/>
                  </a:lnTo>
                  <a:lnTo>
                    <a:pt x="f6" y="f10"/>
                  </a:lnTo>
                  <a:lnTo>
                    <a:pt x="f4" y="f2"/>
                  </a:lnTo>
                  <a:lnTo>
                    <a:pt x="f4" y="f2"/>
                  </a:lnTo>
                  <a:lnTo>
                    <a:pt x="f14" y="f10"/>
                  </a:lnTo>
                  <a:lnTo>
                    <a:pt x="f15" y="f8"/>
                  </a:lnTo>
                  <a:lnTo>
                    <a:pt x="f7" y="f13"/>
                  </a:lnTo>
                  <a:lnTo>
                    <a:pt x="f3" y="f4"/>
                  </a:lnTo>
                  <a:lnTo>
                    <a:pt x="f3" y="f4"/>
                  </a:lnTo>
                  <a:lnTo>
                    <a:pt x="f7" y="f11"/>
                  </a:lnTo>
                  <a:lnTo>
                    <a:pt x="f15" y="f9"/>
                  </a:lnTo>
                  <a:lnTo>
                    <a:pt x="f14" y="f7"/>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571;p48">
              <a:extLst>
                <a:ext uri="{FF2B5EF4-FFF2-40B4-BE49-F238E27FC236}">
                  <a16:creationId xmlns:a16="http://schemas.microsoft.com/office/drawing/2014/main" id="{355A93D4-ACAB-2804-DEBC-CE791273C11E}"/>
                </a:ext>
              </a:extLst>
            </p:cNvPr>
            <p:cNvSpPr/>
            <p:nvPr/>
          </p:nvSpPr>
          <p:spPr>
            <a:xfrm>
              <a:off x="7237247" y="2044324"/>
              <a:ext cx="26865" cy="26005"/>
            </a:xfrm>
            <a:custGeom>
              <a:avLst/>
              <a:gdLst>
                <a:gd name="f0" fmla="val w"/>
                <a:gd name="f1" fmla="val h"/>
                <a:gd name="f2" fmla="val 0"/>
                <a:gd name="f3" fmla="val 1129"/>
                <a:gd name="f4" fmla="val 587"/>
                <a:gd name="f5" fmla="val 362"/>
                <a:gd name="f6" fmla="val 1084"/>
                <a:gd name="f7" fmla="val 181"/>
                <a:gd name="f8" fmla="val 948"/>
                <a:gd name="f9" fmla="val 46"/>
                <a:gd name="f10" fmla="val 813"/>
                <a:gd name="f11" fmla="val 1"/>
                <a:gd name="f12" fmla="val 993"/>
                <a:gd name="f13" fmla="val 1083"/>
                <a:gd name="f14" fmla="*/ f0 1 1129"/>
                <a:gd name="f15" fmla="*/ f1 1 1129"/>
                <a:gd name="f16" fmla="val f2"/>
                <a:gd name="f17" fmla="val f3"/>
                <a:gd name="f18" fmla="+- f17 0 f16"/>
                <a:gd name="f19" fmla="*/ f18 1 1129"/>
                <a:gd name="f20" fmla="*/ f16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1129" h="1129" fill="none">
                  <a:moveTo>
                    <a:pt x="f4" y="f3"/>
                  </a:moveTo>
                  <a:lnTo>
                    <a:pt x="f4" y="f3"/>
                  </a:lnTo>
                  <a:lnTo>
                    <a:pt x="f5" y="f6"/>
                  </a:lnTo>
                  <a:lnTo>
                    <a:pt x="f7" y="f8"/>
                  </a:lnTo>
                  <a:lnTo>
                    <a:pt x="f9" y="f10"/>
                  </a:lnTo>
                  <a:lnTo>
                    <a:pt x="f11" y="f4"/>
                  </a:lnTo>
                  <a:lnTo>
                    <a:pt x="f11" y="f4"/>
                  </a:lnTo>
                  <a:lnTo>
                    <a:pt x="f9" y="f5"/>
                  </a:lnTo>
                  <a:lnTo>
                    <a:pt x="f7" y="f7"/>
                  </a:lnTo>
                  <a:lnTo>
                    <a:pt x="f5" y="f9"/>
                  </a:lnTo>
                  <a:lnTo>
                    <a:pt x="f4" y="f11"/>
                  </a:lnTo>
                  <a:lnTo>
                    <a:pt x="f4" y="f11"/>
                  </a:lnTo>
                  <a:lnTo>
                    <a:pt x="f10" y="f9"/>
                  </a:lnTo>
                  <a:lnTo>
                    <a:pt x="f12" y="f7"/>
                  </a:lnTo>
                  <a:lnTo>
                    <a:pt x="f13" y="f5"/>
                  </a:lnTo>
                  <a:lnTo>
                    <a:pt x="f3" y="f4"/>
                  </a:lnTo>
                  <a:lnTo>
                    <a:pt x="f3" y="f4"/>
                  </a:lnTo>
                  <a:lnTo>
                    <a:pt x="f13" y="f10"/>
                  </a:lnTo>
                  <a:lnTo>
                    <a:pt x="f12" y="f8"/>
                  </a:lnTo>
                  <a:lnTo>
                    <a:pt x="f10" y="f6"/>
                  </a:lnTo>
                  <a:lnTo>
                    <a:pt x="f4" y="f3"/>
                  </a:lnTo>
                  <a:lnTo>
                    <a:pt x="f4"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572;p48">
              <a:extLst>
                <a:ext uri="{FF2B5EF4-FFF2-40B4-BE49-F238E27FC236}">
                  <a16:creationId xmlns:a16="http://schemas.microsoft.com/office/drawing/2014/main" id="{48E7CC4F-0B1C-B069-11A0-5BAC9DF3E22A}"/>
                </a:ext>
              </a:extLst>
            </p:cNvPr>
            <p:cNvSpPr/>
            <p:nvPr/>
          </p:nvSpPr>
          <p:spPr>
            <a:xfrm>
              <a:off x="7267294" y="2073438"/>
              <a:ext cx="26865" cy="26005"/>
            </a:xfrm>
            <a:custGeom>
              <a:avLst/>
              <a:gdLst>
                <a:gd name="f0" fmla="val w"/>
                <a:gd name="f1" fmla="val h"/>
                <a:gd name="f2" fmla="val 0"/>
                <a:gd name="f3" fmla="val 1129"/>
                <a:gd name="f4" fmla="val 542"/>
                <a:gd name="f5" fmla="val 1128"/>
                <a:gd name="f6" fmla="val 317"/>
                <a:gd name="f7" fmla="val 1083"/>
                <a:gd name="f8" fmla="val 136"/>
                <a:gd name="f9" fmla="val 948"/>
                <a:gd name="f10" fmla="val 46"/>
                <a:gd name="f11" fmla="val 767"/>
                <a:gd name="f12" fmla="val 1"/>
                <a:gd name="f13" fmla="val 316"/>
                <a:gd name="f14" fmla="val 45"/>
                <a:gd name="f15" fmla="val 768"/>
                <a:gd name="f16" fmla="val 949"/>
                <a:gd name="f17" fmla="val 1084"/>
                <a:gd name="f18" fmla="*/ f0 1 1129"/>
                <a:gd name="f19" fmla="*/ f1 1 1129"/>
                <a:gd name="f20" fmla="val f2"/>
                <a:gd name="f21" fmla="val f3"/>
                <a:gd name="f22" fmla="+- f21 0 f20"/>
                <a:gd name="f23" fmla="*/ f22 1 1129"/>
                <a:gd name="f24" fmla="*/ f20 1 f23"/>
                <a:gd name="f25" fmla="*/ f21 1 f23"/>
                <a:gd name="f26" fmla="*/ f24 f18 1"/>
                <a:gd name="f27" fmla="*/ f25 f18 1"/>
                <a:gd name="f28" fmla="*/ f25 f19 1"/>
                <a:gd name="f29" fmla="*/ f24 f19 1"/>
              </a:gdLst>
              <a:ahLst/>
              <a:cxnLst>
                <a:cxn ang="3cd4">
                  <a:pos x="hc" y="t"/>
                </a:cxn>
                <a:cxn ang="0">
                  <a:pos x="r" y="vc"/>
                </a:cxn>
                <a:cxn ang="cd4">
                  <a:pos x="hc" y="b"/>
                </a:cxn>
                <a:cxn ang="cd2">
                  <a:pos x="l" y="vc"/>
                </a:cxn>
              </a:cxnLst>
              <a:rect l="f26" t="f29" r="f27" b="f28"/>
              <a:pathLst>
                <a:path w="1129" h="1129" fill="none">
                  <a:moveTo>
                    <a:pt x="f4" y="f5"/>
                  </a:moveTo>
                  <a:lnTo>
                    <a:pt x="f4" y="f5"/>
                  </a:lnTo>
                  <a:lnTo>
                    <a:pt x="f6" y="f7"/>
                  </a:lnTo>
                  <a:lnTo>
                    <a:pt x="f8" y="f9"/>
                  </a:lnTo>
                  <a:lnTo>
                    <a:pt x="f10" y="f11"/>
                  </a:lnTo>
                  <a:lnTo>
                    <a:pt x="f12" y="f4"/>
                  </a:lnTo>
                  <a:lnTo>
                    <a:pt x="f12" y="f4"/>
                  </a:lnTo>
                  <a:lnTo>
                    <a:pt x="f10" y="f13"/>
                  </a:lnTo>
                  <a:lnTo>
                    <a:pt x="f8" y="f8"/>
                  </a:lnTo>
                  <a:lnTo>
                    <a:pt x="f6" y="f14"/>
                  </a:lnTo>
                  <a:lnTo>
                    <a:pt x="f4" y="f2"/>
                  </a:lnTo>
                  <a:lnTo>
                    <a:pt x="f4" y="f2"/>
                  </a:lnTo>
                  <a:lnTo>
                    <a:pt x="f15" y="f14"/>
                  </a:lnTo>
                  <a:lnTo>
                    <a:pt x="f16" y="f8"/>
                  </a:lnTo>
                  <a:lnTo>
                    <a:pt x="f17" y="f13"/>
                  </a:lnTo>
                  <a:lnTo>
                    <a:pt x="f3" y="f4"/>
                  </a:lnTo>
                  <a:lnTo>
                    <a:pt x="f3" y="f4"/>
                  </a:lnTo>
                  <a:lnTo>
                    <a:pt x="f17" y="f11"/>
                  </a:lnTo>
                  <a:lnTo>
                    <a:pt x="f16" y="f9"/>
                  </a:lnTo>
                  <a:lnTo>
                    <a:pt x="f15" y="f7"/>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573;p48">
              <a:extLst>
                <a:ext uri="{FF2B5EF4-FFF2-40B4-BE49-F238E27FC236}">
                  <a16:creationId xmlns:a16="http://schemas.microsoft.com/office/drawing/2014/main" id="{A61153AE-1976-3E21-ADDE-7CE6407C5730}"/>
                </a:ext>
              </a:extLst>
            </p:cNvPr>
            <p:cNvSpPr/>
            <p:nvPr/>
          </p:nvSpPr>
          <p:spPr>
            <a:xfrm>
              <a:off x="7280196" y="2099416"/>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2"/>
                  </a:moveTo>
                  <a:lnTo>
                    <a:pt x="f2"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574;p48">
              <a:extLst>
                <a:ext uri="{FF2B5EF4-FFF2-40B4-BE49-F238E27FC236}">
                  <a16:creationId xmlns:a16="http://schemas.microsoft.com/office/drawing/2014/main" id="{72B2619F-5F4F-0982-E696-C1862B37D859}"/>
                </a:ext>
              </a:extLst>
            </p:cNvPr>
            <p:cNvSpPr/>
            <p:nvPr/>
          </p:nvSpPr>
          <p:spPr>
            <a:xfrm>
              <a:off x="7108435" y="1947681"/>
              <a:ext cx="285585" cy="276459"/>
            </a:xfrm>
            <a:custGeom>
              <a:avLst/>
              <a:gdLst>
                <a:gd name="f0" fmla="val w"/>
                <a:gd name="f1" fmla="val h"/>
                <a:gd name="f2" fmla="val 0"/>
                <a:gd name="f3" fmla="val 12003"/>
                <a:gd name="f4" fmla="val 6362"/>
                <a:gd name="f5" fmla="val 2257"/>
                <a:gd name="f6" fmla="val 6768"/>
                <a:gd name="f7" fmla="val 2302"/>
                <a:gd name="f8" fmla="val 7129"/>
                <a:gd name="f9" fmla="val 2392"/>
                <a:gd name="f10" fmla="val 7445"/>
                <a:gd name="f11" fmla="val 2527"/>
                <a:gd name="f12" fmla="val 7761"/>
                <a:gd name="f13" fmla="val 2708"/>
                <a:gd name="f14" fmla="val 8077"/>
                <a:gd name="f15" fmla="val 2888"/>
                <a:gd name="f16" fmla="val 8393"/>
                <a:gd name="f17" fmla="val 3114"/>
                <a:gd name="f18" fmla="val 8663"/>
                <a:gd name="f19" fmla="val 3339"/>
                <a:gd name="f20" fmla="val 8889"/>
                <a:gd name="f21" fmla="val 3610"/>
                <a:gd name="f22" fmla="val 9114"/>
                <a:gd name="f23" fmla="val 3926"/>
                <a:gd name="f24" fmla="val 9295"/>
                <a:gd name="f25" fmla="val 4197"/>
                <a:gd name="f26" fmla="val 9475"/>
                <a:gd name="f27" fmla="val 4558"/>
                <a:gd name="f28" fmla="val 9566"/>
                <a:gd name="f29" fmla="val 4874"/>
                <a:gd name="f30" fmla="val 9701"/>
                <a:gd name="f31" fmla="val 5235"/>
                <a:gd name="f32" fmla="val 9746"/>
                <a:gd name="f33" fmla="val 5641"/>
                <a:gd name="f34" fmla="val 6002"/>
                <a:gd name="f35" fmla="val 6408"/>
                <a:gd name="f36" fmla="val 6769"/>
                <a:gd name="f37" fmla="val 7130"/>
                <a:gd name="f38" fmla="val 7491"/>
                <a:gd name="f39" fmla="val 7806"/>
                <a:gd name="f40" fmla="val 8122"/>
                <a:gd name="f41" fmla="val 8664"/>
                <a:gd name="f42" fmla="val 8934"/>
                <a:gd name="f43" fmla="val 9115"/>
                <a:gd name="f44" fmla="val 9341"/>
                <a:gd name="f45" fmla="val 9476"/>
                <a:gd name="f46" fmla="val 9611"/>
                <a:gd name="f47" fmla="val 9747"/>
                <a:gd name="f48" fmla="val 6001"/>
                <a:gd name="f49" fmla="val 9792"/>
                <a:gd name="f50" fmla="val 5369"/>
                <a:gd name="f51" fmla="val 4783"/>
                <a:gd name="f52" fmla="val 4241"/>
                <a:gd name="f53" fmla="val 3700"/>
                <a:gd name="f54" fmla="val 9025"/>
                <a:gd name="f55" fmla="val 3384"/>
                <a:gd name="f56" fmla="val 8709"/>
                <a:gd name="f57" fmla="val 3068"/>
                <a:gd name="f58" fmla="val 2843"/>
                <a:gd name="f59" fmla="val 8032"/>
                <a:gd name="f60" fmla="val 2617"/>
                <a:gd name="f61" fmla="val 7671"/>
                <a:gd name="f62" fmla="val 2437"/>
                <a:gd name="f63" fmla="val 7265"/>
                <a:gd name="f64" fmla="val 2301"/>
                <a:gd name="f65" fmla="val 6859"/>
                <a:gd name="f66" fmla="val 2256"/>
                <a:gd name="f67" fmla="val 6453"/>
                <a:gd name="f68" fmla="val 2211"/>
                <a:gd name="f69" fmla="val 5550"/>
                <a:gd name="f70" fmla="val 5144"/>
                <a:gd name="f71" fmla="val 4738"/>
                <a:gd name="f72" fmla="val 4332"/>
                <a:gd name="f73" fmla="val 3971"/>
                <a:gd name="f74" fmla="val 3294"/>
                <a:gd name="f75" fmla="val 3024"/>
                <a:gd name="f76" fmla="val 2663"/>
                <a:gd name="f77" fmla="val 1"/>
                <a:gd name="f78" fmla="val 46"/>
                <a:gd name="f79" fmla="val 136"/>
                <a:gd name="f80" fmla="val 271"/>
                <a:gd name="f81" fmla="val 3655"/>
                <a:gd name="f82" fmla="val 452"/>
                <a:gd name="f83" fmla="val 3159"/>
                <a:gd name="f84" fmla="val 723"/>
                <a:gd name="f85" fmla="val 2662"/>
                <a:gd name="f86" fmla="val 993"/>
                <a:gd name="f87" fmla="val 1354"/>
                <a:gd name="f88" fmla="val 1760"/>
                <a:gd name="f89" fmla="val 2166"/>
                <a:gd name="f90" fmla="val 1038"/>
                <a:gd name="f91" fmla="val 2618"/>
                <a:gd name="f92" fmla="val 722"/>
                <a:gd name="f93" fmla="val 451"/>
                <a:gd name="f94" fmla="val 90"/>
                <a:gd name="f95" fmla="val 5370"/>
                <a:gd name="f96" fmla="val 6633"/>
                <a:gd name="f97" fmla="val 7220"/>
                <a:gd name="f98" fmla="val 226"/>
                <a:gd name="f99" fmla="val 8348"/>
                <a:gd name="f100" fmla="val 8844"/>
                <a:gd name="f101" fmla="val 9837"/>
                <a:gd name="f102" fmla="val 1715"/>
                <a:gd name="f103" fmla="val 10243"/>
                <a:gd name="f104" fmla="val 10649"/>
                <a:gd name="f105" fmla="val 10965"/>
                <a:gd name="f106" fmla="val 3113"/>
                <a:gd name="f107" fmla="val 11281"/>
                <a:gd name="f108" fmla="val 11551"/>
                <a:gd name="f109" fmla="val 4196"/>
                <a:gd name="f110" fmla="val 11732"/>
                <a:gd name="f111" fmla="val 11912"/>
                <a:gd name="f112" fmla="val 6588"/>
                <a:gd name="f113" fmla="val 7219"/>
                <a:gd name="f114" fmla="val 8347"/>
                <a:gd name="f115" fmla="val 9340"/>
                <a:gd name="f116" fmla="val 11010"/>
                <a:gd name="f117" fmla="val 9791"/>
                <a:gd name="f118" fmla="val 10603"/>
                <a:gd name="f119" fmla="val 10964"/>
                <a:gd name="f120" fmla="val 9386"/>
                <a:gd name="f121" fmla="val 11280"/>
                <a:gd name="f122" fmla="val 11506"/>
                <a:gd name="f123" fmla="val 11731"/>
                <a:gd name="f124" fmla="val 11867"/>
                <a:gd name="f125" fmla="val 11957"/>
                <a:gd name="f126" fmla="val 12002"/>
                <a:gd name="f127" fmla="val 5415"/>
                <a:gd name="f128" fmla="val 4242"/>
                <a:gd name="f129" fmla="*/ f0 1 12003"/>
                <a:gd name="f130" fmla="*/ f1 1 12003"/>
                <a:gd name="f131" fmla="val f2"/>
                <a:gd name="f132" fmla="val f3"/>
                <a:gd name="f133" fmla="+- f132 0 f131"/>
                <a:gd name="f134" fmla="*/ f133 1 12003"/>
                <a:gd name="f135" fmla="*/ f131 1 f134"/>
                <a:gd name="f136" fmla="*/ f132 1 f134"/>
                <a:gd name="f137" fmla="*/ f135 f129 1"/>
                <a:gd name="f138" fmla="*/ f136 f129 1"/>
                <a:gd name="f139" fmla="*/ f136 f130 1"/>
                <a:gd name="f140" fmla="*/ f135 f130 1"/>
              </a:gdLst>
              <a:ahLst/>
              <a:cxnLst>
                <a:cxn ang="3cd4">
                  <a:pos x="hc" y="t"/>
                </a:cxn>
                <a:cxn ang="0">
                  <a:pos x="r" y="vc"/>
                </a:cxn>
                <a:cxn ang="cd4">
                  <a:pos x="hc" y="b"/>
                </a:cxn>
                <a:cxn ang="cd2">
                  <a:pos x="l" y="vc"/>
                </a:cxn>
              </a:cxnLst>
              <a:rect l="f137" t="f140" r="f138" b="f139"/>
              <a:pathLst>
                <a:path w="12003" h="12003">
                  <a:moveTo>
                    <a:pt x="f4" y="f5"/>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2" y="f34"/>
                  </a:lnTo>
                  <a:lnTo>
                    <a:pt x="f32" y="f35"/>
                  </a:lnTo>
                  <a:lnTo>
                    <a:pt x="f30" y="f36"/>
                  </a:lnTo>
                  <a:lnTo>
                    <a:pt x="f28" y="f37"/>
                  </a:lnTo>
                  <a:lnTo>
                    <a:pt x="f26" y="f38"/>
                  </a:lnTo>
                  <a:lnTo>
                    <a:pt x="f24" y="f39"/>
                  </a:lnTo>
                  <a:lnTo>
                    <a:pt x="f22" y="f40"/>
                  </a:lnTo>
                  <a:lnTo>
                    <a:pt x="f20" y="f16"/>
                  </a:lnTo>
                  <a:lnTo>
                    <a:pt x="f18" y="f41"/>
                  </a:lnTo>
                  <a:lnTo>
                    <a:pt x="f16" y="f42"/>
                  </a:lnTo>
                  <a:lnTo>
                    <a:pt x="f14" y="f43"/>
                  </a:lnTo>
                  <a:lnTo>
                    <a:pt x="f12" y="f44"/>
                  </a:lnTo>
                  <a:lnTo>
                    <a:pt x="f10" y="f45"/>
                  </a:lnTo>
                  <a:lnTo>
                    <a:pt x="f8" y="f46"/>
                  </a:lnTo>
                  <a:lnTo>
                    <a:pt x="f6" y="f30"/>
                  </a:lnTo>
                  <a:lnTo>
                    <a:pt x="f4" y="f47"/>
                  </a:lnTo>
                  <a:lnTo>
                    <a:pt x="f48" y="f49"/>
                  </a:lnTo>
                  <a:lnTo>
                    <a:pt x="f50" y="f47"/>
                  </a:lnTo>
                  <a:lnTo>
                    <a:pt x="f51" y="f28"/>
                  </a:lnTo>
                  <a:lnTo>
                    <a:pt x="f52" y="f44"/>
                  </a:lnTo>
                  <a:lnTo>
                    <a:pt x="f53" y="f54"/>
                  </a:lnTo>
                  <a:lnTo>
                    <a:pt x="f55" y="f56"/>
                  </a:lnTo>
                  <a:lnTo>
                    <a:pt x="f57" y="f16"/>
                  </a:lnTo>
                  <a:lnTo>
                    <a:pt x="f58" y="f59"/>
                  </a:lnTo>
                  <a:lnTo>
                    <a:pt x="f60" y="f61"/>
                  </a:lnTo>
                  <a:lnTo>
                    <a:pt x="f62" y="f63"/>
                  </a:lnTo>
                  <a:lnTo>
                    <a:pt x="f64" y="f65"/>
                  </a:lnTo>
                  <a:lnTo>
                    <a:pt x="f66" y="f67"/>
                  </a:lnTo>
                  <a:lnTo>
                    <a:pt x="f68" y="f34"/>
                  </a:lnTo>
                  <a:lnTo>
                    <a:pt x="f66" y="f69"/>
                  </a:lnTo>
                  <a:lnTo>
                    <a:pt x="f64" y="f70"/>
                  </a:lnTo>
                  <a:lnTo>
                    <a:pt x="f62" y="f71"/>
                  </a:lnTo>
                  <a:lnTo>
                    <a:pt x="f60" y="f72"/>
                  </a:lnTo>
                  <a:lnTo>
                    <a:pt x="f58" y="f73"/>
                  </a:lnTo>
                  <a:lnTo>
                    <a:pt x="f57" y="f21"/>
                  </a:lnTo>
                  <a:lnTo>
                    <a:pt x="f55" y="f74"/>
                  </a:lnTo>
                  <a:lnTo>
                    <a:pt x="f53" y="f75"/>
                  </a:lnTo>
                  <a:lnTo>
                    <a:pt x="f52" y="f76"/>
                  </a:lnTo>
                  <a:lnTo>
                    <a:pt x="f51" y="f62"/>
                  </a:lnTo>
                  <a:lnTo>
                    <a:pt x="f50" y="f7"/>
                  </a:lnTo>
                  <a:lnTo>
                    <a:pt x="f48" y="f5"/>
                  </a:lnTo>
                  <a:close/>
                  <a:moveTo>
                    <a:pt x="f48" y="f77"/>
                  </a:moveTo>
                  <a:lnTo>
                    <a:pt x="f50" y="f78"/>
                  </a:lnTo>
                  <a:lnTo>
                    <a:pt x="f51" y="f79"/>
                  </a:lnTo>
                  <a:lnTo>
                    <a:pt x="f52" y="f80"/>
                  </a:lnTo>
                  <a:lnTo>
                    <a:pt x="f81" y="f82"/>
                  </a:lnTo>
                  <a:lnTo>
                    <a:pt x="f83" y="f84"/>
                  </a:lnTo>
                  <a:lnTo>
                    <a:pt x="f85" y="f86"/>
                  </a:lnTo>
                  <a:lnTo>
                    <a:pt x="f68" y="f87"/>
                  </a:lnTo>
                  <a:lnTo>
                    <a:pt x="f88" y="f88"/>
                  </a:lnTo>
                  <a:lnTo>
                    <a:pt x="f87" y="f89"/>
                  </a:lnTo>
                  <a:lnTo>
                    <a:pt x="f90" y="f91"/>
                  </a:lnTo>
                  <a:lnTo>
                    <a:pt x="f92" y="f17"/>
                  </a:lnTo>
                  <a:lnTo>
                    <a:pt x="f93" y="f81"/>
                  </a:lnTo>
                  <a:lnTo>
                    <a:pt x="f80" y="f25"/>
                  </a:lnTo>
                  <a:lnTo>
                    <a:pt x="f94" y="f51"/>
                  </a:lnTo>
                  <a:lnTo>
                    <a:pt x="f2" y="f95"/>
                  </a:lnTo>
                  <a:lnTo>
                    <a:pt x="f2" y="f34"/>
                  </a:lnTo>
                  <a:lnTo>
                    <a:pt x="f2" y="f96"/>
                  </a:lnTo>
                  <a:lnTo>
                    <a:pt x="f94" y="f97"/>
                  </a:lnTo>
                  <a:lnTo>
                    <a:pt x="f98" y="f39"/>
                  </a:lnTo>
                  <a:lnTo>
                    <a:pt x="f93" y="f99"/>
                  </a:lnTo>
                  <a:lnTo>
                    <a:pt x="f92" y="f100"/>
                  </a:lnTo>
                  <a:lnTo>
                    <a:pt x="f86" y="f44"/>
                  </a:lnTo>
                  <a:lnTo>
                    <a:pt x="f87" y="f101"/>
                  </a:lnTo>
                  <a:lnTo>
                    <a:pt x="f102" y="f103"/>
                  </a:lnTo>
                  <a:lnTo>
                    <a:pt x="f89" y="f104"/>
                  </a:lnTo>
                  <a:lnTo>
                    <a:pt x="f60" y="f105"/>
                  </a:lnTo>
                  <a:lnTo>
                    <a:pt x="f106" y="f107"/>
                  </a:lnTo>
                  <a:lnTo>
                    <a:pt x="f81" y="f108"/>
                  </a:lnTo>
                  <a:lnTo>
                    <a:pt x="f109" y="f110"/>
                  </a:lnTo>
                  <a:lnTo>
                    <a:pt x="f51" y="f111"/>
                  </a:lnTo>
                  <a:lnTo>
                    <a:pt x="f50" y="f3"/>
                  </a:lnTo>
                  <a:lnTo>
                    <a:pt x="f112" y="f3"/>
                  </a:lnTo>
                  <a:lnTo>
                    <a:pt x="f113" y="f111"/>
                  </a:lnTo>
                  <a:lnTo>
                    <a:pt x="f12" y="f110"/>
                  </a:lnTo>
                  <a:lnTo>
                    <a:pt x="f114" y="f108"/>
                  </a:lnTo>
                  <a:lnTo>
                    <a:pt x="f100" y="f107"/>
                  </a:lnTo>
                  <a:lnTo>
                    <a:pt x="f115" y="f116"/>
                  </a:lnTo>
                  <a:lnTo>
                    <a:pt x="f117" y="f104"/>
                  </a:lnTo>
                  <a:lnTo>
                    <a:pt x="f103" y="f103"/>
                  </a:lnTo>
                  <a:lnTo>
                    <a:pt x="f118" y="f101"/>
                  </a:lnTo>
                  <a:lnTo>
                    <a:pt x="f119" y="f120"/>
                  </a:lnTo>
                  <a:lnTo>
                    <a:pt x="f121" y="f20"/>
                  </a:lnTo>
                  <a:lnTo>
                    <a:pt x="f122" y="f99"/>
                  </a:lnTo>
                  <a:lnTo>
                    <a:pt x="f123" y="f39"/>
                  </a:lnTo>
                  <a:lnTo>
                    <a:pt x="f124" y="f97"/>
                  </a:lnTo>
                  <a:lnTo>
                    <a:pt x="f125" y="f96"/>
                  </a:lnTo>
                  <a:lnTo>
                    <a:pt x="f126" y="f34"/>
                  </a:lnTo>
                  <a:lnTo>
                    <a:pt x="f125" y="f127"/>
                  </a:lnTo>
                  <a:lnTo>
                    <a:pt x="f124" y="f51"/>
                  </a:lnTo>
                  <a:lnTo>
                    <a:pt x="f123" y="f128"/>
                  </a:lnTo>
                  <a:lnTo>
                    <a:pt x="f122" y="f81"/>
                  </a:lnTo>
                  <a:lnTo>
                    <a:pt x="f121" y="f83"/>
                  </a:lnTo>
                  <a:lnTo>
                    <a:pt x="f119" y="f76"/>
                  </a:lnTo>
                  <a:lnTo>
                    <a:pt x="f118" y="f68"/>
                  </a:lnTo>
                  <a:lnTo>
                    <a:pt x="f103" y="f88"/>
                  </a:lnTo>
                  <a:lnTo>
                    <a:pt x="f117" y="f87"/>
                  </a:lnTo>
                  <a:lnTo>
                    <a:pt x="f115" y="f90"/>
                  </a:lnTo>
                  <a:lnTo>
                    <a:pt x="f100" y="f84"/>
                  </a:lnTo>
                  <a:lnTo>
                    <a:pt x="f114" y="f82"/>
                  </a:lnTo>
                  <a:lnTo>
                    <a:pt x="f12" y="f80"/>
                  </a:lnTo>
                  <a:lnTo>
                    <a:pt x="f113" y="f79"/>
                  </a:lnTo>
                  <a:lnTo>
                    <a:pt x="f112" y="f78"/>
                  </a:lnTo>
                  <a:lnTo>
                    <a:pt x="f48" y="f77"/>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575;p48">
              <a:extLst>
                <a:ext uri="{FF2B5EF4-FFF2-40B4-BE49-F238E27FC236}">
                  <a16:creationId xmlns:a16="http://schemas.microsoft.com/office/drawing/2014/main" id="{49D6A5F0-B25E-8C3A-56FC-B040D631A7E5}"/>
                </a:ext>
              </a:extLst>
            </p:cNvPr>
            <p:cNvSpPr/>
            <p:nvPr/>
          </p:nvSpPr>
          <p:spPr>
            <a:xfrm>
              <a:off x="7108435" y="1947681"/>
              <a:ext cx="285585" cy="276459"/>
            </a:xfrm>
            <a:custGeom>
              <a:avLst/>
              <a:gdLst>
                <a:gd name="f0" fmla="val w"/>
                <a:gd name="f1" fmla="val h"/>
                <a:gd name="f2" fmla="val 0"/>
                <a:gd name="f3" fmla="val 12003"/>
                <a:gd name="f4" fmla="val 6001"/>
                <a:gd name="f5" fmla="val 1"/>
                <a:gd name="f6" fmla="val 5369"/>
                <a:gd name="f7" fmla="val 46"/>
                <a:gd name="f8" fmla="val 4783"/>
                <a:gd name="f9" fmla="val 136"/>
                <a:gd name="f10" fmla="val 4241"/>
                <a:gd name="f11" fmla="val 271"/>
                <a:gd name="f12" fmla="val 3655"/>
                <a:gd name="f13" fmla="val 452"/>
                <a:gd name="f14" fmla="val 3159"/>
                <a:gd name="f15" fmla="val 723"/>
                <a:gd name="f16" fmla="val 2662"/>
                <a:gd name="f17" fmla="val 993"/>
                <a:gd name="f18" fmla="val 2211"/>
                <a:gd name="f19" fmla="val 1354"/>
                <a:gd name="f20" fmla="val 1760"/>
                <a:gd name="f21" fmla="val 2166"/>
                <a:gd name="f22" fmla="val 1038"/>
                <a:gd name="f23" fmla="val 2618"/>
                <a:gd name="f24" fmla="val 722"/>
                <a:gd name="f25" fmla="val 3114"/>
                <a:gd name="f26" fmla="val 451"/>
                <a:gd name="f27" fmla="val 4197"/>
                <a:gd name="f28" fmla="val 90"/>
                <a:gd name="f29" fmla="val 5370"/>
                <a:gd name="f30" fmla="val 6002"/>
                <a:gd name="f31" fmla="val 6633"/>
                <a:gd name="f32" fmla="val 7220"/>
                <a:gd name="f33" fmla="val 226"/>
                <a:gd name="f34" fmla="val 7806"/>
                <a:gd name="f35" fmla="val 8348"/>
                <a:gd name="f36" fmla="val 8844"/>
                <a:gd name="f37" fmla="val 9341"/>
                <a:gd name="f38" fmla="val 9837"/>
                <a:gd name="f39" fmla="val 1715"/>
                <a:gd name="f40" fmla="val 10243"/>
                <a:gd name="f41" fmla="val 10649"/>
                <a:gd name="f42" fmla="val 2617"/>
                <a:gd name="f43" fmla="val 10965"/>
                <a:gd name="f44" fmla="val 3113"/>
                <a:gd name="f45" fmla="val 11281"/>
                <a:gd name="f46" fmla="val 11551"/>
                <a:gd name="f47" fmla="val 4196"/>
                <a:gd name="f48" fmla="val 11732"/>
                <a:gd name="f49" fmla="val 11912"/>
                <a:gd name="f50" fmla="val 6588"/>
                <a:gd name="f51" fmla="val 7219"/>
                <a:gd name="f52" fmla="val 7761"/>
                <a:gd name="f53" fmla="val 8347"/>
                <a:gd name="f54" fmla="val 9340"/>
                <a:gd name="f55" fmla="val 11010"/>
                <a:gd name="f56" fmla="val 9791"/>
                <a:gd name="f57" fmla="val 10603"/>
                <a:gd name="f58" fmla="val 10964"/>
                <a:gd name="f59" fmla="val 9386"/>
                <a:gd name="f60" fmla="val 11280"/>
                <a:gd name="f61" fmla="val 8889"/>
                <a:gd name="f62" fmla="val 11506"/>
                <a:gd name="f63" fmla="val 11731"/>
                <a:gd name="f64" fmla="val 11867"/>
                <a:gd name="f65" fmla="val 11957"/>
                <a:gd name="f66" fmla="val 12002"/>
                <a:gd name="f67" fmla="val 5415"/>
                <a:gd name="f68" fmla="val 4242"/>
                <a:gd name="f69" fmla="val 2663"/>
                <a:gd name="f70" fmla="*/ f0 1 12003"/>
                <a:gd name="f71" fmla="*/ f1 1 12003"/>
                <a:gd name="f72" fmla="val f2"/>
                <a:gd name="f73" fmla="val f3"/>
                <a:gd name="f74" fmla="+- f73 0 f72"/>
                <a:gd name="f75" fmla="*/ f74 1 12003"/>
                <a:gd name="f76" fmla="*/ f72 1 f75"/>
                <a:gd name="f77" fmla="*/ f73 1 f75"/>
                <a:gd name="f78" fmla="*/ f76 f70 1"/>
                <a:gd name="f79" fmla="*/ f77 f70 1"/>
                <a:gd name="f80" fmla="*/ f77 f71 1"/>
                <a:gd name="f81" fmla="*/ f76 f71 1"/>
              </a:gdLst>
              <a:ahLst/>
              <a:cxnLst>
                <a:cxn ang="3cd4">
                  <a:pos x="hc" y="t"/>
                </a:cxn>
                <a:cxn ang="0">
                  <a:pos x="r" y="vc"/>
                </a:cxn>
                <a:cxn ang="cd4">
                  <a:pos x="hc" y="b"/>
                </a:cxn>
                <a:cxn ang="cd2">
                  <a:pos x="l" y="vc"/>
                </a:cxn>
              </a:cxnLst>
              <a:rect l="f78" t="f81" r="f79" b="f80"/>
              <a:pathLst>
                <a:path w="12003" h="12003" fill="none">
                  <a:moveTo>
                    <a:pt x="f4" y="f5"/>
                  </a:moveTo>
                  <a:lnTo>
                    <a:pt x="f4" y="f5"/>
                  </a:lnTo>
                  <a:lnTo>
                    <a:pt x="f6" y="f7"/>
                  </a:lnTo>
                  <a:lnTo>
                    <a:pt x="f8" y="f9"/>
                  </a:lnTo>
                  <a:lnTo>
                    <a:pt x="f10" y="f11"/>
                  </a:lnTo>
                  <a:lnTo>
                    <a:pt x="f12" y="f13"/>
                  </a:lnTo>
                  <a:lnTo>
                    <a:pt x="f14" y="f15"/>
                  </a:lnTo>
                  <a:lnTo>
                    <a:pt x="f16" y="f17"/>
                  </a:lnTo>
                  <a:lnTo>
                    <a:pt x="f18" y="f19"/>
                  </a:lnTo>
                  <a:lnTo>
                    <a:pt x="f20" y="f20"/>
                  </a:lnTo>
                  <a:lnTo>
                    <a:pt x="f19" y="f21"/>
                  </a:lnTo>
                  <a:lnTo>
                    <a:pt x="f22" y="f23"/>
                  </a:lnTo>
                  <a:lnTo>
                    <a:pt x="f24" y="f25"/>
                  </a:lnTo>
                  <a:lnTo>
                    <a:pt x="f26" y="f12"/>
                  </a:lnTo>
                  <a:lnTo>
                    <a:pt x="f11" y="f27"/>
                  </a:lnTo>
                  <a:lnTo>
                    <a:pt x="f28" y="f8"/>
                  </a:lnTo>
                  <a:lnTo>
                    <a:pt x="f2" y="f29"/>
                  </a:lnTo>
                  <a:lnTo>
                    <a:pt x="f2" y="f30"/>
                  </a:lnTo>
                  <a:lnTo>
                    <a:pt x="f2" y="f30"/>
                  </a:lnTo>
                  <a:lnTo>
                    <a:pt x="f2" y="f31"/>
                  </a:lnTo>
                  <a:lnTo>
                    <a:pt x="f28" y="f32"/>
                  </a:lnTo>
                  <a:lnTo>
                    <a:pt x="f33" y="f34"/>
                  </a:lnTo>
                  <a:lnTo>
                    <a:pt x="f26" y="f35"/>
                  </a:lnTo>
                  <a:lnTo>
                    <a:pt x="f24" y="f36"/>
                  </a:lnTo>
                  <a:lnTo>
                    <a:pt x="f17" y="f37"/>
                  </a:lnTo>
                  <a:lnTo>
                    <a:pt x="f19" y="f38"/>
                  </a:lnTo>
                  <a:lnTo>
                    <a:pt x="f39" y="f40"/>
                  </a:lnTo>
                  <a:lnTo>
                    <a:pt x="f21" y="f41"/>
                  </a:lnTo>
                  <a:lnTo>
                    <a:pt x="f42" y="f43"/>
                  </a:lnTo>
                  <a:lnTo>
                    <a:pt x="f44" y="f45"/>
                  </a:lnTo>
                  <a:lnTo>
                    <a:pt x="f12" y="f46"/>
                  </a:lnTo>
                  <a:lnTo>
                    <a:pt x="f47" y="f48"/>
                  </a:lnTo>
                  <a:lnTo>
                    <a:pt x="f8" y="f49"/>
                  </a:lnTo>
                  <a:lnTo>
                    <a:pt x="f6" y="f3"/>
                  </a:lnTo>
                  <a:lnTo>
                    <a:pt x="f4" y="f3"/>
                  </a:lnTo>
                  <a:lnTo>
                    <a:pt x="f4" y="f3"/>
                  </a:lnTo>
                  <a:lnTo>
                    <a:pt x="f50" y="f3"/>
                  </a:lnTo>
                  <a:lnTo>
                    <a:pt x="f51" y="f49"/>
                  </a:lnTo>
                  <a:lnTo>
                    <a:pt x="f52" y="f48"/>
                  </a:lnTo>
                  <a:lnTo>
                    <a:pt x="f53" y="f46"/>
                  </a:lnTo>
                  <a:lnTo>
                    <a:pt x="f36" y="f45"/>
                  </a:lnTo>
                  <a:lnTo>
                    <a:pt x="f54" y="f55"/>
                  </a:lnTo>
                  <a:lnTo>
                    <a:pt x="f56" y="f41"/>
                  </a:lnTo>
                  <a:lnTo>
                    <a:pt x="f40" y="f40"/>
                  </a:lnTo>
                  <a:lnTo>
                    <a:pt x="f57" y="f38"/>
                  </a:lnTo>
                  <a:lnTo>
                    <a:pt x="f58" y="f59"/>
                  </a:lnTo>
                  <a:lnTo>
                    <a:pt x="f60" y="f61"/>
                  </a:lnTo>
                  <a:lnTo>
                    <a:pt x="f62" y="f35"/>
                  </a:lnTo>
                  <a:lnTo>
                    <a:pt x="f63" y="f34"/>
                  </a:lnTo>
                  <a:lnTo>
                    <a:pt x="f64" y="f32"/>
                  </a:lnTo>
                  <a:lnTo>
                    <a:pt x="f65" y="f31"/>
                  </a:lnTo>
                  <a:lnTo>
                    <a:pt x="f66" y="f30"/>
                  </a:lnTo>
                  <a:lnTo>
                    <a:pt x="f66" y="f30"/>
                  </a:lnTo>
                  <a:lnTo>
                    <a:pt x="f65" y="f67"/>
                  </a:lnTo>
                  <a:lnTo>
                    <a:pt x="f64" y="f8"/>
                  </a:lnTo>
                  <a:lnTo>
                    <a:pt x="f63" y="f68"/>
                  </a:lnTo>
                  <a:lnTo>
                    <a:pt x="f62" y="f12"/>
                  </a:lnTo>
                  <a:lnTo>
                    <a:pt x="f60" y="f14"/>
                  </a:lnTo>
                  <a:lnTo>
                    <a:pt x="f58" y="f69"/>
                  </a:lnTo>
                  <a:lnTo>
                    <a:pt x="f57" y="f18"/>
                  </a:lnTo>
                  <a:lnTo>
                    <a:pt x="f40" y="f20"/>
                  </a:lnTo>
                  <a:lnTo>
                    <a:pt x="f56" y="f19"/>
                  </a:lnTo>
                  <a:lnTo>
                    <a:pt x="f54" y="f22"/>
                  </a:lnTo>
                  <a:lnTo>
                    <a:pt x="f36" y="f15"/>
                  </a:lnTo>
                  <a:lnTo>
                    <a:pt x="f53" y="f13"/>
                  </a:lnTo>
                  <a:lnTo>
                    <a:pt x="f52" y="f11"/>
                  </a:lnTo>
                  <a:lnTo>
                    <a:pt x="f51" y="f9"/>
                  </a:lnTo>
                  <a:lnTo>
                    <a:pt x="f50" y="f7"/>
                  </a:lnTo>
                  <a:lnTo>
                    <a:pt x="f4" y="f5"/>
                  </a:lnTo>
                  <a:lnTo>
                    <a:pt x="f4"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576;p48">
              <a:extLst>
                <a:ext uri="{FF2B5EF4-FFF2-40B4-BE49-F238E27FC236}">
                  <a16:creationId xmlns:a16="http://schemas.microsoft.com/office/drawing/2014/main" id="{40C5991B-9768-E0DF-EA78-4320F0212314}"/>
                </a:ext>
              </a:extLst>
            </p:cNvPr>
            <p:cNvSpPr/>
            <p:nvPr/>
          </p:nvSpPr>
          <p:spPr>
            <a:xfrm>
              <a:off x="7161041" y="1999646"/>
              <a:ext cx="179295" cy="173571"/>
            </a:xfrm>
            <a:custGeom>
              <a:avLst/>
              <a:gdLst>
                <a:gd name="f0" fmla="val w"/>
                <a:gd name="f1" fmla="val h"/>
                <a:gd name="f2" fmla="val 0"/>
                <a:gd name="f3" fmla="val 7536"/>
                <a:gd name="f4" fmla="val 3790"/>
                <a:gd name="f5" fmla="val 3158"/>
                <a:gd name="f6" fmla="val 7491"/>
                <a:gd name="f7" fmla="val 2572"/>
                <a:gd name="f8" fmla="val 7310"/>
                <a:gd name="f9" fmla="val 2030"/>
                <a:gd name="f10" fmla="val 7085"/>
                <a:gd name="f11" fmla="val 1489"/>
                <a:gd name="f12" fmla="val 6769"/>
                <a:gd name="f13" fmla="val 1173"/>
                <a:gd name="f14" fmla="val 6453"/>
                <a:gd name="f15" fmla="val 857"/>
                <a:gd name="f16" fmla="val 6137"/>
                <a:gd name="f17" fmla="val 632"/>
                <a:gd name="f18" fmla="val 5776"/>
                <a:gd name="f19" fmla="val 406"/>
                <a:gd name="f20" fmla="val 5415"/>
                <a:gd name="f21" fmla="val 226"/>
                <a:gd name="f22" fmla="val 5009"/>
                <a:gd name="f23" fmla="val 90"/>
                <a:gd name="f24" fmla="val 4603"/>
                <a:gd name="f25" fmla="val 45"/>
                <a:gd name="f26" fmla="val 4197"/>
                <a:gd name="f27" fmla="val 3746"/>
                <a:gd name="f28" fmla="val 3294"/>
                <a:gd name="f29" fmla="val 2888"/>
                <a:gd name="f30" fmla="val 2482"/>
                <a:gd name="f31" fmla="val 2076"/>
                <a:gd name="f32" fmla="val 1715"/>
                <a:gd name="f33" fmla="val 1354"/>
                <a:gd name="f34" fmla="val 1038"/>
                <a:gd name="f35" fmla="val 768"/>
                <a:gd name="f36" fmla="val 407"/>
                <a:gd name="f37" fmla="val 181"/>
                <a:gd name="f38" fmla="val 46"/>
                <a:gd name="f39" fmla="val 1"/>
                <a:gd name="f40" fmla="val 4151"/>
                <a:gd name="f41" fmla="val 4557"/>
                <a:gd name="f42" fmla="val 4918"/>
                <a:gd name="f43" fmla="val 136"/>
                <a:gd name="f44" fmla="val 5234"/>
                <a:gd name="f45" fmla="val 271"/>
                <a:gd name="f46" fmla="val 5550"/>
                <a:gd name="f47" fmla="val 452"/>
                <a:gd name="f48" fmla="val 5866"/>
                <a:gd name="f49" fmla="val 6182"/>
                <a:gd name="f50" fmla="val 858"/>
                <a:gd name="f51" fmla="val 6452"/>
                <a:gd name="f52" fmla="val 1083"/>
                <a:gd name="f53" fmla="val 6678"/>
                <a:gd name="f54" fmla="val 6903"/>
                <a:gd name="f55" fmla="val 1670"/>
                <a:gd name="f56" fmla="val 7084"/>
                <a:gd name="f57" fmla="val 1941"/>
                <a:gd name="f58" fmla="val 7264"/>
                <a:gd name="f59" fmla="val 2302"/>
                <a:gd name="f60" fmla="val 7355"/>
                <a:gd name="f61" fmla="val 2618"/>
                <a:gd name="f62" fmla="val 7490"/>
                <a:gd name="f63" fmla="val 2979"/>
                <a:gd name="f64" fmla="val 7535"/>
                <a:gd name="f65" fmla="val 3385"/>
                <a:gd name="f66" fmla="val 4152"/>
                <a:gd name="f67" fmla="val 4513"/>
                <a:gd name="f68" fmla="val 4874"/>
                <a:gd name="f69" fmla="val 5235"/>
                <a:gd name="f70" fmla="val 6408"/>
                <a:gd name="f71" fmla="val 6859"/>
                <a:gd name="f72" fmla="val 7220"/>
                <a:gd name="f73" fmla="val 7445"/>
                <a:gd name="f74" fmla="*/ f0 1 7536"/>
                <a:gd name="f75" fmla="*/ f1 1 7536"/>
                <a:gd name="f76" fmla="val f2"/>
                <a:gd name="f77" fmla="val f3"/>
                <a:gd name="f78" fmla="+- f77 0 f76"/>
                <a:gd name="f79" fmla="*/ f78 1 7536"/>
                <a:gd name="f80" fmla="*/ f76 1 f79"/>
                <a:gd name="f81" fmla="*/ f77 1 f79"/>
                <a:gd name="f82" fmla="*/ f80 f74 1"/>
                <a:gd name="f83" fmla="*/ f81 f74 1"/>
                <a:gd name="f84" fmla="*/ f81 f75 1"/>
                <a:gd name="f85" fmla="*/ f80 f75 1"/>
              </a:gdLst>
              <a:ahLst/>
              <a:cxnLst>
                <a:cxn ang="3cd4">
                  <a:pos x="hc" y="t"/>
                </a:cxn>
                <a:cxn ang="0">
                  <a:pos x="r" y="vc"/>
                </a:cxn>
                <a:cxn ang="cd4">
                  <a:pos x="hc" y="b"/>
                </a:cxn>
                <a:cxn ang="cd2">
                  <a:pos x="l" y="vc"/>
                </a:cxn>
              </a:cxnLst>
              <a:rect l="f82" t="f85" r="f83" b="f84"/>
              <a:pathLst>
                <a:path w="7536" h="7536" fill="none">
                  <a:moveTo>
                    <a:pt x="f4" y="f3"/>
                  </a:moveTo>
                  <a:lnTo>
                    <a:pt x="f4" y="f3"/>
                  </a:lnTo>
                  <a:lnTo>
                    <a:pt x="f5" y="f6"/>
                  </a:lnTo>
                  <a:lnTo>
                    <a:pt x="f7" y="f8"/>
                  </a:lnTo>
                  <a:lnTo>
                    <a:pt x="f9" y="f10"/>
                  </a:lnTo>
                  <a:lnTo>
                    <a:pt x="f11" y="f12"/>
                  </a:lnTo>
                  <a:lnTo>
                    <a:pt x="f11" y="f12"/>
                  </a:lnTo>
                  <a:lnTo>
                    <a:pt x="f13" y="f14"/>
                  </a:lnTo>
                  <a:lnTo>
                    <a:pt x="f15" y="f16"/>
                  </a:lnTo>
                  <a:lnTo>
                    <a:pt x="f17" y="f18"/>
                  </a:lnTo>
                  <a:lnTo>
                    <a:pt x="f19" y="f20"/>
                  </a:lnTo>
                  <a:lnTo>
                    <a:pt x="f21" y="f22"/>
                  </a:lnTo>
                  <a:lnTo>
                    <a:pt x="f23" y="f24"/>
                  </a:lnTo>
                  <a:lnTo>
                    <a:pt x="f25" y="f26"/>
                  </a:lnTo>
                  <a:lnTo>
                    <a:pt x="f2" y="f27"/>
                  </a:lnTo>
                  <a:lnTo>
                    <a:pt x="f2" y="f27"/>
                  </a:lnTo>
                  <a:lnTo>
                    <a:pt x="f25" y="f28"/>
                  </a:lnTo>
                  <a:lnTo>
                    <a:pt x="f23" y="f29"/>
                  </a:lnTo>
                  <a:lnTo>
                    <a:pt x="f21" y="f30"/>
                  </a:lnTo>
                  <a:lnTo>
                    <a:pt x="f19" y="f31"/>
                  </a:lnTo>
                  <a:lnTo>
                    <a:pt x="f17" y="f32"/>
                  </a:lnTo>
                  <a:lnTo>
                    <a:pt x="f15" y="f33"/>
                  </a:lnTo>
                  <a:lnTo>
                    <a:pt x="f13" y="f34"/>
                  </a:lnTo>
                  <a:lnTo>
                    <a:pt x="f11" y="f35"/>
                  </a:lnTo>
                  <a:lnTo>
                    <a:pt x="f11" y="f35"/>
                  </a:lnTo>
                  <a:lnTo>
                    <a:pt x="f9" y="f36"/>
                  </a:lnTo>
                  <a:lnTo>
                    <a:pt x="f7" y="f37"/>
                  </a:lnTo>
                  <a:lnTo>
                    <a:pt x="f5" y="f38"/>
                  </a:lnTo>
                  <a:lnTo>
                    <a:pt x="f4" y="f39"/>
                  </a:lnTo>
                  <a:lnTo>
                    <a:pt x="f4" y="f39"/>
                  </a:lnTo>
                  <a:lnTo>
                    <a:pt x="f40" y="f39"/>
                  </a:lnTo>
                  <a:lnTo>
                    <a:pt x="f41" y="f38"/>
                  </a:lnTo>
                  <a:lnTo>
                    <a:pt x="f42" y="f43"/>
                  </a:lnTo>
                  <a:lnTo>
                    <a:pt x="f44" y="f45"/>
                  </a:lnTo>
                  <a:lnTo>
                    <a:pt x="f46" y="f47"/>
                  </a:lnTo>
                  <a:lnTo>
                    <a:pt x="f48" y="f17"/>
                  </a:lnTo>
                  <a:lnTo>
                    <a:pt x="f49" y="f50"/>
                  </a:lnTo>
                  <a:lnTo>
                    <a:pt x="f51" y="f52"/>
                  </a:lnTo>
                  <a:lnTo>
                    <a:pt x="f53" y="f33"/>
                  </a:lnTo>
                  <a:lnTo>
                    <a:pt x="f54" y="f55"/>
                  </a:lnTo>
                  <a:lnTo>
                    <a:pt x="f56" y="f57"/>
                  </a:lnTo>
                  <a:lnTo>
                    <a:pt x="f58" y="f59"/>
                  </a:lnTo>
                  <a:lnTo>
                    <a:pt x="f60" y="f61"/>
                  </a:lnTo>
                  <a:lnTo>
                    <a:pt x="f62" y="f63"/>
                  </a:lnTo>
                  <a:lnTo>
                    <a:pt x="f64" y="f65"/>
                  </a:lnTo>
                  <a:lnTo>
                    <a:pt x="f64" y="f27"/>
                  </a:lnTo>
                  <a:lnTo>
                    <a:pt x="f64" y="f27"/>
                  </a:lnTo>
                  <a:lnTo>
                    <a:pt x="f64" y="f66"/>
                  </a:lnTo>
                  <a:lnTo>
                    <a:pt x="f62" y="f67"/>
                  </a:lnTo>
                  <a:lnTo>
                    <a:pt x="f60" y="f68"/>
                  </a:lnTo>
                  <a:lnTo>
                    <a:pt x="f58" y="f69"/>
                  </a:lnTo>
                  <a:lnTo>
                    <a:pt x="f56" y="f46"/>
                  </a:lnTo>
                  <a:lnTo>
                    <a:pt x="f54" y="f48"/>
                  </a:lnTo>
                  <a:lnTo>
                    <a:pt x="f53" y="f16"/>
                  </a:lnTo>
                  <a:lnTo>
                    <a:pt x="f51" y="f70"/>
                  </a:lnTo>
                  <a:lnTo>
                    <a:pt x="f49" y="f53"/>
                  </a:lnTo>
                  <a:lnTo>
                    <a:pt x="f48" y="f71"/>
                  </a:lnTo>
                  <a:lnTo>
                    <a:pt x="f46" y="f10"/>
                  </a:lnTo>
                  <a:lnTo>
                    <a:pt x="f44" y="f72"/>
                  </a:lnTo>
                  <a:lnTo>
                    <a:pt x="f42" y="f60"/>
                  </a:lnTo>
                  <a:lnTo>
                    <a:pt x="f41" y="f73"/>
                  </a:lnTo>
                  <a:lnTo>
                    <a:pt x="f40" y="f6"/>
                  </a:lnTo>
                  <a:lnTo>
                    <a:pt x="f4" y="f3"/>
                  </a:lnTo>
                  <a:lnTo>
                    <a:pt x="f4"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577;p48">
              <a:extLst>
                <a:ext uri="{FF2B5EF4-FFF2-40B4-BE49-F238E27FC236}">
                  <a16:creationId xmlns:a16="http://schemas.microsoft.com/office/drawing/2014/main" id="{80CF2610-B5C3-4829-E3F6-489C8CA46E04}"/>
                </a:ext>
              </a:extLst>
            </p:cNvPr>
            <p:cNvSpPr/>
            <p:nvPr/>
          </p:nvSpPr>
          <p:spPr>
            <a:xfrm>
              <a:off x="7251210" y="2173190"/>
              <a:ext cx="27" cy="27"/>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fill="none">
                  <a:moveTo>
                    <a:pt x="f2" y="f3"/>
                  </a:moveTo>
                  <a:lnTo>
                    <a:pt x="f2" y="f3"/>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Google Shape;582;p49">
            <a:extLst>
              <a:ext uri="{FF2B5EF4-FFF2-40B4-BE49-F238E27FC236}">
                <a16:creationId xmlns:a16="http://schemas.microsoft.com/office/drawing/2014/main" id="{87B854BC-BC29-66E5-2CEB-E40415D51118}"/>
              </a:ext>
            </a:extLst>
          </p:cNvPr>
          <p:cNvSpPr txBox="1">
            <a:spLocks noGrp="1"/>
          </p:cNvSpPr>
          <p:nvPr>
            <p:ph type="title"/>
          </p:nvPr>
        </p:nvSpPr>
        <p:spPr>
          <a:xfrm>
            <a:off x="1202728" y="2074663"/>
            <a:ext cx="6738597" cy="1845597"/>
          </a:xfrm>
        </p:spPr>
        <p:txBody>
          <a:bodyPr/>
          <a:lstStyle/>
          <a:p>
            <a:pPr lvl="0"/>
            <a:r>
              <a:rPr lang="en-US">
                <a:solidFill>
                  <a:srgbClr val="FFFFFF"/>
                </a:solidFill>
              </a:rPr>
              <a:t>150,000</a:t>
            </a:r>
          </a:p>
        </p:txBody>
      </p:sp>
      <p:sp>
        <p:nvSpPr>
          <p:cNvPr id="3" name="Google Shape;583;p49">
            <a:extLst>
              <a:ext uri="{FF2B5EF4-FFF2-40B4-BE49-F238E27FC236}">
                <a16:creationId xmlns:a16="http://schemas.microsoft.com/office/drawing/2014/main" id="{4FE5E694-DA94-DBAD-722D-CEF6E7D3E8D2}"/>
              </a:ext>
            </a:extLst>
          </p:cNvPr>
          <p:cNvSpPr txBox="1">
            <a:spLocks noGrp="1"/>
          </p:cNvSpPr>
          <p:nvPr>
            <p:ph type="subTitle" idx="4294967295"/>
          </p:nvPr>
        </p:nvSpPr>
        <p:spPr>
          <a:xfrm>
            <a:off x="1749329" y="4086910"/>
            <a:ext cx="5645395" cy="497104"/>
          </a:xfrm>
        </p:spPr>
        <p:txBody>
          <a:bodyPr anchorCtr="1"/>
          <a:lstStyle/>
          <a:p>
            <a:pPr marL="0" lvl="0" indent="0" algn="ctr">
              <a:buNone/>
            </a:pPr>
            <a:r>
              <a:rPr lang="en-US" sz="1600">
                <a:solidFill>
                  <a:srgbClr val="FFFFFF"/>
                </a:solidFill>
              </a:rPr>
              <a:t>Big numbers catch your audience’s attention</a:t>
            </a:r>
          </a:p>
        </p:txBody>
      </p:sp>
      <p:grpSp>
        <p:nvGrpSpPr>
          <p:cNvPr id="4" name="Grupo 8">
            <a:extLst>
              <a:ext uri="{FF2B5EF4-FFF2-40B4-BE49-F238E27FC236}">
                <a16:creationId xmlns:a16="http://schemas.microsoft.com/office/drawing/2014/main" id="{83B82F79-0FB3-33E6-1B3C-4587C1AB0EEC}"/>
              </a:ext>
            </a:extLst>
          </p:cNvPr>
          <p:cNvGrpSpPr/>
          <p:nvPr/>
        </p:nvGrpSpPr>
        <p:grpSpPr>
          <a:xfrm>
            <a:off x="3395660" y="293686"/>
            <a:ext cx="2154234" cy="2081211"/>
            <a:chOff x="3395660" y="293686"/>
            <a:chExt cx="2154234" cy="2081211"/>
          </a:xfrm>
        </p:grpSpPr>
        <p:sp>
          <p:nvSpPr>
            <p:cNvPr id="5" name="Freeform 5">
              <a:extLst>
                <a:ext uri="{FF2B5EF4-FFF2-40B4-BE49-F238E27FC236}">
                  <a16:creationId xmlns:a16="http://schemas.microsoft.com/office/drawing/2014/main" id="{30CE9195-86E2-9AA2-A323-1DE67009BA1C}"/>
                </a:ext>
              </a:extLst>
            </p:cNvPr>
            <p:cNvSpPr/>
            <p:nvPr/>
          </p:nvSpPr>
          <p:spPr>
            <a:xfrm>
              <a:off x="3395660" y="641351"/>
              <a:ext cx="2154234" cy="1733546"/>
            </a:xfrm>
            <a:custGeom>
              <a:avLst/>
              <a:gdLst>
                <a:gd name="f0" fmla="val 10800000"/>
                <a:gd name="f1" fmla="val 5400000"/>
                <a:gd name="f2" fmla="val 360"/>
                <a:gd name="f3" fmla="val 180"/>
                <a:gd name="f4" fmla="val w"/>
                <a:gd name="f5" fmla="val h"/>
                <a:gd name="f6" fmla="val 0"/>
                <a:gd name="f7" fmla="val 470"/>
                <a:gd name="f8" fmla="val 378"/>
                <a:gd name="f9" fmla="val 448"/>
                <a:gd name="f10" fmla="val 438"/>
                <a:gd name="f11" fmla="val 428"/>
                <a:gd name="f12" fmla="val 1"/>
                <a:gd name="f13" fmla="val 419"/>
                <a:gd name="f14" fmla="val 400"/>
                <a:gd name="f15" fmla="val 2"/>
                <a:gd name="f16" fmla="val 382"/>
                <a:gd name="f17" fmla="val 9"/>
                <a:gd name="f18" fmla="val 363"/>
                <a:gd name="f19" fmla="val 11"/>
                <a:gd name="f20" fmla="val 356"/>
                <a:gd name="f21" fmla="val 345"/>
                <a:gd name="f22" fmla="val 18"/>
                <a:gd name="f23" fmla="val 337"/>
                <a:gd name="f24" fmla="val 23"/>
                <a:gd name="f25" fmla="val 313"/>
                <a:gd name="f26" fmla="val 36"/>
                <a:gd name="f27" fmla="val 290"/>
                <a:gd name="f28" fmla="val 51"/>
                <a:gd name="f29" fmla="val 276"/>
                <a:gd name="f30" fmla="val 77"/>
                <a:gd name="f31" fmla="val 262"/>
                <a:gd name="f32" fmla="val 105"/>
                <a:gd name="f33" fmla="val 257"/>
                <a:gd name="f34" fmla="val 135"/>
                <a:gd name="f35" fmla="val 275"/>
                <a:gd name="f36" fmla="val 161"/>
                <a:gd name="f37" fmla="val 288"/>
                <a:gd name="f38" fmla="val 179"/>
                <a:gd name="f39" fmla="val 285"/>
                <a:gd name="f40" fmla="val 191"/>
                <a:gd name="f41" fmla="val 208"/>
                <a:gd name="f42" fmla="val 243"/>
                <a:gd name="f43" fmla="val 246"/>
                <a:gd name="f44" fmla="val 281"/>
                <a:gd name="f45" fmla="val 242"/>
                <a:gd name="f46" fmla="val 323"/>
                <a:gd name="f47" fmla="val 237"/>
                <a:gd name="f48" fmla="val 316"/>
                <a:gd name="f49" fmla="val 233"/>
                <a:gd name="f50" fmla="val 310"/>
                <a:gd name="f51" fmla="val 228"/>
                <a:gd name="f52" fmla="val 304"/>
                <a:gd name="f53" fmla="val 223"/>
                <a:gd name="f54" fmla="val 298"/>
                <a:gd name="f55" fmla="val 222"/>
                <a:gd name="f56" fmla="val 292"/>
                <a:gd name="f57" fmla="val 225"/>
                <a:gd name="f58" fmla="val 284"/>
                <a:gd name="f59" fmla="val 235"/>
                <a:gd name="f60" fmla="val 253"/>
                <a:gd name="f61" fmla="val 227"/>
                <a:gd name="f62" fmla="val 206"/>
                <a:gd name="f63" fmla="val 201"/>
                <a:gd name="f64" fmla="val 169"/>
                <a:gd name="f65" fmla="val 160"/>
                <a:gd name="f66" fmla="val 119"/>
                <a:gd name="f67" fmla="val 157"/>
                <a:gd name="f68" fmla="val 70"/>
                <a:gd name="f69" fmla="val 154"/>
                <a:gd name="f70" fmla="val 53"/>
                <a:gd name="f71" fmla="val 153"/>
                <a:gd name="f72" fmla="val 159"/>
                <a:gd name="f73" fmla="val 19"/>
                <a:gd name="f74" fmla="val 163"/>
                <a:gd name="f75" fmla="val 5"/>
                <a:gd name="f76" fmla="val 166"/>
                <a:gd name="f77" fmla="val 178"/>
                <a:gd name="f78" fmla="val 189"/>
                <a:gd name="f79" fmla="val 12"/>
                <a:gd name="f80" fmla="val 194"/>
                <a:gd name="f81" fmla="val 15"/>
                <a:gd name="f82" fmla="val 198"/>
                <a:gd name="f83" fmla="val 17"/>
                <a:gd name="f84" fmla="val 202"/>
                <a:gd name="f85" fmla="val 24"/>
                <a:gd name="f86" fmla="val 220"/>
                <a:gd name="f87" fmla="val 32"/>
                <a:gd name="f88" fmla="val 39"/>
                <a:gd name="f89" fmla="val 255"/>
                <a:gd name="f90" fmla="val 46"/>
                <a:gd name="f91" fmla="val 59"/>
                <a:gd name="f92" fmla="val 74"/>
                <a:gd name="f93" fmla="val 307"/>
                <a:gd name="f94" fmla="val 88"/>
                <a:gd name="f95" fmla="val 321"/>
                <a:gd name="f96" fmla="val 333"/>
                <a:gd name="f97" fmla="val 124"/>
                <a:gd name="f98" fmla="val 343"/>
                <a:gd name="f99" fmla="val 184"/>
                <a:gd name="f100" fmla="val 341"/>
                <a:gd name="f101" fmla="val 207"/>
                <a:gd name="f102" fmla="val 315"/>
                <a:gd name="f103" fmla="val 212"/>
                <a:gd name="f104" fmla="val 213"/>
                <a:gd name="f105" fmla="val 311"/>
                <a:gd name="f106" fmla="val 217"/>
                <a:gd name="f107" fmla="val 317"/>
                <a:gd name="f108" fmla="val 229"/>
                <a:gd name="f109" fmla="val 332"/>
                <a:gd name="f110" fmla="val 350"/>
                <a:gd name="f111" fmla="val 240"/>
                <a:gd name="f112" fmla="val 369"/>
                <a:gd name="f113" fmla="val 241"/>
                <a:gd name="f114" fmla="val 374"/>
                <a:gd name="f115" fmla="val 248"/>
                <a:gd name="f116" fmla="val 256"/>
                <a:gd name="f117" fmla="val 375"/>
                <a:gd name="f118" fmla="val 367"/>
                <a:gd name="f119" fmla="val 366"/>
                <a:gd name="f120" fmla="val 364"/>
                <a:gd name="f121" fmla="val 354"/>
                <a:gd name="f122" fmla="val 261"/>
                <a:gd name="f123" fmla="val 335"/>
                <a:gd name="f124" fmla="val 265"/>
                <a:gd name="f125" fmla="val 329"/>
                <a:gd name="f126" fmla="val 267"/>
                <a:gd name="f127" fmla="val 270"/>
                <a:gd name="f128" fmla="val 318"/>
                <a:gd name="f129" fmla="val 312"/>
                <a:gd name="f130" fmla="val 279"/>
                <a:gd name="f131" fmla="val 283"/>
                <a:gd name="f132" fmla="val 302"/>
                <a:gd name="f133" fmla="val 287"/>
                <a:gd name="f134" fmla="val 296"/>
                <a:gd name="f135" fmla="val 294"/>
                <a:gd name="f136" fmla="val 301"/>
                <a:gd name="f137" fmla="val 308"/>
                <a:gd name="f138" fmla="val 320"/>
                <a:gd name="f139" fmla="val 324"/>
                <a:gd name="f140" fmla="val 362"/>
                <a:gd name="f141" fmla="val 306"/>
                <a:gd name="f142" fmla="val 377"/>
                <a:gd name="f143" fmla="val 293"/>
                <a:gd name="f144" fmla="val 390"/>
                <a:gd name="f145" fmla="val 398"/>
                <a:gd name="f146" fmla="val 411"/>
                <a:gd name="f147" fmla="val 417"/>
                <a:gd name="f148" fmla="val 234"/>
                <a:gd name="f149" fmla="val 407"/>
                <a:gd name="f150" fmla="val 383"/>
                <a:gd name="f151" fmla="val 216"/>
                <a:gd name="f152" fmla="val 357"/>
                <a:gd name="f153" fmla="val 210"/>
                <a:gd name="f154" fmla="val 330"/>
                <a:gd name="f155" fmla="val 214"/>
                <a:gd name="f156" fmla="val 300"/>
                <a:gd name="f157" fmla="val 218"/>
                <a:gd name="f158" fmla="val 277"/>
                <a:gd name="f159" fmla="val 280"/>
                <a:gd name="f160" fmla="val 266"/>
                <a:gd name="f161" fmla="val 271"/>
                <a:gd name="f162" fmla="val 289"/>
                <a:gd name="f163" fmla="val 264"/>
                <a:gd name="f164" fmla="val 299"/>
                <a:gd name="f165" fmla="val 263"/>
                <a:gd name="f166" fmla="val 278"/>
                <a:gd name="f167" fmla="val 268"/>
                <a:gd name="f168" fmla="val 269"/>
                <a:gd name="f169" fmla="val 245"/>
                <a:gd name="f170" fmla="val 286"/>
                <a:gd name="f171" fmla="val 221"/>
                <a:gd name="f172" fmla="val 199"/>
                <a:gd name="f173" fmla="val 303"/>
                <a:gd name="f174" fmla="val 192"/>
                <a:gd name="f175" fmla="val 196"/>
                <a:gd name="f176" fmla="val 209"/>
                <a:gd name="f177" fmla="val 365"/>
                <a:gd name="f178" fmla="val 388"/>
                <a:gd name="f179" fmla="val 420"/>
                <a:gd name="f180" fmla="val 172"/>
                <a:gd name="f181" fmla="val 437"/>
                <a:gd name="f182" fmla="val 141"/>
                <a:gd name="f183" fmla="val 447"/>
                <a:gd name="f184" fmla="val 454"/>
                <a:gd name="f185" fmla="val 455"/>
                <a:gd name="f186" fmla="val 47"/>
                <a:gd name="f187" fmla="val 466"/>
                <a:gd name="f188" fmla="val 460"/>
                <a:gd name="f189" fmla="val 195"/>
                <a:gd name="f190" fmla="val 171"/>
                <a:gd name="f191" fmla="val 145"/>
                <a:gd name="f192" fmla="val 117"/>
                <a:gd name="f193" fmla="val 115"/>
                <a:gd name="f194" fmla="val 112"/>
                <a:gd name="f195" fmla="val 215"/>
                <a:gd name="f196" fmla="val 110"/>
                <a:gd name="f197" fmla="val 100"/>
                <a:gd name="f198" fmla="val 98"/>
                <a:gd name="f199" fmla="val 96"/>
                <a:gd name="f200" fmla="val 224"/>
                <a:gd name="f201" fmla="val 99"/>
                <a:gd name="f202" fmla="val 104"/>
                <a:gd name="f203" fmla="val 133"/>
                <a:gd name="f204" fmla="val 146"/>
                <a:gd name="f205" fmla="val 251"/>
                <a:gd name="f206" fmla="val 259"/>
                <a:gd name="f207" fmla="val 183"/>
                <a:gd name="f208" fmla="val 190"/>
                <a:gd name="f209" fmla="val 188"/>
                <a:gd name="f210" fmla="val 170"/>
                <a:gd name="f211" fmla="val 155"/>
                <a:gd name="f212" fmla="val 137"/>
                <a:gd name="f213" fmla="val 305"/>
                <a:gd name="f214" fmla="val 111"/>
                <a:gd name="f215" fmla="val 94"/>
                <a:gd name="f216" fmla="val 282"/>
                <a:gd name="f217" fmla="val 81"/>
                <a:gd name="f218" fmla="val 68"/>
                <a:gd name="f219" fmla="val 61"/>
                <a:gd name="f220" fmla="val 219"/>
                <a:gd name="f221" fmla="val 52"/>
                <a:gd name="f222" fmla="val 197"/>
                <a:gd name="f223" fmla="val 50"/>
                <a:gd name="f224" fmla="val 49"/>
                <a:gd name="f225" fmla="val 55"/>
                <a:gd name="f226" fmla="val 95"/>
                <a:gd name="f227" fmla="val 226"/>
                <a:gd name="f228" fmla="val 244"/>
                <a:gd name="f229" fmla="val 230"/>
                <a:gd name="f230" fmla="val 359"/>
                <a:gd name="f231" fmla="val 358"/>
                <a:gd name="f232" fmla="val 231"/>
                <a:gd name="f233" fmla="val 355"/>
                <a:gd name="f234" fmla="val 232"/>
                <a:gd name="f235" fmla="val 336"/>
                <a:gd name="f236" fmla="val 349"/>
                <a:gd name="f237" fmla="val 239"/>
                <a:gd name="f238" fmla="val 368"/>
                <a:gd name="f239" fmla="val 380"/>
                <a:gd name="f240" fmla="val 372"/>
                <a:gd name="f241" fmla="val 258"/>
                <a:gd name="f242" fmla="val 361"/>
                <a:gd name="f243" fmla="val 331"/>
                <a:gd name="f244" fmla="val 328"/>
                <a:gd name="f245" fmla="val 325"/>
                <a:gd name="f246" fmla="val 260"/>
                <a:gd name="f247" fmla="val 252"/>
                <a:gd name="f248" fmla="val 249"/>
                <a:gd name="f249" fmla="val 353"/>
                <a:gd name="f250" fmla="val 247"/>
                <a:gd name="f251" fmla="val 314"/>
                <a:gd name="f252" fmla="val 295"/>
                <a:gd name="f253" fmla="val 254"/>
                <a:gd name="f254" fmla="val 134"/>
                <a:gd name="f255" fmla="val 389"/>
                <a:gd name="f256" fmla="val 150"/>
                <a:gd name="f257" fmla="val 376"/>
                <a:gd name="f258" fmla="val 162"/>
                <a:gd name="f259" fmla="val 168"/>
                <a:gd name="f260" fmla="val 319"/>
                <a:gd name="f261" fmla="val 165"/>
                <a:gd name="f262" fmla="val 152"/>
                <a:gd name="f263" fmla="val 346"/>
                <a:gd name="f264" fmla="val 126"/>
                <a:gd name="f265" fmla="val 102"/>
                <a:gd name="f266" fmla="val 80"/>
                <a:gd name="f267" fmla="val 392"/>
                <a:gd name="f268" fmla="val 75"/>
                <a:gd name="f269" fmla="val 397"/>
                <a:gd name="f270" fmla="val 391"/>
                <a:gd name="f271" fmla="val 64"/>
                <a:gd name="f272" fmla="val 385"/>
                <a:gd name="f273" fmla="val 58"/>
                <a:gd name="f274" fmla="val 93"/>
                <a:gd name="f275" fmla="val 118"/>
                <a:gd name="f276" fmla="val 147"/>
                <a:gd name="f277" fmla="val 151"/>
                <a:gd name="f278" fmla="val 128"/>
                <a:gd name="f279" fmla="val 84"/>
                <a:gd name="f280" fmla="val 57"/>
                <a:gd name="f281" fmla="val 396"/>
                <a:gd name="f282" fmla="val 405"/>
                <a:gd name="f283" fmla="val 415"/>
                <a:gd name="f284" fmla="val 35"/>
                <a:gd name="f285" fmla="val 427"/>
                <a:gd name="f286" fmla="val 33"/>
                <a:gd name="f287" fmla="val 418"/>
                <a:gd name="f288" fmla="+- 0 0 -90"/>
                <a:gd name="f289" fmla="*/ f4 1 470"/>
                <a:gd name="f290" fmla="*/ f5 1 378"/>
                <a:gd name="f291" fmla="val f6"/>
                <a:gd name="f292" fmla="val f7"/>
                <a:gd name="f293" fmla="val f8"/>
                <a:gd name="f294" fmla="*/ f288 f0 1"/>
                <a:gd name="f295" fmla="+- f293 0 f291"/>
                <a:gd name="f296" fmla="+- f292 0 f291"/>
                <a:gd name="f297" fmla="*/ f294 1 f3"/>
                <a:gd name="f298" fmla="*/ f296 1 470"/>
                <a:gd name="f299" fmla="*/ f295 1 378"/>
                <a:gd name="f300" fmla="*/ 419 f296 1"/>
                <a:gd name="f301" fmla="*/ 1 f295 1"/>
                <a:gd name="f302" fmla="*/ 337 f296 1"/>
                <a:gd name="f303" fmla="*/ 23 f295 1"/>
                <a:gd name="f304" fmla="*/ 275 f296 1"/>
                <a:gd name="f305" fmla="*/ 161 f295 1"/>
                <a:gd name="f306" fmla="*/ 242 f296 1"/>
                <a:gd name="f307" fmla="*/ 323 f295 1"/>
                <a:gd name="f308" fmla="*/ 225 f296 1"/>
                <a:gd name="f309" fmla="*/ 284 f295 1"/>
                <a:gd name="f310" fmla="*/ 70 f296 1"/>
                <a:gd name="f311" fmla="*/ 154 f295 1"/>
                <a:gd name="f312" fmla="*/ 9 f296 1"/>
                <a:gd name="f313" fmla="*/ 189 f295 1"/>
                <a:gd name="f314" fmla="*/ 39 f296 1"/>
                <a:gd name="f315" fmla="*/ 255 f295 1"/>
                <a:gd name="f316" fmla="*/ 124 f296 1"/>
                <a:gd name="f317" fmla="*/ 337 f295 1"/>
                <a:gd name="f318" fmla="*/ 217 f296 1"/>
                <a:gd name="f319" fmla="*/ 317 f295 1"/>
                <a:gd name="f320" fmla="*/ 248 f296 1"/>
                <a:gd name="f321" fmla="*/ 378 f295 1"/>
                <a:gd name="f322" fmla="*/ 256 f296 1"/>
                <a:gd name="f323" fmla="*/ 364 f295 1"/>
                <a:gd name="f324" fmla="*/ 270 f296 1"/>
                <a:gd name="f325" fmla="*/ 318 f295 1"/>
                <a:gd name="f326" fmla="*/ 294 f296 1"/>
                <a:gd name="f327" fmla="*/ 301 f295 1"/>
                <a:gd name="f328" fmla="*/ 324 f296 1"/>
                <a:gd name="f329" fmla="*/ 313 f295 1"/>
                <a:gd name="f330" fmla="*/ 411 f296 1"/>
                <a:gd name="f331" fmla="*/ 253 f295 1"/>
                <a:gd name="f332" fmla="*/ 330 f296 1"/>
                <a:gd name="f333" fmla="*/ 214 f295 1"/>
                <a:gd name="f334" fmla="*/ 264 f296 1"/>
                <a:gd name="f335" fmla="*/ 299 f295 1"/>
                <a:gd name="f336" fmla="*/ 261 f296 1"/>
                <a:gd name="f337" fmla="*/ 296 f295 1"/>
                <a:gd name="f338" fmla="*/ 268 f296 1"/>
                <a:gd name="f339" fmla="*/ 268 f295 1"/>
                <a:gd name="f340" fmla="*/ 311 f296 1"/>
                <a:gd name="f341" fmla="*/ 196 f295 1"/>
                <a:gd name="f342" fmla="*/ 447 f296 1"/>
                <a:gd name="f343" fmla="*/ 105 f295 1"/>
                <a:gd name="f344" fmla="*/ 448 f296 1"/>
                <a:gd name="f345" fmla="*/ 0 f295 1"/>
                <a:gd name="f346" fmla="*/ 117 f296 1"/>
                <a:gd name="f347" fmla="*/ 217 f295 1"/>
                <a:gd name="f348" fmla="*/ 98 f296 1"/>
                <a:gd name="f349" fmla="*/ 218 f295 1"/>
                <a:gd name="f350" fmla="*/ 146 f296 1"/>
                <a:gd name="f351" fmla="*/ 251 f295 1"/>
                <a:gd name="f352" fmla="*/ 184 f296 1"/>
                <a:gd name="f353" fmla="*/ 292 f295 1"/>
                <a:gd name="f354" fmla="*/ 81 f296 1"/>
                <a:gd name="f355" fmla="*/ 261 f295 1"/>
                <a:gd name="f356" fmla="*/ 55 f296 1"/>
                <a:gd name="f357" fmla="*/ 190 f295 1"/>
                <a:gd name="f358" fmla="*/ 195 f296 1"/>
                <a:gd name="f359" fmla="*/ 267 f295 1"/>
                <a:gd name="f360" fmla="*/ 359 f296 1"/>
                <a:gd name="f361" fmla="*/ 230 f295 1"/>
                <a:gd name="f362" fmla="*/ 358 f296 1"/>
                <a:gd name="f363" fmla="*/ 349 f296 1"/>
                <a:gd name="f364" fmla="*/ 239 f295 1"/>
                <a:gd name="f365" fmla="*/ 368 f296 1"/>
                <a:gd name="f366" fmla="*/ 242 f295 1"/>
                <a:gd name="f367" fmla="*/ 333 f296 1"/>
                <a:gd name="f368" fmla="*/ 287 f295 1"/>
                <a:gd name="f369" fmla="*/ 328 f296 1"/>
                <a:gd name="f370" fmla="*/ 278 f295 1"/>
                <a:gd name="f371" fmla="*/ 260 f295 1"/>
                <a:gd name="f372" fmla="*/ 249 f295 1"/>
                <a:gd name="f373" fmla="*/ 308 f296 1"/>
                <a:gd name="f374" fmla="*/ 305 f296 1"/>
                <a:gd name="f375" fmla="*/ 283 f295 1"/>
                <a:gd name="f376" fmla="*/ 282 f295 1"/>
                <a:gd name="f377" fmla="*/ 254 f296 1"/>
                <a:gd name="f378" fmla="*/ 357 f296 1"/>
                <a:gd name="f379" fmla="*/ 168 f295 1"/>
                <a:gd name="f380" fmla="*/ 152 f295 1"/>
                <a:gd name="f381" fmla="*/ 391 f296 1"/>
                <a:gd name="f382" fmla="*/ 64 f295 1"/>
                <a:gd name="f383" fmla="*/ 312 f296 1"/>
                <a:gd name="f384" fmla="*/ 145 f295 1"/>
                <a:gd name="f385" fmla="*/ 84 f295 1"/>
                <a:gd name="f386" fmla="*/ 427 f296 1"/>
                <a:gd name="f387" fmla="*/ 33 f295 1"/>
                <a:gd name="f388" fmla="+- f297 0 f1"/>
                <a:gd name="f389" fmla="*/ f300 1 470"/>
                <a:gd name="f390" fmla="*/ f301 1 378"/>
                <a:gd name="f391" fmla="*/ f302 1 470"/>
                <a:gd name="f392" fmla="*/ f303 1 378"/>
                <a:gd name="f393" fmla="*/ f304 1 470"/>
                <a:gd name="f394" fmla="*/ f305 1 378"/>
                <a:gd name="f395" fmla="*/ f306 1 470"/>
                <a:gd name="f396" fmla="*/ f307 1 378"/>
                <a:gd name="f397" fmla="*/ f308 1 470"/>
                <a:gd name="f398" fmla="*/ f309 1 378"/>
                <a:gd name="f399" fmla="*/ f310 1 470"/>
                <a:gd name="f400" fmla="*/ f311 1 378"/>
                <a:gd name="f401" fmla="*/ f312 1 470"/>
                <a:gd name="f402" fmla="*/ f313 1 378"/>
                <a:gd name="f403" fmla="*/ f314 1 470"/>
                <a:gd name="f404" fmla="*/ f315 1 378"/>
                <a:gd name="f405" fmla="*/ f316 1 470"/>
                <a:gd name="f406" fmla="*/ f317 1 378"/>
                <a:gd name="f407" fmla="*/ f318 1 470"/>
                <a:gd name="f408" fmla="*/ f319 1 378"/>
                <a:gd name="f409" fmla="*/ f320 1 470"/>
                <a:gd name="f410" fmla="*/ f321 1 378"/>
                <a:gd name="f411" fmla="*/ f322 1 470"/>
                <a:gd name="f412" fmla="*/ f323 1 378"/>
                <a:gd name="f413" fmla="*/ f324 1 470"/>
                <a:gd name="f414" fmla="*/ f325 1 378"/>
                <a:gd name="f415" fmla="*/ f326 1 470"/>
                <a:gd name="f416" fmla="*/ f327 1 378"/>
                <a:gd name="f417" fmla="*/ f328 1 470"/>
                <a:gd name="f418" fmla="*/ f329 1 378"/>
                <a:gd name="f419" fmla="*/ f330 1 470"/>
                <a:gd name="f420" fmla="*/ f331 1 378"/>
                <a:gd name="f421" fmla="*/ f332 1 470"/>
                <a:gd name="f422" fmla="*/ f333 1 378"/>
                <a:gd name="f423" fmla="*/ f334 1 470"/>
                <a:gd name="f424" fmla="*/ f335 1 378"/>
                <a:gd name="f425" fmla="*/ f336 1 470"/>
                <a:gd name="f426" fmla="*/ f337 1 378"/>
                <a:gd name="f427" fmla="*/ f338 1 470"/>
                <a:gd name="f428" fmla="*/ f339 1 378"/>
                <a:gd name="f429" fmla="*/ f340 1 470"/>
                <a:gd name="f430" fmla="*/ f341 1 378"/>
                <a:gd name="f431" fmla="*/ f342 1 470"/>
                <a:gd name="f432" fmla="*/ f343 1 378"/>
                <a:gd name="f433" fmla="*/ f344 1 470"/>
                <a:gd name="f434" fmla="*/ f345 1 378"/>
                <a:gd name="f435" fmla="*/ f346 1 470"/>
                <a:gd name="f436" fmla="*/ f347 1 378"/>
                <a:gd name="f437" fmla="*/ f348 1 470"/>
                <a:gd name="f438" fmla="*/ f349 1 378"/>
                <a:gd name="f439" fmla="*/ f350 1 470"/>
                <a:gd name="f440" fmla="*/ f351 1 378"/>
                <a:gd name="f441" fmla="*/ f352 1 470"/>
                <a:gd name="f442" fmla="*/ f353 1 378"/>
                <a:gd name="f443" fmla="*/ f354 1 470"/>
                <a:gd name="f444" fmla="*/ f355 1 378"/>
                <a:gd name="f445" fmla="*/ f356 1 470"/>
                <a:gd name="f446" fmla="*/ f357 1 378"/>
                <a:gd name="f447" fmla="*/ f358 1 470"/>
                <a:gd name="f448" fmla="*/ f359 1 378"/>
                <a:gd name="f449" fmla="*/ f360 1 470"/>
                <a:gd name="f450" fmla="*/ f361 1 378"/>
                <a:gd name="f451" fmla="*/ f362 1 470"/>
                <a:gd name="f452" fmla="*/ f363 1 470"/>
                <a:gd name="f453" fmla="*/ f364 1 378"/>
                <a:gd name="f454" fmla="*/ f365 1 470"/>
                <a:gd name="f455" fmla="*/ f366 1 378"/>
                <a:gd name="f456" fmla="*/ f367 1 470"/>
                <a:gd name="f457" fmla="*/ f368 1 378"/>
                <a:gd name="f458" fmla="*/ f369 1 470"/>
                <a:gd name="f459" fmla="*/ f370 1 378"/>
                <a:gd name="f460" fmla="*/ f371 1 378"/>
                <a:gd name="f461" fmla="*/ f372 1 378"/>
                <a:gd name="f462" fmla="*/ f373 1 470"/>
                <a:gd name="f463" fmla="*/ f374 1 470"/>
                <a:gd name="f464" fmla="*/ f375 1 378"/>
                <a:gd name="f465" fmla="*/ f376 1 378"/>
                <a:gd name="f466" fmla="*/ f377 1 470"/>
                <a:gd name="f467" fmla="*/ f378 1 470"/>
                <a:gd name="f468" fmla="*/ f379 1 378"/>
                <a:gd name="f469" fmla="*/ f380 1 378"/>
                <a:gd name="f470" fmla="*/ f381 1 470"/>
                <a:gd name="f471" fmla="*/ f382 1 378"/>
                <a:gd name="f472" fmla="*/ f383 1 470"/>
                <a:gd name="f473" fmla="*/ f384 1 378"/>
                <a:gd name="f474" fmla="*/ f385 1 378"/>
                <a:gd name="f475" fmla="*/ f386 1 470"/>
                <a:gd name="f476" fmla="*/ f387 1 378"/>
                <a:gd name="f477" fmla="*/ 0 1 f298"/>
                <a:gd name="f478" fmla="*/ f292 1 f298"/>
                <a:gd name="f479" fmla="*/ 0 1 f299"/>
                <a:gd name="f480" fmla="*/ f293 1 f299"/>
                <a:gd name="f481" fmla="*/ f389 1 f298"/>
                <a:gd name="f482" fmla="*/ f390 1 f299"/>
                <a:gd name="f483" fmla="*/ f391 1 f298"/>
                <a:gd name="f484" fmla="*/ f392 1 f299"/>
                <a:gd name="f485" fmla="*/ f393 1 f298"/>
                <a:gd name="f486" fmla="*/ f394 1 f299"/>
                <a:gd name="f487" fmla="*/ f395 1 f298"/>
                <a:gd name="f488" fmla="*/ f396 1 f299"/>
                <a:gd name="f489" fmla="*/ f397 1 f298"/>
                <a:gd name="f490" fmla="*/ f398 1 f299"/>
                <a:gd name="f491" fmla="*/ f399 1 f298"/>
                <a:gd name="f492" fmla="*/ f400 1 f299"/>
                <a:gd name="f493" fmla="*/ f401 1 f298"/>
                <a:gd name="f494" fmla="*/ f402 1 f299"/>
                <a:gd name="f495" fmla="*/ f403 1 f298"/>
                <a:gd name="f496" fmla="*/ f404 1 f299"/>
                <a:gd name="f497" fmla="*/ f405 1 f298"/>
                <a:gd name="f498" fmla="*/ f406 1 f299"/>
                <a:gd name="f499" fmla="*/ f407 1 f298"/>
                <a:gd name="f500" fmla="*/ f408 1 f299"/>
                <a:gd name="f501" fmla="*/ f409 1 f298"/>
                <a:gd name="f502" fmla="*/ f410 1 f299"/>
                <a:gd name="f503" fmla="*/ f411 1 f298"/>
                <a:gd name="f504" fmla="*/ f412 1 f299"/>
                <a:gd name="f505" fmla="*/ f413 1 f298"/>
                <a:gd name="f506" fmla="*/ f414 1 f299"/>
                <a:gd name="f507" fmla="*/ f415 1 f298"/>
                <a:gd name="f508" fmla="*/ f416 1 f299"/>
                <a:gd name="f509" fmla="*/ f417 1 f298"/>
                <a:gd name="f510" fmla="*/ f418 1 f299"/>
                <a:gd name="f511" fmla="*/ f419 1 f298"/>
                <a:gd name="f512" fmla="*/ f420 1 f299"/>
                <a:gd name="f513" fmla="*/ f421 1 f298"/>
                <a:gd name="f514" fmla="*/ f422 1 f299"/>
                <a:gd name="f515" fmla="*/ f423 1 f298"/>
                <a:gd name="f516" fmla="*/ f424 1 f299"/>
                <a:gd name="f517" fmla="*/ f425 1 f298"/>
                <a:gd name="f518" fmla="*/ f426 1 f299"/>
                <a:gd name="f519" fmla="*/ f427 1 f298"/>
                <a:gd name="f520" fmla="*/ f428 1 f299"/>
                <a:gd name="f521" fmla="*/ f429 1 f298"/>
                <a:gd name="f522" fmla="*/ f430 1 f299"/>
                <a:gd name="f523" fmla="*/ f431 1 f298"/>
                <a:gd name="f524" fmla="*/ f432 1 f299"/>
                <a:gd name="f525" fmla="*/ f433 1 f298"/>
                <a:gd name="f526" fmla="*/ f434 1 f299"/>
                <a:gd name="f527" fmla="*/ f435 1 f298"/>
                <a:gd name="f528" fmla="*/ f436 1 f299"/>
                <a:gd name="f529" fmla="*/ f437 1 f298"/>
                <a:gd name="f530" fmla="*/ f438 1 f299"/>
                <a:gd name="f531" fmla="*/ f439 1 f298"/>
                <a:gd name="f532" fmla="*/ f440 1 f299"/>
                <a:gd name="f533" fmla="*/ f441 1 f298"/>
                <a:gd name="f534" fmla="*/ f442 1 f299"/>
                <a:gd name="f535" fmla="*/ f443 1 f298"/>
                <a:gd name="f536" fmla="*/ f444 1 f299"/>
                <a:gd name="f537" fmla="*/ f445 1 f298"/>
                <a:gd name="f538" fmla="*/ f446 1 f299"/>
                <a:gd name="f539" fmla="*/ f447 1 f298"/>
                <a:gd name="f540" fmla="*/ f448 1 f299"/>
                <a:gd name="f541" fmla="*/ f449 1 f298"/>
                <a:gd name="f542" fmla="*/ f450 1 f299"/>
                <a:gd name="f543" fmla="*/ f451 1 f298"/>
                <a:gd name="f544" fmla="*/ f452 1 f298"/>
                <a:gd name="f545" fmla="*/ f453 1 f299"/>
                <a:gd name="f546" fmla="*/ f454 1 f298"/>
                <a:gd name="f547" fmla="*/ f455 1 f299"/>
                <a:gd name="f548" fmla="*/ f456 1 f298"/>
                <a:gd name="f549" fmla="*/ f457 1 f299"/>
                <a:gd name="f550" fmla="*/ f458 1 f298"/>
                <a:gd name="f551" fmla="*/ f459 1 f299"/>
                <a:gd name="f552" fmla="*/ f460 1 f299"/>
                <a:gd name="f553" fmla="*/ f461 1 f299"/>
                <a:gd name="f554" fmla="*/ f462 1 f298"/>
                <a:gd name="f555" fmla="*/ f463 1 f298"/>
                <a:gd name="f556" fmla="*/ f464 1 f299"/>
                <a:gd name="f557" fmla="*/ f465 1 f299"/>
                <a:gd name="f558" fmla="*/ f466 1 f298"/>
                <a:gd name="f559" fmla="*/ f467 1 f298"/>
                <a:gd name="f560" fmla="*/ f468 1 f299"/>
                <a:gd name="f561" fmla="*/ f469 1 f299"/>
                <a:gd name="f562" fmla="*/ f470 1 f298"/>
                <a:gd name="f563" fmla="*/ f471 1 f299"/>
                <a:gd name="f564" fmla="*/ f472 1 f298"/>
                <a:gd name="f565" fmla="*/ f473 1 f299"/>
                <a:gd name="f566" fmla="*/ f474 1 f299"/>
                <a:gd name="f567" fmla="*/ f475 1 f298"/>
                <a:gd name="f568" fmla="*/ f476 1 f299"/>
                <a:gd name="f569" fmla="*/ f477 f289 1"/>
                <a:gd name="f570" fmla="*/ f478 f289 1"/>
                <a:gd name="f571" fmla="*/ f480 f290 1"/>
                <a:gd name="f572" fmla="*/ f479 f290 1"/>
                <a:gd name="f573" fmla="*/ f481 f289 1"/>
                <a:gd name="f574" fmla="*/ f482 f290 1"/>
                <a:gd name="f575" fmla="*/ f483 f289 1"/>
                <a:gd name="f576" fmla="*/ f484 f290 1"/>
                <a:gd name="f577" fmla="*/ f485 f289 1"/>
                <a:gd name="f578" fmla="*/ f486 f290 1"/>
                <a:gd name="f579" fmla="*/ f487 f289 1"/>
                <a:gd name="f580" fmla="*/ f488 f290 1"/>
                <a:gd name="f581" fmla="*/ f489 f289 1"/>
                <a:gd name="f582" fmla="*/ f490 f290 1"/>
                <a:gd name="f583" fmla="*/ f491 f289 1"/>
                <a:gd name="f584" fmla="*/ f492 f290 1"/>
                <a:gd name="f585" fmla="*/ f493 f289 1"/>
                <a:gd name="f586" fmla="*/ f494 f290 1"/>
                <a:gd name="f587" fmla="*/ f495 f289 1"/>
                <a:gd name="f588" fmla="*/ f496 f290 1"/>
                <a:gd name="f589" fmla="*/ f497 f289 1"/>
                <a:gd name="f590" fmla="*/ f498 f290 1"/>
                <a:gd name="f591" fmla="*/ f499 f289 1"/>
                <a:gd name="f592" fmla="*/ f500 f290 1"/>
                <a:gd name="f593" fmla="*/ f501 f289 1"/>
                <a:gd name="f594" fmla="*/ f502 f290 1"/>
                <a:gd name="f595" fmla="*/ f503 f289 1"/>
                <a:gd name="f596" fmla="*/ f504 f290 1"/>
                <a:gd name="f597" fmla="*/ f505 f289 1"/>
                <a:gd name="f598" fmla="*/ f506 f290 1"/>
                <a:gd name="f599" fmla="*/ f507 f289 1"/>
                <a:gd name="f600" fmla="*/ f508 f290 1"/>
                <a:gd name="f601" fmla="*/ f509 f289 1"/>
                <a:gd name="f602" fmla="*/ f510 f290 1"/>
                <a:gd name="f603" fmla="*/ f511 f289 1"/>
                <a:gd name="f604" fmla="*/ f512 f290 1"/>
                <a:gd name="f605" fmla="*/ f513 f289 1"/>
                <a:gd name="f606" fmla="*/ f514 f290 1"/>
                <a:gd name="f607" fmla="*/ f515 f289 1"/>
                <a:gd name="f608" fmla="*/ f516 f290 1"/>
                <a:gd name="f609" fmla="*/ f517 f289 1"/>
                <a:gd name="f610" fmla="*/ f518 f290 1"/>
                <a:gd name="f611" fmla="*/ f519 f289 1"/>
                <a:gd name="f612" fmla="*/ f520 f290 1"/>
                <a:gd name="f613" fmla="*/ f521 f289 1"/>
                <a:gd name="f614" fmla="*/ f522 f290 1"/>
                <a:gd name="f615" fmla="*/ f523 f289 1"/>
                <a:gd name="f616" fmla="*/ f524 f290 1"/>
                <a:gd name="f617" fmla="*/ f525 f289 1"/>
                <a:gd name="f618" fmla="*/ f526 f290 1"/>
                <a:gd name="f619" fmla="*/ f527 f289 1"/>
                <a:gd name="f620" fmla="*/ f528 f290 1"/>
                <a:gd name="f621" fmla="*/ f529 f289 1"/>
                <a:gd name="f622" fmla="*/ f530 f290 1"/>
                <a:gd name="f623" fmla="*/ f531 f289 1"/>
                <a:gd name="f624" fmla="*/ f532 f290 1"/>
                <a:gd name="f625" fmla="*/ f533 f289 1"/>
                <a:gd name="f626" fmla="*/ f534 f290 1"/>
                <a:gd name="f627" fmla="*/ f535 f289 1"/>
                <a:gd name="f628" fmla="*/ f536 f290 1"/>
                <a:gd name="f629" fmla="*/ f537 f289 1"/>
                <a:gd name="f630" fmla="*/ f538 f290 1"/>
                <a:gd name="f631" fmla="*/ f539 f289 1"/>
                <a:gd name="f632" fmla="*/ f540 f290 1"/>
                <a:gd name="f633" fmla="*/ f541 f289 1"/>
                <a:gd name="f634" fmla="*/ f542 f290 1"/>
                <a:gd name="f635" fmla="*/ f543 f289 1"/>
                <a:gd name="f636" fmla="*/ f544 f289 1"/>
                <a:gd name="f637" fmla="*/ f545 f290 1"/>
                <a:gd name="f638" fmla="*/ f546 f289 1"/>
                <a:gd name="f639" fmla="*/ f547 f290 1"/>
                <a:gd name="f640" fmla="*/ f548 f289 1"/>
                <a:gd name="f641" fmla="*/ f549 f290 1"/>
                <a:gd name="f642" fmla="*/ f550 f289 1"/>
                <a:gd name="f643" fmla="*/ f551 f290 1"/>
                <a:gd name="f644" fmla="*/ f552 f290 1"/>
                <a:gd name="f645" fmla="*/ f553 f290 1"/>
                <a:gd name="f646" fmla="*/ f554 f289 1"/>
                <a:gd name="f647" fmla="*/ f555 f289 1"/>
                <a:gd name="f648" fmla="*/ f556 f290 1"/>
                <a:gd name="f649" fmla="*/ f557 f290 1"/>
                <a:gd name="f650" fmla="*/ f558 f289 1"/>
                <a:gd name="f651" fmla="*/ f559 f289 1"/>
                <a:gd name="f652" fmla="*/ f560 f290 1"/>
                <a:gd name="f653" fmla="*/ f561 f290 1"/>
                <a:gd name="f654" fmla="*/ f562 f289 1"/>
                <a:gd name="f655" fmla="*/ f563 f290 1"/>
                <a:gd name="f656" fmla="*/ f564 f289 1"/>
                <a:gd name="f657" fmla="*/ f565 f290 1"/>
                <a:gd name="f658" fmla="*/ f566 f290 1"/>
                <a:gd name="f659" fmla="*/ f567 f289 1"/>
                <a:gd name="f660" fmla="*/ f568 f290 1"/>
              </a:gdLst>
              <a:ahLst/>
              <a:cxnLst>
                <a:cxn ang="3cd4">
                  <a:pos x="hc" y="t"/>
                </a:cxn>
                <a:cxn ang="0">
                  <a:pos x="r" y="vc"/>
                </a:cxn>
                <a:cxn ang="cd4">
                  <a:pos x="hc" y="b"/>
                </a:cxn>
                <a:cxn ang="cd2">
                  <a:pos x="l" y="vc"/>
                </a:cxn>
                <a:cxn ang="f388">
                  <a:pos x="f573" y="f574"/>
                </a:cxn>
                <a:cxn ang="f388">
                  <a:pos x="f575" y="f576"/>
                </a:cxn>
                <a:cxn ang="f388">
                  <a:pos x="f577" y="f578"/>
                </a:cxn>
                <a:cxn ang="f388">
                  <a:pos x="f579" y="f580"/>
                </a:cxn>
                <a:cxn ang="f388">
                  <a:pos x="f581" y="f582"/>
                </a:cxn>
                <a:cxn ang="f388">
                  <a:pos x="f583" y="f584"/>
                </a:cxn>
                <a:cxn ang="f388">
                  <a:pos x="f585" y="f586"/>
                </a:cxn>
                <a:cxn ang="f388">
                  <a:pos x="f587" y="f588"/>
                </a:cxn>
                <a:cxn ang="f388">
                  <a:pos x="f589" y="f590"/>
                </a:cxn>
                <a:cxn ang="f388">
                  <a:pos x="f591" y="f592"/>
                </a:cxn>
                <a:cxn ang="f388">
                  <a:pos x="f593" y="f594"/>
                </a:cxn>
                <a:cxn ang="f388">
                  <a:pos x="f595" y="f596"/>
                </a:cxn>
                <a:cxn ang="f388">
                  <a:pos x="f597" y="f598"/>
                </a:cxn>
                <a:cxn ang="f388">
                  <a:pos x="f599" y="f600"/>
                </a:cxn>
                <a:cxn ang="f388">
                  <a:pos x="f601" y="f602"/>
                </a:cxn>
                <a:cxn ang="f388">
                  <a:pos x="f603" y="f604"/>
                </a:cxn>
                <a:cxn ang="f388">
                  <a:pos x="f605" y="f606"/>
                </a:cxn>
                <a:cxn ang="f388">
                  <a:pos x="f607" y="f608"/>
                </a:cxn>
                <a:cxn ang="f388">
                  <a:pos x="f609" y="f610"/>
                </a:cxn>
                <a:cxn ang="f388">
                  <a:pos x="f611" y="f612"/>
                </a:cxn>
                <a:cxn ang="f388">
                  <a:pos x="f613" y="f614"/>
                </a:cxn>
                <a:cxn ang="f388">
                  <a:pos x="f615" y="f616"/>
                </a:cxn>
                <a:cxn ang="f388">
                  <a:pos x="f617" y="f618"/>
                </a:cxn>
                <a:cxn ang="f388">
                  <a:pos x="f619" y="f620"/>
                </a:cxn>
                <a:cxn ang="f388">
                  <a:pos x="f621" y="f622"/>
                </a:cxn>
                <a:cxn ang="f388">
                  <a:pos x="f623" y="f624"/>
                </a:cxn>
                <a:cxn ang="f388">
                  <a:pos x="f625" y="f626"/>
                </a:cxn>
                <a:cxn ang="f388">
                  <a:pos x="f627" y="f628"/>
                </a:cxn>
                <a:cxn ang="f388">
                  <a:pos x="f629" y="f630"/>
                </a:cxn>
                <a:cxn ang="f388">
                  <a:pos x="f631" y="f632"/>
                </a:cxn>
                <a:cxn ang="f388">
                  <a:pos x="f633" y="f634"/>
                </a:cxn>
                <a:cxn ang="f388">
                  <a:pos x="f635" y="f634"/>
                </a:cxn>
                <a:cxn ang="f388">
                  <a:pos x="f635" y="f634"/>
                </a:cxn>
                <a:cxn ang="f388">
                  <a:pos x="f636" y="f637"/>
                </a:cxn>
                <a:cxn ang="f388">
                  <a:pos x="f638" y="f639"/>
                </a:cxn>
                <a:cxn ang="f388">
                  <a:pos x="f638" y="f639"/>
                </a:cxn>
                <a:cxn ang="f388">
                  <a:pos x="f640" y="f641"/>
                </a:cxn>
                <a:cxn ang="f388">
                  <a:pos x="f642" y="f641"/>
                </a:cxn>
                <a:cxn ang="f388">
                  <a:pos x="f613" y="f643"/>
                </a:cxn>
                <a:cxn ang="f388">
                  <a:pos x="f635" y="f644"/>
                </a:cxn>
                <a:cxn ang="f388">
                  <a:pos x="f635" y="f644"/>
                </a:cxn>
                <a:cxn ang="f388">
                  <a:pos x="f633" y="f645"/>
                </a:cxn>
                <a:cxn ang="f388">
                  <a:pos x="f646" y="f644"/>
                </a:cxn>
                <a:cxn ang="f388">
                  <a:pos x="f647" y="f648"/>
                </a:cxn>
                <a:cxn ang="f388">
                  <a:pos x="f647" y="f610"/>
                </a:cxn>
                <a:cxn ang="f388">
                  <a:pos x="f647" y="f648"/>
                </a:cxn>
                <a:cxn ang="f388">
                  <a:pos x="f647" y="f649"/>
                </a:cxn>
                <a:cxn ang="f388">
                  <a:pos x="f650" y="f582"/>
                </a:cxn>
                <a:cxn ang="f388">
                  <a:pos x="f650" y="f582"/>
                </a:cxn>
                <a:cxn ang="f388">
                  <a:pos x="f651" y="f652"/>
                </a:cxn>
                <a:cxn ang="f388">
                  <a:pos x="f642" y="f653"/>
                </a:cxn>
                <a:cxn ang="f388">
                  <a:pos x="f654" y="f655"/>
                </a:cxn>
                <a:cxn ang="f388">
                  <a:pos x="f656" y="f657"/>
                </a:cxn>
                <a:cxn ang="f388">
                  <a:pos x="f656" y="f658"/>
                </a:cxn>
                <a:cxn ang="f388">
                  <a:pos x="f659" y="f660"/>
                </a:cxn>
              </a:cxnLst>
              <a:rect l="f569" t="f572" r="f570" b="f571"/>
              <a:pathLst>
                <a:path w="470" h="378">
                  <a:moveTo>
                    <a:pt x="f9" y="f6"/>
                  </a:moveTo>
                  <a:cubicBezTo>
                    <a:pt x="f10" y="f6"/>
                    <a:pt x="f11" y="f12"/>
                    <a:pt x="f13" y="f12"/>
                  </a:cubicBezTo>
                  <a:cubicBezTo>
                    <a:pt x="f14" y="f15"/>
                    <a:pt x="f16" y="f17"/>
                    <a:pt x="f18" y="f19"/>
                  </a:cubicBezTo>
                  <a:cubicBezTo>
                    <a:pt x="f20" y="f19"/>
                    <a:pt x="f21" y="f22"/>
                    <a:pt x="f23" y="f24"/>
                  </a:cubicBezTo>
                  <a:cubicBezTo>
                    <a:pt x="f25" y="f26"/>
                    <a:pt x="f27" y="f28"/>
                    <a:pt x="f29" y="f30"/>
                  </a:cubicBezTo>
                  <a:cubicBezTo>
                    <a:pt x="f31" y="f32"/>
                    <a:pt x="f33" y="f34"/>
                    <a:pt x="f35" y="f36"/>
                  </a:cubicBezTo>
                  <a:cubicBezTo>
                    <a:pt x="f37" y="f38"/>
                    <a:pt x="f39" y="f40"/>
                    <a:pt x="f29" y="f41"/>
                  </a:cubicBezTo>
                  <a:cubicBezTo>
                    <a:pt x="f33" y="f42"/>
                    <a:pt x="f43" y="f44"/>
                    <a:pt x="f45" y="f46"/>
                  </a:cubicBezTo>
                  <a:cubicBezTo>
                    <a:pt x="f47" y="f48"/>
                    <a:pt x="f49" y="f50"/>
                    <a:pt x="f51" y="f52"/>
                  </a:cubicBezTo>
                  <a:cubicBezTo>
                    <a:pt x="f53" y="f54"/>
                    <a:pt x="f55" y="f56"/>
                    <a:pt x="f57" y="f58"/>
                  </a:cubicBezTo>
                  <a:cubicBezTo>
                    <a:pt x="f59" y="f60"/>
                    <a:pt x="f61" y="f57"/>
                    <a:pt x="f62" y="f63"/>
                  </a:cubicBezTo>
                  <a:cubicBezTo>
                    <a:pt x="f64" y="f65"/>
                    <a:pt x="f66" y="f67"/>
                    <a:pt x="f68" y="f69"/>
                  </a:cubicBezTo>
                  <a:cubicBezTo>
                    <a:pt x="f70" y="f71"/>
                    <a:pt x="f26" y="f72"/>
                    <a:pt x="f73" y="f74"/>
                  </a:cubicBezTo>
                  <a:cubicBezTo>
                    <a:pt x="f75" y="f76"/>
                    <a:pt x="f6" y="f77"/>
                    <a:pt x="f17" y="f78"/>
                  </a:cubicBezTo>
                  <a:cubicBezTo>
                    <a:pt x="f79" y="f80"/>
                    <a:pt x="f81" y="f82"/>
                    <a:pt x="f83" y="f84"/>
                  </a:cubicBezTo>
                  <a:cubicBezTo>
                    <a:pt x="f85" y="f86"/>
                    <a:pt x="f87" y="f47"/>
                    <a:pt x="f88" y="f89"/>
                  </a:cubicBezTo>
                  <a:cubicBezTo>
                    <a:pt x="f90" y="f35"/>
                    <a:pt x="f91" y="f56"/>
                    <a:pt x="f92" y="f93"/>
                  </a:cubicBezTo>
                  <a:cubicBezTo>
                    <a:pt x="f94" y="f95"/>
                    <a:pt x="f32" y="f96"/>
                    <a:pt x="f97" y="f23"/>
                  </a:cubicBezTo>
                  <a:cubicBezTo>
                    <a:pt x="f69" y="f98"/>
                    <a:pt x="f99" y="f100"/>
                    <a:pt x="f101" y="f102"/>
                  </a:cubicBezTo>
                  <a:cubicBezTo>
                    <a:pt x="f103" y="f50"/>
                    <a:pt x="f104" y="f105"/>
                    <a:pt x="f106" y="f107"/>
                  </a:cubicBezTo>
                  <a:cubicBezTo>
                    <a:pt x="f108" y="f109"/>
                    <a:pt x="f47" y="f110"/>
                    <a:pt x="f111" y="f112"/>
                  </a:cubicBezTo>
                  <a:cubicBezTo>
                    <a:pt x="f113" y="f114"/>
                    <a:pt x="f45" y="f8"/>
                    <a:pt x="f115" y="f8"/>
                  </a:cubicBezTo>
                  <a:cubicBezTo>
                    <a:pt x="f60" y="f8"/>
                    <a:pt x="f116" y="f117"/>
                    <a:pt x="f116" y="f112"/>
                  </a:cubicBezTo>
                  <a:cubicBezTo>
                    <a:pt x="f116" y="f118"/>
                    <a:pt x="f116" y="f119"/>
                    <a:pt x="f116" y="f120"/>
                  </a:cubicBezTo>
                  <a:cubicBezTo>
                    <a:pt x="f89" y="f121"/>
                    <a:pt x="f122" y="f21"/>
                    <a:pt x="f31" y="f123"/>
                  </a:cubicBezTo>
                  <a:cubicBezTo>
                    <a:pt x="f124" y="f125"/>
                    <a:pt x="f126" y="f46"/>
                    <a:pt x="f127" y="f128"/>
                  </a:cubicBezTo>
                  <a:cubicBezTo>
                    <a:pt x="f35" y="f129"/>
                    <a:pt x="f130" y="f93"/>
                    <a:pt x="f131" y="f132"/>
                  </a:cubicBezTo>
                  <a:cubicBezTo>
                    <a:pt x="f133" y="f134"/>
                    <a:pt x="f27" y="f134"/>
                    <a:pt x="f135" y="f136"/>
                  </a:cubicBezTo>
                  <a:cubicBezTo>
                    <a:pt x="f136" y="f137"/>
                    <a:pt x="f50" y="f129"/>
                    <a:pt x="f138" y="f25"/>
                  </a:cubicBezTo>
                  <a:cubicBezTo>
                    <a:pt x="f95" y="f25"/>
                    <a:pt x="f46" y="f25"/>
                    <a:pt x="f139" y="f25"/>
                  </a:cubicBezTo>
                  <a:cubicBezTo>
                    <a:pt x="f21" y="f102"/>
                    <a:pt x="f140" y="f141"/>
                    <a:pt x="f142" y="f143"/>
                  </a:cubicBezTo>
                  <a:cubicBezTo>
                    <a:pt x="f144" y="f44"/>
                    <a:pt x="f145" y="f124"/>
                    <a:pt x="f146" y="f60"/>
                  </a:cubicBezTo>
                  <a:cubicBezTo>
                    <a:pt x="f13" y="f43"/>
                    <a:pt x="f147" y="f148"/>
                    <a:pt x="f149" y="f108"/>
                  </a:cubicBezTo>
                  <a:cubicBezTo>
                    <a:pt x="f150" y="f151"/>
                    <a:pt x="f152" y="f153"/>
                    <a:pt x="f154" y="f155"/>
                  </a:cubicBezTo>
                  <a:cubicBezTo>
                    <a:pt x="f156" y="f157"/>
                    <a:pt x="f158" y="f45"/>
                    <a:pt x="f159" y="f160"/>
                  </a:cubicBezTo>
                  <a:cubicBezTo>
                    <a:pt x="f131" y="f131"/>
                    <a:pt x="f161" y="f162"/>
                    <a:pt x="f163" y="f164"/>
                  </a:cubicBezTo>
                  <a:cubicBezTo>
                    <a:pt x="f165" y="f136"/>
                    <a:pt x="f31" y="f54"/>
                    <a:pt x="f122" y="f134"/>
                  </a:cubicBezTo>
                  <a:cubicBezTo>
                    <a:pt x="f122" y="f134"/>
                    <a:pt x="f122" y="f134"/>
                    <a:pt x="f122" y="f134"/>
                  </a:cubicBezTo>
                  <a:cubicBezTo>
                    <a:pt x="f163" y="f133"/>
                    <a:pt x="f160" y="f166"/>
                    <a:pt x="f167" y="f168"/>
                  </a:cubicBezTo>
                  <a:cubicBezTo>
                    <a:pt x="f167" y="f168"/>
                    <a:pt x="f167" y="f167"/>
                    <a:pt x="f167" y="f167"/>
                  </a:cubicBezTo>
                  <a:cubicBezTo>
                    <a:pt x="f166" y="f169"/>
                    <a:pt x="f170" y="f171"/>
                    <a:pt x="f54" y="f172"/>
                  </a:cubicBezTo>
                  <a:cubicBezTo>
                    <a:pt x="f136" y="f80"/>
                    <a:pt x="f173" y="f174"/>
                    <a:pt x="f105" y="f175"/>
                  </a:cubicBezTo>
                  <a:cubicBezTo>
                    <a:pt x="f23" y="f176"/>
                    <a:pt x="f177" y="f62"/>
                    <a:pt x="f178" y="f40"/>
                  </a:cubicBezTo>
                  <a:cubicBezTo>
                    <a:pt x="f179" y="f180"/>
                    <a:pt x="f181" y="f182"/>
                    <a:pt x="f183" y="f32"/>
                  </a:cubicBezTo>
                  <a:cubicBezTo>
                    <a:pt x="f184" y="f30"/>
                    <a:pt x="f185" y="f186"/>
                    <a:pt x="f187" y="f73"/>
                  </a:cubicBezTo>
                  <a:cubicBezTo>
                    <a:pt x="f7" y="f17"/>
                    <a:pt x="f188" y="f6"/>
                    <a:pt x="f9" y="f6"/>
                  </a:cubicBezTo>
                  <a:close/>
                  <a:moveTo>
                    <a:pt x="f189" y="f126"/>
                  </a:moveTo>
                  <a:cubicBezTo>
                    <a:pt x="f190" y="f169"/>
                    <a:pt x="f191" y="f108"/>
                    <a:pt x="f192" y="f106"/>
                  </a:cubicBezTo>
                  <a:cubicBezTo>
                    <a:pt x="f193" y="f151"/>
                    <a:pt x="f194" y="f195"/>
                    <a:pt x="f196" y="f155"/>
                  </a:cubicBezTo>
                  <a:cubicBezTo>
                    <a:pt x="f32" y="f104"/>
                    <a:pt x="f197" y="f103"/>
                    <a:pt x="f198" y="f157"/>
                  </a:cubicBezTo>
                  <a:cubicBezTo>
                    <a:pt x="f199" y="f200"/>
                    <a:pt x="f201" y="f61"/>
                    <a:pt x="f202" y="f108"/>
                  </a:cubicBezTo>
                  <a:cubicBezTo>
                    <a:pt x="f66" y="f59"/>
                    <a:pt x="f203" y="f45"/>
                    <a:pt x="f204" y="f205"/>
                  </a:cubicBezTo>
                  <a:cubicBezTo>
                    <a:pt x="f65" y="f206"/>
                    <a:pt x="f190" y="f168"/>
                    <a:pt x="f207" y="f130"/>
                  </a:cubicBezTo>
                  <a:cubicBezTo>
                    <a:pt x="f208" y="f58"/>
                    <a:pt x="f209" y="f133"/>
                    <a:pt x="f99" y="f56"/>
                  </a:cubicBezTo>
                  <a:cubicBezTo>
                    <a:pt x="f210" y="f141"/>
                    <a:pt x="f211" y="f50"/>
                    <a:pt x="f212" y="f213"/>
                  </a:cubicBezTo>
                  <a:cubicBezTo>
                    <a:pt x="f214" y="f164"/>
                    <a:pt x="f215" y="f216"/>
                    <a:pt x="f217" y="f122"/>
                  </a:cubicBezTo>
                  <a:cubicBezTo>
                    <a:pt x="f218" y="f113"/>
                    <a:pt x="f219" y="f220"/>
                    <a:pt x="f221" y="f222"/>
                  </a:cubicBezTo>
                  <a:cubicBezTo>
                    <a:pt x="f223" y="f80"/>
                    <a:pt x="f224" y="f208"/>
                    <a:pt x="f225" y="f208"/>
                  </a:cubicBezTo>
                  <a:cubicBezTo>
                    <a:pt x="f226" y="f209"/>
                    <a:pt x="f34" y="f209"/>
                    <a:pt x="f210" y="f103"/>
                  </a:cubicBezTo>
                  <a:cubicBezTo>
                    <a:pt x="f78" y="f227"/>
                    <a:pt x="f82" y="f228"/>
                    <a:pt x="f189" y="f126"/>
                  </a:cubicBezTo>
                  <a:close/>
                  <a:moveTo>
                    <a:pt x="f18" y="f229"/>
                  </a:moveTo>
                  <a:cubicBezTo>
                    <a:pt x="f140" y="f229"/>
                    <a:pt x="f2" y="f229"/>
                    <a:pt x="f230" y="f229"/>
                  </a:cubicBezTo>
                  <a:cubicBezTo>
                    <a:pt x="f2" y="f229"/>
                    <a:pt x="f140" y="f229"/>
                    <a:pt x="f18" y="f229"/>
                  </a:cubicBezTo>
                  <a:close/>
                  <a:moveTo>
                    <a:pt x="f231" y="f229"/>
                  </a:moveTo>
                  <a:cubicBezTo>
                    <a:pt x="f152" y="f232"/>
                    <a:pt x="f20" y="f232"/>
                    <a:pt x="f233" y="f234"/>
                  </a:cubicBezTo>
                  <a:cubicBezTo>
                    <a:pt x="f20" y="f232"/>
                    <a:pt x="f152" y="f232"/>
                    <a:pt x="f231" y="f229"/>
                  </a:cubicBezTo>
                  <a:close/>
                  <a:moveTo>
                    <a:pt x="f235" y="f113"/>
                  </a:moveTo>
                  <a:cubicBezTo>
                    <a:pt x="f100" y="f111"/>
                    <a:pt x="f21" y="f111"/>
                    <a:pt x="f236" y="f237"/>
                  </a:cubicBezTo>
                  <a:cubicBezTo>
                    <a:pt x="f236" y="f237"/>
                    <a:pt x="f236" y="f237"/>
                    <a:pt x="f236" y="f237"/>
                  </a:cubicBezTo>
                  <a:cubicBezTo>
                    <a:pt x="f20" y="f111"/>
                    <a:pt x="f140" y="f113"/>
                    <a:pt x="f238" y="f45"/>
                  </a:cubicBezTo>
                  <a:cubicBezTo>
                    <a:pt x="f238" y="f113"/>
                    <a:pt x="f238" y="f111"/>
                    <a:pt x="f238" y="f237"/>
                  </a:cubicBezTo>
                  <a:cubicBezTo>
                    <a:pt x="f238" y="f111"/>
                    <a:pt x="f238" y="f113"/>
                    <a:pt x="f238" y="f45"/>
                  </a:cubicBezTo>
                  <a:cubicBezTo>
                    <a:pt x="f239" y="f228"/>
                    <a:pt x="f8" y="f205"/>
                    <a:pt x="f240" y="f241"/>
                  </a:cubicBezTo>
                  <a:cubicBezTo>
                    <a:pt x="f242" y="f161"/>
                    <a:pt x="f110" y="f216"/>
                    <a:pt x="f96" y="f133"/>
                  </a:cubicBezTo>
                  <a:cubicBezTo>
                    <a:pt x="f96" y="f133"/>
                    <a:pt x="f96" y="f133"/>
                    <a:pt x="f96" y="f133"/>
                  </a:cubicBezTo>
                  <a:cubicBezTo>
                    <a:pt x="f243" y="f133"/>
                    <a:pt x="f154" y="f133"/>
                    <a:pt x="f244" y="f133"/>
                  </a:cubicBezTo>
                  <a:cubicBezTo>
                    <a:pt x="f46" y="f170"/>
                    <a:pt x="f107" y="f58"/>
                    <a:pt x="f129" y="f216"/>
                  </a:cubicBezTo>
                  <a:cubicBezTo>
                    <a:pt x="f129" y="f159"/>
                    <a:pt x="f105" y="f130"/>
                    <a:pt x="f105" y="f166"/>
                  </a:cubicBezTo>
                  <a:cubicBezTo>
                    <a:pt x="f245" y="f160"/>
                    <a:pt x="f98" y="f126"/>
                    <a:pt x="f231" y="f246"/>
                  </a:cubicBezTo>
                  <a:cubicBezTo>
                    <a:pt x="f231" y="f246"/>
                    <a:pt x="f231" y="f246"/>
                    <a:pt x="f231" y="f246"/>
                  </a:cubicBezTo>
                  <a:cubicBezTo>
                    <a:pt x="f231" y="f246"/>
                    <a:pt x="f231" y="f246"/>
                    <a:pt x="f231" y="f246"/>
                  </a:cubicBezTo>
                  <a:cubicBezTo>
                    <a:pt x="f231" y="f246"/>
                    <a:pt x="f231" y="f246"/>
                    <a:pt x="f231" y="f246"/>
                  </a:cubicBezTo>
                  <a:cubicBezTo>
                    <a:pt x="f231" y="f246"/>
                    <a:pt x="f231" y="f246"/>
                    <a:pt x="f231" y="f246"/>
                  </a:cubicBezTo>
                  <a:cubicBezTo>
                    <a:pt x="f120" y="f33"/>
                    <a:pt x="f242" y="f247"/>
                    <a:pt x="f230" y="f248"/>
                  </a:cubicBezTo>
                  <a:cubicBezTo>
                    <a:pt x="f20" y="f228"/>
                    <a:pt x="f249" y="f169"/>
                    <a:pt x="f110" y="f115"/>
                  </a:cubicBezTo>
                  <a:cubicBezTo>
                    <a:pt x="f123" y="f250"/>
                    <a:pt x="f46" y="f89"/>
                    <a:pt x="f137" y="f246"/>
                  </a:cubicBezTo>
                  <a:cubicBezTo>
                    <a:pt x="f251" y="f250"/>
                    <a:pt x="f245" y="f42"/>
                    <a:pt x="f235" y="f113"/>
                  </a:cubicBezTo>
                  <a:close/>
                  <a:moveTo>
                    <a:pt x="f213" y="f131"/>
                  </a:moveTo>
                  <a:cubicBezTo>
                    <a:pt x="f173" y="f170"/>
                    <a:pt x="f173" y="f162"/>
                    <a:pt x="f52" y="f143"/>
                  </a:cubicBezTo>
                  <a:cubicBezTo>
                    <a:pt x="f52" y="f135"/>
                    <a:pt x="f213" y="f252"/>
                    <a:pt x="f213" y="f134"/>
                  </a:cubicBezTo>
                  <a:cubicBezTo>
                    <a:pt x="f213" y="f252"/>
                    <a:pt x="f52" y="f135"/>
                    <a:pt x="f52" y="f143"/>
                  </a:cubicBezTo>
                  <a:cubicBezTo>
                    <a:pt x="f173" y="f162"/>
                    <a:pt x="f173" y="f170"/>
                    <a:pt x="f213" y="f131"/>
                  </a:cubicBezTo>
                  <a:close/>
                  <a:moveTo>
                    <a:pt x="f213" y="f216"/>
                  </a:moveTo>
                  <a:cubicBezTo>
                    <a:pt x="f213" y="f216"/>
                    <a:pt x="f213" y="f216"/>
                    <a:pt x="f213" y="f216"/>
                  </a:cubicBezTo>
                  <a:cubicBezTo>
                    <a:pt x="f213" y="f216"/>
                    <a:pt x="f213" y="f216"/>
                    <a:pt x="f213" y="f216"/>
                  </a:cubicBezTo>
                  <a:close/>
                  <a:moveTo>
                    <a:pt x="f253" y="f58"/>
                  </a:moveTo>
                  <a:cubicBezTo>
                    <a:pt x="f253" y="f216"/>
                    <a:pt x="f89" y="f159"/>
                    <a:pt x="f116" y="f166"/>
                  </a:cubicBezTo>
                  <a:cubicBezTo>
                    <a:pt x="f89" y="f159"/>
                    <a:pt x="f253" y="f216"/>
                    <a:pt x="f253" y="f58"/>
                  </a:cubicBezTo>
                  <a:close/>
                  <a:moveTo>
                    <a:pt x="f14" y="f254"/>
                  </a:moveTo>
                  <a:cubicBezTo>
                    <a:pt x="f255" y="f256"/>
                    <a:pt x="f257" y="f258"/>
                    <a:pt x="f152" y="f259"/>
                  </a:cubicBezTo>
                  <a:cubicBezTo>
                    <a:pt x="f110" y="f210"/>
                    <a:pt x="f98" y="f190"/>
                    <a:pt x="f235" y="f210"/>
                  </a:cubicBezTo>
                  <a:cubicBezTo>
                    <a:pt x="f138" y="f259"/>
                    <a:pt x="f260" y="f261"/>
                    <a:pt x="f244" y="f262"/>
                  </a:cubicBezTo>
                  <a:cubicBezTo>
                    <a:pt x="f263" y="f264"/>
                    <a:pt x="f119" y="f265"/>
                    <a:pt x="f178" y="f266"/>
                  </a:cubicBezTo>
                  <a:cubicBezTo>
                    <a:pt x="f267" y="f268"/>
                    <a:pt x="f269" y="f68"/>
                    <a:pt x="f270" y="f271"/>
                  </a:cubicBezTo>
                  <a:cubicBezTo>
                    <a:pt x="f272" y="f273"/>
                    <a:pt x="f239" y="f271"/>
                    <a:pt x="f257" y="f218"/>
                  </a:cubicBezTo>
                  <a:cubicBezTo>
                    <a:pt x="f249" y="f274"/>
                    <a:pt x="f109" y="f275"/>
                    <a:pt x="f129" y="f191"/>
                  </a:cubicBezTo>
                  <a:cubicBezTo>
                    <a:pt x="f105" y="f276"/>
                    <a:pt x="f50" y="f256"/>
                    <a:pt x="f141" y="f277"/>
                  </a:cubicBezTo>
                  <a:cubicBezTo>
                    <a:pt x="f143" y="f278"/>
                    <a:pt x="f252" y="f32"/>
                    <a:pt x="f129" y="f279"/>
                  </a:cubicBezTo>
                  <a:cubicBezTo>
                    <a:pt x="f96" y="f280"/>
                    <a:pt x="f120" y="f90"/>
                    <a:pt x="f281" y="f88"/>
                  </a:cubicBezTo>
                  <a:cubicBezTo>
                    <a:pt x="f282" y="f26"/>
                    <a:pt x="f283" y="f284"/>
                    <a:pt x="f285" y="f286"/>
                  </a:cubicBezTo>
                  <a:cubicBezTo>
                    <a:pt x="f179" y="f218"/>
                    <a:pt x="f287" y="f202"/>
                    <a:pt x="f14" y="f254"/>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6">
              <a:extLst>
                <a:ext uri="{FF2B5EF4-FFF2-40B4-BE49-F238E27FC236}">
                  <a16:creationId xmlns:a16="http://schemas.microsoft.com/office/drawing/2014/main" id="{950ED9DA-BF67-1BFB-EC38-EA790B9C1B94}"/>
                </a:ext>
              </a:extLst>
            </p:cNvPr>
            <p:cNvSpPr/>
            <p:nvPr/>
          </p:nvSpPr>
          <p:spPr>
            <a:xfrm>
              <a:off x="3808411" y="293686"/>
              <a:ext cx="760415" cy="1141408"/>
            </a:xfrm>
            <a:custGeom>
              <a:avLst/>
              <a:gdLst>
                <a:gd name="f0" fmla="val 10800000"/>
                <a:gd name="f1" fmla="val 5400000"/>
                <a:gd name="f2" fmla="val 180"/>
                <a:gd name="f3" fmla="val w"/>
                <a:gd name="f4" fmla="val h"/>
                <a:gd name="f5" fmla="val 0"/>
                <a:gd name="f6" fmla="val 166"/>
                <a:gd name="f7" fmla="val 249"/>
                <a:gd name="f8" fmla="val 5"/>
                <a:gd name="f9" fmla="val 176"/>
                <a:gd name="f10" fmla="val 13"/>
                <a:gd name="f11" fmla="val 197"/>
                <a:gd name="f12" fmla="val 26"/>
                <a:gd name="f13" fmla="val 213"/>
                <a:gd name="f14" fmla="val 47"/>
                <a:gd name="f15" fmla="val 223"/>
                <a:gd name="f16" fmla="val 101"/>
                <a:gd name="f17" fmla="val 211"/>
                <a:gd name="f18" fmla="val 150"/>
                <a:gd name="f19" fmla="val 115"/>
                <a:gd name="f20" fmla="val 155"/>
                <a:gd name="f21" fmla="val 84"/>
                <a:gd name="f22" fmla="val 135"/>
                <a:gd name="f23" fmla="val 56"/>
                <a:gd name="f24" fmla="val 123"/>
                <a:gd name="f25" fmla="val 38"/>
                <a:gd name="f26" fmla="val 109"/>
                <a:gd name="f27" fmla="val 21"/>
                <a:gd name="f28" fmla="val 94"/>
                <a:gd name="f29" fmla="val 7"/>
                <a:gd name="f30" fmla="val 87"/>
                <a:gd name="f31" fmla="val 82"/>
                <a:gd name="f32" fmla="val 75"/>
                <a:gd name="f33" fmla="val 6"/>
                <a:gd name="f34" fmla="val 66"/>
                <a:gd name="f35" fmla="val 15"/>
                <a:gd name="f36" fmla="val 57"/>
                <a:gd name="f37" fmla="val 22"/>
                <a:gd name="f38" fmla="val 50"/>
                <a:gd name="f39" fmla="val 32"/>
                <a:gd name="f40" fmla="val 35"/>
                <a:gd name="f41" fmla="val 69"/>
                <a:gd name="f42" fmla="val 12"/>
                <a:gd name="f43" fmla="val 89"/>
                <a:gd name="f44" fmla="val 4"/>
                <a:gd name="f45" fmla="val 105"/>
                <a:gd name="f46" fmla="val 126"/>
                <a:gd name="f47" fmla="val 2"/>
                <a:gd name="f48" fmla="val 143"/>
                <a:gd name="f49" fmla="val 156"/>
                <a:gd name="f50" fmla="val 1"/>
                <a:gd name="f51" fmla="val 167"/>
                <a:gd name="f52" fmla="val 130"/>
                <a:gd name="f53" fmla="val 118"/>
                <a:gd name="f54" fmla="val 136"/>
                <a:gd name="f55" fmla="val 117"/>
                <a:gd name="f56" fmla="val 139"/>
                <a:gd name="f57" fmla="val 122"/>
                <a:gd name="f58" fmla="val 128"/>
                <a:gd name="f59" fmla="val 134"/>
                <a:gd name="f60" fmla="val 138"/>
                <a:gd name="f61" fmla="val 132"/>
                <a:gd name="f62" fmla="val 125"/>
                <a:gd name="f63" fmla="val 133"/>
                <a:gd name="f64" fmla="val 102"/>
                <a:gd name="f65" fmla="val 183"/>
                <a:gd name="f66" fmla="val 113"/>
                <a:gd name="f67" fmla="val 121"/>
                <a:gd name="f68" fmla="val 124"/>
                <a:gd name="f69" fmla="val 152"/>
                <a:gd name="f70" fmla="val 149"/>
                <a:gd name="f71" fmla="val 146"/>
                <a:gd name="f72" fmla="val 147"/>
                <a:gd name="f73" fmla="val 148"/>
                <a:gd name="f74" fmla="val 154"/>
                <a:gd name="f75" fmla="val 141"/>
                <a:gd name="f76" fmla="val 195"/>
                <a:gd name="f77" fmla="val 108"/>
                <a:gd name="f78" fmla="val 107"/>
                <a:gd name="f79" fmla="val 103"/>
                <a:gd name="f80" fmla="val 99"/>
                <a:gd name="f81" fmla="val 192"/>
                <a:gd name="f82" fmla="val 97"/>
                <a:gd name="f83" fmla="val 188"/>
                <a:gd name="f84" fmla="val 185"/>
                <a:gd name="f85" fmla="+- 0 0 -90"/>
                <a:gd name="f86" fmla="*/ f3 1 166"/>
                <a:gd name="f87" fmla="*/ f4 1 249"/>
                <a:gd name="f88" fmla="val f5"/>
                <a:gd name="f89" fmla="val f6"/>
                <a:gd name="f90" fmla="val f7"/>
                <a:gd name="f91" fmla="*/ f85 f0 1"/>
                <a:gd name="f92" fmla="+- f90 0 f88"/>
                <a:gd name="f93" fmla="+- f89 0 f88"/>
                <a:gd name="f94" fmla="*/ f91 1 f2"/>
                <a:gd name="f95" fmla="*/ f93 1 166"/>
                <a:gd name="f96" fmla="*/ f92 1 249"/>
                <a:gd name="f97" fmla="*/ 5 f93 1"/>
                <a:gd name="f98" fmla="*/ 176 f92 1"/>
                <a:gd name="f99" fmla="*/ 47 f93 1"/>
                <a:gd name="f100" fmla="*/ 223 f92 1"/>
                <a:gd name="f101" fmla="*/ 166 f93 1"/>
                <a:gd name="f102" fmla="*/ 150 f92 1"/>
                <a:gd name="f103" fmla="*/ 135 f93 1"/>
                <a:gd name="f104" fmla="*/ 56 f92 1"/>
                <a:gd name="f105" fmla="*/ 94 f93 1"/>
                <a:gd name="f106" fmla="*/ 7 f92 1"/>
                <a:gd name="f107" fmla="*/ 75 f93 1"/>
                <a:gd name="f108" fmla="*/ 6 f92 1"/>
                <a:gd name="f109" fmla="*/ 50 f93 1"/>
                <a:gd name="f110" fmla="*/ 32 f92 1"/>
                <a:gd name="f111" fmla="*/ 12 f93 1"/>
                <a:gd name="f112" fmla="*/ 89 f92 1"/>
                <a:gd name="f113" fmla="*/ 2 f93 1"/>
                <a:gd name="f114" fmla="*/ 143 f92 1"/>
                <a:gd name="f115" fmla="*/ 130 f93 1"/>
                <a:gd name="f116" fmla="*/ 118 f92 1"/>
                <a:gd name="f117" fmla="*/ 139 f93 1"/>
                <a:gd name="f118" fmla="*/ 128 f92 1"/>
                <a:gd name="f119" fmla="*/ 132 f93 1"/>
                <a:gd name="f120" fmla="*/ 138 f92 1"/>
                <a:gd name="f121" fmla="*/ 123 f93 1"/>
                <a:gd name="f122" fmla="*/ 102 f93 1"/>
                <a:gd name="f123" fmla="*/ 183 f92 1"/>
                <a:gd name="f124" fmla="*/ 124 f93 1"/>
                <a:gd name="f125" fmla="*/ 152 f92 1"/>
                <a:gd name="f126" fmla="*/ 147 f92 1"/>
                <a:gd name="f127" fmla="*/ 154 f92 1"/>
                <a:gd name="f128" fmla="*/ 109 f93 1"/>
                <a:gd name="f129" fmla="*/ 197 f92 1"/>
                <a:gd name="f130" fmla="*/ 107 f93 1"/>
                <a:gd name="f131" fmla="*/ 99 f93 1"/>
                <a:gd name="f132" fmla="*/ 192 f92 1"/>
                <a:gd name="f133" fmla="+- f94 0 f1"/>
                <a:gd name="f134" fmla="*/ f97 1 166"/>
                <a:gd name="f135" fmla="*/ f98 1 249"/>
                <a:gd name="f136" fmla="*/ f99 1 166"/>
                <a:gd name="f137" fmla="*/ f100 1 249"/>
                <a:gd name="f138" fmla="*/ f101 1 166"/>
                <a:gd name="f139" fmla="*/ f102 1 249"/>
                <a:gd name="f140" fmla="*/ f103 1 166"/>
                <a:gd name="f141" fmla="*/ f104 1 249"/>
                <a:gd name="f142" fmla="*/ f105 1 166"/>
                <a:gd name="f143" fmla="*/ f106 1 249"/>
                <a:gd name="f144" fmla="*/ f107 1 166"/>
                <a:gd name="f145" fmla="*/ f108 1 249"/>
                <a:gd name="f146" fmla="*/ f109 1 166"/>
                <a:gd name="f147" fmla="*/ f110 1 249"/>
                <a:gd name="f148" fmla="*/ f111 1 166"/>
                <a:gd name="f149" fmla="*/ f112 1 249"/>
                <a:gd name="f150" fmla="*/ f113 1 166"/>
                <a:gd name="f151" fmla="*/ f114 1 249"/>
                <a:gd name="f152" fmla="*/ f115 1 166"/>
                <a:gd name="f153" fmla="*/ f116 1 249"/>
                <a:gd name="f154" fmla="*/ f117 1 166"/>
                <a:gd name="f155" fmla="*/ f118 1 249"/>
                <a:gd name="f156" fmla="*/ f119 1 166"/>
                <a:gd name="f157" fmla="*/ f120 1 249"/>
                <a:gd name="f158" fmla="*/ f121 1 166"/>
                <a:gd name="f159" fmla="*/ f122 1 166"/>
                <a:gd name="f160" fmla="*/ f123 1 249"/>
                <a:gd name="f161" fmla="*/ f124 1 166"/>
                <a:gd name="f162" fmla="*/ f125 1 249"/>
                <a:gd name="f163" fmla="*/ f126 1 249"/>
                <a:gd name="f164" fmla="*/ f127 1 249"/>
                <a:gd name="f165" fmla="*/ f128 1 166"/>
                <a:gd name="f166" fmla="*/ f129 1 249"/>
                <a:gd name="f167" fmla="*/ f130 1 166"/>
                <a:gd name="f168" fmla="*/ f131 1 166"/>
                <a:gd name="f169" fmla="*/ f132 1 249"/>
                <a:gd name="f170" fmla="*/ 0 1 f95"/>
                <a:gd name="f171" fmla="*/ f89 1 f95"/>
                <a:gd name="f172" fmla="*/ 0 1 f96"/>
                <a:gd name="f173" fmla="*/ f90 1 f96"/>
                <a:gd name="f174" fmla="*/ f134 1 f95"/>
                <a:gd name="f175" fmla="*/ f135 1 f96"/>
                <a:gd name="f176" fmla="*/ f136 1 f95"/>
                <a:gd name="f177" fmla="*/ f137 1 f96"/>
                <a:gd name="f178" fmla="*/ f138 1 f95"/>
                <a:gd name="f179" fmla="*/ f139 1 f96"/>
                <a:gd name="f180" fmla="*/ f140 1 f95"/>
                <a:gd name="f181" fmla="*/ f141 1 f96"/>
                <a:gd name="f182" fmla="*/ f142 1 f95"/>
                <a:gd name="f183" fmla="*/ f143 1 f96"/>
                <a:gd name="f184" fmla="*/ f144 1 f95"/>
                <a:gd name="f185" fmla="*/ f145 1 f96"/>
                <a:gd name="f186" fmla="*/ f146 1 f95"/>
                <a:gd name="f187" fmla="*/ f147 1 f96"/>
                <a:gd name="f188" fmla="*/ f148 1 f95"/>
                <a:gd name="f189" fmla="*/ f149 1 f96"/>
                <a:gd name="f190" fmla="*/ f150 1 f95"/>
                <a:gd name="f191" fmla="*/ f151 1 f96"/>
                <a:gd name="f192" fmla="*/ f152 1 f95"/>
                <a:gd name="f193" fmla="*/ f153 1 f96"/>
                <a:gd name="f194" fmla="*/ f154 1 f95"/>
                <a:gd name="f195" fmla="*/ f155 1 f96"/>
                <a:gd name="f196" fmla="*/ f156 1 f95"/>
                <a:gd name="f197" fmla="*/ f157 1 f96"/>
                <a:gd name="f198" fmla="*/ f158 1 f95"/>
                <a:gd name="f199" fmla="*/ f159 1 f95"/>
                <a:gd name="f200" fmla="*/ f160 1 f96"/>
                <a:gd name="f201" fmla="*/ f161 1 f95"/>
                <a:gd name="f202" fmla="*/ f162 1 f96"/>
                <a:gd name="f203" fmla="*/ f163 1 f96"/>
                <a:gd name="f204" fmla="*/ f164 1 f96"/>
                <a:gd name="f205" fmla="*/ f165 1 f95"/>
                <a:gd name="f206" fmla="*/ f166 1 f96"/>
                <a:gd name="f207" fmla="*/ f167 1 f95"/>
                <a:gd name="f208" fmla="*/ f168 1 f95"/>
                <a:gd name="f209" fmla="*/ f169 1 f96"/>
                <a:gd name="f210" fmla="*/ f170 f86 1"/>
                <a:gd name="f211" fmla="*/ f171 f86 1"/>
                <a:gd name="f212" fmla="*/ f173 f87 1"/>
                <a:gd name="f213" fmla="*/ f172 f87 1"/>
                <a:gd name="f214" fmla="*/ f174 f86 1"/>
                <a:gd name="f215" fmla="*/ f175 f87 1"/>
                <a:gd name="f216" fmla="*/ f176 f86 1"/>
                <a:gd name="f217" fmla="*/ f177 f87 1"/>
                <a:gd name="f218" fmla="*/ f178 f86 1"/>
                <a:gd name="f219" fmla="*/ f179 f87 1"/>
                <a:gd name="f220" fmla="*/ f180 f86 1"/>
                <a:gd name="f221" fmla="*/ f181 f87 1"/>
                <a:gd name="f222" fmla="*/ f182 f86 1"/>
                <a:gd name="f223" fmla="*/ f183 f87 1"/>
                <a:gd name="f224" fmla="*/ f184 f86 1"/>
                <a:gd name="f225" fmla="*/ f185 f87 1"/>
                <a:gd name="f226" fmla="*/ f186 f86 1"/>
                <a:gd name="f227" fmla="*/ f187 f87 1"/>
                <a:gd name="f228" fmla="*/ f188 f86 1"/>
                <a:gd name="f229" fmla="*/ f189 f87 1"/>
                <a:gd name="f230" fmla="*/ f190 f86 1"/>
                <a:gd name="f231" fmla="*/ f191 f87 1"/>
                <a:gd name="f232" fmla="*/ f192 f86 1"/>
                <a:gd name="f233" fmla="*/ f193 f87 1"/>
                <a:gd name="f234" fmla="*/ f194 f86 1"/>
                <a:gd name="f235" fmla="*/ f195 f87 1"/>
                <a:gd name="f236" fmla="*/ f196 f86 1"/>
                <a:gd name="f237" fmla="*/ f197 f87 1"/>
                <a:gd name="f238" fmla="*/ f198 f86 1"/>
                <a:gd name="f239" fmla="*/ f199 f86 1"/>
                <a:gd name="f240" fmla="*/ f200 f87 1"/>
                <a:gd name="f241" fmla="*/ f201 f86 1"/>
                <a:gd name="f242" fmla="*/ f202 f87 1"/>
                <a:gd name="f243" fmla="*/ f203 f87 1"/>
                <a:gd name="f244" fmla="*/ f204 f87 1"/>
                <a:gd name="f245" fmla="*/ f205 f86 1"/>
                <a:gd name="f246" fmla="*/ f206 f87 1"/>
                <a:gd name="f247" fmla="*/ f207 f86 1"/>
                <a:gd name="f248" fmla="*/ f208 f86 1"/>
                <a:gd name="f249" fmla="*/ f209 f87 1"/>
              </a:gdLst>
              <a:ahLst/>
              <a:cxnLst>
                <a:cxn ang="3cd4">
                  <a:pos x="hc" y="t"/>
                </a:cxn>
                <a:cxn ang="0">
                  <a:pos x="r" y="vc"/>
                </a:cxn>
                <a:cxn ang="cd4">
                  <a:pos x="hc" y="b"/>
                </a:cxn>
                <a:cxn ang="cd2">
                  <a:pos x="l" y="vc"/>
                </a:cxn>
                <a:cxn ang="f133">
                  <a:pos x="f214" y="f215"/>
                </a:cxn>
                <a:cxn ang="f133">
                  <a:pos x="f216" y="f217"/>
                </a:cxn>
                <a:cxn ang="f133">
                  <a:pos x="f218" y="f219"/>
                </a:cxn>
                <a:cxn ang="f133">
                  <a:pos x="f220" y="f221"/>
                </a:cxn>
                <a:cxn ang="f133">
                  <a:pos x="f222" y="f223"/>
                </a:cxn>
                <a:cxn ang="f133">
                  <a:pos x="f224" y="f225"/>
                </a:cxn>
                <a:cxn ang="f133">
                  <a:pos x="f226" y="f227"/>
                </a:cxn>
                <a:cxn ang="f133">
                  <a:pos x="f228" y="f229"/>
                </a:cxn>
                <a:cxn ang="f133">
                  <a:pos x="f230" y="f231"/>
                </a:cxn>
                <a:cxn ang="f133">
                  <a:pos x="f214" y="f215"/>
                </a:cxn>
                <a:cxn ang="f133">
                  <a:pos x="f232" y="f233"/>
                </a:cxn>
                <a:cxn ang="f133">
                  <a:pos x="f234" y="f235"/>
                </a:cxn>
                <a:cxn ang="f133">
                  <a:pos x="f236" y="f237"/>
                </a:cxn>
                <a:cxn ang="f133">
                  <a:pos x="f238" y="f235"/>
                </a:cxn>
                <a:cxn ang="f133">
                  <a:pos x="f232" y="f233"/>
                </a:cxn>
                <a:cxn ang="f133">
                  <a:pos x="f239" y="f240"/>
                </a:cxn>
                <a:cxn ang="f133">
                  <a:pos x="f241" y="f242"/>
                </a:cxn>
                <a:cxn ang="f133">
                  <a:pos x="f236" y="f243"/>
                </a:cxn>
                <a:cxn ang="f133">
                  <a:pos x="f234" y="f244"/>
                </a:cxn>
                <a:cxn ang="f133">
                  <a:pos x="f245" y="f246"/>
                </a:cxn>
                <a:cxn ang="f133">
                  <a:pos x="f247" y="f246"/>
                </a:cxn>
                <a:cxn ang="f133">
                  <a:pos x="f248" y="f249"/>
                </a:cxn>
                <a:cxn ang="f133">
                  <a:pos x="f239" y="f240"/>
                </a:cxn>
              </a:cxnLst>
              <a:rect l="f210" t="f213" r="f211" b="f212"/>
              <a:pathLst>
                <a:path w="166" h="249">
                  <a:moveTo>
                    <a:pt x="f8" y="f9"/>
                  </a:moveTo>
                  <a:cubicBezTo>
                    <a:pt x="f10" y="f11"/>
                    <a:pt x="f12" y="f13"/>
                    <a:pt x="f14" y="f15"/>
                  </a:cubicBezTo>
                  <a:cubicBezTo>
                    <a:pt x="f16" y="f7"/>
                    <a:pt x="f6" y="f17"/>
                    <a:pt x="f6" y="f18"/>
                  </a:cubicBezTo>
                  <a:cubicBezTo>
                    <a:pt x="f6" y="f19"/>
                    <a:pt x="f20" y="f21"/>
                    <a:pt x="f22" y="f23"/>
                  </a:cubicBezTo>
                  <a:cubicBezTo>
                    <a:pt x="f24" y="f25"/>
                    <a:pt x="f26" y="f27"/>
                    <a:pt x="f28" y="f29"/>
                  </a:cubicBezTo>
                  <a:cubicBezTo>
                    <a:pt x="f30" y="f5"/>
                    <a:pt x="f31" y="f5"/>
                    <a:pt x="f32" y="f33"/>
                  </a:cubicBezTo>
                  <a:cubicBezTo>
                    <a:pt x="f34" y="f35"/>
                    <a:pt x="f36" y="f37"/>
                    <a:pt x="f38" y="f39"/>
                  </a:cubicBezTo>
                  <a:cubicBezTo>
                    <a:pt x="f40" y="f38"/>
                    <a:pt x="f27" y="f41"/>
                    <a:pt x="f42" y="f43"/>
                  </a:cubicBezTo>
                  <a:cubicBezTo>
                    <a:pt x="f44" y="f45"/>
                    <a:pt x="f5" y="f46"/>
                    <a:pt x="f47" y="f48"/>
                  </a:cubicBezTo>
                  <a:cubicBezTo>
                    <a:pt x="f47" y="f49"/>
                    <a:pt x="f50" y="f51"/>
                    <a:pt x="f8" y="f9"/>
                  </a:cubicBezTo>
                  <a:close/>
                  <a:moveTo>
                    <a:pt x="f52" y="f53"/>
                  </a:moveTo>
                  <a:cubicBezTo>
                    <a:pt x="f54" y="f55"/>
                    <a:pt x="f56" y="f57"/>
                    <a:pt x="f56" y="f58"/>
                  </a:cubicBezTo>
                  <a:cubicBezTo>
                    <a:pt x="f56" y="f59"/>
                    <a:pt x="f60" y="f60"/>
                    <a:pt x="f61" y="f60"/>
                  </a:cubicBezTo>
                  <a:cubicBezTo>
                    <a:pt x="f62" y="f56"/>
                    <a:pt x="f24" y="f63"/>
                    <a:pt x="f24" y="f58"/>
                  </a:cubicBezTo>
                  <a:cubicBezTo>
                    <a:pt x="f57" y="f57"/>
                    <a:pt x="f62" y="f53"/>
                    <a:pt x="f52" y="f53"/>
                  </a:cubicBezTo>
                  <a:close/>
                  <a:moveTo>
                    <a:pt x="f64" y="f65"/>
                  </a:moveTo>
                  <a:cubicBezTo>
                    <a:pt x="f66" y="f9"/>
                    <a:pt x="f67" y="f6"/>
                    <a:pt x="f68" y="f69"/>
                  </a:cubicBezTo>
                  <a:cubicBezTo>
                    <a:pt x="f68" y="f70"/>
                    <a:pt x="f58" y="f71"/>
                    <a:pt x="f61" y="f72"/>
                  </a:cubicBezTo>
                  <a:cubicBezTo>
                    <a:pt x="f54" y="f73"/>
                    <a:pt x="f60" y="f18"/>
                    <a:pt x="f56" y="f74"/>
                  </a:cubicBezTo>
                  <a:cubicBezTo>
                    <a:pt x="f75" y="f51"/>
                    <a:pt x="f67" y="f76"/>
                    <a:pt x="f26" y="f11"/>
                  </a:cubicBezTo>
                  <a:cubicBezTo>
                    <a:pt x="f77" y="f11"/>
                    <a:pt x="f78" y="f11"/>
                    <a:pt x="f78" y="f11"/>
                  </a:cubicBezTo>
                  <a:cubicBezTo>
                    <a:pt x="f79" y="f11"/>
                    <a:pt x="f16" y="f76"/>
                    <a:pt x="f80" y="f81"/>
                  </a:cubicBezTo>
                  <a:cubicBezTo>
                    <a:pt x="f82" y="f83"/>
                    <a:pt x="f80" y="f84"/>
                    <a:pt x="f64" y="f6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589;p50">
            <a:extLst>
              <a:ext uri="{FF2B5EF4-FFF2-40B4-BE49-F238E27FC236}">
                <a16:creationId xmlns:a16="http://schemas.microsoft.com/office/drawing/2014/main" id="{0D25E78D-18FD-8A94-099C-1901ADDBA001}"/>
              </a:ext>
            </a:extLst>
          </p:cNvPr>
          <p:cNvSpPr txBox="1">
            <a:spLocks noGrp="1"/>
          </p:cNvSpPr>
          <p:nvPr>
            <p:ph type="title"/>
          </p:nvPr>
        </p:nvSpPr>
        <p:spPr/>
        <p:txBody>
          <a:bodyPr/>
          <a:lstStyle/>
          <a:p>
            <a:pPr lvl="0"/>
            <a:r>
              <a:rPr lang="en-US"/>
              <a:t>9h 55m 23s</a:t>
            </a:r>
          </a:p>
        </p:txBody>
      </p:sp>
      <p:sp>
        <p:nvSpPr>
          <p:cNvPr id="3" name="Google Shape;590;p50">
            <a:extLst>
              <a:ext uri="{FF2B5EF4-FFF2-40B4-BE49-F238E27FC236}">
                <a16:creationId xmlns:a16="http://schemas.microsoft.com/office/drawing/2014/main" id="{FF3E7087-A93B-9A05-0228-99DDAFD5198F}"/>
              </a:ext>
            </a:extLst>
          </p:cNvPr>
          <p:cNvSpPr txBox="1">
            <a:spLocks noGrp="1"/>
          </p:cNvSpPr>
          <p:nvPr>
            <p:ph type="subTitle" idx="4294967295"/>
          </p:nvPr>
        </p:nvSpPr>
        <p:spPr>
          <a:xfrm>
            <a:off x="2223592" y="1476801"/>
            <a:ext cx="4696797" cy="312898"/>
          </a:xfrm>
        </p:spPr>
        <p:txBody>
          <a:bodyPr anchorCtr="1"/>
          <a:lstStyle/>
          <a:p>
            <a:pPr marL="0" lvl="0" indent="0" algn="ctr">
              <a:buNone/>
            </a:pPr>
            <a:r>
              <a:rPr lang="en-US" sz="1600"/>
              <a:t>Jupiter's rotation period</a:t>
            </a:r>
          </a:p>
        </p:txBody>
      </p:sp>
      <p:sp>
        <p:nvSpPr>
          <p:cNvPr id="4" name="Google Shape;591;p50">
            <a:extLst>
              <a:ext uri="{FF2B5EF4-FFF2-40B4-BE49-F238E27FC236}">
                <a16:creationId xmlns:a16="http://schemas.microsoft.com/office/drawing/2014/main" id="{5A59A0A8-1D1B-08BF-B21E-7F734B5CFBD6}"/>
              </a:ext>
            </a:extLst>
          </p:cNvPr>
          <p:cNvSpPr txBox="1">
            <a:spLocks noGrp="1"/>
          </p:cNvSpPr>
          <p:nvPr>
            <p:ph type="title" idx="4294967295"/>
          </p:nvPr>
        </p:nvSpPr>
        <p:spPr>
          <a:xfrm>
            <a:off x="2223601" y="1975698"/>
            <a:ext cx="4696797" cy="666899"/>
          </a:xfrm>
        </p:spPr>
        <p:txBody>
          <a:bodyPr anchorCtr="1"/>
          <a:lstStyle/>
          <a:p>
            <a:pPr lvl="0" algn="ctr"/>
            <a:r>
              <a:rPr lang="en-US" sz="4200"/>
              <a:t>333,000.000</a:t>
            </a:r>
          </a:p>
        </p:txBody>
      </p:sp>
      <p:sp>
        <p:nvSpPr>
          <p:cNvPr id="5" name="Google Shape;592;p50">
            <a:extLst>
              <a:ext uri="{FF2B5EF4-FFF2-40B4-BE49-F238E27FC236}">
                <a16:creationId xmlns:a16="http://schemas.microsoft.com/office/drawing/2014/main" id="{25FFA038-48FC-9404-133E-4F0765E3B1DD}"/>
              </a:ext>
            </a:extLst>
          </p:cNvPr>
          <p:cNvSpPr txBox="1">
            <a:spLocks noGrp="1"/>
          </p:cNvSpPr>
          <p:nvPr>
            <p:ph type="subTitle" idx="4294967295"/>
          </p:nvPr>
        </p:nvSpPr>
        <p:spPr>
          <a:xfrm>
            <a:off x="2223592" y="2684669"/>
            <a:ext cx="4696797" cy="312898"/>
          </a:xfrm>
        </p:spPr>
        <p:txBody>
          <a:bodyPr anchorCtr="1"/>
          <a:lstStyle/>
          <a:p>
            <a:pPr marL="0" lvl="0" indent="0" algn="ctr">
              <a:buNone/>
            </a:pPr>
            <a:r>
              <a:rPr lang="en-US" sz="1600"/>
              <a:t>The Sun’s mass compared to Earth’s</a:t>
            </a:r>
          </a:p>
        </p:txBody>
      </p:sp>
      <p:sp>
        <p:nvSpPr>
          <p:cNvPr id="6" name="Google Shape;593;p50">
            <a:extLst>
              <a:ext uri="{FF2B5EF4-FFF2-40B4-BE49-F238E27FC236}">
                <a16:creationId xmlns:a16="http://schemas.microsoft.com/office/drawing/2014/main" id="{6DB182D4-DD72-6E11-48DB-F6C24F781242}"/>
              </a:ext>
            </a:extLst>
          </p:cNvPr>
          <p:cNvSpPr txBox="1">
            <a:spLocks noGrp="1"/>
          </p:cNvSpPr>
          <p:nvPr>
            <p:ph type="title" idx="4294967295"/>
          </p:nvPr>
        </p:nvSpPr>
        <p:spPr>
          <a:xfrm>
            <a:off x="2223601" y="3210751"/>
            <a:ext cx="4696797" cy="666899"/>
          </a:xfrm>
        </p:spPr>
        <p:txBody>
          <a:bodyPr anchorCtr="1"/>
          <a:lstStyle/>
          <a:p>
            <a:pPr lvl="0" algn="ctr"/>
            <a:r>
              <a:rPr lang="en-US" sz="4200"/>
              <a:t>386,000 km</a:t>
            </a:r>
          </a:p>
        </p:txBody>
      </p:sp>
      <p:sp>
        <p:nvSpPr>
          <p:cNvPr id="7" name="Google Shape;594;p50">
            <a:extLst>
              <a:ext uri="{FF2B5EF4-FFF2-40B4-BE49-F238E27FC236}">
                <a16:creationId xmlns:a16="http://schemas.microsoft.com/office/drawing/2014/main" id="{398BA075-11C2-28EB-53F6-6049F334D14D}"/>
              </a:ext>
            </a:extLst>
          </p:cNvPr>
          <p:cNvSpPr txBox="1">
            <a:spLocks noGrp="1"/>
          </p:cNvSpPr>
          <p:nvPr>
            <p:ph type="subTitle" idx="4294967295"/>
          </p:nvPr>
        </p:nvSpPr>
        <p:spPr>
          <a:xfrm>
            <a:off x="2223592" y="3920215"/>
            <a:ext cx="4696797" cy="312898"/>
          </a:xfrm>
        </p:spPr>
        <p:txBody>
          <a:bodyPr anchorCtr="1"/>
          <a:lstStyle/>
          <a:p>
            <a:pPr marL="0" lvl="0" indent="0" algn="ctr">
              <a:buNone/>
            </a:pPr>
            <a:r>
              <a:rPr lang="en-US" sz="1600"/>
              <a:t>Distance between Earth and the Moon</a:t>
            </a:r>
          </a:p>
        </p:txBody>
      </p:sp>
      <p:sp>
        <p:nvSpPr>
          <p:cNvPr id="8" name="Freeform 5">
            <a:extLst>
              <a:ext uri="{FF2B5EF4-FFF2-40B4-BE49-F238E27FC236}">
                <a16:creationId xmlns:a16="http://schemas.microsoft.com/office/drawing/2014/main" id="{FC2FEF1E-5636-0792-476E-004BA84F0AA2}"/>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5">
            <a:extLst>
              <a:ext uri="{FF2B5EF4-FFF2-40B4-BE49-F238E27FC236}">
                <a16:creationId xmlns:a16="http://schemas.microsoft.com/office/drawing/2014/main" id="{59B92ECF-4BBE-711B-3D59-0F5B54AE5BC4}"/>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Google Shape;599;p51">
            <a:extLst>
              <a:ext uri="{FF2B5EF4-FFF2-40B4-BE49-F238E27FC236}">
                <a16:creationId xmlns:a16="http://schemas.microsoft.com/office/drawing/2014/main" id="{F793D726-EA5A-F109-5D7E-3745F8BA6518}"/>
              </a:ext>
            </a:extLst>
          </p:cNvPr>
          <p:cNvSpPr txBox="1">
            <a:spLocks noGrp="1"/>
          </p:cNvSpPr>
          <p:nvPr>
            <p:ph type="title"/>
          </p:nvPr>
        </p:nvSpPr>
        <p:spPr>
          <a:xfrm>
            <a:off x="1250103" y="1697098"/>
            <a:ext cx="6643801" cy="2451899"/>
          </a:xfrm>
        </p:spPr>
        <p:txBody>
          <a:bodyPr/>
          <a:lstStyle/>
          <a:p>
            <a:pPr lvl="0"/>
            <a:r>
              <a:rPr lang="en-US">
                <a:solidFill>
                  <a:srgbClr val="FFFF00"/>
                </a:solidFill>
              </a:rPr>
              <a:t>AWESOME WORDS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Google Shape;605;p52">
            <a:extLst>
              <a:ext uri="{FF2B5EF4-FFF2-40B4-BE49-F238E27FC236}">
                <a16:creationId xmlns:a16="http://schemas.microsoft.com/office/drawing/2014/main" id="{A7810F6D-505E-6830-2C6B-861F3C0F691C}"/>
              </a:ext>
            </a:extLst>
          </p:cNvPr>
          <p:cNvSpPr txBox="1">
            <a:spLocks noGrp="1"/>
          </p:cNvSpPr>
          <p:nvPr>
            <p:ph type="title"/>
          </p:nvPr>
        </p:nvSpPr>
        <p:spPr>
          <a:xfrm>
            <a:off x="719998" y="1232903"/>
            <a:ext cx="4325888" cy="1643103"/>
          </a:xfrm>
        </p:spPr>
        <p:txBody>
          <a:bodyPr/>
          <a:lstStyle/>
          <a:p>
            <a:pPr lvl="0"/>
            <a:r>
              <a:rPr lang="en-US" dirty="0"/>
              <a:t>A PICTURE ALWAYS REINFORCES THE CONCEPT</a:t>
            </a:r>
          </a:p>
        </p:txBody>
      </p:sp>
      <p:sp>
        <p:nvSpPr>
          <p:cNvPr id="3" name="Google Shape;606;p52">
            <a:extLst>
              <a:ext uri="{FF2B5EF4-FFF2-40B4-BE49-F238E27FC236}">
                <a16:creationId xmlns:a16="http://schemas.microsoft.com/office/drawing/2014/main" id="{DFFFEB85-B721-041C-6DC6-DD4AE45B1E2E}"/>
              </a:ext>
            </a:extLst>
          </p:cNvPr>
          <p:cNvSpPr txBox="1">
            <a:spLocks noGrp="1"/>
          </p:cNvSpPr>
          <p:nvPr>
            <p:ph type="subTitle" idx="4294967295"/>
          </p:nvPr>
        </p:nvSpPr>
        <p:spPr>
          <a:xfrm>
            <a:off x="719998" y="2969102"/>
            <a:ext cx="3828903" cy="1218904"/>
          </a:xfrm>
        </p:spPr>
        <p:txBody>
          <a:bodyPr/>
          <a:lstStyle/>
          <a:p>
            <a:pPr marL="0" lvl="0" indent="0">
              <a:buNone/>
            </a:pPr>
            <a:r>
              <a:rPr lang="en-US" sz="1600"/>
              <a:t>Images reveal large amounts of data, so remember: use an image instead of a long text. Your audience will appreciate it</a:t>
            </a:r>
          </a:p>
        </p:txBody>
      </p:sp>
      <p:pic>
        <p:nvPicPr>
          <p:cNvPr id="4" name="Google Shape;607;p52">
            <a:extLst>
              <a:ext uri="{FF2B5EF4-FFF2-40B4-BE49-F238E27FC236}">
                <a16:creationId xmlns:a16="http://schemas.microsoft.com/office/drawing/2014/main" id="{99A1B35E-184F-70E2-34F2-477C77DB2BA3}"/>
              </a:ext>
            </a:extLst>
          </p:cNvPr>
          <p:cNvPicPr>
            <a:picLocks noChangeAspect="1"/>
          </p:cNvPicPr>
          <p:nvPr/>
        </p:nvPicPr>
        <p:blipFill>
          <a:blip r:embed="rId3">
            <a:alphaModFix/>
          </a:blip>
          <a:srcRect l="16639" r="16639"/>
          <a:stretch>
            <a:fillRect/>
          </a:stretch>
        </p:blipFill>
        <p:spPr>
          <a:xfrm>
            <a:off x="5171096" y="1014426"/>
            <a:ext cx="3252895" cy="3252895"/>
          </a:xfrm>
          <a:prstGeom prst="rect">
            <a:avLst/>
          </a:prstGeom>
          <a:noFill/>
          <a:ln cap="flat">
            <a:noFill/>
          </a:ln>
        </p:spPr>
      </p:pic>
      <p:sp>
        <p:nvSpPr>
          <p:cNvPr id="5" name="Google Shape;608;p52">
            <a:extLst>
              <a:ext uri="{FF2B5EF4-FFF2-40B4-BE49-F238E27FC236}">
                <a16:creationId xmlns:a16="http://schemas.microsoft.com/office/drawing/2014/main" id="{61BCCC9E-1B46-D689-B823-9FE781D15038}"/>
              </a:ext>
            </a:extLst>
          </p:cNvPr>
          <p:cNvSpPr txBox="1">
            <a:spLocks noGrp="1"/>
          </p:cNvSpPr>
          <p:nvPr>
            <p:ph type="title" idx="4294967295"/>
          </p:nvPr>
        </p:nvSpPr>
        <p:spPr>
          <a:xfrm>
            <a:off x="736978" y="314398"/>
            <a:ext cx="1373995" cy="239399"/>
          </a:xfrm>
        </p:spPr>
        <p:txBody>
          <a:bodyPr anchor="ctr"/>
          <a:lstStyle/>
          <a:p>
            <a:pPr lvl="0"/>
            <a:r>
              <a:rPr lang="en-US" sz="1200">
                <a:latin typeface="Lexend"/>
              </a:rPr>
              <a:t>MAY 15 - 2022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6B4A9E3A-D832-52DC-72F7-E31A337EBD4B}"/>
              </a:ext>
            </a:extLst>
          </p:cNvPr>
          <p:cNvSpPr/>
          <p:nvPr/>
        </p:nvSpPr>
        <p:spPr>
          <a:xfrm>
            <a:off x="6224951" y="0"/>
            <a:ext cx="2919048" cy="4283397"/>
          </a:xfrm>
          <a:custGeom>
            <a:avLst/>
            <a:gdLst>
              <a:gd name="f0" fmla="val w"/>
              <a:gd name="f1" fmla="val h"/>
              <a:gd name="f2" fmla="val 0"/>
              <a:gd name="f3" fmla="val 10"/>
              <a:gd name="f4" fmla="val 8"/>
              <a:gd name="f5" fmla="val 5"/>
              <a:gd name="f6" fmla="*/ f0 1 10"/>
              <a:gd name="f7" fmla="*/ f1 1 10"/>
              <a:gd name="f8" fmla="val f2"/>
              <a:gd name="f9" fmla="val f3"/>
              <a:gd name="f10" fmla="+- f9 0 f8"/>
              <a:gd name="f11" fmla="*/ f10 1 10"/>
              <a:gd name="f12" fmla="*/ f10 4 1"/>
              <a:gd name="f13" fmla="*/ f12 1 5"/>
              <a:gd name="f14" fmla="*/ f8 1 f11"/>
              <a:gd name="f15" fmla="*/ f9 1 f11"/>
              <a:gd name="f16" fmla="*/ f13 1 f11"/>
              <a:gd name="f17" fmla="*/ f14 f6 1"/>
              <a:gd name="f18" fmla="*/ f15 f6 1"/>
              <a:gd name="f19" fmla="*/ f14 f7 1"/>
              <a:gd name="f20" fmla="*/ f16 f7 1"/>
            </a:gdLst>
            <a:ahLst/>
            <a:cxnLst>
              <a:cxn ang="3cd4">
                <a:pos x="hc" y="t"/>
              </a:cxn>
              <a:cxn ang="0">
                <a:pos x="r" y="vc"/>
              </a:cxn>
              <a:cxn ang="cd4">
                <a:pos x="hc" y="b"/>
              </a:cxn>
              <a:cxn ang="cd2">
                <a:pos x="l" y="vc"/>
              </a:cxn>
            </a:cxnLst>
            <a:rect l="f17" t="f19" r="f18" b="f20"/>
            <a:pathLst>
              <a:path w="10" h="10">
                <a:moveTo>
                  <a:pt x="f2" y="f2"/>
                </a:moveTo>
                <a:lnTo>
                  <a:pt x="f3" y="f2"/>
                </a:lnTo>
                <a:lnTo>
                  <a:pt x="f3" y="f4"/>
                </a:lnTo>
                <a:lnTo>
                  <a:pt x="f5" y="f3"/>
                </a:lnTo>
                <a:lnTo>
                  <a:pt x="f2" y="f4"/>
                </a:lnTo>
                <a:close/>
              </a:path>
            </a:pathLst>
          </a:custGeom>
          <a:solidFill>
            <a:srgbClr val="F1EEC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3" name="Google Shape;614;p53">
            <a:extLst>
              <a:ext uri="{FF2B5EF4-FFF2-40B4-BE49-F238E27FC236}">
                <a16:creationId xmlns:a16="http://schemas.microsoft.com/office/drawing/2014/main" id="{3D7DAC65-2E7B-0392-E36C-5D3599AB7462}"/>
              </a:ext>
            </a:extLst>
          </p:cNvPr>
          <p:cNvSpPr txBox="1">
            <a:spLocks noGrp="1"/>
          </p:cNvSpPr>
          <p:nvPr>
            <p:ph type="title"/>
          </p:nvPr>
        </p:nvSpPr>
        <p:spPr>
          <a:xfrm>
            <a:off x="6264124" y="700338"/>
            <a:ext cx="2840702" cy="2206803"/>
          </a:xfrm>
        </p:spPr>
        <p:txBody>
          <a:bodyPr anchorCtr="1"/>
          <a:lstStyle/>
          <a:p>
            <a:pPr lvl="0" algn="ctr"/>
            <a:r>
              <a:rPr lang="en-US"/>
              <a:t>A PICTURE IS WORTH A THOUSAND WORDS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Google Shape;619;p54">
            <a:extLst>
              <a:ext uri="{FF2B5EF4-FFF2-40B4-BE49-F238E27FC236}">
                <a16:creationId xmlns:a16="http://schemas.microsoft.com/office/drawing/2014/main" id="{5C29813F-0132-6105-2702-678D2BCBD4A2}"/>
              </a:ext>
            </a:extLst>
          </p:cNvPr>
          <p:cNvSpPr txBox="1">
            <a:spLocks noGrp="1"/>
          </p:cNvSpPr>
          <p:nvPr>
            <p:ph type="title"/>
          </p:nvPr>
        </p:nvSpPr>
        <p:spPr/>
        <p:txBody>
          <a:bodyPr/>
          <a:lstStyle/>
          <a:p>
            <a:pPr lvl="0"/>
            <a:r>
              <a:rPr lang="en-US"/>
              <a:t>MOST POPULAR LEMONS</a:t>
            </a:r>
          </a:p>
        </p:txBody>
      </p:sp>
      <p:sp>
        <p:nvSpPr>
          <p:cNvPr id="3" name="Google Shape;620;p54">
            <a:extLst>
              <a:ext uri="{FF2B5EF4-FFF2-40B4-BE49-F238E27FC236}">
                <a16:creationId xmlns:a16="http://schemas.microsoft.com/office/drawing/2014/main" id="{BE7D9633-CB50-DEB1-FCA4-9C6DB75BCA58}"/>
              </a:ext>
            </a:extLst>
          </p:cNvPr>
          <p:cNvSpPr txBox="1">
            <a:spLocks noGrp="1"/>
          </p:cNvSpPr>
          <p:nvPr>
            <p:ph type="subTitle" idx="4294967295"/>
          </p:nvPr>
        </p:nvSpPr>
        <p:spPr>
          <a:xfrm>
            <a:off x="719998" y="4032622"/>
            <a:ext cx="7393801" cy="362102"/>
          </a:xfrm>
        </p:spPr>
        <p:txBody>
          <a:bodyPr anchor="ctr" anchorCtr="1"/>
          <a:lstStyle/>
          <a:p>
            <a:pPr marL="0" lvl="0" indent="0" algn="ctr">
              <a:buNone/>
            </a:pPr>
            <a:r>
              <a:rPr lang="en-US" sz="1100"/>
              <a:t>Follow the link in the graph to modify its data and then paste the new one here. </a:t>
            </a:r>
            <a:r>
              <a:rPr lang="en-US" sz="1100" b="1">
                <a:hlinkClick r:id="rId3"/>
              </a:rPr>
              <a:t>For more info, click here</a:t>
            </a:r>
            <a:endParaRPr lang="en-US" sz="1100" b="1"/>
          </a:p>
        </p:txBody>
      </p:sp>
      <p:sp>
        <p:nvSpPr>
          <p:cNvPr id="4" name="Google Shape;621;p54">
            <a:extLst>
              <a:ext uri="{FF2B5EF4-FFF2-40B4-BE49-F238E27FC236}">
                <a16:creationId xmlns:a16="http://schemas.microsoft.com/office/drawing/2014/main" id="{1739C6CB-C193-006B-DD8A-58A9FD269AF4}"/>
              </a:ext>
            </a:extLst>
          </p:cNvPr>
          <p:cNvSpPr txBox="1"/>
          <p:nvPr/>
        </p:nvSpPr>
        <p:spPr>
          <a:xfrm>
            <a:off x="1260600" y="1662196"/>
            <a:ext cx="2317802"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MEYER LEMON</a:t>
            </a:r>
          </a:p>
        </p:txBody>
      </p:sp>
      <p:sp>
        <p:nvSpPr>
          <p:cNvPr id="5" name="Google Shape;622;p54">
            <a:extLst>
              <a:ext uri="{FF2B5EF4-FFF2-40B4-BE49-F238E27FC236}">
                <a16:creationId xmlns:a16="http://schemas.microsoft.com/office/drawing/2014/main" id="{2BFEFB8D-85E7-544E-11EE-2C03A9A9BF14}"/>
              </a:ext>
            </a:extLst>
          </p:cNvPr>
          <p:cNvSpPr txBox="1"/>
          <p:nvPr/>
        </p:nvSpPr>
        <p:spPr>
          <a:xfrm>
            <a:off x="1260600" y="2084978"/>
            <a:ext cx="2317802" cy="484796"/>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Jupiter is the biggest planet of them all</a:t>
            </a:r>
          </a:p>
        </p:txBody>
      </p:sp>
      <p:sp>
        <p:nvSpPr>
          <p:cNvPr id="6" name="Google Shape;623;p54">
            <a:extLst>
              <a:ext uri="{FF2B5EF4-FFF2-40B4-BE49-F238E27FC236}">
                <a16:creationId xmlns:a16="http://schemas.microsoft.com/office/drawing/2014/main" id="{CE03B59D-CD7D-166D-C300-A59D8BB2CECA}"/>
              </a:ext>
            </a:extLst>
          </p:cNvPr>
          <p:cNvSpPr txBox="1"/>
          <p:nvPr/>
        </p:nvSpPr>
        <p:spPr>
          <a:xfrm>
            <a:off x="1260600" y="2809722"/>
            <a:ext cx="2597234"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dirty="0">
                <a:solidFill>
                  <a:srgbClr val="65A32E"/>
                </a:solidFill>
                <a:uFillTx/>
                <a:latin typeface="Alata"/>
                <a:ea typeface="Alata"/>
                <a:cs typeface="Alata"/>
              </a:rPr>
              <a:t>EUREKA LEMON</a:t>
            </a:r>
          </a:p>
        </p:txBody>
      </p:sp>
      <p:sp>
        <p:nvSpPr>
          <p:cNvPr id="7" name="Google Shape;624;p54">
            <a:extLst>
              <a:ext uri="{FF2B5EF4-FFF2-40B4-BE49-F238E27FC236}">
                <a16:creationId xmlns:a16="http://schemas.microsoft.com/office/drawing/2014/main" id="{475D75B3-D69F-50DD-D52E-8F67D4AE1263}"/>
              </a:ext>
            </a:extLst>
          </p:cNvPr>
          <p:cNvSpPr txBox="1"/>
          <p:nvPr/>
        </p:nvSpPr>
        <p:spPr>
          <a:xfrm>
            <a:off x="1260600" y="3232495"/>
            <a:ext cx="2317802" cy="484796"/>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Saturn is composed of hydrogen and helium</a:t>
            </a:r>
          </a:p>
        </p:txBody>
      </p:sp>
      <p:sp>
        <p:nvSpPr>
          <p:cNvPr id="8" name="Google Shape;626;p54">
            <a:extLst>
              <a:ext uri="{FF2B5EF4-FFF2-40B4-BE49-F238E27FC236}">
                <a16:creationId xmlns:a16="http://schemas.microsoft.com/office/drawing/2014/main" id="{319E3457-B9C3-B1DD-DB83-22FE03B260D7}"/>
              </a:ext>
            </a:extLst>
          </p:cNvPr>
          <p:cNvSpPr/>
          <p:nvPr/>
        </p:nvSpPr>
        <p:spPr>
          <a:xfrm>
            <a:off x="913046" y="1825252"/>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571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627;p54">
            <a:extLst>
              <a:ext uri="{FF2B5EF4-FFF2-40B4-BE49-F238E27FC236}">
                <a16:creationId xmlns:a16="http://schemas.microsoft.com/office/drawing/2014/main" id="{F8470172-5D38-4C58-0673-61E523BCF747}"/>
              </a:ext>
            </a:extLst>
          </p:cNvPr>
          <p:cNvSpPr/>
          <p:nvPr/>
        </p:nvSpPr>
        <p:spPr>
          <a:xfrm>
            <a:off x="913046" y="2960370"/>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Freeform 5">
            <a:extLst>
              <a:ext uri="{FF2B5EF4-FFF2-40B4-BE49-F238E27FC236}">
                <a16:creationId xmlns:a16="http://schemas.microsoft.com/office/drawing/2014/main" id="{BB54331F-70C1-F397-EEFA-4FE805694CB1}"/>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5">
            <a:extLst>
              <a:ext uri="{FF2B5EF4-FFF2-40B4-BE49-F238E27FC236}">
                <a16:creationId xmlns:a16="http://schemas.microsoft.com/office/drawing/2014/main" id="{4B9344BF-9093-9087-BD57-57DC3911CB9C}"/>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12" name="Grupo 15">
            <a:extLst>
              <a:ext uri="{FF2B5EF4-FFF2-40B4-BE49-F238E27FC236}">
                <a16:creationId xmlns:a16="http://schemas.microsoft.com/office/drawing/2014/main" id="{92082D14-7061-22BC-0BCA-4D9A8FF59F53}"/>
              </a:ext>
            </a:extLst>
          </p:cNvPr>
          <p:cNvGrpSpPr/>
          <p:nvPr/>
        </p:nvGrpSpPr>
        <p:grpSpPr>
          <a:xfrm>
            <a:off x="4398958" y="1174747"/>
            <a:ext cx="2873373" cy="2782884"/>
            <a:chOff x="4398958" y="1174747"/>
            <a:chExt cx="2873373" cy="2782884"/>
          </a:xfrm>
        </p:grpSpPr>
        <p:sp>
          <p:nvSpPr>
            <p:cNvPr id="13" name="Freeform 5">
              <a:extLst>
                <a:ext uri="{FF2B5EF4-FFF2-40B4-BE49-F238E27FC236}">
                  <a16:creationId xmlns:a16="http://schemas.microsoft.com/office/drawing/2014/main" id="{1C2A9270-8448-930E-9DA1-42F309B7BB7F}"/>
                </a:ext>
              </a:extLst>
            </p:cNvPr>
            <p:cNvSpPr/>
            <p:nvPr/>
          </p:nvSpPr>
          <p:spPr>
            <a:xfrm>
              <a:off x="4398958" y="1636711"/>
              <a:ext cx="2873373" cy="2320920"/>
            </a:xfrm>
            <a:custGeom>
              <a:avLst/>
              <a:gdLst>
                <a:gd name="f0" fmla="val 10800000"/>
                <a:gd name="f1" fmla="val 5400000"/>
                <a:gd name="f2" fmla="val 360"/>
                <a:gd name="f3" fmla="val 180"/>
                <a:gd name="f4" fmla="val w"/>
                <a:gd name="f5" fmla="val h"/>
                <a:gd name="f6" fmla="val 0"/>
                <a:gd name="f7" fmla="val 468"/>
                <a:gd name="f8" fmla="val 378"/>
                <a:gd name="f9" fmla="val 445"/>
                <a:gd name="f10" fmla="val 413"/>
                <a:gd name="f11" fmla="val 381"/>
                <a:gd name="f12" fmla="val 6"/>
                <a:gd name="f13" fmla="val 351"/>
                <a:gd name="f14" fmla="val 18"/>
                <a:gd name="f15" fmla="val 317"/>
                <a:gd name="f16" fmla="val 31"/>
                <a:gd name="f17" fmla="val 288"/>
                <a:gd name="f18" fmla="val 50"/>
                <a:gd name="f19" fmla="val 273"/>
                <a:gd name="f20" fmla="val 84"/>
                <a:gd name="f21" fmla="val 258"/>
                <a:gd name="f22" fmla="val 117"/>
                <a:gd name="f23" fmla="val 261"/>
                <a:gd name="f24" fmla="val 148"/>
                <a:gd name="f25" fmla="val 285"/>
                <a:gd name="f26" fmla="val 176"/>
                <a:gd name="f27" fmla="val 289"/>
                <a:gd name="f28" fmla="val 181"/>
                <a:gd name="f29" fmla="val 183"/>
                <a:gd name="f30" fmla="val 286"/>
                <a:gd name="f31" fmla="val 188"/>
                <a:gd name="f32" fmla="val 271"/>
                <a:gd name="f33" fmla="val 215"/>
                <a:gd name="f34" fmla="val 259"/>
                <a:gd name="f35" fmla="val 244"/>
                <a:gd name="f36" fmla="val 251"/>
                <a:gd name="f37" fmla="val 247"/>
                <a:gd name="f38" fmla="val 306"/>
                <a:gd name="f39" fmla="val 241"/>
                <a:gd name="f40" fmla="val 324"/>
                <a:gd name="f41" fmla="val 236"/>
                <a:gd name="f42" fmla="val 316"/>
                <a:gd name="f43" fmla="val 233"/>
                <a:gd name="f44" fmla="val 310"/>
                <a:gd name="f45" fmla="val 229"/>
                <a:gd name="f46" fmla="val 305"/>
                <a:gd name="f47" fmla="val 222"/>
                <a:gd name="f48" fmla="val 298"/>
                <a:gd name="f49" fmla="val 221"/>
                <a:gd name="f50" fmla="val 292"/>
                <a:gd name="f51" fmla="val 225"/>
                <a:gd name="f52" fmla="val 283"/>
                <a:gd name="f53" fmla="val 263"/>
                <a:gd name="f54" fmla="val 243"/>
                <a:gd name="f55" fmla="val 220"/>
                <a:gd name="f56" fmla="val 224"/>
                <a:gd name="f57" fmla="val 212"/>
                <a:gd name="f58" fmla="val 203"/>
                <a:gd name="f59" fmla="val 196"/>
                <a:gd name="f60" fmla="val 189"/>
                <a:gd name="f61" fmla="val 177"/>
                <a:gd name="f62" fmla="val 178"/>
                <a:gd name="f63" fmla="val 126"/>
                <a:gd name="f64" fmla="val 151"/>
                <a:gd name="f65" fmla="val 72"/>
                <a:gd name="f66" fmla="val 163"/>
                <a:gd name="f67" fmla="val 5"/>
                <a:gd name="f68" fmla="val 166"/>
                <a:gd name="f69" fmla="val 179"/>
                <a:gd name="f70" fmla="val 9"/>
                <a:gd name="f71" fmla="val 15"/>
                <a:gd name="f72" fmla="val 195"/>
                <a:gd name="f73" fmla="val 202"/>
                <a:gd name="f74" fmla="val 21"/>
                <a:gd name="f75" fmla="val 210"/>
                <a:gd name="f76" fmla="val 28"/>
                <a:gd name="f77" fmla="val 33"/>
                <a:gd name="f78" fmla="val 41"/>
                <a:gd name="f79" fmla="val 256"/>
                <a:gd name="f80" fmla="val 52"/>
                <a:gd name="f81" fmla="val 278"/>
                <a:gd name="f82" fmla="val 64"/>
                <a:gd name="f83" fmla="val 300"/>
                <a:gd name="f84" fmla="val 85"/>
                <a:gd name="f85" fmla="val 315"/>
                <a:gd name="f86" fmla="val 314"/>
                <a:gd name="f87" fmla="val 86"/>
                <a:gd name="f88" fmla="val 87"/>
                <a:gd name="f89" fmla="val 89"/>
                <a:gd name="f90" fmla="val 318"/>
                <a:gd name="f91" fmla="val 90"/>
                <a:gd name="f92" fmla="val 91"/>
                <a:gd name="f93" fmla="val 92"/>
                <a:gd name="f94" fmla="val 94"/>
                <a:gd name="f95" fmla="val 95"/>
                <a:gd name="f96" fmla="val 96"/>
                <a:gd name="f97" fmla="val 118"/>
                <a:gd name="f98" fmla="val 340"/>
                <a:gd name="f99" fmla="val 149"/>
                <a:gd name="f100" fmla="val 346"/>
                <a:gd name="f101" fmla="val 184"/>
                <a:gd name="f102" fmla="val 332"/>
                <a:gd name="f103" fmla="val 194"/>
                <a:gd name="f104" fmla="val 328"/>
                <a:gd name="f105" fmla="val 199"/>
                <a:gd name="f106" fmla="val 319"/>
                <a:gd name="f107" fmla="val 208"/>
                <a:gd name="f108" fmla="val 211"/>
                <a:gd name="f109" fmla="val 311"/>
                <a:gd name="f110" fmla="val 214"/>
                <a:gd name="f111" fmla="val 240"/>
                <a:gd name="f112" fmla="val 347"/>
                <a:gd name="f113" fmla="val 239"/>
                <a:gd name="f114" fmla="val 370"/>
                <a:gd name="f115" fmla="val 238"/>
                <a:gd name="f116" fmla="val 375"/>
                <a:gd name="f117" fmla="val 246"/>
                <a:gd name="f118" fmla="val 252"/>
                <a:gd name="f119" fmla="val 377"/>
                <a:gd name="f120" fmla="val 371"/>
                <a:gd name="f121" fmla="val 255"/>
                <a:gd name="f122" fmla="val 350"/>
                <a:gd name="f123" fmla="val 264"/>
                <a:gd name="f124" fmla="val 331"/>
                <a:gd name="f125" fmla="val 274"/>
                <a:gd name="f126" fmla="val 312"/>
                <a:gd name="f127" fmla="val 290"/>
                <a:gd name="f128" fmla="val 297"/>
                <a:gd name="f129" fmla="val 295"/>
                <a:gd name="f130" fmla="val 302"/>
                <a:gd name="f131" fmla="val 303"/>
                <a:gd name="f132" fmla="val 307"/>
                <a:gd name="f133" fmla="val 338"/>
                <a:gd name="f134" fmla="val 362"/>
                <a:gd name="f135" fmla="val 382"/>
                <a:gd name="f136" fmla="val 392"/>
                <a:gd name="f137" fmla="val 272"/>
                <a:gd name="f138" fmla="val 401"/>
                <a:gd name="f139" fmla="val 409"/>
                <a:gd name="f140" fmla="val 249"/>
                <a:gd name="f141" fmla="val 414"/>
                <a:gd name="f142" fmla="val 242"/>
                <a:gd name="f143" fmla="val 235"/>
                <a:gd name="f144" fmla="val 405"/>
                <a:gd name="f145" fmla="val 231"/>
                <a:gd name="f146" fmla="val 219"/>
                <a:gd name="f147" fmla="val 357"/>
                <a:gd name="f148" fmla="val 213"/>
                <a:gd name="f149" fmla="val 330"/>
                <a:gd name="f150" fmla="val 217"/>
                <a:gd name="f151" fmla="val 304"/>
                <a:gd name="f152" fmla="val 275"/>
                <a:gd name="f153" fmla="val 280"/>
                <a:gd name="f154" fmla="val 269"/>
                <a:gd name="f155" fmla="val 293"/>
                <a:gd name="f156" fmla="val 267"/>
                <a:gd name="f157" fmla="val 296"/>
                <a:gd name="f158" fmla="val 268"/>
                <a:gd name="f159" fmla="val 228"/>
                <a:gd name="f160" fmla="val 299"/>
                <a:gd name="f161" fmla="val 335"/>
                <a:gd name="f162" fmla="val 207"/>
                <a:gd name="f163" fmla="val 359"/>
                <a:gd name="f164" fmla="val 205"/>
                <a:gd name="f165" fmla="val 383"/>
                <a:gd name="f166" fmla="val 193"/>
                <a:gd name="f167" fmla="val 426"/>
                <a:gd name="f168" fmla="val 158"/>
                <a:gd name="f169" fmla="val 438"/>
                <a:gd name="f170" fmla="val 133"/>
                <a:gd name="f171" fmla="val 447"/>
                <a:gd name="f172" fmla="val 114"/>
                <a:gd name="f173" fmla="val 451"/>
                <a:gd name="f174" fmla="val 93"/>
                <a:gd name="f175" fmla="val 455"/>
                <a:gd name="f176" fmla="val 73"/>
                <a:gd name="f177" fmla="val 458"/>
                <a:gd name="f178" fmla="val 57"/>
                <a:gd name="f179" fmla="val 459"/>
                <a:gd name="f180" fmla="val 464"/>
                <a:gd name="f181" fmla="val 25"/>
                <a:gd name="f182" fmla="val 462"/>
                <a:gd name="f183" fmla="val 266"/>
                <a:gd name="f184" fmla="val 265"/>
                <a:gd name="f185" fmla="val 185"/>
                <a:gd name="f186" fmla="val 160"/>
                <a:gd name="f187" fmla="val 137"/>
                <a:gd name="f188" fmla="val 226"/>
                <a:gd name="f189" fmla="val 112"/>
                <a:gd name="f190" fmla="val 107"/>
                <a:gd name="f191" fmla="val 101"/>
                <a:gd name="f192" fmla="val 98"/>
                <a:gd name="f193" fmla="val 218"/>
                <a:gd name="f194" fmla="val 100"/>
                <a:gd name="f195" fmla="val 106"/>
                <a:gd name="f196" fmla="val 230"/>
                <a:gd name="f197" fmla="val 232"/>
                <a:gd name="f198" fmla="val 237"/>
                <a:gd name="f199" fmla="val 125"/>
                <a:gd name="f200" fmla="val 128"/>
                <a:gd name="f201" fmla="val 131"/>
                <a:gd name="f202" fmla="val 135"/>
                <a:gd name="f203" fmla="val 150"/>
                <a:gd name="f204" fmla="val 167"/>
                <a:gd name="f205" fmla="val 277"/>
                <a:gd name="f206" fmla="val 190"/>
                <a:gd name="f207" fmla="val 284"/>
                <a:gd name="f208" fmla="val 165"/>
                <a:gd name="f209" fmla="val 309"/>
                <a:gd name="f210" fmla="val 129"/>
                <a:gd name="f211" fmla="val 124"/>
                <a:gd name="f212" fmla="val 119"/>
                <a:gd name="f213" fmla="val 105"/>
                <a:gd name="f214" fmla="val 97"/>
                <a:gd name="f215" fmla="val 282"/>
                <a:gd name="f216" fmla="val 71"/>
                <a:gd name="f217" fmla="val 60"/>
                <a:gd name="f218" fmla="val 49"/>
                <a:gd name="f219" fmla="val 191"/>
                <a:gd name="f220" fmla="val 81"/>
                <a:gd name="f221" fmla="val 186"/>
                <a:gd name="f222" fmla="val 187"/>
                <a:gd name="f223" fmla="val 142"/>
                <a:gd name="f224" fmla="val 198"/>
                <a:gd name="f225" fmla="val 170"/>
                <a:gd name="f226" fmla="val 192"/>
                <a:gd name="f227" fmla="val 257"/>
                <a:gd name="f228" fmla="val 260"/>
                <a:gd name="f229" fmla="val 262"/>
                <a:gd name="f230" fmla="val 245"/>
                <a:gd name="f231" fmla="val 373"/>
                <a:gd name="f232" fmla="val 363"/>
                <a:gd name="f233" fmla="val 337"/>
                <a:gd name="f234" fmla="val 327"/>
                <a:gd name="f235" fmla="val 313"/>
                <a:gd name="f236" fmla="val 281"/>
                <a:gd name="f237" fmla="val 276"/>
                <a:gd name="f238" fmla="val 270"/>
                <a:gd name="f239" fmla="val 364"/>
                <a:gd name="f240" fmla="val 253"/>
                <a:gd name="f241" fmla="val 353"/>
                <a:gd name="f242" fmla="val 333"/>
                <a:gd name="f243" fmla="val 250"/>
                <a:gd name="f244" fmla="val 39"/>
                <a:gd name="f245" fmla="val 421"/>
                <a:gd name="f246" fmla="val 67"/>
                <a:gd name="f247" fmla="val 419"/>
                <a:gd name="f248" fmla="val 407"/>
                <a:gd name="f249" fmla="val 121"/>
                <a:gd name="f250" fmla="val 396"/>
                <a:gd name="f251" fmla="val 144"/>
                <a:gd name="f252" fmla="val 161"/>
                <a:gd name="f253" fmla="val 168"/>
                <a:gd name="f254" fmla="val 172"/>
                <a:gd name="f255" fmla="val 171"/>
                <a:gd name="f256" fmla="val 320"/>
                <a:gd name="f257" fmla="val 156"/>
                <a:gd name="f258" fmla="val 343"/>
                <a:gd name="f259" fmla="val 130"/>
                <a:gd name="f260" fmla="val 385"/>
                <a:gd name="f261" fmla="val 82"/>
                <a:gd name="f262" fmla="val 387"/>
                <a:gd name="f263" fmla="val 80"/>
                <a:gd name="f264" fmla="val 388"/>
                <a:gd name="f265" fmla="val 79"/>
                <a:gd name="f266" fmla="val 390"/>
                <a:gd name="f267" fmla="val 77"/>
                <a:gd name="f268" fmla="val 393"/>
                <a:gd name="f269" fmla="val 395"/>
                <a:gd name="f270" fmla="val 69"/>
                <a:gd name="f271" fmla="val 391"/>
                <a:gd name="f272" fmla="val 62"/>
                <a:gd name="f273" fmla="val 66"/>
                <a:gd name="f274" fmla="val 358"/>
                <a:gd name="f275" fmla="val 152"/>
                <a:gd name="f276" fmla="val 294"/>
                <a:gd name="f277" fmla="val 99"/>
                <a:gd name="f278" fmla="val 34"/>
                <a:gd name="f279" fmla="val 425"/>
                <a:gd name="f280" fmla="val 427"/>
                <a:gd name="f281" fmla="+- 0 0 -90"/>
                <a:gd name="f282" fmla="*/ f4 1 468"/>
                <a:gd name="f283" fmla="*/ f5 1 378"/>
                <a:gd name="f284" fmla="val f6"/>
                <a:gd name="f285" fmla="val f7"/>
                <a:gd name="f286" fmla="val f8"/>
                <a:gd name="f287" fmla="*/ f281 f0 1"/>
                <a:gd name="f288" fmla="+- f286 0 f284"/>
                <a:gd name="f289" fmla="+- f285 0 f284"/>
                <a:gd name="f290" fmla="*/ f287 1 f3"/>
                <a:gd name="f291" fmla="*/ f289 1 468"/>
                <a:gd name="f292" fmla="*/ f288 1 378"/>
                <a:gd name="f293" fmla="*/ 351 f289 1"/>
                <a:gd name="f294" fmla="*/ 18 f288 1"/>
                <a:gd name="f295" fmla="*/ 285 f289 1"/>
                <a:gd name="f296" fmla="*/ 176 f288 1"/>
                <a:gd name="f297" fmla="*/ 251 f289 1"/>
                <a:gd name="f298" fmla="*/ 273 f288 1"/>
                <a:gd name="f299" fmla="*/ 229 f289 1"/>
                <a:gd name="f300" fmla="*/ 305 f288 1"/>
                <a:gd name="f301" fmla="*/ 220 f289 1"/>
                <a:gd name="f302" fmla="*/ 224 f288 1"/>
                <a:gd name="f303" fmla="*/ 18 f289 1"/>
                <a:gd name="f304" fmla="*/ 163 f288 1"/>
                <a:gd name="f305" fmla="*/ 21 f289 1"/>
                <a:gd name="f306" fmla="*/ 210 f288 1"/>
                <a:gd name="f307" fmla="*/ 85 f289 1"/>
                <a:gd name="f308" fmla="*/ 315 f288 1"/>
                <a:gd name="f309" fmla="*/ 314 f288 1"/>
                <a:gd name="f310" fmla="*/ 89 f289 1"/>
                <a:gd name="f311" fmla="*/ 318 f288 1"/>
                <a:gd name="f312" fmla="*/ 91 f289 1"/>
                <a:gd name="f313" fmla="*/ 316 f288 1"/>
                <a:gd name="f314" fmla="*/ 96 f289 1"/>
                <a:gd name="f315" fmla="*/ 184 f289 1"/>
                <a:gd name="f316" fmla="*/ 332 f288 1"/>
                <a:gd name="f317" fmla="*/ 214 f289 1"/>
                <a:gd name="f318" fmla="*/ 246 f289 1"/>
                <a:gd name="f319" fmla="*/ 378 f288 1"/>
                <a:gd name="f320" fmla="*/ 274 f289 1"/>
                <a:gd name="f321" fmla="*/ 312 f288 1"/>
                <a:gd name="f322" fmla="*/ 302 f289 1"/>
                <a:gd name="f323" fmla="*/ 382 f289 1"/>
                <a:gd name="f324" fmla="*/ 283 f288 1"/>
                <a:gd name="f325" fmla="*/ 405 f289 1"/>
                <a:gd name="f326" fmla="*/ 231 f288 1"/>
                <a:gd name="f327" fmla="*/ 283 f289 1"/>
                <a:gd name="f328" fmla="*/ 263 f288 1"/>
                <a:gd name="f329" fmla="*/ 264 f289 1"/>
                <a:gd name="f330" fmla="*/ 298 f288 1"/>
                <a:gd name="f331" fmla="*/ 299 f289 1"/>
                <a:gd name="f332" fmla="*/ 196 f288 1"/>
                <a:gd name="f333" fmla="*/ 383 f289 1"/>
                <a:gd name="f334" fmla="*/ 193 f288 1"/>
                <a:gd name="f335" fmla="*/ 455 f289 1"/>
                <a:gd name="f336" fmla="*/ 73 f288 1"/>
                <a:gd name="f337" fmla="*/ 445 f289 1"/>
                <a:gd name="f338" fmla="*/ 0 f288 1"/>
                <a:gd name="f339" fmla="*/ 181 f289 1"/>
                <a:gd name="f340" fmla="*/ 256 f288 1"/>
                <a:gd name="f341" fmla="*/ 98 f289 1"/>
                <a:gd name="f342" fmla="*/ 218 f288 1"/>
                <a:gd name="f343" fmla="*/ 125 f289 1"/>
                <a:gd name="f344" fmla="*/ 237 f288 1"/>
                <a:gd name="f345" fmla="*/ 277 f288 1"/>
                <a:gd name="f346" fmla="*/ 129 f289 1"/>
                <a:gd name="f347" fmla="*/ 303 f288 1"/>
                <a:gd name="f348" fmla="*/ 114 f289 1"/>
                <a:gd name="f349" fmla="*/ 296 f288 1"/>
                <a:gd name="f350" fmla="*/ 49 f289 1"/>
                <a:gd name="f351" fmla="*/ 191 f288 1"/>
                <a:gd name="f352" fmla="*/ 196 f289 1"/>
                <a:gd name="f353" fmla="*/ 257 f288 1"/>
                <a:gd name="f354" fmla="*/ 245 f288 1"/>
                <a:gd name="f355" fmla="*/ 316 f289 1"/>
                <a:gd name="f356" fmla="*/ 286 f288 1"/>
                <a:gd name="f357" fmla="*/ 315 f289 1"/>
                <a:gd name="f358" fmla="*/ 276 f288 1"/>
                <a:gd name="f359" fmla="*/ 362 f289 1"/>
                <a:gd name="f360" fmla="*/ 253 f288 1"/>
                <a:gd name="f361" fmla="*/ 305 f289 1"/>
                <a:gd name="f362" fmla="*/ 426 f289 1"/>
                <a:gd name="f363" fmla="*/ 39 f288 1"/>
                <a:gd name="f364" fmla="*/ 357 f289 1"/>
                <a:gd name="f365" fmla="*/ 168 f288 1"/>
                <a:gd name="f366" fmla="*/ 324 f289 1"/>
                <a:gd name="f367" fmla="*/ 156 f288 1"/>
                <a:gd name="f368" fmla="*/ 390 f289 1"/>
                <a:gd name="f369" fmla="*/ 77 f288 1"/>
                <a:gd name="f370" fmla="*/ 377 f289 1"/>
                <a:gd name="f371" fmla="*/ 66 f288 1"/>
                <a:gd name="f372" fmla="*/ 307 f289 1"/>
                <a:gd name="f373" fmla="*/ 152 f288 1"/>
                <a:gd name="f374" fmla="*/ 421 f289 1"/>
                <a:gd name="f375" fmla="*/ 34 f288 1"/>
                <a:gd name="f376" fmla="+- f290 0 f1"/>
                <a:gd name="f377" fmla="*/ f293 1 468"/>
                <a:gd name="f378" fmla="*/ f294 1 378"/>
                <a:gd name="f379" fmla="*/ f295 1 468"/>
                <a:gd name="f380" fmla="*/ f296 1 378"/>
                <a:gd name="f381" fmla="*/ f297 1 468"/>
                <a:gd name="f382" fmla="*/ f298 1 378"/>
                <a:gd name="f383" fmla="*/ f299 1 468"/>
                <a:gd name="f384" fmla="*/ f300 1 378"/>
                <a:gd name="f385" fmla="*/ f301 1 468"/>
                <a:gd name="f386" fmla="*/ f302 1 378"/>
                <a:gd name="f387" fmla="*/ f303 1 468"/>
                <a:gd name="f388" fmla="*/ f304 1 378"/>
                <a:gd name="f389" fmla="*/ f305 1 468"/>
                <a:gd name="f390" fmla="*/ f306 1 378"/>
                <a:gd name="f391" fmla="*/ f307 1 468"/>
                <a:gd name="f392" fmla="*/ f308 1 378"/>
                <a:gd name="f393" fmla="*/ f309 1 378"/>
                <a:gd name="f394" fmla="*/ f310 1 468"/>
                <a:gd name="f395" fmla="*/ f311 1 378"/>
                <a:gd name="f396" fmla="*/ f312 1 468"/>
                <a:gd name="f397" fmla="*/ f313 1 378"/>
                <a:gd name="f398" fmla="*/ f314 1 468"/>
                <a:gd name="f399" fmla="*/ f315 1 468"/>
                <a:gd name="f400" fmla="*/ f316 1 378"/>
                <a:gd name="f401" fmla="*/ f317 1 468"/>
                <a:gd name="f402" fmla="*/ f318 1 468"/>
                <a:gd name="f403" fmla="*/ f319 1 378"/>
                <a:gd name="f404" fmla="*/ f320 1 468"/>
                <a:gd name="f405" fmla="*/ f321 1 378"/>
                <a:gd name="f406" fmla="*/ f322 1 468"/>
                <a:gd name="f407" fmla="*/ f323 1 468"/>
                <a:gd name="f408" fmla="*/ f324 1 378"/>
                <a:gd name="f409" fmla="*/ f325 1 468"/>
                <a:gd name="f410" fmla="*/ f326 1 378"/>
                <a:gd name="f411" fmla="*/ f327 1 468"/>
                <a:gd name="f412" fmla="*/ f328 1 378"/>
                <a:gd name="f413" fmla="*/ f329 1 468"/>
                <a:gd name="f414" fmla="*/ f330 1 378"/>
                <a:gd name="f415" fmla="*/ f331 1 468"/>
                <a:gd name="f416" fmla="*/ f332 1 378"/>
                <a:gd name="f417" fmla="*/ f333 1 468"/>
                <a:gd name="f418" fmla="*/ f334 1 378"/>
                <a:gd name="f419" fmla="*/ f335 1 468"/>
                <a:gd name="f420" fmla="*/ f336 1 378"/>
                <a:gd name="f421" fmla="*/ f337 1 468"/>
                <a:gd name="f422" fmla="*/ f338 1 378"/>
                <a:gd name="f423" fmla="*/ f339 1 468"/>
                <a:gd name="f424" fmla="*/ f340 1 378"/>
                <a:gd name="f425" fmla="*/ f341 1 468"/>
                <a:gd name="f426" fmla="*/ f342 1 378"/>
                <a:gd name="f427" fmla="*/ f343 1 468"/>
                <a:gd name="f428" fmla="*/ f344 1 378"/>
                <a:gd name="f429" fmla="*/ f345 1 378"/>
                <a:gd name="f430" fmla="*/ f346 1 468"/>
                <a:gd name="f431" fmla="*/ f347 1 378"/>
                <a:gd name="f432" fmla="*/ f348 1 468"/>
                <a:gd name="f433" fmla="*/ f349 1 378"/>
                <a:gd name="f434" fmla="*/ f350 1 468"/>
                <a:gd name="f435" fmla="*/ f351 1 378"/>
                <a:gd name="f436" fmla="*/ f352 1 468"/>
                <a:gd name="f437" fmla="*/ f353 1 378"/>
                <a:gd name="f438" fmla="*/ f354 1 378"/>
                <a:gd name="f439" fmla="*/ f355 1 468"/>
                <a:gd name="f440" fmla="*/ f356 1 378"/>
                <a:gd name="f441" fmla="*/ f357 1 468"/>
                <a:gd name="f442" fmla="*/ f358 1 378"/>
                <a:gd name="f443" fmla="*/ f359 1 468"/>
                <a:gd name="f444" fmla="*/ f360 1 378"/>
                <a:gd name="f445" fmla="*/ f361 1 468"/>
                <a:gd name="f446" fmla="*/ f362 1 468"/>
                <a:gd name="f447" fmla="*/ f363 1 378"/>
                <a:gd name="f448" fmla="*/ f364 1 468"/>
                <a:gd name="f449" fmla="*/ f365 1 378"/>
                <a:gd name="f450" fmla="*/ f366 1 468"/>
                <a:gd name="f451" fmla="*/ f367 1 378"/>
                <a:gd name="f452" fmla="*/ f368 1 468"/>
                <a:gd name="f453" fmla="*/ f369 1 378"/>
                <a:gd name="f454" fmla="*/ f370 1 468"/>
                <a:gd name="f455" fmla="*/ f371 1 378"/>
                <a:gd name="f456" fmla="*/ f372 1 468"/>
                <a:gd name="f457" fmla="*/ f373 1 378"/>
                <a:gd name="f458" fmla="*/ f374 1 468"/>
                <a:gd name="f459" fmla="*/ f375 1 378"/>
                <a:gd name="f460" fmla="*/ 0 1 f291"/>
                <a:gd name="f461" fmla="*/ f285 1 f291"/>
                <a:gd name="f462" fmla="*/ 0 1 f292"/>
                <a:gd name="f463" fmla="*/ f286 1 f292"/>
                <a:gd name="f464" fmla="*/ f377 1 f291"/>
                <a:gd name="f465" fmla="*/ f378 1 f292"/>
                <a:gd name="f466" fmla="*/ f379 1 f291"/>
                <a:gd name="f467" fmla="*/ f380 1 f292"/>
                <a:gd name="f468" fmla="*/ f381 1 f291"/>
                <a:gd name="f469" fmla="*/ f382 1 f292"/>
                <a:gd name="f470" fmla="*/ f383 1 f291"/>
                <a:gd name="f471" fmla="*/ f384 1 f292"/>
                <a:gd name="f472" fmla="*/ f385 1 f291"/>
                <a:gd name="f473" fmla="*/ f386 1 f292"/>
                <a:gd name="f474" fmla="*/ f387 1 f291"/>
                <a:gd name="f475" fmla="*/ f388 1 f292"/>
                <a:gd name="f476" fmla="*/ f389 1 f291"/>
                <a:gd name="f477" fmla="*/ f390 1 f292"/>
                <a:gd name="f478" fmla="*/ f391 1 f291"/>
                <a:gd name="f479" fmla="*/ f392 1 f292"/>
                <a:gd name="f480" fmla="*/ f393 1 f292"/>
                <a:gd name="f481" fmla="*/ f394 1 f291"/>
                <a:gd name="f482" fmla="*/ f395 1 f292"/>
                <a:gd name="f483" fmla="*/ f396 1 f291"/>
                <a:gd name="f484" fmla="*/ f397 1 f292"/>
                <a:gd name="f485" fmla="*/ f398 1 f291"/>
                <a:gd name="f486" fmla="*/ f399 1 f291"/>
                <a:gd name="f487" fmla="*/ f400 1 f292"/>
                <a:gd name="f488" fmla="*/ f401 1 f291"/>
                <a:gd name="f489" fmla="*/ f402 1 f291"/>
                <a:gd name="f490" fmla="*/ f403 1 f292"/>
                <a:gd name="f491" fmla="*/ f404 1 f291"/>
                <a:gd name="f492" fmla="*/ f405 1 f292"/>
                <a:gd name="f493" fmla="*/ f406 1 f291"/>
                <a:gd name="f494" fmla="*/ f407 1 f291"/>
                <a:gd name="f495" fmla="*/ f408 1 f292"/>
                <a:gd name="f496" fmla="*/ f409 1 f291"/>
                <a:gd name="f497" fmla="*/ f410 1 f292"/>
                <a:gd name="f498" fmla="*/ f411 1 f291"/>
                <a:gd name="f499" fmla="*/ f412 1 f292"/>
                <a:gd name="f500" fmla="*/ f413 1 f291"/>
                <a:gd name="f501" fmla="*/ f414 1 f292"/>
                <a:gd name="f502" fmla="*/ f415 1 f291"/>
                <a:gd name="f503" fmla="*/ f416 1 f292"/>
                <a:gd name="f504" fmla="*/ f417 1 f291"/>
                <a:gd name="f505" fmla="*/ f418 1 f292"/>
                <a:gd name="f506" fmla="*/ f419 1 f291"/>
                <a:gd name="f507" fmla="*/ f420 1 f292"/>
                <a:gd name="f508" fmla="*/ f421 1 f291"/>
                <a:gd name="f509" fmla="*/ f422 1 f292"/>
                <a:gd name="f510" fmla="*/ f423 1 f291"/>
                <a:gd name="f511" fmla="*/ f424 1 f292"/>
                <a:gd name="f512" fmla="*/ f425 1 f291"/>
                <a:gd name="f513" fmla="*/ f426 1 f292"/>
                <a:gd name="f514" fmla="*/ f427 1 f291"/>
                <a:gd name="f515" fmla="*/ f428 1 f292"/>
                <a:gd name="f516" fmla="*/ f429 1 f292"/>
                <a:gd name="f517" fmla="*/ f430 1 f291"/>
                <a:gd name="f518" fmla="*/ f431 1 f292"/>
                <a:gd name="f519" fmla="*/ f432 1 f291"/>
                <a:gd name="f520" fmla="*/ f433 1 f292"/>
                <a:gd name="f521" fmla="*/ f434 1 f291"/>
                <a:gd name="f522" fmla="*/ f435 1 f292"/>
                <a:gd name="f523" fmla="*/ f436 1 f291"/>
                <a:gd name="f524" fmla="*/ f437 1 f292"/>
                <a:gd name="f525" fmla="*/ f438 1 f292"/>
                <a:gd name="f526" fmla="*/ f439 1 f291"/>
                <a:gd name="f527" fmla="*/ f440 1 f292"/>
                <a:gd name="f528" fmla="*/ f441 1 f291"/>
                <a:gd name="f529" fmla="*/ f442 1 f292"/>
                <a:gd name="f530" fmla="*/ f443 1 f291"/>
                <a:gd name="f531" fmla="*/ f444 1 f292"/>
                <a:gd name="f532" fmla="*/ f445 1 f291"/>
                <a:gd name="f533" fmla="*/ f446 1 f291"/>
                <a:gd name="f534" fmla="*/ f447 1 f292"/>
                <a:gd name="f535" fmla="*/ f448 1 f291"/>
                <a:gd name="f536" fmla="*/ f449 1 f292"/>
                <a:gd name="f537" fmla="*/ f450 1 f291"/>
                <a:gd name="f538" fmla="*/ f451 1 f292"/>
                <a:gd name="f539" fmla="*/ f452 1 f291"/>
                <a:gd name="f540" fmla="*/ f453 1 f292"/>
                <a:gd name="f541" fmla="*/ f454 1 f291"/>
                <a:gd name="f542" fmla="*/ f455 1 f292"/>
                <a:gd name="f543" fmla="*/ f456 1 f291"/>
                <a:gd name="f544" fmla="*/ f457 1 f292"/>
                <a:gd name="f545" fmla="*/ f458 1 f291"/>
                <a:gd name="f546" fmla="*/ f459 1 f292"/>
                <a:gd name="f547" fmla="*/ f460 f282 1"/>
                <a:gd name="f548" fmla="*/ f461 f282 1"/>
                <a:gd name="f549" fmla="*/ f463 f283 1"/>
                <a:gd name="f550" fmla="*/ f462 f283 1"/>
                <a:gd name="f551" fmla="*/ f464 f282 1"/>
                <a:gd name="f552" fmla="*/ f465 f283 1"/>
                <a:gd name="f553" fmla="*/ f466 f282 1"/>
                <a:gd name="f554" fmla="*/ f467 f283 1"/>
                <a:gd name="f555" fmla="*/ f468 f282 1"/>
                <a:gd name="f556" fmla="*/ f469 f283 1"/>
                <a:gd name="f557" fmla="*/ f470 f282 1"/>
                <a:gd name="f558" fmla="*/ f471 f283 1"/>
                <a:gd name="f559" fmla="*/ f472 f282 1"/>
                <a:gd name="f560" fmla="*/ f473 f283 1"/>
                <a:gd name="f561" fmla="*/ f474 f282 1"/>
                <a:gd name="f562" fmla="*/ f475 f283 1"/>
                <a:gd name="f563" fmla="*/ f476 f282 1"/>
                <a:gd name="f564" fmla="*/ f477 f283 1"/>
                <a:gd name="f565" fmla="*/ f478 f282 1"/>
                <a:gd name="f566" fmla="*/ f479 f283 1"/>
                <a:gd name="f567" fmla="*/ f480 f283 1"/>
                <a:gd name="f568" fmla="*/ f481 f282 1"/>
                <a:gd name="f569" fmla="*/ f482 f283 1"/>
                <a:gd name="f570" fmla="*/ f483 f282 1"/>
                <a:gd name="f571" fmla="*/ f484 f283 1"/>
                <a:gd name="f572" fmla="*/ f485 f282 1"/>
                <a:gd name="f573" fmla="*/ f486 f282 1"/>
                <a:gd name="f574" fmla="*/ f487 f283 1"/>
                <a:gd name="f575" fmla="*/ f488 f282 1"/>
                <a:gd name="f576" fmla="*/ f489 f282 1"/>
                <a:gd name="f577" fmla="*/ f490 f283 1"/>
                <a:gd name="f578" fmla="*/ f491 f282 1"/>
                <a:gd name="f579" fmla="*/ f492 f283 1"/>
                <a:gd name="f580" fmla="*/ f493 f282 1"/>
                <a:gd name="f581" fmla="*/ f494 f282 1"/>
                <a:gd name="f582" fmla="*/ f495 f283 1"/>
                <a:gd name="f583" fmla="*/ f496 f282 1"/>
                <a:gd name="f584" fmla="*/ f497 f283 1"/>
                <a:gd name="f585" fmla="*/ f498 f282 1"/>
                <a:gd name="f586" fmla="*/ f499 f283 1"/>
                <a:gd name="f587" fmla="*/ f500 f282 1"/>
                <a:gd name="f588" fmla="*/ f501 f283 1"/>
                <a:gd name="f589" fmla="*/ f502 f282 1"/>
                <a:gd name="f590" fmla="*/ f503 f283 1"/>
                <a:gd name="f591" fmla="*/ f504 f282 1"/>
                <a:gd name="f592" fmla="*/ f505 f283 1"/>
                <a:gd name="f593" fmla="*/ f506 f282 1"/>
                <a:gd name="f594" fmla="*/ f507 f283 1"/>
                <a:gd name="f595" fmla="*/ f508 f282 1"/>
                <a:gd name="f596" fmla="*/ f509 f283 1"/>
                <a:gd name="f597" fmla="*/ f510 f282 1"/>
                <a:gd name="f598" fmla="*/ f511 f283 1"/>
                <a:gd name="f599" fmla="*/ f512 f282 1"/>
                <a:gd name="f600" fmla="*/ f513 f283 1"/>
                <a:gd name="f601" fmla="*/ f514 f282 1"/>
                <a:gd name="f602" fmla="*/ f515 f283 1"/>
                <a:gd name="f603" fmla="*/ f516 f283 1"/>
                <a:gd name="f604" fmla="*/ f517 f282 1"/>
                <a:gd name="f605" fmla="*/ f518 f283 1"/>
                <a:gd name="f606" fmla="*/ f519 f282 1"/>
                <a:gd name="f607" fmla="*/ f520 f283 1"/>
                <a:gd name="f608" fmla="*/ f521 f282 1"/>
                <a:gd name="f609" fmla="*/ f522 f283 1"/>
                <a:gd name="f610" fmla="*/ f523 f282 1"/>
                <a:gd name="f611" fmla="*/ f524 f283 1"/>
                <a:gd name="f612" fmla="*/ f525 f283 1"/>
                <a:gd name="f613" fmla="*/ f526 f282 1"/>
                <a:gd name="f614" fmla="*/ f527 f283 1"/>
                <a:gd name="f615" fmla="*/ f528 f282 1"/>
                <a:gd name="f616" fmla="*/ f529 f283 1"/>
                <a:gd name="f617" fmla="*/ f530 f282 1"/>
                <a:gd name="f618" fmla="*/ f531 f283 1"/>
                <a:gd name="f619" fmla="*/ f532 f282 1"/>
                <a:gd name="f620" fmla="*/ f533 f282 1"/>
                <a:gd name="f621" fmla="*/ f534 f283 1"/>
                <a:gd name="f622" fmla="*/ f535 f282 1"/>
                <a:gd name="f623" fmla="*/ f536 f283 1"/>
                <a:gd name="f624" fmla="*/ f537 f282 1"/>
                <a:gd name="f625" fmla="*/ f538 f283 1"/>
                <a:gd name="f626" fmla="*/ f539 f282 1"/>
                <a:gd name="f627" fmla="*/ f540 f283 1"/>
                <a:gd name="f628" fmla="*/ f541 f282 1"/>
                <a:gd name="f629" fmla="*/ f542 f283 1"/>
                <a:gd name="f630" fmla="*/ f543 f282 1"/>
                <a:gd name="f631" fmla="*/ f544 f283 1"/>
                <a:gd name="f632" fmla="*/ f545 f282 1"/>
                <a:gd name="f633" fmla="*/ f546 f283 1"/>
              </a:gdLst>
              <a:ahLst/>
              <a:cxnLst>
                <a:cxn ang="3cd4">
                  <a:pos x="hc" y="t"/>
                </a:cxn>
                <a:cxn ang="0">
                  <a:pos x="r" y="vc"/>
                </a:cxn>
                <a:cxn ang="cd4">
                  <a:pos x="hc" y="b"/>
                </a:cxn>
                <a:cxn ang="cd2">
                  <a:pos x="l" y="vc"/>
                </a:cxn>
                <a:cxn ang="f376">
                  <a:pos x="f551" y="f552"/>
                </a:cxn>
                <a:cxn ang="f376">
                  <a:pos x="f553" y="f554"/>
                </a:cxn>
                <a:cxn ang="f376">
                  <a:pos x="f555" y="f556"/>
                </a:cxn>
                <a:cxn ang="f376">
                  <a:pos x="f557" y="f558"/>
                </a:cxn>
                <a:cxn ang="f376">
                  <a:pos x="f559" y="f560"/>
                </a:cxn>
                <a:cxn ang="f376">
                  <a:pos x="f561" y="f562"/>
                </a:cxn>
                <a:cxn ang="f376">
                  <a:pos x="f563" y="f564"/>
                </a:cxn>
                <a:cxn ang="f376">
                  <a:pos x="f565" y="f566"/>
                </a:cxn>
                <a:cxn ang="f376">
                  <a:pos x="f565" y="f567"/>
                </a:cxn>
                <a:cxn ang="f376">
                  <a:pos x="f568" y="f569"/>
                </a:cxn>
                <a:cxn ang="f376">
                  <a:pos x="f570" y="f571"/>
                </a:cxn>
                <a:cxn ang="f376">
                  <a:pos x="f572" y="f567"/>
                </a:cxn>
                <a:cxn ang="f376">
                  <a:pos x="f570" y="f571"/>
                </a:cxn>
                <a:cxn ang="f376">
                  <a:pos x="f573" y="f574"/>
                </a:cxn>
                <a:cxn ang="f376">
                  <a:pos x="f575" y="f566"/>
                </a:cxn>
                <a:cxn ang="f376">
                  <a:pos x="f576" y="f577"/>
                </a:cxn>
                <a:cxn ang="f376">
                  <a:pos x="f578" y="f579"/>
                </a:cxn>
                <a:cxn ang="f376">
                  <a:pos x="f580" y="f558"/>
                </a:cxn>
                <a:cxn ang="f376">
                  <a:pos x="f581" y="f582"/>
                </a:cxn>
                <a:cxn ang="f376">
                  <a:pos x="f583" y="f584"/>
                </a:cxn>
                <a:cxn ang="f376">
                  <a:pos x="f585" y="f586"/>
                </a:cxn>
                <a:cxn ang="f376">
                  <a:pos x="f587" y="f588"/>
                </a:cxn>
                <a:cxn ang="f376">
                  <a:pos x="f589" y="f590"/>
                </a:cxn>
                <a:cxn ang="f376">
                  <a:pos x="f591" y="f592"/>
                </a:cxn>
                <a:cxn ang="f376">
                  <a:pos x="f593" y="f594"/>
                </a:cxn>
                <a:cxn ang="f376">
                  <a:pos x="f595" y="f596"/>
                </a:cxn>
                <a:cxn ang="f376">
                  <a:pos x="f597" y="f598"/>
                </a:cxn>
                <a:cxn ang="f376">
                  <a:pos x="f599" y="f600"/>
                </a:cxn>
                <a:cxn ang="f376">
                  <a:pos x="f601" y="f602"/>
                </a:cxn>
                <a:cxn ang="f376">
                  <a:pos x="f597" y="f603"/>
                </a:cxn>
                <a:cxn ang="f376">
                  <a:pos x="f604" y="f605"/>
                </a:cxn>
                <a:cxn ang="f376">
                  <a:pos x="f606" y="f607"/>
                </a:cxn>
                <a:cxn ang="f376">
                  <a:pos x="f608" y="f609"/>
                </a:cxn>
                <a:cxn ang="f376">
                  <a:pos x="f610" y="f611"/>
                </a:cxn>
                <a:cxn ang="f376">
                  <a:pos x="f591" y="f612"/>
                </a:cxn>
                <a:cxn ang="f376">
                  <a:pos x="f613" y="f614"/>
                </a:cxn>
                <a:cxn ang="f376">
                  <a:pos x="f615" y="f616"/>
                </a:cxn>
                <a:cxn ang="f376">
                  <a:pos x="f617" y="f618"/>
                </a:cxn>
                <a:cxn ang="f376">
                  <a:pos x="f619" y="f586"/>
                </a:cxn>
                <a:cxn ang="f376">
                  <a:pos x="f620" y="f621"/>
                </a:cxn>
                <a:cxn ang="f376">
                  <a:pos x="f622" y="f623"/>
                </a:cxn>
                <a:cxn ang="f376">
                  <a:pos x="f624" y="f625"/>
                </a:cxn>
                <a:cxn ang="f376">
                  <a:pos x="f626" y="f627"/>
                </a:cxn>
                <a:cxn ang="f376">
                  <a:pos x="f628" y="f629"/>
                </a:cxn>
                <a:cxn ang="f376">
                  <a:pos x="f630" y="f631"/>
                </a:cxn>
                <a:cxn ang="f376">
                  <a:pos x="f632" y="f633"/>
                </a:cxn>
              </a:cxnLst>
              <a:rect l="f547" t="f550" r="f548" b="f549"/>
              <a:pathLst>
                <a:path w="468" h="378">
                  <a:moveTo>
                    <a:pt x="f9" y="f6"/>
                  </a:moveTo>
                  <a:cubicBezTo>
                    <a:pt x="f10" y="f6"/>
                    <a:pt x="f11" y="f12"/>
                    <a:pt x="f13" y="f14"/>
                  </a:cubicBezTo>
                  <a:cubicBezTo>
                    <a:pt x="f15" y="f16"/>
                    <a:pt x="f17" y="f18"/>
                    <a:pt x="f19" y="f20"/>
                  </a:cubicBezTo>
                  <a:cubicBezTo>
                    <a:pt x="f21" y="f22"/>
                    <a:pt x="f23" y="f24"/>
                    <a:pt x="f25" y="f26"/>
                  </a:cubicBezTo>
                  <a:cubicBezTo>
                    <a:pt x="f27" y="f28"/>
                    <a:pt x="f17" y="f29"/>
                    <a:pt x="f30" y="f31"/>
                  </a:cubicBezTo>
                  <a:cubicBezTo>
                    <a:pt x="f32" y="f33"/>
                    <a:pt x="f34" y="f35"/>
                    <a:pt x="f36" y="f19"/>
                  </a:cubicBezTo>
                  <a:cubicBezTo>
                    <a:pt x="f37" y="f27"/>
                    <a:pt x="f35" y="f38"/>
                    <a:pt x="f39" y="f40"/>
                  </a:cubicBezTo>
                  <a:cubicBezTo>
                    <a:pt x="f41" y="f42"/>
                    <a:pt x="f43" y="f44"/>
                    <a:pt x="f45" y="f46"/>
                  </a:cubicBezTo>
                  <a:cubicBezTo>
                    <a:pt x="f47" y="f48"/>
                    <a:pt x="f49" y="f50"/>
                    <a:pt x="f51" y="f52"/>
                  </a:cubicBezTo>
                  <a:cubicBezTo>
                    <a:pt x="f43" y="f53"/>
                    <a:pt x="f45" y="f54"/>
                    <a:pt x="f55" y="f56"/>
                  </a:cubicBezTo>
                  <a:cubicBezTo>
                    <a:pt x="f57" y="f58"/>
                    <a:pt x="f59" y="f60"/>
                    <a:pt x="f61" y="f62"/>
                  </a:cubicBezTo>
                  <a:cubicBezTo>
                    <a:pt x="f63" y="f64"/>
                    <a:pt x="f65" y="f64"/>
                    <a:pt x="f14" y="f66"/>
                  </a:cubicBezTo>
                  <a:cubicBezTo>
                    <a:pt x="f67" y="f68"/>
                    <a:pt x="f6" y="f69"/>
                    <a:pt x="f70" y="f60"/>
                  </a:cubicBezTo>
                  <a:cubicBezTo>
                    <a:pt x="f71" y="f72"/>
                    <a:pt x="f14" y="f73"/>
                    <a:pt x="f74" y="f75"/>
                  </a:cubicBezTo>
                  <a:cubicBezTo>
                    <a:pt x="f76" y="f51"/>
                    <a:pt x="f77" y="f39"/>
                    <a:pt x="f78" y="f79"/>
                  </a:cubicBezTo>
                  <a:cubicBezTo>
                    <a:pt x="f80" y="f81"/>
                    <a:pt x="f82" y="f83"/>
                    <a:pt x="f84" y="f85"/>
                  </a:cubicBezTo>
                  <a:cubicBezTo>
                    <a:pt x="f84" y="f86"/>
                    <a:pt x="f84" y="f86"/>
                    <a:pt x="f84" y="f86"/>
                  </a:cubicBezTo>
                  <a:cubicBezTo>
                    <a:pt x="f84" y="f86"/>
                    <a:pt x="f84" y="f86"/>
                    <a:pt x="f84" y="f86"/>
                  </a:cubicBezTo>
                  <a:cubicBezTo>
                    <a:pt x="f84" y="f86"/>
                    <a:pt x="f84" y="f85"/>
                    <a:pt x="f84" y="f85"/>
                  </a:cubicBezTo>
                  <a:cubicBezTo>
                    <a:pt x="f87" y="f42"/>
                    <a:pt x="f88" y="f15"/>
                    <a:pt x="f89" y="f90"/>
                  </a:cubicBezTo>
                  <a:cubicBezTo>
                    <a:pt x="f89" y="f15"/>
                    <a:pt x="f91" y="f15"/>
                    <a:pt x="f92" y="f42"/>
                  </a:cubicBezTo>
                  <a:cubicBezTo>
                    <a:pt x="f92" y="f42"/>
                    <a:pt x="f92" y="f42"/>
                    <a:pt x="f92" y="f42"/>
                  </a:cubicBezTo>
                  <a:cubicBezTo>
                    <a:pt x="f93" y="f42"/>
                    <a:pt x="f94" y="f42"/>
                    <a:pt x="f94" y="f85"/>
                  </a:cubicBezTo>
                  <a:cubicBezTo>
                    <a:pt x="f95" y="f85"/>
                    <a:pt x="f96" y="f85"/>
                    <a:pt x="f96" y="f86"/>
                  </a:cubicBezTo>
                  <a:cubicBezTo>
                    <a:pt x="f96" y="f85"/>
                    <a:pt x="f95" y="f85"/>
                    <a:pt x="f94" y="f85"/>
                  </a:cubicBezTo>
                  <a:cubicBezTo>
                    <a:pt x="f94" y="f42"/>
                    <a:pt x="f93" y="f42"/>
                    <a:pt x="f92" y="f42"/>
                  </a:cubicBezTo>
                  <a:cubicBezTo>
                    <a:pt x="f91" y="f15"/>
                    <a:pt x="f89" y="f15"/>
                    <a:pt x="f89" y="f90"/>
                  </a:cubicBezTo>
                  <a:cubicBezTo>
                    <a:pt x="f97" y="f98"/>
                    <a:pt x="f99" y="f100"/>
                    <a:pt x="f101" y="f102"/>
                  </a:cubicBezTo>
                  <a:cubicBezTo>
                    <a:pt x="f103" y="f104"/>
                    <a:pt x="f105" y="f106"/>
                    <a:pt x="f107" y="f85"/>
                  </a:cubicBezTo>
                  <a:cubicBezTo>
                    <a:pt x="f75" y="f86"/>
                    <a:pt x="f108" y="f109"/>
                    <a:pt x="f110" y="f85"/>
                  </a:cubicBezTo>
                  <a:cubicBezTo>
                    <a:pt x="f51" y="f102"/>
                    <a:pt x="f111" y="f112"/>
                    <a:pt x="f113" y="f114"/>
                  </a:cubicBezTo>
                  <a:cubicBezTo>
                    <a:pt x="f115" y="f116"/>
                    <a:pt x="f39" y="f8"/>
                    <a:pt x="f117" y="f8"/>
                  </a:cubicBezTo>
                  <a:cubicBezTo>
                    <a:pt x="f118" y="f8"/>
                    <a:pt x="f79" y="f119"/>
                    <a:pt x="f79" y="f120"/>
                  </a:cubicBezTo>
                  <a:cubicBezTo>
                    <a:pt x="f121" y="f122"/>
                    <a:pt x="f123" y="f124"/>
                    <a:pt x="f125" y="f126"/>
                  </a:cubicBezTo>
                  <a:cubicBezTo>
                    <a:pt x="f81" y="f38"/>
                    <a:pt x="f52" y="f48"/>
                    <a:pt x="f127" y="f128"/>
                  </a:cubicBezTo>
                  <a:cubicBezTo>
                    <a:pt x="f129" y="f129"/>
                    <a:pt x="f48" y="f130"/>
                    <a:pt x="f130" y="f46"/>
                  </a:cubicBezTo>
                  <a:cubicBezTo>
                    <a:pt x="f131" y="f38"/>
                    <a:pt x="f46" y="f132"/>
                    <a:pt x="f132" y="f132"/>
                  </a:cubicBezTo>
                  <a:cubicBezTo>
                    <a:pt x="f133" y="f15"/>
                    <a:pt x="f134" y="f46"/>
                    <a:pt x="f135" y="f52"/>
                  </a:cubicBezTo>
                  <a:cubicBezTo>
                    <a:pt x="f136" y="f137"/>
                    <a:pt x="f138" y="f23"/>
                    <a:pt x="f139" y="f140"/>
                  </a:cubicBezTo>
                  <a:cubicBezTo>
                    <a:pt x="f141" y="f142"/>
                    <a:pt x="f141" y="f143"/>
                    <a:pt x="f144" y="f145"/>
                  </a:cubicBezTo>
                  <a:cubicBezTo>
                    <a:pt x="f135" y="f146"/>
                    <a:pt x="f147" y="f148"/>
                    <a:pt x="f149" y="f150"/>
                  </a:cubicBezTo>
                  <a:cubicBezTo>
                    <a:pt x="f151" y="f49"/>
                    <a:pt x="f52" y="f111"/>
                    <a:pt x="f52" y="f53"/>
                  </a:cubicBezTo>
                  <a:cubicBezTo>
                    <a:pt x="f52" y="f152"/>
                    <a:pt x="f153" y="f52"/>
                    <a:pt x="f32" y="f127"/>
                  </a:cubicBezTo>
                  <a:cubicBezTo>
                    <a:pt x="f154" y="f155"/>
                    <a:pt x="f156" y="f157"/>
                    <a:pt x="f123" y="f48"/>
                  </a:cubicBezTo>
                  <a:cubicBezTo>
                    <a:pt x="f123" y="f48"/>
                    <a:pt x="f53" y="f48"/>
                    <a:pt x="f53" y="f128"/>
                  </a:cubicBezTo>
                  <a:cubicBezTo>
                    <a:pt x="f158" y="f23"/>
                    <a:pt x="f52" y="f159"/>
                    <a:pt x="f160" y="f59"/>
                  </a:cubicBezTo>
                  <a:cubicBezTo>
                    <a:pt x="f131" y="f60"/>
                    <a:pt x="f132" y="f103"/>
                    <a:pt x="f44" y="f59"/>
                  </a:cubicBezTo>
                  <a:cubicBezTo>
                    <a:pt x="f161" y="f162"/>
                    <a:pt x="f163" y="f164"/>
                    <a:pt x="f165" y="f166"/>
                  </a:cubicBezTo>
                  <a:cubicBezTo>
                    <a:pt x="f139" y="f3"/>
                    <a:pt x="f167" y="f168"/>
                    <a:pt x="f169" y="f170"/>
                  </a:cubicBezTo>
                  <a:cubicBezTo>
                    <a:pt x="f171" y="f172"/>
                    <a:pt x="f173" y="f174"/>
                    <a:pt x="f175" y="f176"/>
                  </a:cubicBezTo>
                  <a:cubicBezTo>
                    <a:pt x="f177" y="f178"/>
                    <a:pt x="f179" y="f78"/>
                    <a:pt x="f180" y="f181"/>
                  </a:cubicBezTo>
                  <a:cubicBezTo>
                    <a:pt x="f7" y="f70"/>
                    <a:pt x="f182" y="f6"/>
                    <a:pt x="f9" y="f6"/>
                  </a:cubicBezTo>
                  <a:close/>
                  <a:moveTo>
                    <a:pt x="f59" y="f183"/>
                  </a:moveTo>
                  <a:cubicBezTo>
                    <a:pt x="f60" y="f184"/>
                    <a:pt x="f185" y="f34"/>
                    <a:pt x="f28" y="f79"/>
                  </a:cubicBezTo>
                  <a:cubicBezTo>
                    <a:pt x="f186" y="f113"/>
                    <a:pt x="f187" y="f188"/>
                    <a:pt x="f189" y="f33"/>
                  </a:cubicBezTo>
                  <a:cubicBezTo>
                    <a:pt x="f190" y="f148"/>
                    <a:pt x="f191" y="f108"/>
                    <a:pt x="f192" y="f193"/>
                  </a:cubicBezTo>
                  <a:cubicBezTo>
                    <a:pt x="f95" y="f56"/>
                    <a:pt x="f194" y="f159"/>
                    <a:pt x="f195" y="f196"/>
                  </a:cubicBezTo>
                  <a:cubicBezTo>
                    <a:pt x="f189" y="f197"/>
                    <a:pt x="f97" y="f198"/>
                    <a:pt x="f199" y="f198"/>
                  </a:cubicBezTo>
                  <a:cubicBezTo>
                    <a:pt x="f200" y="f111"/>
                    <a:pt x="f201" y="f142"/>
                    <a:pt x="f202" y="f54"/>
                  </a:cubicBezTo>
                  <a:cubicBezTo>
                    <a:pt x="f203" y="f121"/>
                    <a:pt x="f204" y="f123"/>
                    <a:pt x="f28" y="f205"/>
                  </a:cubicBezTo>
                  <a:cubicBezTo>
                    <a:pt x="f206" y="f207"/>
                    <a:pt x="f31" y="f17"/>
                    <a:pt x="f28" y="f129"/>
                  </a:cubicBezTo>
                  <a:cubicBezTo>
                    <a:pt x="f208" y="f209"/>
                    <a:pt x="f24" y="f44"/>
                    <a:pt x="f210" y="f131"/>
                  </a:cubicBezTo>
                  <a:cubicBezTo>
                    <a:pt x="f211" y="f130"/>
                    <a:pt x="f212" y="f160"/>
                    <a:pt x="f172" y="f157"/>
                  </a:cubicBezTo>
                  <a:cubicBezTo>
                    <a:pt x="f172" y="f157"/>
                    <a:pt x="f172" y="f157"/>
                    <a:pt x="f172" y="f157"/>
                  </a:cubicBezTo>
                  <a:cubicBezTo>
                    <a:pt x="f213" y="f27"/>
                    <a:pt x="f214" y="f215"/>
                    <a:pt x="f89" y="f152"/>
                  </a:cubicBezTo>
                  <a:cubicBezTo>
                    <a:pt x="f216" y="f140"/>
                    <a:pt x="f217" y="f55"/>
                    <a:pt x="f218" y="f219"/>
                  </a:cubicBezTo>
                  <a:cubicBezTo>
                    <a:pt x="f220" y="f221"/>
                    <a:pt x="f189" y="f222"/>
                    <a:pt x="f223" y="f224"/>
                  </a:cubicBezTo>
                  <a:cubicBezTo>
                    <a:pt x="f225" y="f107"/>
                    <a:pt x="f226" y="f56"/>
                    <a:pt x="f59" y="f227"/>
                  </a:cubicBezTo>
                  <a:cubicBezTo>
                    <a:pt x="f59" y="f228"/>
                    <a:pt x="f59" y="f229"/>
                    <a:pt x="f59" y="f183"/>
                  </a:cubicBezTo>
                  <a:close/>
                  <a:moveTo>
                    <a:pt x="f165" y="f230"/>
                  </a:moveTo>
                  <a:cubicBezTo>
                    <a:pt x="f231" y="f228"/>
                    <a:pt x="f232" y="f152"/>
                    <a:pt x="f112" y="f207"/>
                  </a:cubicBezTo>
                  <a:cubicBezTo>
                    <a:pt x="f233" y="f27"/>
                    <a:pt x="f234" y="f50"/>
                    <a:pt x="f42" y="f30"/>
                  </a:cubicBezTo>
                  <a:cubicBezTo>
                    <a:pt x="f235" y="f25"/>
                    <a:pt x="f44" y="f207"/>
                    <a:pt x="f44" y="f236"/>
                  </a:cubicBezTo>
                  <a:cubicBezTo>
                    <a:pt x="f209" y="f205"/>
                    <a:pt x="f235" y="f205"/>
                    <a:pt x="f85" y="f237"/>
                  </a:cubicBezTo>
                  <a:cubicBezTo>
                    <a:pt x="f234" y="f238"/>
                    <a:pt x="f133" y="f184"/>
                    <a:pt x="f13" y="f53"/>
                  </a:cubicBezTo>
                  <a:cubicBezTo>
                    <a:pt x="f147" y="f229"/>
                    <a:pt x="f239" y="f23"/>
                    <a:pt x="f134" y="f240"/>
                  </a:cubicBezTo>
                  <a:cubicBezTo>
                    <a:pt x="f2" y="f230"/>
                    <a:pt x="f241" y="f117"/>
                    <a:pt x="f112" y="f37"/>
                  </a:cubicBezTo>
                  <a:cubicBezTo>
                    <a:pt x="f242" y="f243"/>
                    <a:pt x="f106" y="f121"/>
                    <a:pt x="f46" y="f53"/>
                  </a:cubicBezTo>
                  <a:cubicBezTo>
                    <a:pt x="f126" y="f198"/>
                    <a:pt x="f100" y="f196"/>
                    <a:pt x="f165" y="f230"/>
                  </a:cubicBezTo>
                  <a:close/>
                  <a:moveTo>
                    <a:pt x="f167" y="f244"/>
                  </a:moveTo>
                  <a:cubicBezTo>
                    <a:pt x="f245" y="f246"/>
                    <a:pt x="f247" y="f95"/>
                    <a:pt x="f248" y="f249"/>
                  </a:cubicBezTo>
                  <a:cubicBezTo>
                    <a:pt x="f250" y="f251"/>
                    <a:pt x="f11" y="f252"/>
                    <a:pt x="f147" y="f253"/>
                  </a:cubicBezTo>
                  <a:cubicBezTo>
                    <a:pt x="f112" y="f254"/>
                    <a:pt x="f133" y="f255"/>
                    <a:pt x="f104" y="f253"/>
                  </a:cubicBezTo>
                  <a:cubicBezTo>
                    <a:pt x="f256" y="f68"/>
                    <a:pt x="f256" y="f66"/>
                    <a:pt x="f40" y="f257"/>
                  </a:cubicBezTo>
                  <a:cubicBezTo>
                    <a:pt x="f258" y="f259"/>
                    <a:pt x="f239" y="f213"/>
                    <a:pt x="f260" y="f261"/>
                  </a:cubicBezTo>
                  <a:cubicBezTo>
                    <a:pt x="f262" y="f263"/>
                    <a:pt x="f264" y="f265"/>
                    <a:pt x="f266" y="f267"/>
                  </a:cubicBezTo>
                  <a:cubicBezTo>
                    <a:pt x="f268" y="f176"/>
                    <a:pt x="f269" y="f270"/>
                    <a:pt x="f271" y="f82"/>
                  </a:cubicBezTo>
                  <a:cubicBezTo>
                    <a:pt x="f262" y="f217"/>
                    <a:pt x="f135" y="f272"/>
                    <a:pt x="f119" y="f273"/>
                  </a:cubicBezTo>
                  <a:cubicBezTo>
                    <a:pt x="f274" y="f87"/>
                    <a:pt x="f98" y="f190"/>
                    <a:pt x="f40" y="f210"/>
                  </a:cubicBezTo>
                  <a:cubicBezTo>
                    <a:pt x="f90" y="f187"/>
                    <a:pt x="f235" y="f251"/>
                    <a:pt x="f132" y="f275"/>
                  </a:cubicBezTo>
                  <a:cubicBezTo>
                    <a:pt x="f127" y="f210"/>
                    <a:pt x="f276" y="f277"/>
                    <a:pt x="f15" y="f267"/>
                  </a:cubicBezTo>
                  <a:cubicBezTo>
                    <a:pt x="f100" y="f218"/>
                    <a:pt x="f165" y="f244"/>
                    <a:pt x="f245" y="f278"/>
                  </a:cubicBezTo>
                  <a:cubicBezTo>
                    <a:pt x="f279" y="f278"/>
                    <a:pt x="f280" y="f278"/>
                    <a:pt x="f167" y="f244"/>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Freeform 6">
              <a:extLst>
                <a:ext uri="{FF2B5EF4-FFF2-40B4-BE49-F238E27FC236}">
                  <a16:creationId xmlns:a16="http://schemas.microsoft.com/office/drawing/2014/main" id="{C9829C0C-C88F-6168-792A-FF680551CF1C}"/>
                </a:ext>
              </a:extLst>
            </p:cNvPr>
            <p:cNvSpPr/>
            <p:nvPr/>
          </p:nvSpPr>
          <p:spPr>
            <a:xfrm>
              <a:off x="4643442" y="1174747"/>
              <a:ext cx="1412876" cy="1406520"/>
            </a:xfrm>
            <a:custGeom>
              <a:avLst/>
              <a:gdLst>
                <a:gd name="f0" fmla="val 10800000"/>
                <a:gd name="f1" fmla="val 5400000"/>
                <a:gd name="f2" fmla="val 180"/>
                <a:gd name="f3" fmla="val w"/>
                <a:gd name="f4" fmla="val h"/>
                <a:gd name="f5" fmla="val 0"/>
                <a:gd name="f6" fmla="val 230"/>
                <a:gd name="f7" fmla="val 229"/>
                <a:gd name="f8" fmla="val 121"/>
                <a:gd name="f9" fmla="val 3"/>
                <a:gd name="f10" fmla="val 65"/>
                <a:gd name="f11" fmla="val 42"/>
                <a:gd name="f12" fmla="val 4"/>
                <a:gd name="f13" fmla="val 126"/>
                <a:gd name="f14" fmla="val 6"/>
                <a:gd name="f15" fmla="val 169"/>
                <a:gd name="f16" fmla="val 46"/>
                <a:gd name="f17" fmla="val 223"/>
                <a:gd name="f18" fmla="val 111"/>
                <a:gd name="f19" fmla="val 226"/>
                <a:gd name="f20" fmla="val 225"/>
                <a:gd name="f21" fmla="val 185"/>
                <a:gd name="f22" fmla="val 228"/>
                <a:gd name="f23" fmla="val 119"/>
                <a:gd name="f24" fmla="val 63"/>
                <a:gd name="f25" fmla="val 5"/>
                <a:gd name="f26" fmla="val 115"/>
                <a:gd name="f27" fmla="val 205"/>
                <a:gd name="f28" fmla="val 204"/>
                <a:gd name="f29" fmla="val 25"/>
                <a:gd name="f30" fmla="val 163"/>
                <a:gd name="f31" fmla="val 26"/>
                <a:gd name="f32" fmla="val 113"/>
                <a:gd name="f33" fmla="val 27"/>
                <a:gd name="f34" fmla="val 67"/>
                <a:gd name="f35" fmla="val 116"/>
                <a:gd name="f36" fmla="val 167"/>
                <a:gd name="f37" fmla="val 206"/>
                <a:gd name="f38" fmla="val 66"/>
                <a:gd name="f39" fmla="val 117"/>
                <a:gd name="f40" fmla="val 166"/>
                <a:gd name="f41" fmla="val 165"/>
                <a:gd name="f42" fmla="+- 0 0 -90"/>
                <a:gd name="f43" fmla="*/ f3 1 230"/>
                <a:gd name="f44" fmla="*/ f4 1 229"/>
                <a:gd name="f45" fmla="val f5"/>
                <a:gd name="f46" fmla="val f6"/>
                <a:gd name="f47" fmla="val f7"/>
                <a:gd name="f48" fmla="*/ f42 f0 1"/>
                <a:gd name="f49" fmla="+- f47 0 f45"/>
                <a:gd name="f50" fmla="+- f46 0 f45"/>
                <a:gd name="f51" fmla="*/ f48 1 f2"/>
                <a:gd name="f52" fmla="*/ f50 1 230"/>
                <a:gd name="f53" fmla="*/ f49 1 229"/>
                <a:gd name="f54" fmla="*/ 121 f50 1"/>
                <a:gd name="f55" fmla="*/ 3 f49 1"/>
                <a:gd name="f56" fmla="*/ 4 f50 1"/>
                <a:gd name="f57" fmla="*/ 126 f49 1"/>
                <a:gd name="f58" fmla="*/ 111 f50 1"/>
                <a:gd name="f59" fmla="*/ 226 f49 1"/>
                <a:gd name="f60" fmla="*/ 228 f50 1"/>
                <a:gd name="f61" fmla="*/ 119 f49 1"/>
                <a:gd name="f62" fmla="*/ 115 f50 1"/>
                <a:gd name="f63" fmla="*/ 205 f49 1"/>
                <a:gd name="f64" fmla="*/ 26 f50 1"/>
                <a:gd name="f65" fmla="*/ 113 f49 1"/>
                <a:gd name="f66" fmla="*/ 116 f50 1"/>
                <a:gd name="f67" fmla="*/ 25 f49 1"/>
                <a:gd name="f68" fmla="*/ 206 f50 1"/>
                <a:gd name="f69" fmla="*/ 117 f49 1"/>
                <a:gd name="f70" fmla="+- f51 0 f1"/>
                <a:gd name="f71" fmla="*/ f54 1 230"/>
                <a:gd name="f72" fmla="*/ f55 1 229"/>
                <a:gd name="f73" fmla="*/ f56 1 230"/>
                <a:gd name="f74" fmla="*/ f57 1 229"/>
                <a:gd name="f75" fmla="*/ f58 1 230"/>
                <a:gd name="f76" fmla="*/ f59 1 229"/>
                <a:gd name="f77" fmla="*/ f60 1 230"/>
                <a:gd name="f78" fmla="*/ f61 1 229"/>
                <a:gd name="f79" fmla="*/ f62 1 230"/>
                <a:gd name="f80" fmla="*/ f63 1 229"/>
                <a:gd name="f81" fmla="*/ f64 1 230"/>
                <a:gd name="f82" fmla="*/ f65 1 229"/>
                <a:gd name="f83" fmla="*/ f66 1 230"/>
                <a:gd name="f84" fmla="*/ f67 1 229"/>
                <a:gd name="f85" fmla="*/ f68 1 230"/>
                <a:gd name="f86" fmla="*/ f69 1 229"/>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3"/>
                <a:gd name="f103" fmla="*/ f83 1 f52"/>
                <a:gd name="f104" fmla="*/ f84 1 f53"/>
                <a:gd name="f105" fmla="*/ f85 1 f52"/>
                <a:gd name="f106" fmla="*/ f86 1 f53"/>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4 1"/>
                <a:gd name="f123" fmla="*/ f103 f43 1"/>
                <a:gd name="f124" fmla="*/ f104 f44 1"/>
                <a:gd name="f125" fmla="*/ f105 f43 1"/>
                <a:gd name="f126" fmla="*/ f106 f44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1" y="f112"/>
                </a:cxn>
                <a:cxn ang="f70">
                  <a:pos x="f119" y="f120"/>
                </a:cxn>
                <a:cxn ang="f70">
                  <a:pos x="f121" y="f122"/>
                </a:cxn>
                <a:cxn ang="f70">
                  <a:pos x="f123" y="f124"/>
                </a:cxn>
                <a:cxn ang="f70">
                  <a:pos x="f125" y="f126"/>
                </a:cxn>
                <a:cxn ang="f70">
                  <a:pos x="f119" y="f120"/>
                </a:cxn>
              </a:cxnLst>
              <a:rect l="f107" t="f110" r="f108" b="f109"/>
              <a:pathLst>
                <a:path w="230" h="229">
                  <a:moveTo>
                    <a:pt x="f8" y="f9"/>
                  </a:moveTo>
                  <a:cubicBezTo>
                    <a:pt x="f10" y="f5"/>
                    <a:pt x="f5" y="f11"/>
                    <a:pt x="f12" y="f13"/>
                  </a:cubicBezTo>
                  <a:cubicBezTo>
                    <a:pt x="f14" y="f15"/>
                    <a:pt x="f16" y="f17"/>
                    <a:pt x="f18" y="f19"/>
                  </a:cubicBezTo>
                  <a:cubicBezTo>
                    <a:pt x="f15" y="f7"/>
                    <a:pt x="f20" y="f21"/>
                    <a:pt x="f22" y="f23"/>
                  </a:cubicBezTo>
                  <a:cubicBezTo>
                    <a:pt x="f6" y="f24"/>
                    <a:pt x="f21" y="f25"/>
                    <a:pt x="f8" y="f9"/>
                  </a:cubicBezTo>
                  <a:close/>
                  <a:moveTo>
                    <a:pt x="f26" y="f27"/>
                  </a:moveTo>
                  <a:cubicBezTo>
                    <a:pt x="f10" y="f28"/>
                    <a:pt x="f29" y="f30"/>
                    <a:pt x="f31" y="f32"/>
                  </a:cubicBezTo>
                  <a:cubicBezTo>
                    <a:pt x="f33" y="f10"/>
                    <a:pt x="f34" y="f29"/>
                    <a:pt x="f35" y="f29"/>
                  </a:cubicBezTo>
                  <a:cubicBezTo>
                    <a:pt x="f36" y="f29"/>
                    <a:pt x="f37" y="f38"/>
                    <a:pt x="f37" y="f39"/>
                  </a:cubicBezTo>
                  <a:cubicBezTo>
                    <a:pt x="f37" y="f40"/>
                    <a:pt x="f41" y="f27"/>
                    <a:pt x="f26" y="f27"/>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Freeform 7">
              <a:extLst>
                <a:ext uri="{FF2B5EF4-FFF2-40B4-BE49-F238E27FC236}">
                  <a16:creationId xmlns:a16="http://schemas.microsoft.com/office/drawing/2014/main" id="{2DE7E7B2-9E13-B3C1-AF28-BEBFD7F88F55}"/>
                </a:ext>
              </a:extLst>
            </p:cNvPr>
            <p:cNvSpPr/>
            <p:nvPr/>
          </p:nvSpPr>
          <p:spPr>
            <a:xfrm>
              <a:off x="5073648" y="1617665"/>
              <a:ext cx="490539" cy="338135"/>
            </a:xfrm>
            <a:custGeom>
              <a:avLst/>
              <a:gdLst>
                <a:gd name="f0" fmla="val 10800000"/>
                <a:gd name="f1" fmla="val 5400000"/>
                <a:gd name="f2" fmla="val 180"/>
                <a:gd name="f3" fmla="val w"/>
                <a:gd name="f4" fmla="val h"/>
                <a:gd name="f5" fmla="val 0"/>
                <a:gd name="f6" fmla="val 80"/>
                <a:gd name="f7" fmla="val 55"/>
                <a:gd name="f8" fmla="val 75"/>
                <a:gd name="f9" fmla="val 13"/>
                <a:gd name="f10" fmla="val 72"/>
                <a:gd name="f11" fmla="val 11"/>
                <a:gd name="f12" fmla="val 68"/>
                <a:gd name="f13" fmla="val 12"/>
                <a:gd name="f14" fmla="val 65"/>
                <a:gd name="f15" fmla="val 15"/>
                <a:gd name="f16" fmla="val 61"/>
                <a:gd name="f17" fmla="val 19"/>
                <a:gd name="f18" fmla="val 56"/>
                <a:gd name="f19" fmla="val 23"/>
                <a:gd name="f20" fmla="val 52"/>
                <a:gd name="f21" fmla="val 27"/>
                <a:gd name="f22" fmla="val 48"/>
                <a:gd name="f23" fmla="val 33"/>
                <a:gd name="f24" fmla="val 44"/>
                <a:gd name="f25" fmla="val 34"/>
                <a:gd name="f26" fmla="val 39"/>
                <a:gd name="f27" fmla="val 28"/>
                <a:gd name="f28" fmla="val 32"/>
                <a:gd name="f29" fmla="val 20"/>
                <a:gd name="f30" fmla="val 24"/>
                <a:gd name="f31" fmla="val 16"/>
                <a:gd name="f32" fmla="val 5"/>
                <a:gd name="f33" fmla="val 1"/>
                <a:gd name="f34" fmla="val 7"/>
                <a:gd name="f35" fmla="val 3"/>
                <a:gd name="f36" fmla="val 4"/>
                <a:gd name="f37" fmla="val 8"/>
                <a:gd name="f38" fmla="val 51"/>
                <a:gd name="f39" fmla="val 43"/>
                <a:gd name="f40" fmla="val 53"/>
                <a:gd name="f41" fmla="val 60"/>
                <a:gd name="f42" fmla="val 69"/>
                <a:gd name="f43" fmla="val 35"/>
                <a:gd name="f44" fmla="val 76"/>
                <a:gd name="f45" fmla="val 26"/>
                <a:gd name="f46" fmla="val 78"/>
                <a:gd name="f47" fmla="val 25"/>
                <a:gd name="f48" fmla="val 79"/>
                <a:gd name="f49" fmla="val 22"/>
                <a:gd name="f50" fmla="val 18"/>
                <a:gd name="f51" fmla="val 77"/>
                <a:gd name="f52" fmla="+- 0 0 -90"/>
                <a:gd name="f53" fmla="*/ f3 1 80"/>
                <a:gd name="f54" fmla="*/ f4 1 55"/>
                <a:gd name="f55" fmla="val f5"/>
                <a:gd name="f56" fmla="val f6"/>
                <a:gd name="f57" fmla="val f7"/>
                <a:gd name="f58" fmla="*/ f52 f0 1"/>
                <a:gd name="f59" fmla="+- f57 0 f55"/>
                <a:gd name="f60" fmla="+- f56 0 f55"/>
                <a:gd name="f61" fmla="*/ f58 1 f2"/>
                <a:gd name="f62" fmla="*/ f60 1 80"/>
                <a:gd name="f63" fmla="*/ f59 1 55"/>
                <a:gd name="f64" fmla="*/ 75 f60 1"/>
                <a:gd name="f65" fmla="*/ 13 f59 1"/>
                <a:gd name="f66" fmla="*/ 65 f60 1"/>
                <a:gd name="f67" fmla="*/ 15 f59 1"/>
                <a:gd name="f68" fmla="*/ 52 f60 1"/>
                <a:gd name="f69" fmla="*/ 27 f59 1"/>
                <a:gd name="f70" fmla="*/ 39 f60 1"/>
                <a:gd name="f71" fmla="*/ 28 f59 1"/>
                <a:gd name="f72" fmla="*/ 16 f60 1"/>
                <a:gd name="f73" fmla="*/ 5 f59 1"/>
                <a:gd name="f74" fmla="*/ 3 f60 1"/>
                <a:gd name="f75" fmla="*/ 4 f59 1"/>
                <a:gd name="f76" fmla="*/ 5 f60 1"/>
                <a:gd name="f77" fmla="*/ 16 f59 1"/>
                <a:gd name="f78" fmla="*/ 51 f59 1"/>
                <a:gd name="f79" fmla="*/ 53 f60 1"/>
                <a:gd name="f80" fmla="*/ 76 f60 1"/>
                <a:gd name="f81" fmla="*/ 26 f59 1"/>
                <a:gd name="f82" fmla="*/ 80 f60 1"/>
                <a:gd name="f83" fmla="*/ 20 f59 1"/>
                <a:gd name="f84" fmla="+- f61 0 f1"/>
                <a:gd name="f85" fmla="*/ f64 1 80"/>
                <a:gd name="f86" fmla="*/ f65 1 55"/>
                <a:gd name="f87" fmla="*/ f66 1 80"/>
                <a:gd name="f88" fmla="*/ f67 1 55"/>
                <a:gd name="f89" fmla="*/ f68 1 80"/>
                <a:gd name="f90" fmla="*/ f69 1 55"/>
                <a:gd name="f91" fmla="*/ f70 1 80"/>
                <a:gd name="f92" fmla="*/ f71 1 55"/>
                <a:gd name="f93" fmla="*/ f72 1 80"/>
                <a:gd name="f94" fmla="*/ f73 1 55"/>
                <a:gd name="f95" fmla="*/ f74 1 80"/>
                <a:gd name="f96" fmla="*/ f75 1 55"/>
                <a:gd name="f97" fmla="*/ f76 1 80"/>
                <a:gd name="f98" fmla="*/ f77 1 55"/>
                <a:gd name="f99" fmla="*/ f78 1 55"/>
                <a:gd name="f100" fmla="*/ f79 1 80"/>
                <a:gd name="f101" fmla="*/ f80 1 80"/>
                <a:gd name="f102" fmla="*/ f81 1 55"/>
                <a:gd name="f103" fmla="*/ f82 1 80"/>
                <a:gd name="f104" fmla="*/ f83 1 55"/>
                <a:gd name="f105" fmla="*/ 0 1 f62"/>
                <a:gd name="f106" fmla="*/ f56 1 f62"/>
                <a:gd name="f107" fmla="*/ 0 1 f63"/>
                <a:gd name="f108" fmla="*/ f57 1 f63"/>
                <a:gd name="f109" fmla="*/ f85 1 f62"/>
                <a:gd name="f110" fmla="*/ f86 1 f63"/>
                <a:gd name="f111" fmla="*/ f87 1 f62"/>
                <a:gd name="f112" fmla="*/ f88 1 f63"/>
                <a:gd name="f113" fmla="*/ f89 1 f62"/>
                <a:gd name="f114" fmla="*/ f90 1 f63"/>
                <a:gd name="f115" fmla="*/ f91 1 f62"/>
                <a:gd name="f116" fmla="*/ f92 1 f63"/>
                <a:gd name="f117" fmla="*/ f93 1 f62"/>
                <a:gd name="f118" fmla="*/ f94 1 f63"/>
                <a:gd name="f119" fmla="*/ f95 1 f62"/>
                <a:gd name="f120" fmla="*/ f96 1 f63"/>
                <a:gd name="f121" fmla="*/ f97 1 f62"/>
                <a:gd name="f122" fmla="*/ f98 1 f63"/>
                <a:gd name="f123" fmla="*/ f99 1 f63"/>
                <a:gd name="f124" fmla="*/ f100 1 f62"/>
                <a:gd name="f125" fmla="*/ f101 1 f62"/>
                <a:gd name="f126" fmla="*/ f102 1 f63"/>
                <a:gd name="f127" fmla="*/ f103 1 f62"/>
                <a:gd name="f128" fmla="*/ f104 1 f63"/>
                <a:gd name="f129" fmla="*/ f105 f53 1"/>
                <a:gd name="f130" fmla="*/ f106 f53 1"/>
                <a:gd name="f131" fmla="*/ f108 f54 1"/>
                <a:gd name="f132" fmla="*/ f107 f54 1"/>
                <a:gd name="f133" fmla="*/ f109 f53 1"/>
                <a:gd name="f134" fmla="*/ f110 f54 1"/>
                <a:gd name="f135" fmla="*/ f111 f53 1"/>
                <a:gd name="f136" fmla="*/ f112 f54 1"/>
                <a:gd name="f137" fmla="*/ f113 f53 1"/>
                <a:gd name="f138" fmla="*/ f114 f54 1"/>
                <a:gd name="f139" fmla="*/ f115 f53 1"/>
                <a:gd name="f140" fmla="*/ f116 f54 1"/>
                <a:gd name="f141" fmla="*/ f117 f53 1"/>
                <a:gd name="f142" fmla="*/ f118 f54 1"/>
                <a:gd name="f143" fmla="*/ f119 f53 1"/>
                <a:gd name="f144" fmla="*/ f120 f54 1"/>
                <a:gd name="f145" fmla="*/ f121 f53 1"/>
                <a:gd name="f146" fmla="*/ f122 f54 1"/>
                <a:gd name="f147" fmla="*/ f123 f54 1"/>
                <a:gd name="f148" fmla="*/ f124 f53 1"/>
                <a:gd name="f149" fmla="*/ f125 f53 1"/>
                <a:gd name="f150" fmla="*/ f126 f54 1"/>
                <a:gd name="f151" fmla="*/ f127 f53 1"/>
                <a:gd name="f152" fmla="*/ f128 f54 1"/>
              </a:gdLst>
              <a:ahLst/>
              <a:cxnLst>
                <a:cxn ang="3cd4">
                  <a:pos x="hc" y="t"/>
                </a:cxn>
                <a:cxn ang="0">
                  <a:pos x="r" y="vc"/>
                </a:cxn>
                <a:cxn ang="cd4">
                  <a:pos x="hc" y="b"/>
                </a:cxn>
                <a:cxn ang="cd2">
                  <a:pos x="l" y="vc"/>
                </a:cxn>
                <a:cxn ang="f84">
                  <a:pos x="f133" y="f134"/>
                </a:cxn>
                <a:cxn ang="f84">
                  <a:pos x="f135" y="f136"/>
                </a:cxn>
                <a:cxn ang="f84">
                  <a:pos x="f137" y="f138"/>
                </a:cxn>
                <a:cxn ang="f84">
                  <a:pos x="f139" y="f140"/>
                </a:cxn>
                <a:cxn ang="f84">
                  <a:pos x="f141" y="f142"/>
                </a:cxn>
                <a:cxn ang="f84">
                  <a:pos x="f143" y="f144"/>
                </a:cxn>
                <a:cxn ang="f84">
                  <a:pos x="f145" y="f146"/>
                </a:cxn>
                <a:cxn ang="f84">
                  <a:pos x="f139" y="f147"/>
                </a:cxn>
                <a:cxn ang="f84">
                  <a:pos x="f148" y="f147"/>
                </a:cxn>
                <a:cxn ang="f84">
                  <a:pos x="f149" y="f150"/>
                </a:cxn>
                <a:cxn ang="f84">
                  <a:pos x="f151" y="f152"/>
                </a:cxn>
                <a:cxn ang="f84">
                  <a:pos x="f133" y="f134"/>
                </a:cxn>
              </a:cxnLst>
              <a:rect l="f129" t="f132" r="f130" b="f131"/>
              <a:pathLst>
                <a:path w="80" h="55">
                  <a:moveTo>
                    <a:pt x="f8" y="f9"/>
                  </a:moveTo>
                  <a:cubicBezTo>
                    <a:pt x="f10" y="f11"/>
                    <a:pt x="f12" y="f13"/>
                    <a:pt x="f14" y="f15"/>
                  </a:cubicBezTo>
                  <a:cubicBezTo>
                    <a:pt x="f16" y="f17"/>
                    <a:pt x="f18" y="f19"/>
                    <a:pt x="f20" y="f21"/>
                  </a:cubicBezTo>
                  <a:cubicBezTo>
                    <a:pt x="f22" y="f23"/>
                    <a:pt x="f24" y="f25"/>
                    <a:pt x="f26" y="f27"/>
                  </a:cubicBezTo>
                  <a:cubicBezTo>
                    <a:pt x="f28" y="f29"/>
                    <a:pt x="f30" y="f13"/>
                    <a:pt x="f31" y="f32"/>
                  </a:cubicBezTo>
                  <a:cubicBezTo>
                    <a:pt x="f13" y="f33"/>
                    <a:pt x="f34" y="f5"/>
                    <a:pt x="f35" y="f36"/>
                  </a:cubicBezTo>
                  <a:cubicBezTo>
                    <a:pt x="f5" y="f37"/>
                    <a:pt x="f33" y="f13"/>
                    <a:pt x="f32" y="f31"/>
                  </a:cubicBezTo>
                  <a:cubicBezTo>
                    <a:pt x="f31" y="f27"/>
                    <a:pt x="f21" y="f26"/>
                    <a:pt x="f26" y="f38"/>
                  </a:cubicBezTo>
                  <a:cubicBezTo>
                    <a:pt x="f39" y="f7"/>
                    <a:pt x="f22" y="f7"/>
                    <a:pt x="f40" y="f38"/>
                  </a:cubicBezTo>
                  <a:cubicBezTo>
                    <a:pt x="f41" y="f39"/>
                    <a:pt x="f42" y="f43"/>
                    <a:pt x="f44" y="f45"/>
                  </a:cubicBezTo>
                  <a:cubicBezTo>
                    <a:pt x="f46" y="f47"/>
                    <a:pt x="f48" y="f49"/>
                    <a:pt x="f6" y="f29"/>
                  </a:cubicBezTo>
                  <a:cubicBezTo>
                    <a:pt x="f48" y="f50"/>
                    <a:pt x="f51" y="f15"/>
                    <a:pt x="f8" y="f9"/>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Freeform 8">
              <a:extLst>
                <a:ext uri="{FF2B5EF4-FFF2-40B4-BE49-F238E27FC236}">
                  <a16:creationId xmlns:a16="http://schemas.microsoft.com/office/drawing/2014/main" id="{43213388-FC4B-EAC1-5478-3E5F3D119568}"/>
                </a:ext>
              </a:extLst>
            </p:cNvPr>
            <p:cNvSpPr/>
            <p:nvPr/>
          </p:nvSpPr>
          <p:spPr>
            <a:xfrm>
              <a:off x="4902198" y="1598608"/>
              <a:ext cx="134938" cy="117472"/>
            </a:xfrm>
            <a:custGeom>
              <a:avLst/>
              <a:gdLst>
                <a:gd name="f0" fmla="val 10800000"/>
                <a:gd name="f1" fmla="val 5400000"/>
                <a:gd name="f2" fmla="val 180"/>
                <a:gd name="f3" fmla="val w"/>
                <a:gd name="f4" fmla="val h"/>
                <a:gd name="f5" fmla="val 0"/>
                <a:gd name="f6" fmla="val 22"/>
                <a:gd name="f7" fmla="val 19"/>
                <a:gd name="f8" fmla="val 14"/>
                <a:gd name="f9" fmla="val 15"/>
                <a:gd name="f10" fmla="val 10"/>
                <a:gd name="f11" fmla="val 20"/>
                <a:gd name="f12" fmla="val 4"/>
                <a:gd name="f13" fmla="val 1"/>
                <a:gd name="f14" fmla="val 9"/>
                <a:gd name="f15" fmla="val 3"/>
                <a:gd name="f16" fmla="val 2"/>
                <a:gd name="f17" fmla="val 16"/>
                <a:gd name="f18" fmla="val 7"/>
                <a:gd name="f19" fmla="val 18"/>
                <a:gd name="f20" fmla="+- 0 0 -90"/>
                <a:gd name="f21" fmla="*/ f3 1 22"/>
                <a:gd name="f22" fmla="*/ f4 1 19"/>
                <a:gd name="f23" fmla="val f5"/>
                <a:gd name="f24" fmla="val f6"/>
                <a:gd name="f25" fmla="val f7"/>
                <a:gd name="f26" fmla="*/ f20 f0 1"/>
                <a:gd name="f27" fmla="+- f25 0 f23"/>
                <a:gd name="f28" fmla="+- f24 0 f23"/>
                <a:gd name="f29" fmla="*/ f26 1 f2"/>
                <a:gd name="f30" fmla="*/ f28 1 22"/>
                <a:gd name="f31" fmla="*/ f27 1 19"/>
                <a:gd name="f32" fmla="*/ 14 f28 1"/>
                <a:gd name="f33" fmla="*/ 19 f27 1"/>
                <a:gd name="f34" fmla="*/ 22 f28 1"/>
                <a:gd name="f35" fmla="*/ 10 f27 1"/>
                <a:gd name="f36" fmla="*/ 9 f28 1"/>
                <a:gd name="f37" fmla="*/ 0 f27 1"/>
                <a:gd name="f38" fmla="*/ 1 f28 1"/>
                <a:gd name="f39" fmla="*/ 9 f27 1"/>
                <a:gd name="f40" fmla="+- f29 0 f1"/>
                <a:gd name="f41" fmla="*/ f32 1 22"/>
                <a:gd name="f42" fmla="*/ f33 1 19"/>
                <a:gd name="f43" fmla="*/ f34 1 22"/>
                <a:gd name="f44" fmla="*/ f35 1 19"/>
                <a:gd name="f45" fmla="*/ f36 1 22"/>
                <a:gd name="f46" fmla="*/ f37 1 19"/>
                <a:gd name="f47" fmla="*/ f38 1 22"/>
                <a:gd name="f48" fmla="*/ f39 1 19"/>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2" h="19">
                  <a:moveTo>
                    <a:pt x="f8" y="f7"/>
                  </a:moveTo>
                  <a:cubicBezTo>
                    <a:pt x="f7" y="f7"/>
                    <a:pt x="f6" y="f9"/>
                    <a:pt x="f6" y="f10"/>
                  </a:cubicBezTo>
                  <a:cubicBezTo>
                    <a:pt x="f11" y="f12"/>
                    <a:pt x="f9" y="f13"/>
                    <a:pt x="f14" y="f5"/>
                  </a:cubicBezTo>
                  <a:cubicBezTo>
                    <a:pt x="f15" y="f13"/>
                    <a:pt x="f5" y="f15"/>
                    <a:pt x="f13" y="f14"/>
                  </a:cubicBezTo>
                  <a:cubicBezTo>
                    <a:pt x="f16" y="f17"/>
                    <a:pt x="f18" y="f19"/>
                    <a:pt x="f8" y="f7"/>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Freeform 9">
              <a:extLst>
                <a:ext uri="{FF2B5EF4-FFF2-40B4-BE49-F238E27FC236}">
                  <a16:creationId xmlns:a16="http://schemas.microsoft.com/office/drawing/2014/main" id="{B1734B1B-4DC1-513C-C3C9-08382A925D63}"/>
                </a:ext>
              </a:extLst>
            </p:cNvPr>
            <p:cNvSpPr/>
            <p:nvPr/>
          </p:nvSpPr>
          <p:spPr>
            <a:xfrm>
              <a:off x="4908554" y="2041526"/>
              <a:ext cx="128592" cy="122236"/>
            </a:xfrm>
            <a:custGeom>
              <a:avLst/>
              <a:gdLst>
                <a:gd name="f0" fmla="val 10800000"/>
                <a:gd name="f1" fmla="val 5400000"/>
                <a:gd name="f2" fmla="val 180"/>
                <a:gd name="f3" fmla="val w"/>
                <a:gd name="f4" fmla="val h"/>
                <a:gd name="f5" fmla="val 0"/>
                <a:gd name="f6" fmla="val 21"/>
                <a:gd name="f7" fmla="val 20"/>
                <a:gd name="f8" fmla="val 12"/>
                <a:gd name="f9" fmla="val 1"/>
                <a:gd name="f10" fmla="val 6"/>
                <a:gd name="f11" fmla="val 2"/>
                <a:gd name="f12" fmla="val 4"/>
                <a:gd name="f13" fmla="val 17"/>
                <a:gd name="f14" fmla="val 3"/>
                <a:gd name="f15" fmla="val 8"/>
                <a:gd name="f16" fmla="val 19"/>
                <a:gd name="f17" fmla="val 14"/>
                <a:gd name="f18" fmla="val 18"/>
                <a:gd name="f19" fmla="val 16"/>
                <a:gd name="f20" fmla="val 9"/>
                <a:gd name="f21" fmla="+- 0 0 -90"/>
                <a:gd name="f22" fmla="*/ f3 1 21"/>
                <a:gd name="f23" fmla="*/ f4 1 20"/>
                <a:gd name="f24" fmla="val f5"/>
                <a:gd name="f25" fmla="val f6"/>
                <a:gd name="f26" fmla="val f7"/>
                <a:gd name="f27" fmla="*/ f21 f0 1"/>
                <a:gd name="f28" fmla="+- f26 0 f24"/>
                <a:gd name="f29" fmla="+- f25 0 f24"/>
                <a:gd name="f30" fmla="*/ f27 1 f2"/>
                <a:gd name="f31" fmla="*/ f29 1 21"/>
                <a:gd name="f32" fmla="*/ f28 1 20"/>
                <a:gd name="f33" fmla="*/ 12 f29 1"/>
                <a:gd name="f34" fmla="*/ 1 f28 1"/>
                <a:gd name="f35" fmla="*/ 0 f29 1"/>
                <a:gd name="f36" fmla="*/ 12 f28 1"/>
                <a:gd name="f37" fmla="*/ 8 f29 1"/>
                <a:gd name="f38" fmla="*/ 19 f28 1"/>
                <a:gd name="f39" fmla="*/ 21 f29 1"/>
                <a:gd name="f40" fmla="*/ 9 f28 1"/>
                <a:gd name="f41" fmla="+- f30 0 f1"/>
                <a:gd name="f42" fmla="*/ f33 1 21"/>
                <a:gd name="f43" fmla="*/ f34 1 20"/>
                <a:gd name="f44" fmla="*/ f35 1 21"/>
                <a:gd name="f45" fmla="*/ f36 1 20"/>
                <a:gd name="f46" fmla="*/ f37 1 21"/>
                <a:gd name="f47" fmla="*/ f38 1 20"/>
                <a:gd name="f48" fmla="*/ f39 1 21"/>
                <a:gd name="f49" fmla="*/ f40 1 20"/>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21" h="20">
                  <a:moveTo>
                    <a:pt x="f8" y="f9"/>
                  </a:moveTo>
                  <a:cubicBezTo>
                    <a:pt x="f10" y="f11"/>
                    <a:pt x="f5" y="f12"/>
                    <a:pt x="f5" y="f8"/>
                  </a:cubicBezTo>
                  <a:cubicBezTo>
                    <a:pt x="f5" y="f13"/>
                    <a:pt x="f14" y="f7"/>
                    <a:pt x="f15" y="f16"/>
                  </a:cubicBezTo>
                  <a:cubicBezTo>
                    <a:pt x="f17" y="f18"/>
                    <a:pt x="f7" y="f19"/>
                    <a:pt x="f6" y="f20"/>
                  </a:cubicBezTo>
                  <a:cubicBezTo>
                    <a:pt x="f7" y="f12"/>
                    <a:pt x="f13" y="f5"/>
                    <a:pt x="f8" y="f9"/>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Freeform 10">
              <a:extLst>
                <a:ext uri="{FF2B5EF4-FFF2-40B4-BE49-F238E27FC236}">
                  <a16:creationId xmlns:a16="http://schemas.microsoft.com/office/drawing/2014/main" id="{6BFB11A0-EE08-FFD1-087C-5E8AEDDE1B19}"/>
                </a:ext>
              </a:extLst>
            </p:cNvPr>
            <p:cNvSpPr/>
            <p:nvPr/>
          </p:nvSpPr>
          <p:spPr>
            <a:xfrm>
              <a:off x="5307013" y="1365254"/>
              <a:ext cx="98426" cy="134938"/>
            </a:xfrm>
            <a:custGeom>
              <a:avLst/>
              <a:gdLst>
                <a:gd name="f0" fmla="val 10800000"/>
                <a:gd name="f1" fmla="val 5400000"/>
                <a:gd name="f2" fmla="val 180"/>
                <a:gd name="f3" fmla="val w"/>
                <a:gd name="f4" fmla="val h"/>
                <a:gd name="f5" fmla="val 0"/>
                <a:gd name="f6" fmla="val 16"/>
                <a:gd name="f7" fmla="val 22"/>
                <a:gd name="f8" fmla="val 8"/>
                <a:gd name="f9" fmla="val 10"/>
                <a:gd name="f10" fmla="val 5"/>
                <a:gd name="f11" fmla="val 14"/>
                <a:gd name="f12" fmla="val 1"/>
                <a:gd name="f13" fmla="val 11"/>
                <a:gd name="f14" fmla="val 17"/>
                <a:gd name="f15" fmla="+- 0 0 -90"/>
                <a:gd name="f16" fmla="*/ f3 1 16"/>
                <a:gd name="f17" fmla="*/ f4 1 22"/>
                <a:gd name="f18" fmla="val f5"/>
                <a:gd name="f19" fmla="val f6"/>
                <a:gd name="f20" fmla="val f7"/>
                <a:gd name="f21" fmla="*/ f15 f0 1"/>
                <a:gd name="f22" fmla="+- f20 0 f18"/>
                <a:gd name="f23" fmla="+- f19 0 f18"/>
                <a:gd name="f24" fmla="*/ f21 1 f2"/>
                <a:gd name="f25" fmla="*/ f23 1 16"/>
                <a:gd name="f26" fmla="*/ f22 1 22"/>
                <a:gd name="f27" fmla="*/ 8 f23 1"/>
                <a:gd name="f28" fmla="*/ 22 f22 1"/>
                <a:gd name="f29" fmla="*/ 16 f23 1"/>
                <a:gd name="f30" fmla="*/ 10 f22 1"/>
                <a:gd name="f31" fmla="*/ 0 f22 1"/>
                <a:gd name="f32" fmla="*/ 0 f23 1"/>
                <a:gd name="f33" fmla="*/ 11 f22 1"/>
                <a:gd name="f34" fmla="+- f24 0 f1"/>
                <a:gd name="f35" fmla="*/ f27 1 16"/>
                <a:gd name="f36" fmla="*/ f28 1 22"/>
                <a:gd name="f37" fmla="*/ f29 1 16"/>
                <a:gd name="f38" fmla="*/ f30 1 22"/>
                <a:gd name="f39" fmla="*/ f31 1 22"/>
                <a:gd name="f40" fmla="*/ f32 1 16"/>
                <a:gd name="f41" fmla="*/ f33 1 22"/>
                <a:gd name="f42" fmla="*/ 0 1 f25"/>
                <a:gd name="f43" fmla="*/ f19 1 f25"/>
                <a:gd name="f44" fmla="*/ 0 1 f26"/>
                <a:gd name="f45" fmla="*/ f20 1 f26"/>
                <a:gd name="f46" fmla="*/ f35 1 f25"/>
                <a:gd name="f47" fmla="*/ f36 1 f26"/>
                <a:gd name="f48" fmla="*/ f37 1 f25"/>
                <a:gd name="f49" fmla="*/ f38 1 f26"/>
                <a:gd name="f50" fmla="*/ f39 1 f26"/>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7 1"/>
                <a:gd name="f62" fmla="*/ f51 f16 1"/>
                <a:gd name="f63" fmla="*/ f52 f17 1"/>
              </a:gdLst>
              <a:ahLst/>
              <a:cxnLst>
                <a:cxn ang="3cd4">
                  <a:pos x="hc" y="t"/>
                </a:cxn>
                <a:cxn ang="0">
                  <a:pos x="r" y="vc"/>
                </a:cxn>
                <a:cxn ang="cd4">
                  <a:pos x="hc" y="b"/>
                </a:cxn>
                <a:cxn ang="cd2">
                  <a:pos x="l" y="vc"/>
                </a:cxn>
                <a:cxn ang="f34">
                  <a:pos x="f57" y="f58"/>
                </a:cxn>
                <a:cxn ang="f34">
                  <a:pos x="f59" y="f60"/>
                </a:cxn>
                <a:cxn ang="f34">
                  <a:pos x="f57" y="f61"/>
                </a:cxn>
                <a:cxn ang="f34">
                  <a:pos x="f62" y="f63"/>
                </a:cxn>
                <a:cxn ang="f34">
                  <a:pos x="f57" y="f58"/>
                </a:cxn>
              </a:cxnLst>
              <a:rect l="f53" t="f56" r="f54" b="f55"/>
              <a:pathLst>
                <a:path w="16" h="22">
                  <a:moveTo>
                    <a:pt x="f8" y="f7"/>
                  </a:moveTo>
                  <a:cubicBezTo>
                    <a:pt x="f6" y="f7"/>
                    <a:pt x="f6" y="f6"/>
                    <a:pt x="f6" y="f9"/>
                  </a:cubicBezTo>
                  <a:cubicBezTo>
                    <a:pt x="f6" y="f10"/>
                    <a:pt x="f11" y="f5"/>
                    <a:pt x="f8" y="f5"/>
                  </a:cubicBezTo>
                  <a:cubicBezTo>
                    <a:pt x="f12" y="f5"/>
                    <a:pt x="f5" y="f10"/>
                    <a:pt x="f5" y="f13"/>
                  </a:cubicBezTo>
                  <a:cubicBezTo>
                    <a:pt x="f5" y="f14"/>
                    <a:pt x="f12" y="f7"/>
                    <a:pt x="f8" y="f7"/>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reeform 11">
              <a:extLst>
                <a:ext uri="{FF2B5EF4-FFF2-40B4-BE49-F238E27FC236}">
                  <a16:creationId xmlns:a16="http://schemas.microsoft.com/office/drawing/2014/main" id="{98D6D7E8-B9B3-A8F3-F28C-0F4884BD6992}"/>
                </a:ext>
              </a:extLst>
            </p:cNvPr>
            <p:cNvSpPr/>
            <p:nvPr/>
          </p:nvSpPr>
          <p:spPr>
            <a:xfrm>
              <a:off x="5307013" y="2262189"/>
              <a:ext cx="98426" cy="134938"/>
            </a:xfrm>
            <a:custGeom>
              <a:avLst/>
              <a:gdLst>
                <a:gd name="f0" fmla="val 10800000"/>
                <a:gd name="f1" fmla="val 5400000"/>
                <a:gd name="f2" fmla="val 180"/>
                <a:gd name="f3" fmla="val w"/>
                <a:gd name="f4" fmla="val h"/>
                <a:gd name="f5" fmla="val 0"/>
                <a:gd name="f6" fmla="val 16"/>
                <a:gd name="f7" fmla="val 22"/>
                <a:gd name="f8" fmla="val 8"/>
                <a:gd name="f9" fmla="val 1"/>
                <a:gd name="f10" fmla="val 5"/>
                <a:gd name="f11" fmla="val 11"/>
                <a:gd name="f12" fmla="val 17"/>
                <a:gd name="f13" fmla="val 2"/>
                <a:gd name="f14" fmla="val 14"/>
                <a:gd name="f15" fmla="val 6"/>
                <a:gd name="f16" fmla="+- 0 0 -90"/>
                <a:gd name="f17" fmla="*/ f3 1 16"/>
                <a:gd name="f18" fmla="*/ f4 1 22"/>
                <a:gd name="f19" fmla="val f5"/>
                <a:gd name="f20" fmla="val f6"/>
                <a:gd name="f21" fmla="val f7"/>
                <a:gd name="f22" fmla="*/ f16 f0 1"/>
                <a:gd name="f23" fmla="+- f21 0 f19"/>
                <a:gd name="f24" fmla="+- f20 0 f19"/>
                <a:gd name="f25" fmla="*/ f22 1 f2"/>
                <a:gd name="f26" fmla="*/ f24 1 16"/>
                <a:gd name="f27" fmla="*/ f23 1 22"/>
                <a:gd name="f28" fmla="*/ 8 f24 1"/>
                <a:gd name="f29" fmla="*/ 0 f23 1"/>
                <a:gd name="f30" fmla="*/ 0 f24 1"/>
                <a:gd name="f31" fmla="*/ 11 f23 1"/>
                <a:gd name="f32" fmla="*/ 22 f23 1"/>
                <a:gd name="f33" fmla="*/ 16 f24 1"/>
                <a:gd name="f34" fmla="+- f25 0 f1"/>
                <a:gd name="f35" fmla="*/ f28 1 16"/>
                <a:gd name="f36" fmla="*/ f29 1 22"/>
                <a:gd name="f37" fmla="*/ f30 1 16"/>
                <a:gd name="f38" fmla="*/ f31 1 22"/>
                <a:gd name="f39" fmla="*/ f32 1 22"/>
                <a:gd name="f40" fmla="*/ f33 1 16"/>
                <a:gd name="f41" fmla="*/ 0 1 f26"/>
                <a:gd name="f42" fmla="*/ f20 1 f26"/>
                <a:gd name="f43" fmla="*/ 0 1 f27"/>
                <a:gd name="f44" fmla="*/ f21 1 f27"/>
                <a:gd name="f45" fmla="*/ f35 1 f26"/>
                <a:gd name="f46" fmla="*/ f36 1 f27"/>
                <a:gd name="f47" fmla="*/ f37 1 f26"/>
                <a:gd name="f48" fmla="*/ f38 1 f27"/>
                <a:gd name="f49" fmla="*/ f39 1 f27"/>
                <a:gd name="f50" fmla="*/ f40 1 f26"/>
                <a:gd name="f51" fmla="*/ f41 f17 1"/>
                <a:gd name="f52" fmla="*/ f42 f17 1"/>
                <a:gd name="f53" fmla="*/ f44 f18 1"/>
                <a:gd name="f54" fmla="*/ f43 f18 1"/>
                <a:gd name="f55" fmla="*/ f45 f17 1"/>
                <a:gd name="f56" fmla="*/ f46 f18 1"/>
                <a:gd name="f57" fmla="*/ f47 f17 1"/>
                <a:gd name="f58" fmla="*/ f48 f18 1"/>
                <a:gd name="f59" fmla="*/ f49 f18 1"/>
                <a:gd name="f60" fmla="*/ f50 f17 1"/>
              </a:gdLst>
              <a:ahLst/>
              <a:cxnLst>
                <a:cxn ang="3cd4">
                  <a:pos x="hc" y="t"/>
                </a:cxn>
                <a:cxn ang="0">
                  <a:pos x="r" y="vc"/>
                </a:cxn>
                <a:cxn ang="cd4">
                  <a:pos x="hc" y="b"/>
                </a:cxn>
                <a:cxn ang="cd2">
                  <a:pos x="l" y="vc"/>
                </a:cxn>
                <a:cxn ang="f34">
                  <a:pos x="f55" y="f56"/>
                </a:cxn>
                <a:cxn ang="f34">
                  <a:pos x="f57" y="f58"/>
                </a:cxn>
                <a:cxn ang="f34">
                  <a:pos x="f55" y="f59"/>
                </a:cxn>
                <a:cxn ang="f34">
                  <a:pos x="f60" y="f58"/>
                </a:cxn>
                <a:cxn ang="f34">
                  <a:pos x="f55" y="f56"/>
                </a:cxn>
              </a:cxnLst>
              <a:rect l="f51" t="f54" r="f52" b="f53"/>
              <a:pathLst>
                <a:path w="16" h="22">
                  <a:moveTo>
                    <a:pt x="f8" y="f5"/>
                  </a:moveTo>
                  <a:cubicBezTo>
                    <a:pt x="f9" y="f5"/>
                    <a:pt x="f5" y="f10"/>
                    <a:pt x="f5" y="f11"/>
                  </a:cubicBezTo>
                  <a:cubicBezTo>
                    <a:pt x="f5" y="f12"/>
                    <a:pt x="f13" y="f7"/>
                    <a:pt x="f8" y="f7"/>
                  </a:cubicBezTo>
                  <a:cubicBezTo>
                    <a:pt x="f14" y="f7"/>
                    <a:pt x="f6" y="f12"/>
                    <a:pt x="f6" y="f11"/>
                  </a:cubicBezTo>
                  <a:cubicBezTo>
                    <a:pt x="f6" y="f15"/>
                    <a:pt x="f6" y="f5"/>
                    <a:pt x="f8" y="f5"/>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Freeform 12">
              <a:extLst>
                <a:ext uri="{FF2B5EF4-FFF2-40B4-BE49-F238E27FC236}">
                  <a16:creationId xmlns:a16="http://schemas.microsoft.com/office/drawing/2014/main" id="{E117D0FE-0906-F45D-A2CD-8AFB30AD242E}"/>
                </a:ext>
              </a:extLst>
            </p:cNvPr>
            <p:cNvSpPr/>
            <p:nvPr/>
          </p:nvSpPr>
          <p:spPr>
            <a:xfrm>
              <a:off x="5681660" y="1598608"/>
              <a:ext cx="128592" cy="117472"/>
            </a:xfrm>
            <a:custGeom>
              <a:avLst/>
              <a:gdLst>
                <a:gd name="f0" fmla="val 10800000"/>
                <a:gd name="f1" fmla="val 5400000"/>
                <a:gd name="f2" fmla="val 180"/>
                <a:gd name="f3" fmla="val w"/>
                <a:gd name="f4" fmla="val h"/>
                <a:gd name="f5" fmla="val 0"/>
                <a:gd name="f6" fmla="val 21"/>
                <a:gd name="f7" fmla="val 19"/>
                <a:gd name="f8" fmla="val 11"/>
                <a:gd name="f9" fmla="val 17"/>
                <a:gd name="f10" fmla="val 3"/>
                <a:gd name="f11" fmla="val 8"/>
                <a:gd name="f12" fmla="val 14"/>
                <a:gd name="f13" fmla="val 18"/>
                <a:gd name="f14" fmla="val 20"/>
                <a:gd name="f15" fmla="val 15"/>
                <a:gd name="f16" fmla="val 9"/>
                <a:gd name="f17" fmla="val 12"/>
                <a:gd name="f18" fmla="val 7"/>
                <a:gd name="f19" fmla="val 2"/>
                <a:gd name="f20" fmla="+- 0 0 -90"/>
                <a:gd name="f21" fmla="*/ f3 1 21"/>
                <a:gd name="f22" fmla="*/ f4 1 19"/>
                <a:gd name="f23" fmla="val f5"/>
                <a:gd name="f24" fmla="val f6"/>
                <a:gd name="f25" fmla="val f7"/>
                <a:gd name="f26" fmla="*/ f20 f0 1"/>
                <a:gd name="f27" fmla="+- f25 0 f23"/>
                <a:gd name="f28" fmla="+- f24 0 f23"/>
                <a:gd name="f29" fmla="*/ f26 1 f2"/>
                <a:gd name="f30" fmla="*/ f28 1 21"/>
                <a:gd name="f31" fmla="*/ f27 1 19"/>
                <a:gd name="f32" fmla="*/ 0 f28 1"/>
                <a:gd name="f33" fmla="*/ 11 f27 1"/>
                <a:gd name="f34" fmla="*/ 8 f28 1"/>
                <a:gd name="f35" fmla="*/ 19 f27 1"/>
                <a:gd name="f36" fmla="*/ 20 f28 1"/>
                <a:gd name="f37" fmla="*/ 9 f27 1"/>
                <a:gd name="f38" fmla="*/ 12 f28 1"/>
                <a:gd name="f39" fmla="*/ 0 f27 1"/>
                <a:gd name="f40" fmla="+- f29 0 f1"/>
                <a:gd name="f41" fmla="*/ f32 1 21"/>
                <a:gd name="f42" fmla="*/ f33 1 19"/>
                <a:gd name="f43" fmla="*/ f34 1 21"/>
                <a:gd name="f44" fmla="*/ f35 1 19"/>
                <a:gd name="f45" fmla="*/ f36 1 21"/>
                <a:gd name="f46" fmla="*/ f37 1 19"/>
                <a:gd name="f47" fmla="*/ f38 1 21"/>
                <a:gd name="f48" fmla="*/ f39 1 19"/>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1" h="19">
                  <a:moveTo>
                    <a:pt x="f5" y="f8"/>
                  </a:moveTo>
                  <a:cubicBezTo>
                    <a:pt x="f5" y="f9"/>
                    <a:pt x="f10" y="f7"/>
                    <a:pt x="f11" y="f7"/>
                  </a:cubicBezTo>
                  <a:cubicBezTo>
                    <a:pt x="f12" y="f13"/>
                    <a:pt x="f14" y="f15"/>
                    <a:pt x="f14" y="f16"/>
                  </a:cubicBezTo>
                  <a:cubicBezTo>
                    <a:pt x="f6" y="f10"/>
                    <a:pt x="f13" y="f5"/>
                    <a:pt x="f17" y="f5"/>
                  </a:cubicBezTo>
                  <a:cubicBezTo>
                    <a:pt x="f18" y="f19"/>
                    <a:pt x="f5" y="f10"/>
                    <a:pt x="f5" y="f8"/>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Freeform 13">
              <a:extLst>
                <a:ext uri="{FF2B5EF4-FFF2-40B4-BE49-F238E27FC236}">
                  <a16:creationId xmlns:a16="http://schemas.microsoft.com/office/drawing/2014/main" id="{7779A803-825C-F2FA-E158-148E20601B7D}"/>
                </a:ext>
              </a:extLst>
            </p:cNvPr>
            <p:cNvSpPr/>
            <p:nvPr/>
          </p:nvSpPr>
          <p:spPr>
            <a:xfrm>
              <a:off x="5681660" y="2047871"/>
              <a:ext cx="122236" cy="115891"/>
            </a:xfrm>
            <a:custGeom>
              <a:avLst/>
              <a:gdLst>
                <a:gd name="f0" fmla="val 10800000"/>
                <a:gd name="f1" fmla="val 5400000"/>
                <a:gd name="f2" fmla="val 180"/>
                <a:gd name="f3" fmla="val w"/>
                <a:gd name="f4" fmla="val h"/>
                <a:gd name="f5" fmla="val 0"/>
                <a:gd name="f6" fmla="val 20"/>
                <a:gd name="f7" fmla="val 19"/>
                <a:gd name="f8" fmla="val 8"/>
                <a:gd name="f9" fmla="val 3"/>
                <a:gd name="f10" fmla="val 15"/>
                <a:gd name="f11" fmla="val 6"/>
                <a:gd name="f12" fmla="val 18"/>
                <a:gd name="f13" fmla="val 12"/>
                <a:gd name="f14" fmla="val 16"/>
                <a:gd name="f15" fmla="val 10"/>
                <a:gd name="f16" fmla="val 14"/>
                <a:gd name="f17" fmla="val 1"/>
                <a:gd name="f18" fmla="+- 0 0 -90"/>
                <a:gd name="f19" fmla="*/ f3 1 20"/>
                <a:gd name="f20" fmla="*/ f4 1 19"/>
                <a:gd name="f21" fmla="val f5"/>
                <a:gd name="f22" fmla="val f6"/>
                <a:gd name="f23" fmla="val f7"/>
                <a:gd name="f24" fmla="*/ f18 f0 1"/>
                <a:gd name="f25" fmla="+- f23 0 f21"/>
                <a:gd name="f26" fmla="+- f22 0 f21"/>
                <a:gd name="f27" fmla="*/ f24 1 f2"/>
                <a:gd name="f28" fmla="*/ f26 1 20"/>
                <a:gd name="f29" fmla="*/ f25 1 19"/>
                <a:gd name="f30" fmla="*/ 8 f26 1"/>
                <a:gd name="f31" fmla="*/ 0 f25 1"/>
                <a:gd name="f32" fmla="*/ 0 f26 1"/>
                <a:gd name="f33" fmla="*/ 8 f25 1"/>
                <a:gd name="f34" fmla="*/ 12 f26 1"/>
                <a:gd name="f35" fmla="*/ 18 f25 1"/>
                <a:gd name="f36" fmla="*/ 20 f26 1"/>
                <a:gd name="f37" fmla="*/ 10 f25 1"/>
                <a:gd name="f38" fmla="+- f27 0 f1"/>
                <a:gd name="f39" fmla="*/ f30 1 20"/>
                <a:gd name="f40" fmla="*/ f31 1 19"/>
                <a:gd name="f41" fmla="*/ f32 1 20"/>
                <a:gd name="f42" fmla="*/ f33 1 19"/>
                <a:gd name="f43" fmla="*/ f34 1 20"/>
                <a:gd name="f44" fmla="*/ f35 1 19"/>
                <a:gd name="f45" fmla="*/ f36 1 20"/>
                <a:gd name="f46" fmla="*/ f37 1 19"/>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5" y="f66"/>
                </a:cxn>
                <a:cxn ang="f38">
                  <a:pos x="f67" y="f68"/>
                </a:cxn>
                <a:cxn ang="f38">
                  <a:pos x="f69" y="f70"/>
                </a:cxn>
                <a:cxn ang="f38">
                  <a:pos x="f63" y="f64"/>
                </a:cxn>
              </a:cxnLst>
              <a:rect l="f59" t="f62" r="f60" b="f61"/>
              <a:pathLst>
                <a:path w="20" h="19">
                  <a:moveTo>
                    <a:pt x="f8" y="f5"/>
                  </a:moveTo>
                  <a:cubicBezTo>
                    <a:pt x="f9" y="f5"/>
                    <a:pt x="f5" y="f9"/>
                    <a:pt x="f5" y="f8"/>
                  </a:cubicBezTo>
                  <a:cubicBezTo>
                    <a:pt x="f5" y="f10"/>
                    <a:pt x="f11" y="f12"/>
                    <a:pt x="f13" y="f12"/>
                  </a:cubicBezTo>
                  <a:cubicBezTo>
                    <a:pt x="f12" y="f7"/>
                    <a:pt x="f6" y="f14"/>
                    <a:pt x="f6" y="f15"/>
                  </a:cubicBezTo>
                  <a:cubicBezTo>
                    <a:pt x="f7" y="f9"/>
                    <a:pt x="f16" y="f17"/>
                    <a:pt x="f8" y="f5"/>
                  </a:cubicBezTo>
                  <a:close/>
                </a:path>
              </a:pathLst>
            </a:custGeom>
            <a:solidFill>
              <a:srgbClr val="1A93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Google Shape;632;p55">
            <a:extLst>
              <a:ext uri="{FF2B5EF4-FFF2-40B4-BE49-F238E27FC236}">
                <a16:creationId xmlns:a16="http://schemas.microsoft.com/office/drawing/2014/main" id="{CF2E7813-BAEE-9319-C928-8687F1B52A88}"/>
              </a:ext>
            </a:extLst>
          </p:cNvPr>
          <p:cNvSpPr txBox="1">
            <a:spLocks noGrp="1"/>
          </p:cNvSpPr>
          <p:nvPr>
            <p:ph type="title"/>
          </p:nvPr>
        </p:nvSpPr>
        <p:spPr/>
        <p:txBody>
          <a:bodyPr/>
          <a:lstStyle/>
          <a:p>
            <a:pPr lvl="0"/>
            <a:r>
              <a:rPr lang="en-US"/>
              <a:t>LEMON PRODUCING COUNTRIES</a:t>
            </a:r>
          </a:p>
        </p:txBody>
      </p:sp>
      <p:sp>
        <p:nvSpPr>
          <p:cNvPr id="3" name="Google Shape;633;p55">
            <a:extLst>
              <a:ext uri="{FF2B5EF4-FFF2-40B4-BE49-F238E27FC236}">
                <a16:creationId xmlns:a16="http://schemas.microsoft.com/office/drawing/2014/main" id="{5C0B8775-5D25-1157-ACF2-CAA992ACE45C}"/>
              </a:ext>
            </a:extLst>
          </p:cNvPr>
          <p:cNvSpPr txBox="1"/>
          <p:nvPr/>
        </p:nvSpPr>
        <p:spPr>
          <a:xfrm>
            <a:off x="5832052" y="1417146"/>
            <a:ext cx="2592003" cy="3915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LEMON MEYER</a:t>
            </a:r>
          </a:p>
        </p:txBody>
      </p:sp>
      <p:sp>
        <p:nvSpPr>
          <p:cNvPr id="4" name="Google Shape;634;p55">
            <a:extLst>
              <a:ext uri="{FF2B5EF4-FFF2-40B4-BE49-F238E27FC236}">
                <a16:creationId xmlns:a16="http://schemas.microsoft.com/office/drawing/2014/main" id="{5C163005-DD2D-6EB3-BA88-923E6D4A7A65}"/>
              </a:ext>
            </a:extLst>
          </p:cNvPr>
          <p:cNvSpPr txBox="1"/>
          <p:nvPr/>
        </p:nvSpPr>
        <p:spPr>
          <a:xfrm>
            <a:off x="5832052" y="1796000"/>
            <a:ext cx="2592003" cy="4847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Mercury is the closest planet to the Sun</a:t>
            </a:r>
          </a:p>
        </p:txBody>
      </p:sp>
      <p:sp>
        <p:nvSpPr>
          <p:cNvPr id="5" name="Google Shape;635;p55">
            <a:extLst>
              <a:ext uri="{FF2B5EF4-FFF2-40B4-BE49-F238E27FC236}">
                <a16:creationId xmlns:a16="http://schemas.microsoft.com/office/drawing/2014/main" id="{FBE1189E-CA49-1FD3-4D26-E8E503F0AEFD}"/>
              </a:ext>
            </a:extLst>
          </p:cNvPr>
          <p:cNvSpPr txBox="1"/>
          <p:nvPr/>
        </p:nvSpPr>
        <p:spPr>
          <a:xfrm>
            <a:off x="5832052" y="2412251"/>
            <a:ext cx="2592003" cy="3915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EUREKA LEMON</a:t>
            </a:r>
          </a:p>
        </p:txBody>
      </p:sp>
      <p:sp>
        <p:nvSpPr>
          <p:cNvPr id="6" name="Google Shape;636;p55">
            <a:extLst>
              <a:ext uri="{FF2B5EF4-FFF2-40B4-BE49-F238E27FC236}">
                <a16:creationId xmlns:a16="http://schemas.microsoft.com/office/drawing/2014/main" id="{4568D4ED-1C14-D23E-9EA5-8AD135504CB5}"/>
              </a:ext>
            </a:extLst>
          </p:cNvPr>
          <p:cNvSpPr txBox="1"/>
          <p:nvPr/>
        </p:nvSpPr>
        <p:spPr>
          <a:xfrm>
            <a:off x="5832052" y="2791123"/>
            <a:ext cx="2592003" cy="4847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Jupiter is the biggest planet of them all</a:t>
            </a:r>
          </a:p>
        </p:txBody>
      </p:sp>
      <p:sp>
        <p:nvSpPr>
          <p:cNvPr id="7" name="Google Shape;637;p55">
            <a:extLst>
              <a:ext uri="{FF2B5EF4-FFF2-40B4-BE49-F238E27FC236}">
                <a16:creationId xmlns:a16="http://schemas.microsoft.com/office/drawing/2014/main" id="{A57D7114-4C9E-9EB3-FC74-79B132CAF73E}"/>
              </a:ext>
            </a:extLst>
          </p:cNvPr>
          <p:cNvSpPr txBox="1"/>
          <p:nvPr/>
        </p:nvSpPr>
        <p:spPr>
          <a:xfrm>
            <a:off x="5832052" y="3407401"/>
            <a:ext cx="2592003" cy="3915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LIMEQUAT CITRUS</a:t>
            </a:r>
          </a:p>
        </p:txBody>
      </p:sp>
      <p:sp>
        <p:nvSpPr>
          <p:cNvPr id="8" name="Google Shape;638;p55">
            <a:extLst>
              <a:ext uri="{FF2B5EF4-FFF2-40B4-BE49-F238E27FC236}">
                <a16:creationId xmlns:a16="http://schemas.microsoft.com/office/drawing/2014/main" id="{1396173A-D047-5E74-2E03-F13092D1409E}"/>
              </a:ext>
            </a:extLst>
          </p:cNvPr>
          <p:cNvSpPr txBox="1"/>
          <p:nvPr/>
        </p:nvSpPr>
        <p:spPr>
          <a:xfrm>
            <a:off x="5832052" y="3786246"/>
            <a:ext cx="2592003" cy="4847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Saturn is composed of hydrogen and helium</a:t>
            </a:r>
          </a:p>
        </p:txBody>
      </p:sp>
      <p:grpSp>
        <p:nvGrpSpPr>
          <p:cNvPr id="9" name="Google Shape;639;p55">
            <a:extLst>
              <a:ext uri="{FF2B5EF4-FFF2-40B4-BE49-F238E27FC236}">
                <a16:creationId xmlns:a16="http://schemas.microsoft.com/office/drawing/2014/main" id="{B97D08F3-EC16-1699-1E60-F85EA93AE128}"/>
              </a:ext>
            </a:extLst>
          </p:cNvPr>
          <p:cNvGrpSpPr/>
          <p:nvPr/>
        </p:nvGrpSpPr>
        <p:grpSpPr>
          <a:xfrm>
            <a:off x="913906" y="1711546"/>
            <a:ext cx="4419423" cy="2354387"/>
            <a:chOff x="913906" y="1711546"/>
            <a:chExt cx="4419423" cy="2354387"/>
          </a:xfrm>
        </p:grpSpPr>
        <p:sp>
          <p:nvSpPr>
            <p:cNvPr id="10" name="Google Shape;640;p55">
              <a:extLst>
                <a:ext uri="{FF2B5EF4-FFF2-40B4-BE49-F238E27FC236}">
                  <a16:creationId xmlns:a16="http://schemas.microsoft.com/office/drawing/2014/main" id="{6D60B2B7-4C4C-8D1E-950F-63ADAFD59A0D}"/>
                </a:ext>
              </a:extLst>
            </p:cNvPr>
            <p:cNvSpPr/>
            <p:nvPr/>
          </p:nvSpPr>
          <p:spPr>
            <a:xfrm>
              <a:off x="3511515" y="2862904"/>
              <a:ext cx="915735" cy="204395"/>
            </a:xfrm>
            <a:custGeom>
              <a:avLst/>
              <a:gdLst>
                <a:gd name="f0" fmla="val w"/>
                <a:gd name="f1" fmla="val h"/>
                <a:gd name="f2" fmla="val 0"/>
                <a:gd name="f3" fmla="val 59156"/>
                <a:gd name="f4" fmla="val 13204"/>
                <a:gd name="f5" fmla="val 1"/>
                <a:gd name="f6" fmla="val 59155"/>
                <a:gd name="f7" fmla="val 13203"/>
                <a:gd name="f8" fmla="*/ f0 1 59156"/>
                <a:gd name="f9" fmla="*/ f1 1 13204"/>
                <a:gd name="f10" fmla="val f2"/>
                <a:gd name="f11" fmla="val f3"/>
                <a:gd name="f12" fmla="val f4"/>
                <a:gd name="f13" fmla="+- f12 0 f10"/>
                <a:gd name="f14" fmla="+- f11 0 f10"/>
                <a:gd name="f15" fmla="*/ f14 1 59156"/>
                <a:gd name="f16" fmla="*/ f13 1 1320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9156" h="13204">
                  <a:moveTo>
                    <a:pt x="f5" y="f2"/>
                  </a:moveTo>
                  <a:lnTo>
                    <a:pt x="f5" y="f2"/>
                  </a:lnTo>
                  <a:close/>
                  <a:moveTo>
                    <a:pt x="f6" y="f7"/>
                  </a:move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641;p55">
              <a:extLst>
                <a:ext uri="{FF2B5EF4-FFF2-40B4-BE49-F238E27FC236}">
                  <a16:creationId xmlns:a16="http://schemas.microsoft.com/office/drawing/2014/main" id="{C8697141-925D-D55B-3B0C-F764C903EEA7}"/>
                </a:ext>
              </a:extLst>
            </p:cNvPr>
            <p:cNvSpPr/>
            <p:nvPr/>
          </p:nvSpPr>
          <p:spPr>
            <a:xfrm>
              <a:off x="2570917" y="1790111"/>
              <a:ext cx="2550270" cy="1925232"/>
            </a:xfrm>
            <a:custGeom>
              <a:avLst/>
              <a:gdLst>
                <a:gd name="f0" fmla="val w"/>
                <a:gd name="f1" fmla="val h"/>
                <a:gd name="f2" fmla="val 0"/>
                <a:gd name="f3" fmla="val 164746"/>
                <a:gd name="f4" fmla="val 124369"/>
                <a:gd name="f5" fmla="val 49520"/>
                <a:gd name="f6" fmla="val 11070"/>
                <a:gd name="f7" fmla="val 49737"/>
                <a:gd name="f8" fmla="val 49861"/>
                <a:gd name="f9" fmla="val 11136"/>
                <a:gd name="f10" fmla="val 49875"/>
                <a:gd name="f11" fmla="val 11358"/>
                <a:gd name="f12" fmla="val 11575"/>
                <a:gd name="f13" fmla="val 49818"/>
                <a:gd name="f14" fmla="val 11698"/>
                <a:gd name="f15" fmla="val 49684"/>
                <a:gd name="f16" fmla="val 49636"/>
                <a:gd name="f17" fmla="val 49580"/>
                <a:gd name="f18" fmla="val 11683"/>
                <a:gd name="f19" fmla="val 49512"/>
                <a:gd name="f20" fmla="val 11651"/>
                <a:gd name="f21" fmla="val 49305"/>
                <a:gd name="f22" fmla="val 11565"/>
                <a:gd name="f23" fmla="val 49115"/>
                <a:gd name="f24" fmla="val 11444"/>
                <a:gd name="f25" fmla="val 48925"/>
                <a:gd name="f26" fmla="val 11323"/>
                <a:gd name="f27" fmla="val 49339"/>
                <a:gd name="f28" fmla="val 11081"/>
                <a:gd name="f29" fmla="val 49405"/>
                <a:gd name="f30" fmla="val 11074"/>
                <a:gd name="f31" fmla="val 49465"/>
                <a:gd name="f32" fmla="val 46983"/>
                <a:gd name="f33" fmla="val 47014"/>
                <a:gd name="f34" fmla="val 47051"/>
                <a:gd name="f35" fmla="val 11087"/>
                <a:gd name="f36" fmla="val 47093"/>
                <a:gd name="f37" fmla="val 11098"/>
                <a:gd name="f38" fmla="val 47369"/>
                <a:gd name="f39" fmla="val 11185"/>
                <a:gd name="f40" fmla="val 47870"/>
                <a:gd name="f41" fmla="val 11168"/>
                <a:gd name="f42" fmla="val 47767"/>
                <a:gd name="f43" fmla="val 11686"/>
                <a:gd name="f44" fmla="val 47732"/>
                <a:gd name="f45" fmla="val 11893"/>
                <a:gd name="f46" fmla="val 47888"/>
                <a:gd name="f47" fmla="val 12274"/>
                <a:gd name="f48" fmla="val 47490"/>
                <a:gd name="f49" fmla="val 12343"/>
                <a:gd name="f50" fmla="val 47110"/>
                <a:gd name="f51" fmla="val 12222"/>
                <a:gd name="f52" fmla="val 46834"/>
                <a:gd name="f53" fmla="val 46799"/>
                <a:gd name="f54" fmla="val 11496"/>
                <a:gd name="f55" fmla="val 46784"/>
                <a:gd name="f56" fmla="val 11302"/>
                <a:gd name="f57" fmla="val 46782"/>
                <a:gd name="f58" fmla="val 38158"/>
                <a:gd name="f59" fmla="val 11530"/>
                <a:gd name="f60" fmla="val 38279"/>
                <a:gd name="f61" fmla="val 38417"/>
                <a:gd name="f62" fmla="val 11703"/>
                <a:gd name="f63" fmla="val 38642"/>
                <a:gd name="f64" fmla="val 11876"/>
                <a:gd name="f65" fmla="val 38366"/>
                <a:gd name="f66" fmla="val 12118"/>
                <a:gd name="f67" fmla="val 38089"/>
                <a:gd name="f68" fmla="val 12360"/>
                <a:gd name="f69" fmla="val 37778"/>
                <a:gd name="f70" fmla="val 12585"/>
                <a:gd name="f71" fmla="val 35549"/>
                <a:gd name="f72" fmla="val 13967"/>
                <a:gd name="f73" fmla="val 35514"/>
                <a:gd name="f74" fmla="val 15903"/>
                <a:gd name="f75" fmla="val 37692"/>
                <a:gd name="f76" fmla="val 17268"/>
                <a:gd name="f77" fmla="val 38003"/>
                <a:gd name="f78" fmla="val 17458"/>
                <a:gd name="f79" fmla="val 38227"/>
                <a:gd name="f80" fmla="val 17631"/>
                <a:gd name="f81" fmla="val 18080"/>
                <a:gd name="f82" fmla="val 38106"/>
                <a:gd name="f83" fmla="val 18529"/>
                <a:gd name="f84" fmla="val 37951"/>
                <a:gd name="f85" fmla="val 18599"/>
                <a:gd name="f86" fmla="val 37553"/>
                <a:gd name="f87" fmla="val 18737"/>
                <a:gd name="f88" fmla="val 36568"/>
                <a:gd name="f89" fmla="val 19117"/>
                <a:gd name="f90" fmla="val 36309"/>
                <a:gd name="f91" fmla="val 19981"/>
                <a:gd name="f92" fmla="val 36378"/>
                <a:gd name="f93" fmla="val 20949"/>
                <a:gd name="f94" fmla="val 36427"/>
                <a:gd name="f95" fmla="val 21679"/>
                <a:gd name="f96" fmla="val 36279"/>
                <a:gd name="f97" fmla="val 22143"/>
                <a:gd name="f98" fmla="val 35819"/>
                <a:gd name="f99" fmla="val 35625"/>
                <a:gd name="f100" fmla="val 35377"/>
                <a:gd name="f101" fmla="val 22061"/>
                <a:gd name="f102" fmla="val 35065"/>
                <a:gd name="f103" fmla="val 21882"/>
                <a:gd name="f104" fmla="val 34913"/>
                <a:gd name="f105" fmla="val 21798"/>
                <a:gd name="f106" fmla="val 34745"/>
                <a:gd name="f107" fmla="val 21754"/>
                <a:gd name="f108" fmla="val 34578"/>
                <a:gd name="f109" fmla="val 34403"/>
                <a:gd name="f110" fmla="val 34230"/>
                <a:gd name="f111" fmla="val 21802"/>
                <a:gd name="f112" fmla="val 34080"/>
                <a:gd name="f113" fmla="val 21899"/>
                <a:gd name="f114" fmla="val 33134"/>
                <a:gd name="f115" fmla="val 22372"/>
                <a:gd name="f116" fmla="val 32094"/>
                <a:gd name="f117" fmla="val 22613"/>
                <a:gd name="f118" fmla="val 31041"/>
                <a:gd name="f119" fmla="val 30747"/>
                <a:gd name="f120" fmla="val 30451"/>
                <a:gd name="f121" fmla="val 22594"/>
                <a:gd name="f122" fmla="val 30157"/>
                <a:gd name="f123" fmla="val 22556"/>
                <a:gd name="f124" fmla="val 29915"/>
                <a:gd name="f125" fmla="val 22521"/>
                <a:gd name="f126" fmla="val 29759"/>
                <a:gd name="f127" fmla="val 22608"/>
                <a:gd name="f128" fmla="val 29829"/>
                <a:gd name="f129" fmla="val 22262"/>
                <a:gd name="f130" fmla="val 22279"/>
                <a:gd name="f131" fmla="val 29898"/>
                <a:gd name="f132" fmla="val 21986"/>
                <a:gd name="f133" fmla="val 29984"/>
                <a:gd name="f134" fmla="val 30364"/>
                <a:gd name="f135" fmla="val 21830"/>
                <a:gd name="f136" fmla="val 31505"/>
                <a:gd name="f137" fmla="val 21675"/>
                <a:gd name="f138" fmla="val 32836"/>
                <a:gd name="f139" fmla="val 21467"/>
                <a:gd name="f140" fmla="val 33354"/>
                <a:gd name="f141" fmla="val 20361"/>
                <a:gd name="f142" fmla="val 33821"/>
                <a:gd name="f143" fmla="val 19342"/>
                <a:gd name="f144" fmla="val 33872"/>
                <a:gd name="f145" fmla="val 18184"/>
                <a:gd name="f146" fmla="val 34927"/>
                <a:gd name="f147" fmla="val 35238"/>
                <a:gd name="f148" fmla="val 17216"/>
                <a:gd name="f149" fmla="val 34978"/>
                <a:gd name="f150" fmla="val 16836"/>
                <a:gd name="f151" fmla="val 34667"/>
                <a:gd name="f152" fmla="val 16594"/>
                <a:gd name="f153" fmla="val 33216"/>
                <a:gd name="f154" fmla="val 15436"/>
                <a:gd name="f155" fmla="val 33907"/>
                <a:gd name="f156" fmla="val 14572"/>
                <a:gd name="f157" fmla="val 35099"/>
                <a:gd name="f158" fmla="val 13846"/>
                <a:gd name="f159" fmla="val 35860"/>
                <a:gd name="f160" fmla="val 13380"/>
                <a:gd name="f161" fmla="val 36724"/>
                <a:gd name="f162" fmla="val 13086"/>
                <a:gd name="f163" fmla="val 37018"/>
                <a:gd name="f164" fmla="val 12066"/>
                <a:gd name="f165" fmla="val 37156"/>
                <a:gd name="f166" fmla="val 11582"/>
                <a:gd name="f167" fmla="val 37709"/>
                <a:gd name="f168" fmla="val 11548"/>
                <a:gd name="f169" fmla="val 46802"/>
                <a:gd name="f170" fmla="val 32066"/>
                <a:gd name="f171" fmla="val 47245"/>
                <a:gd name="f172" fmla="val 47720"/>
                <a:gd name="f173" fmla="val 32469"/>
                <a:gd name="f174" fmla="val 33080"/>
                <a:gd name="f175" fmla="val 48059"/>
                <a:gd name="f176" fmla="val 33754"/>
                <a:gd name="f177" fmla="val 48393"/>
                <a:gd name="f178" fmla="val 34225"/>
                <a:gd name="f179" fmla="val 48918"/>
                <a:gd name="f180" fmla="val 49080"/>
                <a:gd name="f181" fmla="val 49261"/>
                <a:gd name="f182" fmla="val 34181"/>
                <a:gd name="f183" fmla="val 49460"/>
                <a:gd name="f184" fmla="val 34083"/>
                <a:gd name="f185" fmla="val 50103"/>
                <a:gd name="f186" fmla="val 33764"/>
                <a:gd name="f187" fmla="val 50701"/>
                <a:gd name="f188" fmla="val 33627"/>
                <a:gd name="f189" fmla="val 51269"/>
                <a:gd name="f190" fmla="val 52489"/>
                <a:gd name="f191" fmla="val 53566"/>
                <a:gd name="f192" fmla="val 34260"/>
                <a:gd name="f193" fmla="val 54628"/>
                <a:gd name="f194" fmla="val 35085"/>
                <a:gd name="f195" fmla="val 54818"/>
                <a:gd name="f196" fmla="val 35223"/>
                <a:gd name="f197" fmla="val 55008"/>
                <a:gd name="f198" fmla="val 35396"/>
                <a:gd name="f199" fmla="val 55163"/>
                <a:gd name="f200" fmla="val 35586"/>
                <a:gd name="f201" fmla="val 55543"/>
                <a:gd name="f202" fmla="val 36053"/>
                <a:gd name="f203" fmla="val 56684"/>
                <a:gd name="f204" fmla="val 36070"/>
                <a:gd name="f205" fmla="val 56321"/>
                <a:gd name="f206" fmla="val 36917"/>
                <a:gd name="f207" fmla="val 36934"/>
                <a:gd name="f208" fmla="val 56149"/>
                <a:gd name="f209" fmla="val 37350"/>
                <a:gd name="f210" fmla="val 55751"/>
                <a:gd name="f211" fmla="val 37415"/>
                <a:gd name="f212" fmla="val 55318"/>
                <a:gd name="f213" fmla="val 55122"/>
                <a:gd name="f214" fmla="val 54919"/>
                <a:gd name="f215" fmla="val 37401"/>
                <a:gd name="f216" fmla="val 54727"/>
                <a:gd name="f217" fmla="val 54620"/>
                <a:gd name="f218" fmla="val 54517"/>
                <a:gd name="f219" fmla="val 37405"/>
                <a:gd name="f220" fmla="val 54420"/>
                <a:gd name="f221" fmla="val 37418"/>
                <a:gd name="f222" fmla="val 54278"/>
                <a:gd name="f223" fmla="val 37432"/>
                <a:gd name="f224" fmla="val 54136"/>
                <a:gd name="f225" fmla="val 37440"/>
                <a:gd name="f226" fmla="val 53995"/>
                <a:gd name="f227" fmla="val 53292"/>
                <a:gd name="f228" fmla="val 52602"/>
                <a:gd name="f229" fmla="val 37262"/>
                <a:gd name="f230" fmla="val 51983"/>
                <a:gd name="f231" fmla="val 51332"/>
                <a:gd name="f232" fmla="val 36539"/>
                <a:gd name="f233" fmla="val 50680"/>
                <a:gd name="f234" fmla="val 36418"/>
                <a:gd name="f235" fmla="val 50028"/>
                <a:gd name="f236" fmla="val 48867"/>
                <a:gd name="f237" fmla="val 47706"/>
                <a:gd name="f238" fmla="val 36802"/>
                <a:gd name="f239" fmla="val 46545"/>
                <a:gd name="f240" fmla="val 46302"/>
                <a:gd name="f241" fmla="val 46058"/>
                <a:gd name="f242" fmla="val 36785"/>
                <a:gd name="f243" fmla="val 45814"/>
                <a:gd name="f244" fmla="val 36744"/>
                <a:gd name="f245" fmla="val 44881"/>
                <a:gd name="f246" fmla="val 36588"/>
                <a:gd name="f247" fmla="val 44552"/>
                <a:gd name="f248" fmla="val 36105"/>
                <a:gd name="f249" fmla="val 44673"/>
                <a:gd name="f250" fmla="val 35241"/>
                <a:gd name="f251" fmla="val 44846"/>
                <a:gd name="f252" fmla="val 45537"/>
                <a:gd name="f253" fmla="val 33115"/>
                <a:gd name="f254" fmla="val 46263"/>
                <a:gd name="f255" fmla="val 32320"/>
                <a:gd name="f256" fmla="val 46417"/>
                <a:gd name="f257" fmla="val 32145"/>
                <a:gd name="f258" fmla="val 46607"/>
                <a:gd name="f259" fmla="val 64554"/>
                <a:gd name="f260" fmla="val 31370"/>
                <a:gd name="f261" fmla="val 64860"/>
                <a:gd name="f262" fmla="val 65185"/>
                <a:gd name="f263" fmla="val 31437"/>
                <a:gd name="f264" fmla="val 65532"/>
                <a:gd name="f265" fmla="val 31594"/>
                <a:gd name="f266" fmla="val 65878"/>
                <a:gd name="f267" fmla="val 31767"/>
                <a:gd name="f268" fmla="val 65930"/>
                <a:gd name="f269" fmla="val 32251"/>
                <a:gd name="f270" fmla="val 65636"/>
                <a:gd name="f271" fmla="val 32493"/>
                <a:gd name="f272" fmla="val 64063"/>
                <a:gd name="f273" fmla="val 34065"/>
                <a:gd name="f274" fmla="val 64184"/>
                <a:gd name="f275" fmla="val 65895"/>
                <a:gd name="f276" fmla="val 67243"/>
                <a:gd name="f277" fmla="val 37815"/>
                <a:gd name="f278" fmla="val 67762"/>
                <a:gd name="f279" fmla="val 39544"/>
                <a:gd name="f280" fmla="val 68211"/>
                <a:gd name="f281" fmla="val 41237"/>
                <a:gd name="f282" fmla="val 68364"/>
                <a:gd name="f283" fmla="val 41802"/>
                <a:gd name="f284" fmla="val 68057"/>
                <a:gd name="f285" fmla="val 41990"/>
                <a:gd name="f286" fmla="val 67435"/>
                <a:gd name="f287" fmla="val 67353"/>
                <a:gd name="f288" fmla="val 67266"/>
                <a:gd name="f289" fmla="val 41986"/>
                <a:gd name="f290" fmla="val 67174"/>
                <a:gd name="f291" fmla="val 41980"/>
                <a:gd name="f292" fmla="val 66517"/>
                <a:gd name="f293" fmla="val 41064"/>
                <a:gd name="f294" fmla="val 64271"/>
                <a:gd name="f295" fmla="val 41825"/>
                <a:gd name="f296" fmla="val 64547"/>
                <a:gd name="f297" fmla="val 39146"/>
                <a:gd name="f298" fmla="val 39181"/>
                <a:gd name="f299" fmla="val 64685"/>
                <a:gd name="f300" fmla="val 37885"/>
                <a:gd name="f301" fmla="val 63113"/>
                <a:gd name="f302" fmla="val 36295"/>
                <a:gd name="f303" fmla="val 62076"/>
                <a:gd name="f304" fmla="val 35050"/>
                <a:gd name="f305" fmla="val 61281"/>
                <a:gd name="f306" fmla="val 34100"/>
                <a:gd name="f307" fmla="val 61385"/>
                <a:gd name="f308" fmla="val 33288"/>
                <a:gd name="f309" fmla="val 32683"/>
                <a:gd name="f310" fmla="val 62786"/>
                <a:gd name="f311" fmla="val 32052"/>
                <a:gd name="f312" fmla="val 63577"/>
                <a:gd name="f313" fmla="val 30705"/>
                <a:gd name="f314" fmla="val 33465"/>
                <a:gd name="f315" fmla="val 30874"/>
                <a:gd name="f316" fmla="val 31043"/>
                <a:gd name="f317" fmla="val 33637"/>
                <a:gd name="f318" fmla="val 31090"/>
                <a:gd name="f319" fmla="val 33720"/>
                <a:gd name="f320" fmla="val 31920"/>
                <a:gd name="f321" fmla="val 35120"/>
                <a:gd name="f322" fmla="val 33579"/>
                <a:gd name="f323" fmla="val 35258"/>
                <a:gd name="f324" fmla="val 34719"/>
                <a:gd name="f325" fmla="val 36226"/>
                <a:gd name="f326" fmla="val 36205"/>
                <a:gd name="f327" fmla="val 37487"/>
                <a:gd name="f328" fmla="val 36275"/>
                <a:gd name="f329" fmla="val 39354"/>
                <a:gd name="f330" fmla="val 37191"/>
                <a:gd name="f331" fmla="val 40822"/>
                <a:gd name="f332" fmla="val 37484"/>
                <a:gd name="f333" fmla="val 41289"/>
                <a:gd name="f334" fmla="val 37571"/>
                <a:gd name="f335" fmla="val 37968"/>
                <a:gd name="f336" fmla="val 42274"/>
                <a:gd name="f337" fmla="val 38403"/>
                <a:gd name="f338" fmla="val 42594"/>
                <a:gd name="f339" fmla="val 39075"/>
                <a:gd name="f340" fmla="val 43217"/>
                <a:gd name="f341" fmla="val 39556"/>
                <a:gd name="f342" fmla="val 39725"/>
                <a:gd name="f343" fmla="val 39870"/>
                <a:gd name="f344" fmla="val 43141"/>
                <a:gd name="f345" fmla="val 39973"/>
                <a:gd name="f346" fmla="val 42948"/>
                <a:gd name="f347" fmla="val 40336"/>
                <a:gd name="f348" fmla="val 41234"/>
                <a:gd name="f349" fmla="val 40543"/>
                <a:gd name="f350" fmla="val 40183"/>
                <a:gd name="f351" fmla="val 40301"/>
                <a:gd name="f352" fmla="val 39803"/>
                <a:gd name="f353" fmla="val 39610"/>
                <a:gd name="f354" fmla="val 39215"/>
                <a:gd name="f355" fmla="val 40284"/>
                <a:gd name="f356" fmla="val 38904"/>
                <a:gd name="f357" fmla="val 40592"/>
                <a:gd name="f358" fmla="val 38765"/>
                <a:gd name="f359" fmla="val 41024"/>
                <a:gd name="f360" fmla="val 38302"/>
                <a:gd name="f361" fmla="val 41439"/>
                <a:gd name="f362" fmla="val 41746"/>
                <a:gd name="f363" fmla="val 42043"/>
                <a:gd name="f364" fmla="val 38557"/>
                <a:gd name="f365" fmla="val 42271"/>
                <a:gd name="f366" fmla="val 39388"/>
                <a:gd name="f367" fmla="val 42782"/>
                <a:gd name="f368" fmla="val 41200"/>
                <a:gd name="f369" fmla="val 43748"/>
                <a:gd name="f370" fmla="val 43327"/>
                <a:gd name="f371" fmla="val 46038"/>
                <a:gd name="f372" fmla="val 46150"/>
                <a:gd name="f373" fmla="val 46266"/>
                <a:gd name="f374" fmla="val 43321"/>
                <a:gd name="f375" fmla="val 46384"/>
                <a:gd name="f376" fmla="val 43311"/>
                <a:gd name="f377" fmla="val 46463"/>
                <a:gd name="f378" fmla="val 43304"/>
                <a:gd name="f379" fmla="val 46542"/>
                <a:gd name="f380" fmla="val 43300"/>
                <a:gd name="f381" fmla="val 46620"/>
                <a:gd name="f382" fmla="val 47585"/>
                <a:gd name="f383" fmla="val 48526"/>
                <a:gd name="f384" fmla="val 43802"/>
                <a:gd name="f385" fmla="val 49487"/>
                <a:gd name="f386" fmla="val 49955"/>
                <a:gd name="f387" fmla="val 50429"/>
                <a:gd name="f388" fmla="val 43683"/>
                <a:gd name="f389" fmla="val 50912"/>
                <a:gd name="f390" fmla="val 43328"/>
                <a:gd name="f391" fmla="val 51106"/>
                <a:gd name="f392" fmla="val 43191"/>
                <a:gd name="f393" fmla="val 51242"/>
                <a:gd name="f394" fmla="val 43135"/>
                <a:gd name="f395" fmla="val 51336"/>
                <a:gd name="f396" fmla="val 51643"/>
                <a:gd name="f397" fmla="val 51508"/>
                <a:gd name="f398" fmla="val 43736"/>
                <a:gd name="f399" fmla="val 51534"/>
                <a:gd name="f400" fmla="val 44054"/>
                <a:gd name="f401" fmla="val 51845"/>
                <a:gd name="f402" fmla="val 45488"/>
                <a:gd name="f403" fmla="val 50843"/>
                <a:gd name="f404" fmla="val 46629"/>
                <a:gd name="f405" fmla="val 50618"/>
                <a:gd name="f406" fmla="val 47942"/>
                <a:gd name="f407" fmla="val 50585"/>
                <a:gd name="f408" fmla="val 48144"/>
                <a:gd name="f409" fmla="val 50240"/>
                <a:gd name="f410" fmla="val 48444"/>
                <a:gd name="f411" fmla="val 50046"/>
                <a:gd name="f412" fmla="val 50041"/>
                <a:gd name="f413" fmla="val 50036"/>
                <a:gd name="f414" fmla="val 50031"/>
                <a:gd name="f415" fmla="val 49523"/>
                <a:gd name="f416" fmla="val 48389"/>
                <a:gd name="f417" fmla="val 49010"/>
                <a:gd name="f418" fmla="val 48372"/>
                <a:gd name="f419" fmla="val 48494"/>
                <a:gd name="f420" fmla="val 47534"/>
                <a:gd name="f421" fmla="val 46564"/>
                <a:gd name="f422" fmla="val 48433"/>
                <a:gd name="f423" fmla="val 45600"/>
                <a:gd name="f424" fmla="val 43779"/>
                <a:gd name="f425" fmla="val 41984"/>
                <a:gd name="f426" fmla="val 48215"/>
                <a:gd name="f427" fmla="val 46957"/>
                <a:gd name="f428" fmla="val 40033"/>
                <a:gd name="f429" fmla="val 46726"/>
                <a:gd name="f430" fmla="val 39675"/>
                <a:gd name="f431" fmla="val 46623"/>
                <a:gd name="f432" fmla="val 39308"/>
                <a:gd name="f433" fmla="val 38250"/>
                <a:gd name="f434" fmla="val 37116"/>
                <a:gd name="f435" fmla="val 47478"/>
                <a:gd name="f436" fmla="val 37000"/>
                <a:gd name="f437" fmla="val 48582"/>
                <a:gd name="f438" fmla="val 36972"/>
                <a:gd name="f439" fmla="val 48947"/>
                <a:gd name="f440" fmla="val 36796"/>
                <a:gd name="f441" fmla="val 49426"/>
                <a:gd name="f442" fmla="val 36527"/>
                <a:gd name="f443" fmla="val 36465"/>
                <a:gd name="f444" fmla="val 36398"/>
                <a:gd name="f445" fmla="val 49400"/>
                <a:gd name="f446" fmla="val 36326"/>
                <a:gd name="f447" fmla="val 49342"/>
                <a:gd name="f448" fmla="val 35376"/>
                <a:gd name="f449" fmla="val 34045"/>
                <a:gd name="f450" fmla="val 48772"/>
                <a:gd name="f451" fmla="val 33147"/>
                <a:gd name="f452" fmla="val 47752"/>
                <a:gd name="f453" fmla="val 32334"/>
                <a:gd name="f454" fmla="val 46819"/>
                <a:gd name="f455" fmla="val 30900"/>
                <a:gd name="f456" fmla="val 46785"/>
                <a:gd name="f457" fmla="val 29673"/>
                <a:gd name="f458" fmla="val 46525"/>
                <a:gd name="f459" fmla="val 28913"/>
                <a:gd name="f460" fmla="val 46370"/>
                <a:gd name="f461" fmla="val 27807"/>
                <a:gd name="f462" fmla="val 46422"/>
                <a:gd name="f463" fmla="val 28567"/>
                <a:gd name="f464" fmla="val 44953"/>
                <a:gd name="f465" fmla="val 28982"/>
                <a:gd name="f466" fmla="val 44158"/>
                <a:gd name="f467" fmla="val 29034"/>
                <a:gd name="f468" fmla="val 43000"/>
                <a:gd name="f469" fmla="val 28515"/>
                <a:gd name="f470" fmla="val 42257"/>
                <a:gd name="f471" fmla="val 28230"/>
                <a:gd name="f472" fmla="val 41853"/>
                <a:gd name="f473" fmla="val 27848"/>
                <a:gd name="f474" fmla="val 41722"/>
                <a:gd name="f475" fmla="val 27412"/>
                <a:gd name="f476" fmla="val 27028"/>
                <a:gd name="f477" fmla="val 26602"/>
                <a:gd name="f478" fmla="val 41823"/>
                <a:gd name="f479" fmla="val 26165"/>
                <a:gd name="f480" fmla="val 41928"/>
                <a:gd name="f481" fmla="val 25497"/>
                <a:gd name="f482" fmla="val 42091"/>
                <a:gd name="f483" fmla="val 24818"/>
                <a:gd name="f484" fmla="val 42128"/>
                <a:gd name="f485" fmla="val 24133"/>
                <a:gd name="f486" fmla="val 23569"/>
                <a:gd name="f487" fmla="val 23001"/>
                <a:gd name="f488" fmla="val 42103"/>
                <a:gd name="f489" fmla="val 22432"/>
                <a:gd name="f490" fmla="val 21707"/>
                <a:gd name="f491" fmla="val 20980"/>
                <a:gd name="f492" fmla="val 42143"/>
                <a:gd name="f493" fmla="val 20255"/>
                <a:gd name="f494" fmla="val 42326"/>
                <a:gd name="f495" fmla="val 19287"/>
                <a:gd name="f496" fmla="val 42585"/>
                <a:gd name="f497" fmla="val 18319"/>
                <a:gd name="f498" fmla="val 42862"/>
                <a:gd name="f499" fmla="val 17559"/>
                <a:gd name="f500" fmla="val 43380"/>
                <a:gd name="f501" fmla="val 17082"/>
                <a:gd name="f502" fmla="val 43705"/>
                <a:gd name="f503" fmla="val 16613"/>
                <a:gd name="f504" fmla="val 43798"/>
                <a:gd name="f505" fmla="val 16149"/>
                <a:gd name="f506" fmla="val 15538"/>
                <a:gd name="f507" fmla="val 14935"/>
                <a:gd name="f508" fmla="val 43638"/>
                <a:gd name="f509" fmla="val 14326"/>
                <a:gd name="f510" fmla="val 14292"/>
                <a:gd name="f511" fmla="val 14258"/>
                <a:gd name="f512" fmla="val 14223"/>
                <a:gd name="f513" fmla="val 43639"/>
                <a:gd name="f514" fmla="val 14120"/>
                <a:gd name="f515" fmla="val 43622"/>
                <a:gd name="f516" fmla="val 14016"/>
                <a:gd name="f517" fmla="val 43570"/>
                <a:gd name="f518" fmla="val 13930"/>
                <a:gd name="f519" fmla="val 43466"/>
                <a:gd name="f520" fmla="val 14043"/>
                <a:gd name="f521" fmla="val 43169"/>
                <a:gd name="f522" fmla="val 14308"/>
                <a:gd name="f523" fmla="val 43115"/>
                <a:gd name="f524" fmla="val 14562"/>
                <a:gd name="f525" fmla="val 14617"/>
                <a:gd name="f526" fmla="val 14672"/>
                <a:gd name="f527" fmla="val 43118"/>
                <a:gd name="f528" fmla="val 14725"/>
                <a:gd name="f529" fmla="val 43121"/>
                <a:gd name="f530" fmla="val 14838"/>
                <a:gd name="f531" fmla="val 43129"/>
                <a:gd name="f532" fmla="val 14949"/>
                <a:gd name="f533" fmla="val 43134"/>
                <a:gd name="f534" fmla="val 15058"/>
                <a:gd name="f535" fmla="val 16723"/>
                <a:gd name="f536" fmla="val 17967"/>
                <a:gd name="f537" fmla="val 42165"/>
                <a:gd name="f538" fmla="val 18388"/>
                <a:gd name="f539" fmla="val 40771"/>
                <a:gd name="f540" fmla="val 18976"/>
                <a:gd name="f541" fmla="val 38921"/>
                <a:gd name="f542" fmla="val 20808"/>
                <a:gd name="f543" fmla="val 38282"/>
                <a:gd name="f544" fmla="val 21482"/>
                <a:gd name="f545" fmla="val 37090"/>
                <a:gd name="f546" fmla="val 22174"/>
                <a:gd name="f547" fmla="val 35865"/>
                <a:gd name="f548" fmla="val 22770"/>
                <a:gd name="f549" fmla="val 35535"/>
                <a:gd name="f550" fmla="val 23579"/>
                <a:gd name="f551" fmla="val 23899"/>
                <a:gd name="f552" fmla="val 24254"/>
                <a:gd name="f553" fmla="val 35587"/>
                <a:gd name="f554" fmla="val 24661"/>
                <a:gd name="f555" fmla="val 35655"/>
                <a:gd name="f556" fmla="val 24682"/>
                <a:gd name="f557" fmla="val 35658"/>
                <a:gd name="f558" fmla="val 24703"/>
                <a:gd name="f559" fmla="val 35660"/>
                <a:gd name="f560" fmla="val 24725"/>
                <a:gd name="f561" fmla="val 25065"/>
                <a:gd name="f562" fmla="val 25513"/>
                <a:gd name="f563" fmla="val 35293"/>
                <a:gd name="f564" fmla="val 25854"/>
                <a:gd name="f565" fmla="val 35033"/>
                <a:gd name="f566" fmla="val 26267"/>
                <a:gd name="f567" fmla="val 34730"/>
                <a:gd name="f568" fmla="val 26584"/>
                <a:gd name="f569" fmla="val 34570"/>
                <a:gd name="f570" fmla="val 26849"/>
                <a:gd name="f571" fmla="val 27249"/>
                <a:gd name="f572" fmla="val 27529"/>
                <a:gd name="f573" fmla="val 34935"/>
                <a:gd name="f574" fmla="val 27841"/>
                <a:gd name="f575" fmla="val 35724"/>
                <a:gd name="f576" fmla="val 28325"/>
                <a:gd name="f577" fmla="val 36969"/>
                <a:gd name="f578" fmla="val 29742"/>
                <a:gd name="f579" fmla="val 37574"/>
                <a:gd name="f580" fmla="val 30952"/>
                <a:gd name="f581" fmla="val 38161"/>
                <a:gd name="f582" fmla="val 31712"/>
                <a:gd name="f583" fmla="val 38524"/>
                <a:gd name="f584" fmla="val 32732"/>
                <a:gd name="f585" fmla="val 38852"/>
                <a:gd name="f586" fmla="val 32680"/>
                <a:gd name="f587" fmla="val 39716"/>
                <a:gd name="f588" fmla="val 32594"/>
                <a:gd name="f589" fmla="val 40753"/>
                <a:gd name="f590" fmla="val 31488"/>
                <a:gd name="f591" fmla="val 40546"/>
                <a:gd name="f592" fmla="val 30710"/>
                <a:gd name="f593" fmla="val 40615"/>
                <a:gd name="f594" fmla="val 30312"/>
                <a:gd name="f595" fmla="val 40650"/>
                <a:gd name="f596" fmla="val 29794"/>
                <a:gd name="f597" fmla="val 40598"/>
                <a:gd name="f598" fmla="val 41134"/>
                <a:gd name="f599" fmla="val 29552"/>
                <a:gd name="f600" fmla="val 41669"/>
                <a:gd name="f601" fmla="val 30036"/>
                <a:gd name="f602" fmla="val 30382"/>
                <a:gd name="f603" fmla="val 42032"/>
                <a:gd name="f604" fmla="val 30898"/>
                <a:gd name="f605" fmla="val 42336"/>
                <a:gd name="f606" fmla="val 31474"/>
                <a:gd name="f607" fmla="val 42934"/>
                <a:gd name="f608" fmla="val 32011"/>
                <a:gd name="f609" fmla="val 32175"/>
                <a:gd name="f610" fmla="val 32336"/>
                <a:gd name="f611" fmla="val 42878"/>
                <a:gd name="f612" fmla="val 32490"/>
                <a:gd name="f613" fmla="val 42741"/>
                <a:gd name="f614" fmla="val 41963"/>
                <a:gd name="f615" fmla="val 33890"/>
                <a:gd name="f616" fmla="val 40788"/>
                <a:gd name="f617" fmla="val 34512"/>
                <a:gd name="f618" fmla="val 39751"/>
                <a:gd name="f619" fmla="val 34586"/>
                <a:gd name="f620" fmla="val 39617"/>
                <a:gd name="f621" fmla="val 34289"/>
                <a:gd name="f622" fmla="val 39329"/>
                <a:gd name="f623" fmla="val 34602"/>
                <a:gd name="f624" fmla="val 34653"/>
                <a:gd name="f625" fmla="val 39337"/>
                <a:gd name="f626" fmla="val 34806"/>
                <a:gd name="f627" fmla="val 34890"/>
                <a:gd name="f628" fmla="val 39373"/>
                <a:gd name="f629" fmla="val 34965"/>
                <a:gd name="f630" fmla="val 39381"/>
                <a:gd name="f631" fmla="val 35031"/>
                <a:gd name="f632" fmla="val 35567"/>
                <a:gd name="f633" fmla="val 35557"/>
                <a:gd name="f634" fmla="val 38814"/>
                <a:gd name="f635" fmla="val 35341"/>
                <a:gd name="f636" fmla="val 38507"/>
                <a:gd name="f637" fmla="val 37781"/>
                <a:gd name="f638" fmla="val 34546"/>
                <a:gd name="f639" fmla="val 36658"/>
                <a:gd name="f640" fmla="val 33561"/>
                <a:gd name="f641" fmla="val 36468"/>
                <a:gd name="f642" fmla="val 32248"/>
                <a:gd name="f643" fmla="val 36208"/>
                <a:gd name="f644" fmla="val 31591"/>
                <a:gd name="f645" fmla="val 35206"/>
                <a:gd name="f646" fmla="val 30727"/>
                <a:gd name="f647" fmla="val 34411"/>
                <a:gd name="f648" fmla="val 30468"/>
                <a:gd name="f649" fmla="val 34169"/>
                <a:gd name="f650" fmla="val 30278"/>
                <a:gd name="f651" fmla="val 33910"/>
                <a:gd name="f652" fmla="val 30485"/>
                <a:gd name="f653" fmla="val 33599"/>
                <a:gd name="f654" fmla="val 30551"/>
                <a:gd name="f655" fmla="val 33501"/>
                <a:gd name="f656" fmla="val 30628"/>
                <a:gd name="f657" fmla="val 65829"/>
                <a:gd name="f658" fmla="val 50622"/>
                <a:gd name="f659" fmla="val 66138"/>
                <a:gd name="f660" fmla="val 66376"/>
                <a:gd name="f661" fmla="val 50877"/>
                <a:gd name="f662" fmla="val 66569"/>
                <a:gd name="f663" fmla="val 51209"/>
                <a:gd name="f664" fmla="val 67601"/>
                <a:gd name="f665" fmla="val 52923"/>
                <a:gd name="f666" fmla="val 68767"/>
                <a:gd name="f667" fmla="val 54401"/>
                <a:gd name="f668" fmla="val 70703"/>
                <a:gd name="f669" fmla="val 71167"/>
                <a:gd name="f670" fmla="val 71676"/>
                <a:gd name="f671" fmla="val 54316"/>
                <a:gd name="f672" fmla="val 72237"/>
                <a:gd name="f673" fmla="val 54129"/>
                <a:gd name="f674" fmla="val 72263"/>
                <a:gd name="f675" fmla="val 54119"/>
                <a:gd name="f676" fmla="val 72291"/>
                <a:gd name="f677" fmla="val 54114"/>
                <a:gd name="f678" fmla="val 72320"/>
                <a:gd name="f679" fmla="val 72487"/>
                <a:gd name="f680" fmla="val 72701"/>
                <a:gd name="f681" fmla="val 54260"/>
                <a:gd name="f682" fmla="val 72877"/>
                <a:gd name="f683" fmla="val 54319"/>
                <a:gd name="f684" fmla="val 72687"/>
                <a:gd name="f685" fmla="val 54406"/>
                <a:gd name="f686" fmla="val 72514"/>
                <a:gd name="f687" fmla="val 54527"/>
                <a:gd name="f688" fmla="val 72358"/>
                <a:gd name="f689" fmla="val 54665"/>
                <a:gd name="f690" fmla="val 54682"/>
                <a:gd name="f691" fmla="val 71675"/>
                <a:gd name="f692" fmla="val 55659"/>
                <a:gd name="f693" fmla="val 71022"/>
                <a:gd name="f694" fmla="val 56681"/>
                <a:gd name="f695" fmla="val 69648"/>
                <a:gd name="f696" fmla="val 69564"/>
                <a:gd name="f697" fmla="val 69476"/>
                <a:gd name="f698" fmla="val 56678"/>
                <a:gd name="f699" fmla="val 69386"/>
                <a:gd name="f700" fmla="val 56669"/>
                <a:gd name="f701" fmla="val 69196"/>
                <a:gd name="f702" fmla="val 56600"/>
                <a:gd name="f703" fmla="val 68850"/>
                <a:gd name="f704" fmla="val 56549"/>
                <a:gd name="f705" fmla="val 56445"/>
                <a:gd name="f706" fmla="val 68660"/>
                <a:gd name="f707" fmla="val 54216"/>
                <a:gd name="f708" fmla="val 66258"/>
                <a:gd name="f709" fmla="val 53559"/>
                <a:gd name="f710" fmla="val 51727"/>
                <a:gd name="f711" fmla="val 65394"/>
                <a:gd name="f712" fmla="val 51381"/>
                <a:gd name="f713" fmla="val 64945"/>
                <a:gd name="f714" fmla="val 50932"/>
                <a:gd name="f715" fmla="val 65584"/>
                <a:gd name="f716" fmla="val 50673"/>
                <a:gd name="f717" fmla="val 65670"/>
                <a:gd name="f718" fmla="val 50638"/>
                <a:gd name="f719" fmla="val 65752"/>
                <a:gd name="f720" fmla="val 50497"/>
                <a:gd name="f721" fmla="val 52695"/>
                <a:gd name="f722" fmla="val 51016"/>
                <a:gd name="f723" fmla="val 52885"/>
                <a:gd name="f724" fmla="val 51863"/>
                <a:gd name="f725" fmla="val 52937"/>
                <a:gd name="f726" fmla="val 52001"/>
                <a:gd name="f727" fmla="val 53265"/>
                <a:gd name="f728" fmla="val 53055"/>
                <a:gd name="f729" fmla="val 55840"/>
                <a:gd name="f730" fmla="val 55734"/>
                <a:gd name="f731" fmla="val 57464"/>
                <a:gd name="f732" fmla="val 56114"/>
                <a:gd name="f733" fmla="val 60420"/>
                <a:gd name="f734" fmla="val 56252"/>
                <a:gd name="f735" fmla="val 61439"/>
                <a:gd name="f736" fmla="val 57323"/>
                <a:gd name="f737" fmla="val 61802"/>
                <a:gd name="f738" fmla="val 57859"/>
                <a:gd name="f739" fmla="val 62580"/>
                <a:gd name="f740" fmla="val 59294"/>
                <a:gd name="f741" fmla="val 64654"/>
                <a:gd name="f742" fmla="val 60106"/>
                <a:gd name="f743" fmla="val 66952"/>
                <a:gd name="f744" fmla="val 60763"/>
                <a:gd name="f745" fmla="val 69337"/>
                <a:gd name="f746" fmla="val 58533"/>
                <a:gd name="f747" fmla="val 67643"/>
                <a:gd name="f748" fmla="val 56615"/>
                <a:gd name="f749" fmla="val 65656"/>
                <a:gd name="f750" fmla="val 55336"/>
                <a:gd name="f751" fmla="val 63133"/>
                <a:gd name="f752" fmla="val 55198"/>
                <a:gd name="f753" fmla="val 62874"/>
                <a:gd name="f754" fmla="val 62614"/>
                <a:gd name="f755" fmla="val 62355"/>
                <a:gd name="f756" fmla="val 54990"/>
                <a:gd name="f757" fmla="val 58916"/>
                <a:gd name="f758" fmla="val 52139"/>
                <a:gd name="f759" fmla="val 56739"/>
                <a:gd name="f760" fmla="val 51189"/>
                <a:gd name="f761" fmla="val 53697"/>
                <a:gd name="f762" fmla="val 51085"/>
                <a:gd name="f763" fmla="val 53334"/>
                <a:gd name="f764" fmla="val 50739"/>
                <a:gd name="f765" fmla="val 53040"/>
                <a:gd name="f766" fmla="val 87976"/>
                <a:gd name="f767" fmla="val 1"/>
                <a:gd name="f768" fmla="val 87018"/>
                <a:gd name="f769" fmla="val 85745"/>
                <a:gd name="f770" fmla="val 1010"/>
                <a:gd name="f771" fmla="val 84455"/>
                <a:gd name="f772" fmla="val 1127"/>
                <a:gd name="f773" fmla="val 83776"/>
                <a:gd name="f774" fmla="val 1176"/>
                <a:gd name="f775" fmla="val 83111"/>
                <a:gd name="f776" fmla="val 1512"/>
                <a:gd name="f777" fmla="val 82448"/>
                <a:gd name="f778" fmla="val 82403"/>
                <a:gd name="f779" fmla="val 82358"/>
                <a:gd name="f780" fmla="val 1511"/>
                <a:gd name="f781" fmla="val 82313"/>
                <a:gd name="f782" fmla="val 1507"/>
                <a:gd name="f783" fmla="val 82281"/>
                <a:gd name="f784" fmla="val 1506"/>
                <a:gd name="f785" fmla="val 82250"/>
                <a:gd name="f786" fmla="val 82218"/>
                <a:gd name="f787" fmla="val 80376"/>
                <a:gd name="f788" fmla="val 79245"/>
                <a:gd name="f789" fmla="val 3375"/>
                <a:gd name="f790" fmla="val 77443"/>
                <a:gd name="f791" fmla="val 77340"/>
                <a:gd name="f792" fmla="val 77235"/>
                <a:gd name="f793" fmla="val 3369"/>
                <a:gd name="f794" fmla="val 77128"/>
                <a:gd name="f795" fmla="val 3356"/>
                <a:gd name="f796" fmla="val 77026"/>
                <a:gd name="f797" fmla="val 3344"/>
                <a:gd name="f798" fmla="val 76928"/>
                <a:gd name="f799" fmla="val 3335"/>
                <a:gd name="f800" fmla="val 76837"/>
                <a:gd name="f801" fmla="val 76434"/>
                <a:gd name="f802" fmla="val 76136"/>
                <a:gd name="f803" fmla="val 3491"/>
                <a:gd name="f804" fmla="val 75953"/>
                <a:gd name="f805" fmla="val 4082"/>
                <a:gd name="f806" fmla="val 75843"/>
                <a:gd name="f807" fmla="val 4459"/>
                <a:gd name="f808" fmla="val 75132"/>
                <a:gd name="f809" fmla="val 4980"/>
                <a:gd name="f810" fmla="val 74758"/>
                <a:gd name="f811" fmla="val 74720"/>
                <a:gd name="f812" fmla="val 74687"/>
                <a:gd name="f813" fmla="val 4974"/>
                <a:gd name="f814" fmla="val 74657"/>
                <a:gd name="f815" fmla="val 4964"/>
                <a:gd name="f816" fmla="val 73910"/>
                <a:gd name="f817" fmla="val 4715"/>
                <a:gd name="f818" fmla="val 73366"/>
                <a:gd name="f819" fmla="val 4590"/>
                <a:gd name="f820" fmla="val 73013"/>
                <a:gd name="f821" fmla="val 72190"/>
                <a:gd name="f822" fmla="val 72409"/>
                <a:gd name="f823" fmla="val 5268"/>
                <a:gd name="f824" fmla="val 73534"/>
                <a:gd name="f825" fmla="val 6623"/>
                <a:gd name="f826" fmla="val 73585"/>
                <a:gd name="f827" fmla="val 6692"/>
                <a:gd name="f828" fmla="val 73499"/>
                <a:gd name="f829" fmla="val 6882"/>
                <a:gd name="f830" fmla="val 73482"/>
                <a:gd name="f831" fmla="val 7003"/>
                <a:gd name="f832" fmla="val 73413"/>
                <a:gd name="f833" fmla="val 6968"/>
                <a:gd name="f834" fmla="val 73292"/>
                <a:gd name="f835" fmla="val 6951"/>
                <a:gd name="f836" fmla="val 73240"/>
                <a:gd name="f837" fmla="val 6381"/>
                <a:gd name="f838" fmla="val 72324"/>
                <a:gd name="f839" fmla="val 5914"/>
                <a:gd name="f840" fmla="val 72220"/>
                <a:gd name="f841" fmla="val 5344"/>
                <a:gd name="f842" fmla="val 72065"/>
                <a:gd name="f843" fmla="val 4531"/>
                <a:gd name="f844" fmla="val 71961"/>
                <a:gd name="f845" fmla="val 3840"/>
                <a:gd name="f846" fmla="val 71010"/>
                <a:gd name="f847" fmla="val 3650"/>
                <a:gd name="f848" fmla="val 70839"/>
                <a:gd name="f849" fmla="val 3615"/>
                <a:gd name="f850" fmla="val 70680"/>
                <a:gd name="f851" fmla="val 3599"/>
                <a:gd name="f852" fmla="val 70533"/>
                <a:gd name="f853" fmla="val 69359"/>
                <a:gd name="f854" fmla="val 68898"/>
                <a:gd name="f855" fmla="val 4626"/>
                <a:gd name="f856" fmla="val 68315"/>
                <a:gd name="f857" fmla="val 5517"/>
                <a:gd name="f858" fmla="val 67865"/>
                <a:gd name="f859" fmla="val 6208"/>
                <a:gd name="f860" fmla="val 68349"/>
                <a:gd name="f861" fmla="val 6536"/>
                <a:gd name="f862" fmla="val 68729"/>
                <a:gd name="f863" fmla="val 6934"/>
                <a:gd name="f864" fmla="val 68798"/>
                <a:gd name="f865" fmla="val 7089"/>
                <a:gd name="f866" fmla="val 68902"/>
                <a:gd name="f867" fmla="val 7176"/>
                <a:gd name="f868" fmla="val 68817"/>
                <a:gd name="f869" fmla="val 7188"/>
                <a:gd name="f870" fmla="val 68731"/>
                <a:gd name="f871" fmla="val 7200"/>
                <a:gd name="f872" fmla="val 68645"/>
                <a:gd name="f873" fmla="val 68610"/>
                <a:gd name="f874" fmla="val 68575"/>
                <a:gd name="f875" fmla="val 7198"/>
                <a:gd name="f876" fmla="val 68539"/>
                <a:gd name="f877" fmla="val 7193"/>
                <a:gd name="f878" fmla="val 67376"/>
                <a:gd name="f879" fmla="val 7024"/>
                <a:gd name="f880" fmla="val 66212"/>
                <a:gd name="f881" fmla="val 6691"/>
                <a:gd name="f882" fmla="val 65033"/>
                <a:gd name="f883" fmla="val 65003"/>
                <a:gd name="f884" fmla="val 64974"/>
                <a:gd name="f885" fmla="val 64584"/>
                <a:gd name="f886" fmla="val 63909"/>
                <a:gd name="f887" fmla="val 6196"/>
                <a:gd name="f888" fmla="val 63437"/>
                <a:gd name="f889" fmla="val 63072"/>
                <a:gd name="f890" fmla="val 62827"/>
                <a:gd name="f891" fmla="val 6492"/>
                <a:gd name="f892" fmla="val 62940"/>
                <a:gd name="f893" fmla="val 7538"/>
                <a:gd name="f894" fmla="val 7608"/>
                <a:gd name="f895" fmla="val 62525"/>
                <a:gd name="f896" fmla="val 7711"/>
                <a:gd name="f897" fmla="val 62283"/>
                <a:gd name="f898" fmla="val 7798"/>
                <a:gd name="f899" fmla="val 61879"/>
                <a:gd name="f900" fmla="val 7955"/>
                <a:gd name="f901" fmla="val 61464"/>
                <a:gd name="f902" fmla="val 8005"/>
                <a:gd name="f903" fmla="val 61043"/>
                <a:gd name="f904" fmla="val 60325"/>
                <a:gd name="f905" fmla="val 59591"/>
                <a:gd name="f906" fmla="val 7860"/>
                <a:gd name="f907" fmla="val 58870"/>
                <a:gd name="f908" fmla="val 58295"/>
                <a:gd name="f909" fmla="val 57729"/>
                <a:gd name="f910" fmla="val 7952"/>
                <a:gd name="f911" fmla="val 57185"/>
                <a:gd name="f912" fmla="val 8282"/>
                <a:gd name="f913" fmla="val 56736"/>
                <a:gd name="f914" fmla="val 8610"/>
                <a:gd name="f915" fmla="val 56304"/>
                <a:gd name="f916" fmla="val 8938"/>
                <a:gd name="f917" fmla="val 55837"/>
                <a:gd name="f918" fmla="val 9267"/>
                <a:gd name="f919" fmla="val 55671"/>
                <a:gd name="f920" fmla="val 9381"/>
                <a:gd name="f921" fmla="val 55417"/>
                <a:gd name="f922" fmla="val 9527"/>
                <a:gd name="f923" fmla="val 55226"/>
                <a:gd name="f924" fmla="val 55100"/>
                <a:gd name="f925" fmla="val 55001"/>
                <a:gd name="f926" fmla="val 9463"/>
                <a:gd name="f927" fmla="val 54973"/>
                <a:gd name="f928" fmla="val 9284"/>
                <a:gd name="f929" fmla="val 54819"/>
                <a:gd name="f930" fmla="val 8258"/>
                <a:gd name="f931" fmla="val 54209"/>
                <a:gd name="f932" fmla="val 8003"/>
                <a:gd name="f933" fmla="val 53545"/>
                <a:gd name="f934" fmla="val 53313"/>
                <a:gd name="f935" fmla="val 53075"/>
                <a:gd name="f936" fmla="val 8034"/>
                <a:gd name="f937" fmla="val 52848"/>
                <a:gd name="f938" fmla="val 8074"/>
                <a:gd name="f939" fmla="val 51897"/>
                <a:gd name="f940" fmla="val 8264"/>
                <a:gd name="f941" fmla="val 52416"/>
                <a:gd name="f942" fmla="val 9232"/>
                <a:gd name="f943" fmla="val 52295"/>
                <a:gd name="f944" fmla="val 9854"/>
                <a:gd name="f945" fmla="val 52156"/>
                <a:gd name="f946" fmla="val 10615"/>
                <a:gd name="f947" fmla="val 51344"/>
                <a:gd name="f948" fmla="val 10096"/>
                <a:gd name="f949" fmla="val 50998"/>
                <a:gd name="f950" fmla="val 10545"/>
                <a:gd name="f951" fmla="val 50949"/>
                <a:gd name="f952" fmla="val 10609"/>
                <a:gd name="f953" fmla="val 50910"/>
                <a:gd name="f954" fmla="val 10635"/>
                <a:gd name="f955" fmla="val 50880"/>
                <a:gd name="f956" fmla="val 50805"/>
                <a:gd name="f957" fmla="val 50789"/>
                <a:gd name="f958" fmla="val 10469"/>
                <a:gd name="f959" fmla="val 50826"/>
                <a:gd name="f960" fmla="val 10321"/>
                <a:gd name="f961" fmla="val 51033"/>
                <a:gd name="f962" fmla="val 8990"/>
                <a:gd name="f963" fmla="val 50221"/>
                <a:gd name="f964" fmla="val 8541"/>
                <a:gd name="f965" fmla="val 8161"/>
                <a:gd name="f966" fmla="val 46903"/>
                <a:gd name="f967" fmla="val 7400"/>
                <a:gd name="f968" fmla="val 44535"/>
                <a:gd name="f969" fmla="val 42392"/>
                <a:gd name="f970" fmla="val 6070"/>
                <a:gd name="f971" fmla="val 41667"/>
                <a:gd name="f972" fmla="val 5697"/>
                <a:gd name="f973" fmla="val 40852"/>
                <a:gd name="f974" fmla="val 5536"/>
                <a:gd name="f975" fmla="val 40032"/>
                <a:gd name="f976" fmla="val 39367"/>
                <a:gd name="f977" fmla="val 38699"/>
                <a:gd name="f978" fmla="val 5642"/>
                <a:gd name="f979" fmla="val 38072"/>
                <a:gd name="f980" fmla="val 5828"/>
                <a:gd name="f981" fmla="val 36033"/>
                <a:gd name="f982" fmla="val 6432"/>
                <a:gd name="f983" fmla="val 33838"/>
                <a:gd name="f984" fmla="val 6502"/>
                <a:gd name="f985" fmla="val 31989"/>
                <a:gd name="f986" fmla="val 7642"/>
                <a:gd name="f987" fmla="val 31263"/>
                <a:gd name="f988" fmla="val 29206"/>
                <a:gd name="f989" fmla="val 7296"/>
                <a:gd name="f990" fmla="val 30226"/>
                <a:gd name="f991" fmla="val 9457"/>
                <a:gd name="f992" fmla="val 9578"/>
                <a:gd name="f993" fmla="val 29863"/>
                <a:gd name="f994" fmla="val 10079"/>
                <a:gd name="f995" fmla="val 28653"/>
                <a:gd name="f996" fmla="val 12412"/>
                <a:gd name="f997" fmla="val 26234"/>
                <a:gd name="f998" fmla="val 13224"/>
                <a:gd name="f999" fmla="val 24229"/>
                <a:gd name="f1000" fmla="val 14555"/>
                <a:gd name="f1001" fmla="val 22536"/>
                <a:gd name="f1002" fmla="val 15661"/>
                <a:gd name="f1003" fmla="val 23486"/>
                <a:gd name="f1004" fmla="val 17112"/>
                <a:gd name="f1005" fmla="val 24022"/>
                <a:gd name="f1006" fmla="val 18236"/>
                <a:gd name="f1007" fmla="val 24328"/>
                <a:gd name="f1008" fmla="val 18880"/>
                <a:gd name="f1009" fmla="val 24972"/>
                <a:gd name="f1010" fmla="val 19241"/>
                <a:gd name="f1011" fmla="val 25627"/>
                <a:gd name="f1012" fmla="val 26008"/>
                <a:gd name="f1013" fmla="val 26393"/>
                <a:gd name="f1014" fmla="val 19119"/>
                <a:gd name="f1015" fmla="val 26718"/>
                <a:gd name="f1016" fmla="val 18858"/>
                <a:gd name="f1017" fmla="val 27228"/>
                <a:gd name="f1018" fmla="val 18470"/>
                <a:gd name="f1019" fmla="val 27609"/>
                <a:gd name="f1020" fmla="val 18306"/>
                <a:gd name="f1021" fmla="val 27903"/>
                <a:gd name="f1022" fmla="val 28524"/>
                <a:gd name="f1023" fmla="val 28748"/>
                <a:gd name="f1024" fmla="val 19042"/>
                <a:gd name="f1025" fmla="val 28947"/>
                <a:gd name="f1026" fmla="val 19946"/>
                <a:gd name="f1027" fmla="val 20223"/>
                <a:gd name="f1028" fmla="val 28999"/>
                <a:gd name="f1029" fmla="val 20499"/>
                <a:gd name="f1030" fmla="val 20776"/>
                <a:gd name="f1031" fmla="val 28774"/>
                <a:gd name="f1032" fmla="val 20551"/>
                <a:gd name="f1033" fmla="val 28446"/>
                <a:gd name="f1034" fmla="val 20396"/>
                <a:gd name="f1035" fmla="val 28342"/>
                <a:gd name="f1036" fmla="val 20119"/>
                <a:gd name="f1037" fmla="val 28124"/>
                <a:gd name="f1038" fmla="val 19474"/>
                <a:gd name="f1039" fmla="val 27849"/>
                <a:gd name="f1040" fmla="val 19234"/>
                <a:gd name="f1041" fmla="val 27528"/>
                <a:gd name="f1042" fmla="val 27212"/>
                <a:gd name="f1043" fmla="val 26853"/>
                <a:gd name="f1044" fmla="val 19465"/>
                <a:gd name="f1045" fmla="val 26459"/>
                <a:gd name="f1046" fmla="val 19774"/>
                <a:gd name="f1047" fmla="val 25646"/>
                <a:gd name="f1048" fmla="val 20379"/>
                <a:gd name="f1049" fmla="val 25958"/>
                <a:gd name="f1050" fmla="val 21260"/>
                <a:gd name="f1051" fmla="val 26130"/>
                <a:gd name="f1052" fmla="val 23092"/>
                <a:gd name="f1053" fmla="val 25802"/>
                <a:gd name="f1054" fmla="val 23420"/>
                <a:gd name="f1055" fmla="val 24938"/>
                <a:gd name="f1056" fmla="val 23627"/>
                <a:gd name="f1057" fmla="val 23901"/>
                <a:gd name="f1058" fmla="val 23852"/>
                <a:gd name="f1059" fmla="val 23072"/>
                <a:gd name="f1060" fmla="val 24267"/>
                <a:gd name="f1061" fmla="val 22553"/>
                <a:gd name="f1062" fmla="val 25269"/>
                <a:gd name="f1063" fmla="val 22273"/>
                <a:gd name="f1064" fmla="val 25790"/>
                <a:gd name="f1065" fmla="val 21682"/>
                <a:gd name="f1066" fmla="val 26043"/>
                <a:gd name="f1067" fmla="val 21157"/>
                <a:gd name="f1068" fmla="val 21003"/>
                <a:gd name="f1069" fmla="val 20855"/>
                <a:gd name="f1070" fmla="val 26021"/>
                <a:gd name="f1071" fmla="val 20721"/>
                <a:gd name="f1072" fmla="val 25978"/>
                <a:gd name="f1073" fmla="val 20116"/>
                <a:gd name="f1074" fmla="val 25788"/>
                <a:gd name="f1075" fmla="val 20963"/>
                <a:gd name="f1076" fmla="val 25390"/>
                <a:gd name="f1077" fmla="val 20946"/>
                <a:gd name="f1078" fmla="val 24993"/>
                <a:gd name="f1079" fmla="val 20929"/>
                <a:gd name="f1080" fmla="val 24543"/>
                <a:gd name="f1081" fmla="val 20738"/>
                <a:gd name="f1082" fmla="val 24129"/>
                <a:gd name="f1083" fmla="val 20410"/>
                <a:gd name="f1084" fmla="val 23835"/>
                <a:gd name="f1085" fmla="val 19477"/>
                <a:gd name="f1086" fmla="val 22798"/>
                <a:gd name="f1087" fmla="val 18354"/>
                <a:gd name="f1088" fmla="val 21709"/>
                <a:gd name="f1089" fmla="val 18215"/>
                <a:gd name="f1090" fmla="val 20327"/>
                <a:gd name="f1091" fmla="val 18098"/>
                <a:gd name="f1092" fmla="val 19205"/>
                <a:gd name="f1093" fmla="val 17332"/>
                <a:gd name="f1094" fmla="val 17921"/>
                <a:gd name="f1095" fmla="val 16200"/>
                <a:gd name="f1096" fmla="val 16163"/>
                <a:gd name="f1097" fmla="val 16127"/>
                <a:gd name="f1098" fmla="val 17922"/>
                <a:gd name="f1099" fmla="val 16090"/>
                <a:gd name="f1100" fmla="val 17925"/>
                <a:gd name="f1101" fmla="val 15105"/>
                <a:gd name="f1102" fmla="val 17976"/>
                <a:gd name="f1103" fmla="val 14068"/>
                <a:gd name="f1104" fmla="val 18391"/>
                <a:gd name="f1105" fmla="val 19221"/>
                <a:gd name="f1106" fmla="val 13670"/>
                <a:gd name="f1107" fmla="val 20430"/>
                <a:gd name="f1108" fmla="val 14137"/>
                <a:gd name="f1109" fmla="val 15122"/>
                <a:gd name="f1110" fmla="val 22470"/>
                <a:gd name="f1111" fmla="val 15952"/>
                <a:gd name="f1112" fmla="val 23109"/>
                <a:gd name="f1113" fmla="val 23161"/>
                <a:gd name="f1114" fmla="val 15589"/>
                <a:gd name="f1115" fmla="val 23489"/>
                <a:gd name="f1116" fmla="val 14448"/>
                <a:gd name="f1117" fmla="val 24526"/>
                <a:gd name="f1118" fmla="val 14915"/>
                <a:gd name="f1119" fmla="val 26116"/>
                <a:gd name="f1120" fmla="val 27377"/>
                <a:gd name="f1121" fmla="val 14143"/>
                <a:gd name="f1122" fmla="val 27687"/>
                <a:gd name="f1123" fmla="val 14420"/>
                <a:gd name="f1124" fmla="val 27822"/>
                <a:gd name="f1125" fmla="val 14760"/>
                <a:gd name="f1126" fmla="val 14932"/>
                <a:gd name="f1127" fmla="val 15121"/>
                <a:gd name="f1128" fmla="val 27787"/>
                <a:gd name="f1129" fmla="val 15278"/>
                <a:gd name="f1130" fmla="val 27723"/>
                <a:gd name="f1131" fmla="val 16510"/>
                <a:gd name="f1132" fmla="val 17772"/>
                <a:gd name="f1133" fmla="val 26919"/>
                <a:gd name="f1134" fmla="val 19089"/>
                <a:gd name="f1135" fmla="val 19212"/>
                <a:gd name="f1136" fmla="val 19336"/>
                <a:gd name="f1137" fmla="val 26922"/>
                <a:gd name="f1138" fmla="val 19460"/>
                <a:gd name="f1139" fmla="val 26928"/>
                <a:gd name="f1140" fmla="val 19874"/>
                <a:gd name="f1141" fmla="val 19840"/>
                <a:gd name="f1142" fmla="val 26997"/>
                <a:gd name="f1143" fmla="val 19823"/>
                <a:gd name="f1144" fmla="val 27136"/>
                <a:gd name="f1145" fmla="val 19753"/>
                <a:gd name="f1146" fmla="val 27153"/>
                <a:gd name="f1147" fmla="val 18630"/>
                <a:gd name="f1148" fmla="val 27585"/>
                <a:gd name="f1149" fmla="val 17507"/>
                <a:gd name="f1150" fmla="val 28138"/>
                <a:gd name="f1151" fmla="val 16349"/>
                <a:gd name="f1152" fmla="val 28414"/>
                <a:gd name="f1153" fmla="val 15692"/>
                <a:gd name="f1154" fmla="val 28570"/>
                <a:gd name="f1155" fmla="val 28432"/>
                <a:gd name="f1156" fmla="val 14707"/>
                <a:gd name="f1157" fmla="val 29209"/>
                <a:gd name="f1158" fmla="val 14500"/>
                <a:gd name="f1159" fmla="val 30004"/>
                <a:gd name="f1160" fmla="val 15260"/>
                <a:gd name="f1161" fmla="val 30194"/>
                <a:gd name="f1162" fmla="val 15813"/>
                <a:gd name="f1163" fmla="val 30505"/>
                <a:gd name="f1164" fmla="val 17161"/>
                <a:gd name="f1165" fmla="val 31318"/>
                <a:gd name="f1166" fmla="val 17369"/>
                <a:gd name="f1167" fmla="val 16867"/>
                <a:gd name="f1168" fmla="val 16664"/>
                <a:gd name="f1169" fmla="val 34503"/>
                <a:gd name="f1170" fmla="val 34660"/>
                <a:gd name="f1171" fmla="val 15995"/>
                <a:gd name="f1172" fmla="val 15626"/>
                <a:gd name="f1173" fmla="val 15216"/>
                <a:gd name="f1174" fmla="val 34489"/>
                <a:gd name="f1175" fmla="val 14846"/>
                <a:gd name="f1176" fmla="val 34463"/>
                <a:gd name="f1177" fmla="val 13916"/>
                <a:gd name="f1178" fmla="val 34396"/>
                <a:gd name="f1179" fmla="val 12987"/>
                <a:gd name="f1180" fmla="val 34203"/>
                <a:gd name="f1181" fmla="val 12042"/>
                <a:gd name="f1182" fmla="val 12003"/>
                <a:gd name="f1183" fmla="val 11964"/>
                <a:gd name="f1184" fmla="val 11925"/>
                <a:gd name="f1185" fmla="val 34204"/>
                <a:gd name="f1186" fmla="val 10957"/>
                <a:gd name="f1187" fmla="val 34221"/>
                <a:gd name="f1188" fmla="val 9834"/>
                <a:gd name="f1189" fmla="val 34446"/>
                <a:gd name="f1190" fmla="val 9989"/>
                <a:gd name="f1191" fmla="val 35759"/>
                <a:gd name="f1192" fmla="val 10128"/>
                <a:gd name="f1193" fmla="val 37072"/>
                <a:gd name="f1194" fmla="val 38196"/>
                <a:gd name="f1195" fmla="val 9592"/>
                <a:gd name="f1196" fmla="val 39440"/>
                <a:gd name="f1197" fmla="val 9385"/>
                <a:gd name="f1198" fmla="val 40425"/>
                <a:gd name="f1199" fmla="val 8693"/>
                <a:gd name="f1200" fmla="val 42136"/>
                <a:gd name="f1201" fmla="val 10542"/>
                <a:gd name="f1202" fmla="val 42464"/>
                <a:gd name="f1203" fmla="val 12305"/>
                <a:gd name="f1204" fmla="val 42758"/>
                <a:gd name="f1205" fmla="val 12668"/>
                <a:gd name="f1206" fmla="val 43173"/>
                <a:gd name="f1207" fmla="val 11735"/>
                <a:gd name="f1208" fmla="val 44693"/>
                <a:gd name="f1209" fmla="val 11389"/>
                <a:gd name="f1210" fmla="val 45298"/>
                <a:gd name="f1211" fmla="val 10888"/>
                <a:gd name="f1212" fmla="val 45817"/>
                <a:gd name="f1213" fmla="val 10300"/>
                <a:gd name="f1214" fmla="val 46180"/>
                <a:gd name="f1215" fmla="val 9108"/>
                <a:gd name="f1216" fmla="val 46871"/>
                <a:gd name="f1217" fmla="val 8175"/>
                <a:gd name="f1218" fmla="val 8313"/>
                <a:gd name="f1219" fmla="val 8365"/>
                <a:gd name="f1220" fmla="val 49964"/>
                <a:gd name="f1221" fmla="val 8140"/>
                <a:gd name="f1222" fmla="val 50707"/>
                <a:gd name="f1223" fmla="val 7535"/>
                <a:gd name="f1224" fmla="val 50967"/>
                <a:gd name="f1225" fmla="val 5168"/>
                <a:gd name="f1226" fmla="val 52021"/>
                <a:gd name="f1227" fmla="val 3768"/>
                <a:gd name="f1228" fmla="val 53991"/>
                <a:gd name="f1229" fmla="val 2662"/>
                <a:gd name="f1230" fmla="val 56168"/>
                <a:gd name="f1231" fmla="val 1781"/>
                <a:gd name="f1232" fmla="val 57931"/>
                <a:gd name="f1233" fmla="val 122"/>
                <a:gd name="f1234" fmla="val 59469"/>
                <a:gd name="f1235" fmla="val 1279"/>
                <a:gd name="f1236" fmla="val 61888"/>
                <a:gd name="f1237" fmla="val 1936"/>
                <a:gd name="f1238" fmla="val 63236"/>
                <a:gd name="f1239" fmla="val 1573"/>
                <a:gd name="f1240" fmla="val 64792"/>
                <a:gd name="f1241" fmla="val 830"/>
                <a:gd name="f1242" fmla="val 66209"/>
                <a:gd name="f1243" fmla="val 67781"/>
                <a:gd name="f1244" fmla="val 744"/>
                <a:gd name="f1245" fmla="val 70477"/>
                <a:gd name="f1246" fmla="val 2126"/>
                <a:gd name="f1247" fmla="val 71687"/>
                <a:gd name="f1248" fmla="val 2420"/>
                <a:gd name="f1249" fmla="val 71946"/>
                <a:gd name="f1250" fmla="val 72240"/>
                <a:gd name="f1251" fmla="val 2818"/>
                <a:gd name="f1252" fmla="val 72586"/>
                <a:gd name="f1253" fmla="val 4027"/>
                <a:gd name="f1254" fmla="val 75040"/>
                <a:gd name="f1255" fmla="val 5462"/>
                <a:gd name="f1256" fmla="val 77303"/>
                <a:gd name="f1257" fmla="val 7881"/>
                <a:gd name="f1258" fmla="val 78755"/>
                <a:gd name="f1259" fmla="val 8455"/>
                <a:gd name="f1260" fmla="val 79100"/>
                <a:gd name="f1261" fmla="val 9053"/>
                <a:gd name="f1262" fmla="val 79742"/>
                <a:gd name="f1263" fmla="val 9645"/>
                <a:gd name="f1264" fmla="val 9766"/>
                <a:gd name="f1265" fmla="val 9887"/>
                <a:gd name="f1266" fmla="val 79715"/>
                <a:gd name="f1267" fmla="val 10007"/>
                <a:gd name="f1268" fmla="val 79654"/>
                <a:gd name="f1269" fmla="val 12824"/>
                <a:gd name="f1270" fmla="val 78254"/>
                <a:gd name="f1271" fmla="val 16142"/>
                <a:gd name="f1272" fmla="val 79844"/>
                <a:gd name="f1273" fmla="val 18889"/>
                <a:gd name="f1274" fmla="val 77874"/>
                <a:gd name="f1275" fmla="val 19326"/>
                <a:gd name="f1276" fmla="val 77562"/>
                <a:gd name="f1277" fmla="val 19938"/>
                <a:gd name="f1278" fmla="val 77352"/>
                <a:gd name="f1279" fmla="val 20558"/>
                <a:gd name="f1280" fmla="val 21313"/>
                <a:gd name="f1281" fmla="val 22079"/>
                <a:gd name="f1282" fmla="val 77663"/>
                <a:gd name="f1283" fmla="val 78479"/>
                <a:gd name="f1284" fmla="val 23034"/>
                <a:gd name="f1285" fmla="val 79313"/>
                <a:gd name="f1286" fmla="val 23538"/>
                <a:gd name="f1287" fmla="val 79650"/>
                <a:gd name="f1288" fmla="val 24283"/>
                <a:gd name="f1289" fmla="val 24448"/>
                <a:gd name="f1290" fmla="val 24626"/>
                <a:gd name="f1291" fmla="val 79633"/>
                <a:gd name="f1292" fmla="val 24817"/>
                <a:gd name="f1293" fmla="val 79602"/>
                <a:gd name="f1294" fmla="val 24994"/>
                <a:gd name="f1295" fmla="val 79574"/>
                <a:gd name="f1296" fmla="val 25161"/>
                <a:gd name="f1297" fmla="val 79561"/>
                <a:gd name="f1298" fmla="val 25317"/>
                <a:gd name="f1299" fmla="val 26715"/>
                <a:gd name="f1300" fmla="val 27271"/>
                <a:gd name="f1301" fmla="val 80640"/>
                <a:gd name="f1302" fmla="val 26960"/>
                <a:gd name="f1303" fmla="val 82194"/>
                <a:gd name="f1304" fmla="val 26683"/>
                <a:gd name="f1305" fmla="val 83611"/>
                <a:gd name="f1306" fmla="val 25750"/>
                <a:gd name="f1307" fmla="val 85218"/>
                <a:gd name="f1308" fmla="val 26545"/>
                <a:gd name="f1309" fmla="val 86480"/>
                <a:gd name="f1310" fmla="val 27461"/>
                <a:gd name="f1311" fmla="val 87966"/>
                <a:gd name="f1312" fmla="val 89400"/>
                <a:gd name="f1313" fmla="val 90973"/>
                <a:gd name="f1314" fmla="val 30416"/>
                <a:gd name="f1315" fmla="val 93721"/>
                <a:gd name="f1316" fmla="val 31298"/>
                <a:gd name="f1317" fmla="val 96641"/>
                <a:gd name="f1318" fmla="val 29777"/>
                <a:gd name="f1319" fmla="val 99631"/>
                <a:gd name="f1320" fmla="val 28809"/>
                <a:gd name="f1321" fmla="val 101515"/>
                <a:gd name="f1322" fmla="val 28619"/>
                <a:gd name="f1323" fmla="val 103502"/>
                <a:gd name="f1324" fmla="val 29535"/>
                <a:gd name="f1325" fmla="val 105369"/>
                <a:gd name="f1326" fmla="val 30503"/>
                <a:gd name="f1327" fmla="val 107321"/>
                <a:gd name="f1328" fmla="val 31228"/>
                <a:gd name="f1329" fmla="val 109274"/>
                <a:gd name="f1330" fmla="val 111469"/>
                <a:gd name="f1331" fmla="val 113456"/>
                <a:gd name="f1332" fmla="val 31695"/>
                <a:gd name="f1333" fmla="val 115599"/>
                <a:gd name="f1334" fmla="val 33371"/>
                <a:gd name="f1335" fmla="val 117172"/>
                <a:gd name="f1336" fmla="val 34322"/>
                <a:gd name="f1337" fmla="val 118088"/>
                <a:gd name="f1338" fmla="val 34581"/>
                <a:gd name="f1339" fmla="val 119436"/>
                <a:gd name="f1340" fmla="val 35013"/>
                <a:gd name="f1341" fmla="val 120645"/>
                <a:gd name="f1342" fmla="val 35393"/>
                <a:gd name="f1343" fmla="val 121717"/>
                <a:gd name="f1344" fmla="val 123065"/>
                <a:gd name="f1345" fmla="val 35843"/>
                <a:gd name="f1346" fmla="val 123998"/>
                <a:gd name="f1347" fmla="val 36206"/>
                <a:gd name="f1348" fmla="val 124270"/>
                <a:gd name="f1349" fmla="val 36549"/>
                <a:gd name="f1350" fmla="val 124368"/>
                <a:gd name="f1351" fmla="val 36881"/>
                <a:gd name="f1352" fmla="val 37735"/>
                <a:gd name="f1353" fmla="val 38515"/>
                <a:gd name="f1354" fmla="val 123721"/>
                <a:gd name="f1355" fmla="val 39372"/>
                <a:gd name="f1356" fmla="val 39404"/>
                <a:gd name="f1357" fmla="val 39420"/>
                <a:gd name="f1358" fmla="val 39526"/>
                <a:gd name="f1359" fmla="val 123724"/>
                <a:gd name="f1360" fmla="val 39630"/>
                <a:gd name="f1361" fmla="val 123725"/>
                <a:gd name="f1362" fmla="val 39734"/>
                <a:gd name="f1363" fmla="val 44937"/>
                <a:gd name="f1364" fmla="val 47636"/>
                <a:gd name="f1365" fmla="val 120353"/>
                <a:gd name="f1366" fmla="val 49754"/>
                <a:gd name="f1367" fmla="val 116100"/>
                <a:gd name="f1368" fmla="val 50186"/>
                <a:gd name="f1369" fmla="val 115236"/>
                <a:gd name="f1370" fmla="val 49720"/>
                <a:gd name="f1371" fmla="val 113957"/>
                <a:gd name="f1372" fmla="val 113508"/>
                <a:gd name="f1373" fmla="val 52761"/>
                <a:gd name="f1374" fmla="val 112713"/>
                <a:gd name="f1375" fmla="val 53193"/>
                <a:gd name="f1376" fmla="val 111175"/>
                <a:gd name="f1377" fmla="val 52692"/>
                <a:gd name="f1378" fmla="val 109499"/>
                <a:gd name="f1379" fmla="val 51949"/>
                <a:gd name="f1380" fmla="val 107028"/>
                <a:gd name="f1381" fmla="val 53297"/>
                <a:gd name="f1382" fmla="val 106112"/>
                <a:gd name="f1383" fmla="val 55181"/>
                <a:gd name="f1384" fmla="val 105282"/>
                <a:gd name="f1385" fmla="val 57773"/>
                <a:gd name="f1386" fmla="val 104107"/>
                <a:gd name="f1387" fmla="val 59449"/>
                <a:gd name="f1388" fmla="val 98370"/>
                <a:gd name="f1389" fmla="val 57963"/>
                <a:gd name="f1390" fmla="val 96071"/>
                <a:gd name="f1391" fmla="val 56770"/>
                <a:gd name="f1392" fmla="val 94239"/>
                <a:gd name="f1393" fmla="val 57099"/>
                <a:gd name="f1394" fmla="val 92217"/>
                <a:gd name="f1395" fmla="val 57444"/>
                <a:gd name="f1396" fmla="val 90316"/>
                <a:gd name="f1397" fmla="val 57911"/>
                <a:gd name="f1398" fmla="val 87621"/>
                <a:gd name="f1399" fmla="val 59933"/>
                <a:gd name="f1400" fmla="val 85823"/>
                <a:gd name="f1401" fmla="val 61851"/>
                <a:gd name="f1402" fmla="val 84164"/>
                <a:gd name="f1403" fmla="val 65601"/>
                <a:gd name="f1404" fmla="val 80915"/>
                <a:gd name="f1405" fmla="val 68055"/>
                <a:gd name="f1406" fmla="val 76992"/>
                <a:gd name="f1407" fmla="val 69109"/>
                <a:gd name="f1408" fmla="val 72171"/>
                <a:gd name="f1409" fmla="val 69271"/>
                <a:gd name="f1410" fmla="val 71459"/>
                <a:gd name="f1411" fmla="val 69266"/>
                <a:gd name="f1412" fmla="val 70656"/>
                <a:gd name="f1413" fmla="val 68371"/>
                <a:gd name="f1414" fmla="val 68311"/>
                <a:gd name="f1415" fmla="val 68246"/>
                <a:gd name="f1416" fmla="val 70660"/>
                <a:gd name="f1417" fmla="val 68176"/>
                <a:gd name="f1418" fmla="val 70667"/>
                <a:gd name="f1419" fmla="val 67157"/>
                <a:gd name="f1420" fmla="val 70788"/>
                <a:gd name="f1421" fmla="val 66154"/>
                <a:gd name="f1422" fmla="val 71151"/>
                <a:gd name="f1423" fmla="val 65152"/>
                <a:gd name="f1424" fmla="val 71462"/>
                <a:gd name="f1425" fmla="val 63960"/>
                <a:gd name="f1426" fmla="val 71826"/>
                <a:gd name="f1427" fmla="val 63201"/>
                <a:gd name="f1428" fmla="val 72060"/>
                <a:gd name="f1429" fmla="val 62664"/>
                <a:gd name="f1430" fmla="val 61727"/>
                <a:gd name="f1431" fmla="val 61469"/>
                <a:gd name="f1432" fmla="val 71346"/>
                <a:gd name="f1433" fmla="val 60772"/>
                <a:gd name="f1434" fmla="val 69363"/>
                <a:gd name="f1435" fmla="val 61180"/>
                <a:gd name="f1436" fmla="val 69747"/>
                <a:gd name="f1437" fmla="val 61467"/>
                <a:gd name="f1438" fmla="val 70422"/>
                <a:gd name="f1439" fmla="val 62074"/>
                <a:gd name="f1440" fmla="val 62180"/>
                <a:gd name="f1441" fmla="val 62295"/>
                <a:gd name="f1442" fmla="val 70402"/>
                <a:gd name="f1443" fmla="val 62422"/>
                <a:gd name="f1444" fmla="val 70356"/>
                <a:gd name="f1445" fmla="val 63925"/>
                <a:gd name="f1446" fmla="val 69769"/>
                <a:gd name="f1447" fmla="val 65359"/>
                <a:gd name="f1448" fmla="val 68957"/>
                <a:gd name="f1449" fmla="val 66897"/>
                <a:gd name="f1450" fmla="val 68455"/>
                <a:gd name="f1451" fmla="val 67868"/>
                <a:gd name="f1452" fmla="val 69732"/>
                <a:gd name="f1453" fmla="val 71391"/>
                <a:gd name="f1454" fmla="val 65639"/>
                <a:gd name="f1455" fmla="val 73706"/>
                <a:gd name="f1456" fmla="val 64844"/>
                <a:gd name="f1457" fmla="val 76713"/>
                <a:gd name="f1458" fmla="val 61716"/>
                <a:gd name="f1459" fmla="val 76852"/>
                <a:gd name="f1460" fmla="val 59383"/>
                <a:gd name="f1461" fmla="val 76834"/>
                <a:gd name="f1462" fmla="val 59072"/>
                <a:gd name="f1463" fmla="val 58778"/>
                <a:gd name="f1464" fmla="val 76506"/>
                <a:gd name="f1465" fmla="val 58553"/>
                <a:gd name="f1466" fmla="val 75918"/>
                <a:gd name="f1467" fmla="val 57810"/>
                <a:gd name="f1468" fmla="val 75279"/>
                <a:gd name="f1469" fmla="val 57153"/>
                <a:gd name="f1470" fmla="val 74294"/>
                <a:gd name="f1471" fmla="val 56894"/>
                <a:gd name="f1472" fmla="val 73724"/>
                <a:gd name="f1473" fmla="val 73378"/>
                <a:gd name="f1474" fmla="val 56151"/>
                <a:gd name="f1475" fmla="val 73516"/>
                <a:gd name="f1476" fmla="val 55581"/>
                <a:gd name="f1477" fmla="val 73547"/>
                <a:gd name="f1478" fmla="val 55481"/>
                <a:gd name="f1479" fmla="val 73596"/>
                <a:gd name="f1480" fmla="val 55443"/>
                <a:gd name="f1481" fmla="val 73658"/>
                <a:gd name="f1482" fmla="val 73842"/>
                <a:gd name="f1483" fmla="val 74139"/>
                <a:gd name="f1484" fmla="val 55775"/>
                <a:gd name="f1485" fmla="val 74398"/>
                <a:gd name="f1486" fmla="val 55788"/>
                <a:gd name="f1487" fmla="val 75366"/>
                <a:gd name="f1488" fmla="val 55855"/>
                <a:gd name="f1489" fmla="val 76333"/>
                <a:gd name="f1490" fmla="val 56083"/>
                <a:gd name="f1491" fmla="val 77301"/>
                <a:gd name="f1492" fmla="val 77336"/>
                <a:gd name="f1493" fmla="val 77370"/>
                <a:gd name="f1494" fmla="val 77405"/>
                <a:gd name="f1495" fmla="val 56082"/>
                <a:gd name="f1496" fmla="val 77727"/>
                <a:gd name="f1497" fmla="val 56077"/>
                <a:gd name="f1498" fmla="val 78047"/>
                <a:gd name="f1499" fmla="val 56073"/>
                <a:gd name="f1500" fmla="val 78365"/>
                <a:gd name="f1501" fmla="val 81373"/>
                <a:gd name="f1502" fmla="val 84145"/>
                <a:gd name="f1503" fmla="val 56432"/>
                <a:gd name="f1504" fmla="val 85786"/>
                <a:gd name="f1505" fmla="val 59746"/>
                <a:gd name="f1506" fmla="val 86136"/>
                <a:gd name="f1507" fmla="val 60461"/>
                <a:gd name="f1508" fmla="val 86996"/>
                <a:gd name="f1509" fmla="val 61297"/>
                <a:gd name="f1510" fmla="val 88011"/>
                <a:gd name="f1511" fmla="val 88148"/>
                <a:gd name="f1512" fmla="val 88288"/>
                <a:gd name="f1513" fmla="val 61282"/>
                <a:gd name="f1514" fmla="val 88430"/>
                <a:gd name="f1515" fmla="val 61249"/>
                <a:gd name="f1516" fmla="val 88585"/>
                <a:gd name="f1517" fmla="val 61214"/>
                <a:gd name="f1518" fmla="val 88707"/>
                <a:gd name="f1519" fmla="val 61197"/>
                <a:gd name="f1520" fmla="val 88805"/>
                <a:gd name="f1521" fmla="val 89186"/>
                <a:gd name="f1522" fmla="val 89184"/>
                <a:gd name="f1523" fmla="val 61451"/>
                <a:gd name="f1524" fmla="val 89225"/>
                <a:gd name="f1525" fmla="val 61837"/>
                <a:gd name="f1526" fmla="val 89830"/>
                <a:gd name="f1527" fmla="val 66554"/>
                <a:gd name="f1528" fmla="val 91990"/>
                <a:gd name="f1529" fmla="val 70685"/>
                <a:gd name="f1530" fmla="val 94133"/>
                <a:gd name="f1531" fmla="val 74832"/>
                <a:gd name="f1532" fmla="val 94475"/>
                <a:gd name="f1533" fmla="val 75487"/>
                <a:gd name="f1534" fmla="val 94875"/>
                <a:gd name="f1535" fmla="val 75911"/>
                <a:gd name="f1536" fmla="val 95290"/>
                <a:gd name="f1537" fmla="val 95652"/>
                <a:gd name="f1538" fmla="val 96025"/>
                <a:gd name="f1539" fmla="val 75588"/>
                <a:gd name="f1540" fmla="val 96380"/>
                <a:gd name="f1541" fmla="val 74815"/>
                <a:gd name="f1542" fmla="val 96622"/>
                <a:gd name="f1543" fmla="val 74297"/>
                <a:gd name="f1544" fmla="val 97036"/>
                <a:gd name="f1545" fmla="val 73847"/>
                <a:gd name="f1546" fmla="val 97382"/>
                <a:gd name="f1547" fmla="val 73381"/>
                <a:gd name="f1548" fmla="val 97538"/>
                <a:gd name="f1549" fmla="val 73225"/>
                <a:gd name="f1550" fmla="val 98212"/>
                <a:gd name="f1551" fmla="val 71618"/>
                <a:gd name="f1552" fmla="val 98056"/>
                <a:gd name="f1553" fmla="val 69993"/>
                <a:gd name="f1554" fmla="val 97831"/>
                <a:gd name="f1555" fmla="val 68317"/>
                <a:gd name="f1556" fmla="val 97762"/>
                <a:gd name="f1557" fmla="val 67833"/>
                <a:gd name="f1558" fmla="val 97589"/>
                <a:gd name="f1559" fmla="val 67211"/>
                <a:gd name="f1560" fmla="val 98194"/>
                <a:gd name="f1561" fmla="val 67073"/>
                <a:gd name="f1562" fmla="val 99784"/>
                <a:gd name="f1563" fmla="val 66693"/>
                <a:gd name="f1564" fmla="val 100268"/>
                <a:gd name="f1565" fmla="val 65258"/>
                <a:gd name="f1566" fmla="val 101149"/>
                <a:gd name="f1567" fmla="val 64187"/>
                <a:gd name="f1568" fmla="val 102117"/>
                <a:gd name="f1569" fmla="val 63029"/>
                <a:gd name="f1570" fmla="val 103137"/>
                <a:gd name="f1571" fmla="val 61629"/>
                <a:gd name="f1572" fmla="val 104243"/>
                <a:gd name="f1573" fmla="val 60903"/>
                <a:gd name="f1574" fmla="val 104825"/>
                <a:gd name="f1575" fmla="val 60515"/>
                <a:gd name="f1576" fmla="val 105739"/>
                <a:gd name="f1577" fmla="val 59942"/>
                <a:gd name="f1578" fmla="val 106690"/>
                <a:gd name="f1579" fmla="val 107432"/>
                <a:gd name="f1580" fmla="val 108196"/>
                <a:gd name="f1581" fmla="val 60292"/>
                <a:gd name="f1582" fmla="val 108840"/>
                <a:gd name="f1583" fmla="val 61353"/>
                <a:gd name="f1584" fmla="val 109600"/>
                <a:gd name="f1585" fmla="val 62632"/>
                <a:gd name="f1586" fmla="val 110965"/>
                <a:gd name="f1587" fmla="val 63565"/>
                <a:gd name="f1588" fmla="val 111017"/>
                <a:gd name="f1589" fmla="val 111034"/>
                <a:gd name="f1590" fmla="val 65777"/>
                <a:gd name="f1591" fmla="val 110793"/>
                <a:gd name="f1592" fmla="val 66433"/>
                <a:gd name="f1593" fmla="val 111536"/>
                <a:gd name="f1594" fmla="val 111822"/>
                <a:gd name="f1595" fmla="val 66788"/>
                <a:gd name="f1596" fmla="val 112112"/>
                <a:gd name="f1597" fmla="val 66862"/>
                <a:gd name="f1598" fmla="val 112391"/>
                <a:gd name="f1599" fmla="val 112769"/>
                <a:gd name="f1600" fmla="val 113129"/>
                <a:gd name="f1601" fmla="val 66727"/>
                <a:gd name="f1602" fmla="val 113437"/>
                <a:gd name="f1603" fmla="val 66330"/>
                <a:gd name="f1604" fmla="val 113540"/>
                <a:gd name="f1605" fmla="val 66205"/>
                <a:gd name="f1606" fmla="val 113700"/>
                <a:gd name="f1607" fmla="val 66031"/>
                <a:gd name="f1608" fmla="val 113856"/>
                <a:gd name="f1609" fmla="val 113960"/>
                <a:gd name="f1610" fmla="val 114062"/>
                <a:gd name="f1611" fmla="val 66109"/>
                <a:gd name="f1612" fmla="val 114145"/>
                <a:gd name="f1613" fmla="val 114543"/>
                <a:gd name="f1614" fmla="val 67470"/>
                <a:gd name="f1615" fmla="val 114802"/>
                <a:gd name="f1616" fmla="val 68663"/>
                <a:gd name="f1617" fmla="val 115286"/>
                <a:gd name="f1618" fmla="val 116271"/>
                <a:gd name="f1619" fmla="val 72033"/>
                <a:gd name="f1620" fmla="val 114940"/>
                <a:gd name="f1621" fmla="val 74677"/>
                <a:gd name="f1622" fmla="val 116858"/>
                <a:gd name="f1623" fmla="val 76871"/>
                <a:gd name="f1624" fmla="val 118241"/>
                <a:gd name="f1625" fmla="val 78461"/>
                <a:gd name="f1626" fmla="val 118362"/>
                <a:gd name="f1627" fmla="val 119900"/>
                <a:gd name="f1628" fmla="val 82540"/>
                <a:gd name="f1629" fmla="val 120401"/>
                <a:gd name="f1630" fmla="val 82799"/>
                <a:gd name="f1631" fmla="val 120885"/>
                <a:gd name="f1632" fmla="val 83058"/>
                <a:gd name="f1633" fmla="val 121386"/>
                <a:gd name="f1634" fmla="val 83300"/>
                <a:gd name="f1635" fmla="val 121538"/>
                <a:gd name="f1636" fmla="val 83368"/>
                <a:gd name="f1637" fmla="val 121699"/>
                <a:gd name="f1638" fmla="val 83403"/>
                <a:gd name="f1639" fmla="val 121846"/>
                <a:gd name="f1640" fmla="val 122184"/>
                <a:gd name="f1641" fmla="val 122445"/>
                <a:gd name="f1642" fmla="val 83219"/>
                <a:gd name="f1643" fmla="val 122337"/>
                <a:gd name="f1644" fmla="val 82834"/>
                <a:gd name="f1645" fmla="val 121818"/>
                <a:gd name="f1646" fmla="val 121991"/>
                <a:gd name="f1647" fmla="val 78790"/>
                <a:gd name="f1648" fmla="val 119969"/>
                <a:gd name="f1649" fmla="val 77355"/>
                <a:gd name="f1650" fmla="val 118414"/>
                <a:gd name="f1651" fmla="val 76249"/>
                <a:gd name="f1652" fmla="val 117239"/>
                <a:gd name="f1653" fmla="val 74521"/>
                <a:gd name="f1654" fmla="val 117463"/>
                <a:gd name="f1655" fmla="val 72378"/>
                <a:gd name="f1656" fmla="val 117528"/>
                <a:gd name="f1657" fmla="val 71821"/>
                <a:gd name="f1658" fmla="val 116912"/>
                <a:gd name="f1659" fmla="val 70437"/>
                <a:gd name="f1660" fmla="val 117695"/>
                <a:gd name="f1661" fmla="val 117955"/>
                <a:gd name="f1662" fmla="val 118371"/>
                <a:gd name="f1663" fmla="val 70590"/>
                <a:gd name="f1664" fmla="val 119019"/>
                <a:gd name="f1665" fmla="val 70979"/>
                <a:gd name="f1666" fmla="val 120194"/>
                <a:gd name="f1667" fmla="val 71704"/>
                <a:gd name="f1668" fmla="val 72655"/>
                <a:gd name="f1669" fmla="val 121749"/>
                <a:gd name="f1670" fmla="val 73605"/>
                <a:gd name="f1671" fmla="val 122096"/>
                <a:gd name="f1672" fmla="val 74553"/>
                <a:gd name="f1673" fmla="val 122434"/>
                <a:gd name="f1674" fmla="val 74868"/>
                <a:gd name="f1675" fmla="val 122776"/>
                <a:gd name="f1676" fmla="val 123251"/>
                <a:gd name="f1677" fmla="val 123732"/>
                <a:gd name="f1678" fmla="val 74261"/>
                <a:gd name="f1679" fmla="val 124255"/>
                <a:gd name="f1680" fmla="val 73899"/>
                <a:gd name="f1681" fmla="val 124531"/>
                <a:gd name="f1682" fmla="val 73709"/>
                <a:gd name="f1683" fmla="val 124721"/>
                <a:gd name="f1684" fmla="val 73363"/>
                <a:gd name="f1685" fmla="val 125015"/>
                <a:gd name="f1686" fmla="val 73208"/>
                <a:gd name="f1687" fmla="val 126743"/>
                <a:gd name="f1688" fmla="val 72292"/>
                <a:gd name="f1689" fmla="val 127210"/>
                <a:gd name="f1690" fmla="val 70961"/>
                <a:gd name="f1691" fmla="val 69043"/>
                <a:gd name="f1692" fmla="val 126294"/>
                <a:gd name="f1693" fmla="val 67159"/>
                <a:gd name="f1694" fmla="val 125292"/>
                <a:gd name="f1695" fmla="val 65725"/>
                <a:gd name="f1696" fmla="val 123892"/>
                <a:gd name="f1697" fmla="val 64533"/>
                <a:gd name="f1698" fmla="val 122596"/>
                <a:gd name="f1699" fmla="val 63409"/>
                <a:gd name="f1700" fmla="val 122285"/>
                <a:gd name="f1701" fmla="val 62459"/>
                <a:gd name="f1702" fmla="val 123546"/>
                <a:gd name="f1703" fmla="val 61059"/>
                <a:gd name="f1704" fmla="val 123952"/>
                <a:gd name="f1705" fmla="val 60621"/>
                <a:gd name="f1706" fmla="val 124332"/>
                <a:gd name="f1707" fmla="val 60388"/>
                <a:gd name="f1708" fmla="val 124705"/>
                <a:gd name="f1709" fmla="val 124936"/>
                <a:gd name="f1710" fmla="val 125164"/>
                <a:gd name="f1711" fmla="val 60477"/>
                <a:gd name="f1712" fmla="val 125395"/>
                <a:gd name="f1713" fmla="val 60661"/>
                <a:gd name="f1714" fmla="val 126000"/>
                <a:gd name="f1715" fmla="val 61145"/>
                <a:gd name="f1716" fmla="val 125810"/>
                <a:gd name="f1717" fmla="val 61750"/>
                <a:gd name="f1718" fmla="val 125119"/>
                <a:gd name="f1719" fmla="val 62234"/>
                <a:gd name="f1720" fmla="val 124618"/>
                <a:gd name="f1721" fmla="val 124445"/>
                <a:gd name="f1722" fmla="val 63219"/>
                <a:gd name="f1723" fmla="val 125050"/>
                <a:gd name="f1724" fmla="val 63651"/>
                <a:gd name="f1725" fmla="val 125442"/>
                <a:gd name="f1726" fmla="val 63952"/>
                <a:gd name="f1727" fmla="val 125858"/>
                <a:gd name="f1728" fmla="val 64171"/>
                <a:gd name="f1729" fmla="val 126268"/>
                <a:gd name="f1730" fmla="val 126635"/>
                <a:gd name="f1731" fmla="val 126996"/>
                <a:gd name="f1732" fmla="val 63996"/>
                <a:gd name="f1733" fmla="val 127331"/>
                <a:gd name="f1734" fmla="val 63547"/>
                <a:gd name="f1735" fmla="val 127694"/>
                <a:gd name="f1736" fmla="val 63046"/>
                <a:gd name="f1737" fmla="val 128247"/>
                <a:gd name="f1738" fmla="val 62407"/>
                <a:gd name="f1739" fmla="val 127469"/>
                <a:gd name="f1740" fmla="val 61940"/>
                <a:gd name="f1741" fmla="val 126398"/>
                <a:gd name="f1742" fmla="val 61318"/>
                <a:gd name="f1743" fmla="val 127037"/>
                <a:gd name="f1744" fmla="val 61042"/>
                <a:gd name="f1745" fmla="val 127590"/>
                <a:gd name="f1746" fmla="val 60696"/>
                <a:gd name="f1747" fmla="val 130061"/>
                <a:gd name="f1748" fmla="val 59210"/>
                <a:gd name="f1749" fmla="val 133449"/>
                <a:gd name="f1750" fmla="val 59106"/>
                <a:gd name="f1751" fmla="val 134693"/>
                <a:gd name="f1752" fmla="val 135298"/>
                <a:gd name="f1753" fmla="val 54146"/>
                <a:gd name="f1754" fmla="val 136093"/>
                <a:gd name="f1755" fmla="val 52591"/>
                <a:gd name="f1756" fmla="val 135851"/>
                <a:gd name="f1757" fmla="val 50725"/>
                <a:gd name="f1758" fmla="val 135522"/>
                <a:gd name="f1759" fmla="val 48288"/>
                <a:gd name="f1760" fmla="val 133932"/>
                <a:gd name="f1761" fmla="val 132498"/>
                <a:gd name="f1762" fmla="val 44918"/>
                <a:gd name="f1763" fmla="val 131772"/>
                <a:gd name="f1764" fmla="val 131859"/>
                <a:gd name="f1765" fmla="val 132775"/>
                <a:gd name="f1766" fmla="val 133120"/>
                <a:gd name="f1767" fmla="val 43017"/>
                <a:gd name="f1768" fmla="val 133397"/>
                <a:gd name="f1769" fmla="val 42793"/>
                <a:gd name="f1770" fmla="val 133362"/>
                <a:gd name="f1771" fmla="val 42378"/>
                <a:gd name="f1772" fmla="val 133345"/>
                <a:gd name="f1773" fmla="val 133051"/>
                <a:gd name="f1774" fmla="val 41635"/>
                <a:gd name="f1775" fmla="val 132671"/>
                <a:gd name="f1776" fmla="val 41548"/>
                <a:gd name="f1777" fmla="val 132227"/>
                <a:gd name="f1778" fmla="val 41462"/>
                <a:gd name="f1779" fmla="val 131713"/>
                <a:gd name="f1780" fmla="val 41297"/>
                <a:gd name="f1781" fmla="val 131292"/>
                <a:gd name="f1782" fmla="val 131122"/>
                <a:gd name="f1783" fmla="val 130968"/>
                <a:gd name="f1784" fmla="val 41323"/>
                <a:gd name="f1785" fmla="val 130839"/>
                <a:gd name="f1786" fmla="val 41393"/>
                <a:gd name="f1787" fmla="val 130667"/>
                <a:gd name="f1788" fmla="val 41486"/>
                <a:gd name="f1789" fmla="val 130517"/>
                <a:gd name="f1790" fmla="val 41524"/>
                <a:gd name="f1791" fmla="val 130385"/>
                <a:gd name="f1792" fmla="val 129751"/>
                <a:gd name="f1793" fmla="val 129496"/>
                <a:gd name="f1794" fmla="val 40648"/>
                <a:gd name="f1795" fmla="val 128935"/>
                <a:gd name="f1796" fmla="val 128871"/>
                <a:gd name="f1797" fmla="val 128804"/>
                <a:gd name="f1798" fmla="val 40659"/>
                <a:gd name="f1799" fmla="val 128731"/>
                <a:gd name="f1800" fmla="val 40684"/>
                <a:gd name="f1801" fmla="val 129025"/>
                <a:gd name="f1802" fmla="val 129336"/>
                <a:gd name="f1803" fmla="val 40166"/>
                <a:gd name="f1804" fmla="val 129612"/>
                <a:gd name="f1805" fmla="val 39889"/>
                <a:gd name="f1806" fmla="val 129699"/>
                <a:gd name="f1807" fmla="val 39786"/>
                <a:gd name="f1808" fmla="val 129768"/>
                <a:gd name="f1809" fmla="val 39647"/>
                <a:gd name="f1810" fmla="val 129802"/>
                <a:gd name="f1811" fmla="val 39509"/>
                <a:gd name="f1812" fmla="val 129896"/>
                <a:gd name="f1813" fmla="val 39229"/>
                <a:gd name="f1814" fmla="val 130059"/>
                <a:gd name="f1815" fmla="val 38963"/>
                <a:gd name="f1816" fmla="val 130355"/>
                <a:gd name="f1817" fmla="val 130388"/>
                <a:gd name="f1818" fmla="val 130423"/>
                <a:gd name="f1819" fmla="val 38966"/>
                <a:gd name="f1820" fmla="val 130459"/>
                <a:gd name="f1821" fmla="val 38973"/>
                <a:gd name="f1822" fmla="val 130822"/>
                <a:gd name="f1823" fmla="val 39025"/>
                <a:gd name="f1824" fmla="val 130718"/>
                <a:gd name="f1825" fmla="val 39405"/>
                <a:gd name="f1826" fmla="val 130753"/>
                <a:gd name="f1827" fmla="val 39665"/>
                <a:gd name="f1828" fmla="val 130885"/>
                <a:gd name="f1829" fmla="val 40368"/>
                <a:gd name="f1830" fmla="val 131150"/>
                <a:gd name="f1831" fmla="val 40680"/>
                <a:gd name="f1832" fmla="val 131522"/>
                <a:gd name="f1833" fmla="val 131781"/>
                <a:gd name="f1834" fmla="val 132092"/>
                <a:gd name="f1835" fmla="val 40529"/>
                <a:gd name="f1836" fmla="val 132446"/>
                <a:gd name="f1837" fmla="val 40252"/>
                <a:gd name="f1838" fmla="val 132816"/>
                <a:gd name="f1839" fmla="val 39963"/>
                <a:gd name="f1840" fmla="val 133198"/>
                <a:gd name="f1841" fmla="val 39825"/>
                <a:gd name="f1842" fmla="val 133552"/>
                <a:gd name="f1843" fmla="val 134190"/>
                <a:gd name="f1844" fmla="val 134735"/>
                <a:gd name="f1845" fmla="val 40276"/>
                <a:gd name="f1846" fmla="val 134935"/>
                <a:gd name="f1847" fmla="val 41099"/>
                <a:gd name="f1848" fmla="val 135004"/>
                <a:gd name="f1849" fmla="val 41410"/>
                <a:gd name="f1850" fmla="val 135246"/>
                <a:gd name="f1851" fmla="val 41911"/>
                <a:gd name="f1852" fmla="val 135436"/>
                <a:gd name="f1853" fmla="val 136836"/>
                <a:gd name="f1854" fmla="val 42067"/>
                <a:gd name="f1855" fmla="val 137130"/>
                <a:gd name="f1856" fmla="val 43259"/>
                <a:gd name="f1857" fmla="val 137441"/>
                <a:gd name="f1858" fmla="val 44192"/>
                <a:gd name="f1859" fmla="val 137757"/>
                <a:gd name="f1860" fmla="val 45176"/>
                <a:gd name="f1861" fmla="val 138205"/>
                <a:gd name="f1862" fmla="val 45491"/>
                <a:gd name="f1863" fmla="val 138710"/>
                <a:gd name="f1864" fmla="val 139226"/>
                <a:gd name="f1865" fmla="val 139803"/>
                <a:gd name="f1866" fmla="val 45163"/>
                <a:gd name="f1867" fmla="val 140361"/>
                <a:gd name="f1868" fmla="val 44884"/>
                <a:gd name="f1869" fmla="val 141813"/>
                <a:gd name="f1870" fmla="val 44175"/>
                <a:gd name="f1871" fmla="val 140586"/>
                <a:gd name="f1872" fmla="val 43363"/>
                <a:gd name="f1873" fmla="val 140327"/>
                <a:gd name="f1874" fmla="val 42654"/>
                <a:gd name="f1875" fmla="val 140188"/>
                <a:gd name="f1876" fmla="val 42188"/>
                <a:gd name="f1877" fmla="val 139739"/>
                <a:gd name="f1878" fmla="val 41773"/>
                <a:gd name="f1879" fmla="val 139324"/>
                <a:gd name="f1880" fmla="val 41479"/>
                <a:gd name="f1881" fmla="val 137717"/>
                <a:gd name="f1882" fmla="val 40356"/>
                <a:gd name="f1883" fmla="val 137648"/>
                <a:gd name="f1884" fmla="val 138305"/>
                <a:gd name="f1885" fmla="val 37245"/>
                <a:gd name="f1886" fmla="val 138533"/>
                <a:gd name="f1887" fmla="val 36644"/>
                <a:gd name="f1888" fmla="val 138753"/>
                <a:gd name="f1889" fmla="val 36160"/>
                <a:gd name="f1890" fmla="val 139216"/>
                <a:gd name="f1891" fmla="val 139418"/>
                <a:gd name="f1892" fmla="val 139666"/>
                <a:gd name="f1893" fmla="val 36252"/>
                <a:gd name="f1894" fmla="val 139981"/>
                <a:gd name="f1895" fmla="val 140121"/>
                <a:gd name="f1896" fmla="val 36569"/>
                <a:gd name="f1897" fmla="val 140268"/>
                <a:gd name="f1898" fmla="val 36617"/>
                <a:gd name="f1899" fmla="val 140413"/>
                <a:gd name="f1900" fmla="val 140661"/>
                <a:gd name="f1901" fmla="val 140902"/>
                <a:gd name="f1902" fmla="val 36477"/>
                <a:gd name="f1903" fmla="val 141087"/>
                <a:gd name="f1904" fmla="val 142573"/>
                <a:gd name="f1905" fmla="val 34255"/>
                <a:gd name="f1906" fmla="val 142850"/>
                <a:gd name="f1907" fmla="val 29797"/>
                <a:gd name="f1908" fmla="val 141640"/>
                <a:gd name="f1909" fmla="val 27706"/>
                <a:gd name="f1910" fmla="val 141485"/>
                <a:gd name="f1911" fmla="val 27447"/>
                <a:gd name="f1912" fmla="val 141104"/>
                <a:gd name="f1913" fmla="val 27187"/>
                <a:gd name="f1914" fmla="val 141398"/>
                <a:gd name="f1915" fmla="val 26807"/>
                <a:gd name="f1916" fmla="val 141623"/>
                <a:gd name="f1917" fmla="val 141917"/>
                <a:gd name="f1918" fmla="val 142072"/>
                <a:gd name="f1919" fmla="val 27395"/>
                <a:gd name="f1920" fmla="val 142988"/>
                <a:gd name="f1921" fmla="val 28812"/>
                <a:gd name="f1922" fmla="val 143869"/>
                <a:gd name="f1923" fmla="val 30229"/>
                <a:gd name="f1924" fmla="val 144733"/>
                <a:gd name="f1925" fmla="val 31663"/>
                <a:gd name="f1926" fmla="val 144984"/>
                <a:gd name="f1927" fmla="val 32062"/>
                <a:gd name="f1928" fmla="val 145261"/>
                <a:gd name="f1929" fmla="val 32460"/>
                <a:gd name="f1930" fmla="val 145713"/>
                <a:gd name="f1931" fmla="val 145790"/>
                <a:gd name="f1932" fmla="val 145872"/>
                <a:gd name="f1933" fmla="val 32449"/>
                <a:gd name="f1934" fmla="val 145960"/>
                <a:gd name="f1935" fmla="val 32424"/>
                <a:gd name="f1936" fmla="val 146323"/>
                <a:gd name="f1937" fmla="val 146825"/>
                <a:gd name="f1938" fmla="val 32043"/>
                <a:gd name="f1939" fmla="val 146928"/>
                <a:gd name="f1940" fmla="val 31750"/>
                <a:gd name="f1941" fmla="val 147118"/>
                <a:gd name="f1942" fmla="val 31197"/>
                <a:gd name="f1943" fmla="val 146496"/>
                <a:gd name="f1944" fmla="val 30972"/>
                <a:gd name="f1945" fmla="val 146151"/>
                <a:gd name="f1946" fmla="val 30644"/>
                <a:gd name="f1947" fmla="val 145805"/>
                <a:gd name="f1948" fmla="val 30298"/>
                <a:gd name="f1949" fmla="val 144889"/>
                <a:gd name="f1950" fmla="val 29935"/>
                <a:gd name="f1951" fmla="val 145511"/>
                <a:gd name="f1952" fmla="val 29348"/>
                <a:gd name="f1953" fmla="val 146220"/>
                <a:gd name="f1954" fmla="val 28674"/>
                <a:gd name="f1955" fmla="val 145701"/>
                <a:gd name="f1956" fmla="val 28363"/>
                <a:gd name="f1957" fmla="val 145373"/>
                <a:gd name="f1958" fmla="val 27982"/>
                <a:gd name="f1959" fmla="val 144924"/>
                <a:gd name="f1960" fmla="val 27464"/>
                <a:gd name="f1961" fmla="val 144353"/>
                <a:gd name="f1962" fmla="val 27049"/>
                <a:gd name="f1963" fmla="val 143904"/>
                <a:gd name="f1964" fmla="val 26513"/>
                <a:gd name="f1965" fmla="val 142452"/>
                <a:gd name="f1966" fmla="val 24803"/>
                <a:gd name="f1967" fmla="val 140309"/>
                <a:gd name="f1968" fmla="val 24008"/>
                <a:gd name="f1969" fmla="val 138927"/>
                <a:gd name="f1970" fmla="val 23455"/>
                <a:gd name="f1971" fmla="val 137233"/>
                <a:gd name="f1972" fmla="val 22781"/>
                <a:gd name="f1973" fmla="val 135350"/>
                <a:gd name="f1974" fmla="val 23368"/>
                <a:gd name="f1975" fmla="val 133794"/>
                <a:gd name="f1976" fmla="val 22349"/>
                <a:gd name="f1977" fmla="val 133621"/>
                <a:gd name="f1978" fmla="val 22228"/>
                <a:gd name="f1979" fmla="val 22141"/>
                <a:gd name="f1980" fmla="val 133379"/>
                <a:gd name="f1981" fmla="val 21934"/>
                <a:gd name="f1982" fmla="val 134416"/>
                <a:gd name="f1983" fmla="val 21156"/>
                <a:gd name="f1984" fmla="val 134192"/>
                <a:gd name="f1985" fmla="val 19843"/>
                <a:gd name="f1986" fmla="val 134814"/>
                <a:gd name="f1987" fmla="val 18910"/>
                <a:gd name="f1988" fmla="val 135183"/>
                <a:gd name="f1989" fmla="val 18357"/>
                <a:gd name="f1990" fmla="val 137525"/>
                <a:gd name="f1991" fmla="val 17996"/>
                <a:gd name="f1992" fmla="val 139389"/>
                <a:gd name="f1993" fmla="val 140321"/>
                <a:gd name="f1994" fmla="val 141133"/>
                <a:gd name="f1995" fmla="val 18086"/>
                <a:gd name="f1996" fmla="val 141519"/>
                <a:gd name="f1997" fmla="val 18287"/>
                <a:gd name="f1998" fmla="val 141913"/>
                <a:gd name="f1999" fmla="val 18491"/>
                <a:gd name="f2000" fmla="val 142318"/>
                <a:gd name="f2001" fmla="val 18567"/>
                <a:gd name="f2002" fmla="val 142722"/>
                <a:gd name="f2003" fmla="val 143310"/>
                <a:gd name="f2004" fmla="val 143896"/>
                <a:gd name="f2005" fmla="val 18407"/>
                <a:gd name="f2006" fmla="val 144440"/>
                <a:gd name="f2007" fmla="val 18253"/>
                <a:gd name="f2008" fmla="val 145183"/>
                <a:gd name="f2009" fmla="val 18028"/>
                <a:gd name="f2010" fmla="val 144301"/>
                <a:gd name="f2011" fmla="val 17320"/>
                <a:gd name="f2012" fmla="val 16905"/>
                <a:gd name="f2013" fmla="val 144595"/>
                <a:gd name="f2014" fmla="val 16473"/>
                <a:gd name="f2015" fmla="val 144232"/>
                <a:gd name="f2016" fmla="val 15764"/>
                <a:gd name="f2017" fmla="val 144803"/>
                <a:gd name="f2018" fmla="val 144894"/>
                <a:gd name="f2019" fmla="val 15602"/>
                <a:gd name="f2020" fmla="val 144986"/>
                <a:gd name="f2021" fmla="val 15590"/>
                <a:gd name="f2022" fmla="val 145078"/>
                <a:gd name="f2023" fmla="val 145503"/>
                <a:gd name="f2024" fmla="val 145922"/>
                <a:gd name="f2025" fmla="val 15838"/>
                <a:gd name="f2026" fmla="val 146306"/>
                <a:gd name="f2027" fmla="val 16179"/>
                <a:gd name="f2028" fmla="val 146709"/>
                <a:gd name="f2029" fmla="val 16532"/>
                <a:gd name="f2030" fmla="val 147171"/>
                <a:gd name="f2031" fmla="val 16997"/>
                <a:gd name="f2032" fmla="val 147617"/>
                <a:gd name="f2033" fmla="val 147935"/>
                <a:gd name="f2034" fmla="val 148244"/>
                <a:gd name="f2035" fmla="val 16760"/>
                <a:gd name="f2036" fmla="val 148518"/>
                <a:gd name="f2037" fmla="val 16075"/>
                <a:gd name="f2038" fmla="val 148584"/>
                <a:gd name="f2039" fmla="val 15900"/>
                <a:gd name="f2040" fmla="val 148692"/>
                <a:gd name="f2041" fmla="val 15801"/>
                <a:gd name="f2042" fmla="val 148828"/>
                <a:gd name="f2043" fmla="val 148906"/>
                <a:gd name="f2044" fmla="val 148994"/>
                <a:gd name="f2045" fmla="val 15833"/>
                <a:gd name="f2046" fmla="val 149088"/>
                <a:gd name="f2047" fmla="val 149348"/>
                <a:gd name="f2048" fmla="val 16110"/>
                <a:gd name="f2049" fmla="val 16335"/>
                <a:gd name="f2050" fmla="val 149192"/>
                <a:gd name="f2051" fmla="val 16646"/>
                <a:gd name="f2052" fmla="val 148743"/>
                <a:gd name="f2053" fmla="val 17596"/>
                <a:gd name="f2054" fmla="val 147965"/>
                <a:gd name="f2055" fmla="val 18547"/>
                <a:gd name="f2056" fmla="val 19497"/>
                <a:gd name="f2057" fmla="val 147931"/>
                <a:gd name="f2058" fmla="val 21122"/>
                <a:gd name="f2059" fmla="val 148708"/>
                <a:gd name="f2060" fmla="val 22677"/>
                <a:gd name="f2061" fmla="val 150022"/>
                <a:gd name="f2062" fmla="val 151231"/>
                <a:gd name="f2063" fmla="val 24561"/>
                <a:gd name="f2064" fmla="val 152631"/>
                <a:gd name="f2065" fmla="val 153582"/>
                <a:gd name="f2066" fmla="val 153835"/>
                <a:gd name="f2067" fmla="val 26852"/>
                <a:gd name="f2068" fmla="val 154112"/>
                <a:gd name="f2069" fmla="val 27339"/>
                <a:gd name="f2070" fmla="val 154580"/>
                <a:gd name="f2071" fmla="val 154686"/>
                <a:gd name="f2072" fmla="val 154802"/>
                <a:gd name="f2073" fmla="val 27314"/>
                <a:gd name="f2074" fmla="val 154930"/>
                <a:gd name="f2075" fmla="val 27257"/>
                <a:gd name="f2076" fmla="val 155621"/>
                <a:gd name="f2077" fmla="val 155673"/>
                <a:gd name="f2078" fmla="val 26271"/>
                <a:gd name="f2079" fmla="val 155604"/>
                <a:gd name="f2080" fmla="val 25615"/>
                <a:gd name="f2081" fmla="val 155448"/>
                <a:gd name="f2082" fmla="val 24025"/>
                <a:gd name="f2083" fmla="val 155863"/>
                <a:gd name="f2084" fmla="val 22435"/>
                <a:gd name="f2085" fmla="val 154739"/>
                <a:gd name="f2086" fmla="val 20845"/>
                <a:gd name="f2087" fmla="val 154065"/>
                <a:gd name="f2088" fmla="val 19877"/>
                <a:gd name="f2089" fmla="val 153772"/>
                <a:gd name="f2090" fmla="val 18823"/>
                <a:gd name="f2091" fmla="val 152406"/>
                <a:gd name="f2092" fmla="val 152044"/>
                <a:gd name="f2093" fmla="val 18720"/>
                <a:gd name="f2094" fmla="val 151940"/>
                <a:gd name="f2095" fmla="val 18478"/>
                <a:gd name="f2096" fmla="val 151888"/>
                <a:gd name="f2097" fmla="val 18201"/>
                <a:gd name="f2098" fmla="val 151820"/>
                <a:gd name="f2099" fmla="val 17931"/>
                <a:gd name="f2100" fmla="val 151918"/>
                <a:gd name="f2101" fmla="val 17578"/>
                <a:gd name="f2102" fmla="val 152229"/>
                <a:gd name="f2103" fmla="val 152236"/>
                <a:gd name="f2104" fmla="val 152243"/>
                <a:gd name="f2105" fmla="val 17579"/>
                <a:gd name="f2106" fmla="val 152251"/>
                <a:gd name="f2107" fmla="val 152284"/>
                <a:gd name="f2108" fmla="val 17581"/>
                <a:gd name="f2109" fmla="val 152317"/>
                <a:gd name="f2110" fmla="val 17582"/>
                <a:gd name="f2111" fmla="val 152350"/>
                <a:gd name="f2112" fmla="val 153000"/>
                <a:gd name="f2113" fmla="val 153628"/>
                <a:gd name="f2114" fmla="val 17254"/>
                <a:gd name="f2115" fmla="val 154277"/>
                <a:gd name="f2116" fmla="val 154558"/>
                <a:gd name="f2117" fmla="val 154844"/>
                <a:gd name="f2118" fmla="val 17316"/>
                <a:gd name="f2119" fmla="val 155137"/>
                <a:gd name="f2120" fmla="val 17493"/>
                <a:gd name="f2121" fmla="val 155393"/>
                <a:gd name="f2122" fmla="val 17649"/>
                <a:gd name="f2123" fmla="val 155627"/>
                <a:gd name="f2124" fmla="val 17726"/>
                <a:gd name="f2125" fmla="val 155836"/>
                <a:gd name="f2126" fmla="val 156249"/>
                <a:gd name="f2127" fmla="val 156566"/>
                <a:gd name="f2128" fmla="val 17427"/>
                <a:gd name="f2129" fmla="val 156761"/>
                <a:gd name="f2130" fmla="val 16853"/>
                <a:gd name="f2131" fmla="val 157072"/>
                <a:gd name="f2132" fmla="val 15920"/>
                <a:gd name="f2133" fmla="val 157954"/>
                <a:gd name="f2134" fmla="val 15505"/>
                <a:gd name="f2135" fmla="val 158662"/>
                <a:gd name="f2136" fmla="val 15039"/>
                <a:gd name="f2137" fmla="val 158771"/>
                <a:gd name="f2138" fmla="val 14969"/>
                <a:gd name="f2139" fmla="val 158912"/>
                <a:gd name="f2140" fmla="val 14953"/>
                <a:gd name="f2141" fmla="val 159064"/>
                <a:gd name="f2142" fmla="val 159192"/>
                <a:gd name="f2143" fmla="val 159327"/>
                <a:gd name="f2144" fmla="val 14964"/>
                <a:gd name="f2145" fmla="val 159458"/>
                <a:gd name="f2146" fmla="val 159792"/>
                <a:gd name="f2147" fmla="val 160100"/>
                <a:gd name="f2148" fmla="val 14892"/>
                <a:gd name="f2149" fmla="val 160183"/>
                <a:gd name="f2150" fmla="val 14382"/>
                <a:gd name="f2151" fmla="val 160304"/>
                <a:gd name="f2152" fmla="val 13501"/>
                <a:gd name="f2153" fmla="val 159475"/>
                <a:gd name="f2154" fmla="val 13310"/>
                <a:gd name="f2155" fmla="val 158887"/>
                <a:gd name="f2156" fmla="val 12965"/>
                <a:gd name="f2157" fmla="val 12827"/>
                <a:gd name="f2158" fmla="val 158334"/>
                <a:gd name="f2159" fmla="val 12550"/>
                <a:gd name="f2160" fmla="val 158351"/>
                <a:gd name="f2161" fmla="val 12395"/>
                <a:gd name="f2162" fmla="val 158404"/>
                <a:gd name="f2163" fmla="val 12154"/>
                <a:gd name="f2164" fmla="val 158582"/>
                <a:gd name="f2165" fmla="val 12097"/>
                <a:gd name="f2166" fmla="val 158776"/>
                <a:gd name="f2167" fmla="val 158903"/>
                <a:gd name="f2168" fmla="val 159037"/>
                <a:gd name="f2169" fmla="val 12122"/>
                <a:gd name="f2170" fmla="val 159146"/>
                <a:gd name="f2171" fmla="val 12135"/>
                <a:gd name="f2172" fmla="val 160460"/>
                <a:gd name="f2173" fmla="val 12308"/>
                <a:gd name="f2174" fmla="val 161652"/>
                <a:gd name="f2175" fmla="val 12999"/>
                <a:gd name="f2176" fmla="val 163017"/>
                <a:gd name="f2177" fmla="val 163570"/>
                <a:gd name="f2178" fmla="val 163795"/>
                <a:gd name="f2179" fmla="val 12913"/>
                <a:gd name="f2180" fmla="val 164002"/>
                <a:gd name="f2181" fmla="val 164745"/>
                <a:gd name="f2182" fmla="val 10182"/>
                <a:gd name="f2183" fmla="val 163311"/>
                <a:gd name="f2184" fmla="val 10010"/>
                <a:gd name="f2185" fmla="val 161998"/>
                <a:gd name="f2186" fmla="val 9923"/>
                <a:gd name="f2187" fmla="val 160218"/>
                <a:gd name="f2188" fmla="val 9820"/>
                <a:gd name="f2189" fmla="val 158438"/>
                <a:gd name="f2190" fmla="val 9543"/>
                <a:gd name="f2191" fmla="val 156710"/>
                <a:gd name="f2192" fmla="val 9076"/>
                <a:gd name="f2193" fmla="val 153313"/>
                <a:gd name="f2194" fmla="val 8169"/>
                <a:gd name="f2195" fmla="val 149984"/>
                <a:gd name="f2196" fmla="val 6872"/>
                <a:gd name="f2197" fmla="val 146431"/>
                <a:gd name="f2198" fmla="val 145249"/>
                <a:gd name="f2199" fmla="val 144041"/>
                <a:gd name="f2200" fmla="val 7016"/>
                <a:gd name="f2201" fmla="val 142798"/>
                <a:gd name="f2202" fmla="val 7366"/>
                <a:gd name="f2203" fmla="val 142441"/>
                <a:gd name="f2204" fmla="val 7468"/>
                <a:gd name="f2205" fmla="val 142044"/>
                <a:gd name="f2206" fmla="val 7507"/>
                <a:gd name="f2207" fmla="val 141624"/>
                <a:gd name="f2208" fmla="val 140475"/>
                <a:gd name="f2209" fmla="val 139148"/>
                <a:gd name="f2210" fmla="val 7211"/>
                <a:gd name="f2211" fmla="val 137959"/>
                <a:gd name="f2212" fmla="val 7072"/>
                <a:gd name="f2213" fmla="val 135760"/>
                <a:gd name="f2214" fmla="val 6810"/>
                <a:gd name="f2215" fmla="val 133765"/>
                <a:gd name="f2216" fmla="val 5577"/>
                <a:gd name="f2217" fmla="val 131513"/>
                <a:gd name="f2218" fmla="val 131235"/>
                <a:gd name="f2219" fmla="val 130953"/>
                <a:gd name="f2220" fmla="val 5596"/>
                <a:gd name="f2221" fmla="val 130666"/>
                <a:gd name="f2222" fmla="val 5637"/>
                <a:gd name="f2223" fmla="val 130197"/>
                <a:gd name="f2224" fmla="val 5701"/>
                <a:gd name="f2225" fmla="val 129713"/>
                <a:gd name="f2226" fmla="val 5752"/>
                <a:gd name="f2227" fmla="val 129231"/>
                <a:gd name="f2228" fmla="val 128525"/>
                <a:gd name="f2229" fmla="val 127823"/>
                <a:gd name="f2230" fmla="val 5641"/>
                <a:gd name="f2231" fmla="val 127175"/>
                <a:gd name="f2232" fmla="val 5292"/>
                <a:gd name="f2233" fmla="val 124583"/>
                <a:gd name="f2234" fmla="val 3857"/>
                <a:gd name="f2235" fmla="val 121352"/>
                <a:gd name="f2236" fmla="val 4808"/>
                <a:gd name="f2237" fmla="val 118811"/>
                <a:gd name="f2238" fmla="val 3097"/>
                <a:gd name="f2239" fmla="val 118623"/>
                <a:gd name="f2240" fmla="val 2965"/>
                <a:gd name="f2241" fmla="val 118385"/>
                <a:gd name="f2242" fmla="val 2894"/>
                <a:gd name="f2243" fmla="val 118144"/>
                <a:gd name="f2244" fmla="val 117786"/>
                <a:gd name="f2245" fmla="val 117421"/>
                <a:gd name="f2246" fmla="val 3050"/>
                <a:gd name="f2247" fmla="val 117204"/>
                <a:gd name="f2248" fmla="val 3391"/>
                <a:gd name="f2249" fmla="val 116737"/>
                <a:gd name="f2250" fmla="val 4117"/>
                <a:gd name="f2251" fmla="val 117601"/>
                <a:gd name="f2252" fmla="val 4134"/>
                <a:gd name="f2253" fmla="val 117930"/>
                <a:gd name="f2254" fmla="val 4462"/>
                <a:gd name="f2255" fmla="val 118103"/>
                <a:gd name="f2256" fmla="val 4670"/>
                <a:gd name="f2257" fmla="val 118154"/>
                <a:gd name="f2258" fmla="val 4946"/>
                <a:gd name="f2259" fmla="val 118068"/>
                <a:gd name="f2260" fmla="val 5188"/>
                <a:gd name="f2261" fmla="val 117958"/>
                <a:gd name="f2262" fmla="val 5398"/>
                <a:gd name="f2263" fmla="val 116241"/>
                <a:gd name="f2264" fmla="val 5510"/>
                <a:gd name="f2265" fmla="val 114740"/>
                <a:gd name="f2266" fmla="val 113645"/>
                <a:gd name="f2267" fmla="val 112664"/>
                <a:gd name="f2268" fmla="val 5450"/>
                <a:gd name="f2269" fmla="val 112503"/>
                <a:gd name="f2270" fmla="val 5326"/>
                <a:gd name="f2271" fmla="val 111242"/>
                <a:gd name="f2272" fmla="val 4410"/>
                <a:gd name="f2273" fmla="val 109825"/>
                <a:gd name="f2274" fmla="val 3719"/>
                <a:gd name="f2275" fmla="val 108321"/>
                <a:gd name="f2276" fmla="val 3287"/>
                <a:gd name="f2277" fmla="val 108108"/>
                <a:gd name="f2278" fmla="val 3224"/>
                <a:gd name="f2279" fmla="val 107902"/>
                <a:gd name="f2280" fmla="val 3198"/>
                <a:gd name="f2281" fmla="val 107703"/>
                <a:gd name="f2282" fmla="val 106742"/>
                <a:gd name="f2283" fmla="val 105934"/>
                <a:gd name="f2284" fmla="val 3807"/>
                <a:gd name="f2285" fmla="val 105084"/>
                <a:gd name="f2286" fmla="val 105000"/>
                <a:gd name="f2287" fmla="val 104915"/>
                <a:gd name="f2288" fmla="val 3801"/>
                <a:gd name="f2289" fmla="val 104830"/>
                <a:gd name="f2290" fmla="val 3788"/>
                <a:gd name="f2291" fmla="val 102083"/>
                <a:gd name="f2292" fmla="val 99266"/>
                <a:gd name="f2293" fmla="val 3909"/>
                <a:gd name="f2294" fmla="val 96760"/>
                <a:gd name="f2295" fmla="val 1559"/>
                <a:gd name="f2296" fmla="val 95295"/>
                <a:gd name="f2297" fmla="val 185"/>
                <a:gd name="f2298" fmla="val 93272"/>
                <a:gd name="f2299" fmla="val 50"/>
                <a:gd name="f2300" fmla="val 91223"/>
                <a:gd name="f2301" fmla="val 90718"/>
                <a:gd name="f2302" fmla="val 90212"/>
                <a:gd name="f2303" fmla="val 58"/>
                <a:gd name="f2304" fmla="val 89713"/>
                <a:gd name="f2305" fmla="val 89152"/>
                <a:gd name="f2306" fmla="val 88600"/>
                <a:gd name="f2307" fmla="val 48"/>
                <a:gd name="f2308" fmla="val 88067"/>
                <a:gd name="f2309" fmla="val 4"/>
                <a:gd name="f2310" fmla="val 88037"/>
                <a:gd name="f2311" fmla="val 2"/>
                <a:gd name="f2312" fmla="val 88007"/>
                <a:gd name="f2313" fmla="*/ f0 1 164746"/>
                <a:gd name="f2314" fmla="*/ f1 1 124369"/>
                <a:gd name="f2315" fmla="val f2"/>
                <a:gd name="f2316" fmla="val f3"/>
                <a:gd name="f2317" fmla="val f4"/>
                <a:gd name="f2318" fmla="+- f2317 0 f2315"/>
                <a:gd name="f2319" fmla="+- f2316 0 f2315"/>
                <a:gd name="f2320" fmla="*/ f2319 1 164746"/>
                <a:gd name="f2321" fmla="*/ f2318 1 124369"/>
                <a:gd name="f2322" fmla="*/ f2315 1 f2320"/>
                <a:gd name="f2323" fmla="*/ f2316 1 f2320"/>
                <a:gd name="f2324" fmla="*/ f2315 1 f2321"/>
                <a:gd name="f2325" fmla="*/ f2317 1 f2321"/>
                <a:gd name="f2326" fmla="*/ f2322 f2313 1"/>
                <a:gd name="f2327" fmla="*/ f2323 f2313 1"/>
                <a:gd name="f2328" fmla="*/ f2325 f2314 1"/>
                <a:gd name="f2329" fmla="*/ f2324 f2314 1"/>
              </a:gdLst>
              <a:ahLst/>
              <a:cxnLst>
                <a:cxn ang="3cd4">
                  <a:pos x="hc" y="t"/>
                </a:cxn>
                <a:cxn ang="0">
                  <a:pos x="r" y="vc"/>
                </a:cxn>
                <a:cxn ang="cd4">
                  <a:pos x="hc" y="b"/>
                </a:cxn>
                <a:cxn ang="cd2">
                  <a:pos x="l" y="vc"/>
                </a:cxn>
              </a:cxnLst>
              <a:rect l="f2326" t="f2329" r="f2327" b="f2328"/>
              <a:pathLst>
                <a:path w="164746" h="124369">
                  <a:moveTo>
                    <a:pt x="f5" y="f6"/>
                  </a:moveTo>
                  <a:cubicBezTo>
                    <a:pt x="f7" y="f6"/>
                    <a:pt x="f8" y="f9"/>
                    <a:pt x="f10" y="f11"/>
                  </a:cubicBezTo>
                  <a:cubicBezTo>
                    <a:pt x="f10" y="f12"/>
                    <a:pt x="f13" y="f14"/>
                    <a:pt x="f15" y="f14"/>
                  </a:cubicBezTo>
                  <a:cubicBezTo>
                    <a:pt x="f16" y="f14"/>
                    <a:pt x="f17" y="f18"/>
                    <a:pt x="f19" y="f20"/>
                  </a:cubicBezTo>
                  <a:cubicBezTo>
                    <a:pt x="f21" y="f22"/>
                    <a:pt x="f23" y="f24"/>
                    <a:pt x="f25" y="f26"/>
                  </a:cubicBezTo>
                  <a:lnTo>
                    <a:pt x="f27" y="f28"/>
                  </a:lnTo>
                  <a:cubicBezTo>
                    <a:pt x="f29" y="f30"/>
                    <a:pt x="f31" y="f6"/>
                    <a:pt x="f5" y="f6"/>
                  </a:cubicBezTo>
                  <a:close/>
                  <a:moveTo>
                    <a:pt x="f32" y="f28"/>
                  </a:moveTo>
                  <a:cubicBezTo>
                    <a:pt x="f33" y="f28"/>
                    <a:pt x="f34" y="f35"/>
                    <a:pt x="f36" y="f37"/>
                  </a:cubicBezTo>
                  <a:cubicBezTo>
                    <a:pt x="f38" y="f39"/>
                    <a:pt x="f40" y="f41"/>
                    <a:pt x="f42" y="f43"/>
                  </a:cubicBezTo>
                  <a:cubicBezTo>
                    <a:pt x="f44" y="f45"/>
                    <a:pt x="f46" y="f47"/>
                    <a:pt x="f48" y="f49"/>
                  </a:cubicBezTo>
                  <a:cubicBezTo>
                    <a:pt x="f50" y="f51"/>
                    <a:pt x="f52" y="f45"/>
                    <a:pt x="f53" y="f54"/>
                  </a:cubicBezTo>
                  <a:cubicBezTo>
                    <a:pt x="f55" y="f56"/>
                    <a:pt x="f57" y="f28"/>
                    <a:pt x="f32" y="f28"/>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80"/>
                    <a:pt x="f58" y="f81"/>
                  </a:cubicBezTo>
                  <a:cubicBezTo>
                    <a:pt x="f82" y="f83"/>
                    <a:pt x="f84" y="f85"/>
                    <a:pt x="f86" y="f87"/>
                  </a:cubicBezTo>
                  <a:cubicBezTo>
                    <a:pt x="f88" y="f89"/>
                    <a:pt x="f90" y="f91"/>
                    <a:pt x="f92" y="f93"/>
                  </a:cubicBezTo>
                  <a:cubicBezTo>
                    <a:pt x="f94" y="f95"/>
                    <a:pt x="f96" y="f97"/>
                    <a:pt x="f98" y="f97"/>
                  </a:cubicBezTo>
                  <a:cubicBezTo>
                    <a:pt x="f99" y="f97"/>
                    <a:pt x="f100" y="f101"/>
                    <a:pt x="f102" y="f103"/>
                  </a:cubicBezTo>
                  <a:cubicBezTo>
                    <a:pt x="f104" y="f105"/>
                    <a:pt x="f106" y="f107"/>
                    <a:pt x="f108" y="f107"/>
                  </a:cubicBezTo>
                  <a:cubicBezTo>
                    <a:pt x="f109" y="f107"/>
                    <a:pt x="f110" y="f111"/>
                    <a:pt x="f112" y="f113"/>
                  </a:cubicBezTo>
                  <a:cubicBezTo>
                    <a:pt x="f114" y="f115"/>
                    <a:pt x="f116" y="f117"/>
                    <a:pt x="f118" y="f117"/>
                  </a:cubicBezTo>
                  <a:cubicBezTo>
                    <a:pt x="f119" y="f117"/>
                    <a:pt x="f120" y="f121"/>
                    <a:pt x="f122" y="f123"/>
                  </a:cubicBezTo>
                  <a:cubicBezTo>
                    <a:pt x="f124" y="f125"/>
                    <a:pt x="f126" y="f127"/>
                    <a:pt x="f128" y="f129"/>
                  </a:cubicBezTo>
                  <a:lnTo>
                    <a:pt x="f128" y="f129"/>
                  </a:lnTo>
                  <a:lnTo>
                    <a:pt x="f128" y="f130"/>
                  </a:lnTo>
                  <a:cubicBezTo>
                    <a:pt x="f131" y="f132"/>
                    <a:pt x="f133" y="f103"/>
                    <a:pt x="f134" y="f135"/>
                  </a:cubicBezTo>
                  <a:cubicBezTo>
                    <a:pt x="f136" y="f137"/>
                    <a:pt x="f138" y="f139"/>
                    <a:pt x="f140" y="f141"/>
                  </a:cubicBezTo>
                  <a:cubicBezTo>
                    <a:pt x="f142" y="f143"/>
                    <a:pt x="f144" y="f145"/>
                    <a:pt x="f146" y="f78"/>
                  </a:cubicBezTo>
                  <a:cubicBezTo>
                    <a:pt x="f147" y="f148"/>
                    <a:pt x="f149" y="f150"/>
                    <a:pt x="f151" y="f152"/>
                  </a:cubicBezTo>
                  <a:cubicBezTo>
                    <a:pt x="f153" y="f154"/>
                    <a:pt x="f155" y="f156"/>
                    <a:pt x="f157" y="f158"/>
                  </a:cubicBezTo>
                  <a:cubicBezTo>
                    <a:pt x="f159" y="f160"/>
                    <a:pt x="f161" y="f162"/>
                    <a:pt x="f163" y="f164"/>
                  </a:cubicBezTo>
                  <a:cubicBezTo>
                    <a:pt x="f165" y="f166"/>
                    <a:pt x="f167" y="f168"/>
                    <a:pt x="f58" y="f59"/>
                  </a:cubicBezTo>
                  <a:close/>
                  <a:moveTo>
                    <a:pt x="f169" y="f170"/>
                  </a:moveTo>
                  <a:cubicBezTo>
                    <a:pt x="f171" y="f170"/>
                    <a:pt x="f172" y="f173"/>
                    <a:pt x="f46" y="f174"/>
                  </a:cubicBezTo>
                  <a:cubicBezTo>
                    <a:pt x="f175" y="f176"/>
                    <a:pt x="f177" y="f178"/>
                    <a:pt x="f179" y="f178"/>
                  </a:cubicBezTo>
                  <a:cubicBezTo>
                    <a:pt x="f180" y="f178"/>
                    <a:pt x="f181" y="f182"/>
                    <a:pt x="f183" y="f184"/>
                  </a:cubicBezTo>
                  <a:cubicBezTo>
                    <a:pt x="f185" y="f186"/>
                    <a:pt x="f187" y="f188"/>
                    <a:pt x="f189" y="f188"/>
                  </a:cubicBezTo>
                  <a:cubicBezTo>
                    <a:pt x="f190" y="f188"/>
                    <a:pt x="f191" y="f192"/>
                    <a:pt x="f193" y="f194"/>
                  </a:cubicBezTo>
                  <a:cubicBezTo>
                    <a:pt x="f195" y="f196"/>
                    <a:pt x="f197" y="f198"/>
                    <a:pt x="f199" y="f200"/>
                  </a:cubicBezTo>
                  <a:cubicBezTo>
                    <a:pt x="f201" y="f202"/>
                    <a:pt x="f203" y="f204"/>
                    <a:pt x="f205" y="f206"/>
                  </a:cubicBezTo>
                  <a:lnTo>
                    <a:pt x="f205" y="f207"/>
                  </a:lnTo>
                  <a:cubicBezTo>
                    <a:pt x="f208" y="f209"/>
                    <a:pt x="f210" y="f211"/>
                    <a:pt x="f212" y="f211"/>
                  </a:cubicBezTo>
                  <a:cubicBezTo>
                    <a:pt x="f213" y="f211"/>
                    <a:pt x="f214" y="f215"/>
                    <a:pt x="f216" y="f215"/>
                  </a:cubicBezTo>
                  <a:cubicBezTo>
                    <a:pt x="f217" y="f215"/>
                    <a:pt x="f218" y="f219"/>
                    <a:pt x="f220" y="f221"/>
                  </a:cubicBezTo>
                  <a:cubicBezTo>
                    <a:pt x="f222" y="f223"/>
                    <a:pt x="f224" y="f225"/>
                    <a:pt x="f226" y="f225"/>
                  </a:cubicBezTo>
                  <a:cubicBezTo>
                    <a:pt x="f227" y="f225"/>
                    <a:pt x="f228" y="f229"/>
                    <a:pt x="f230" y="f206"/>
                  </a:cubicBezTo>
                  <a:cubicBezTo>
                    <a:pt x="f231" y="f232"/>
                    <a:pt x="f233" y="f234"/>
                    <a:pt x="f235" y="f234"/>
                  </a:cubicBezTo>
                  <a:cubicBezTo>
                    <a:pt x="f236" y="f234"/>
                    <a:pt x="f237" y="f238"/>
                    <a:pt x="f239" y="f238"/>
                  </a:cubicBezTo>
                  <a:cubicBezTo>
                    <a:pt x="f240" y="f238"/>
                    <a:pt x="f241" y="f242"/>
                    <a:pt x="f243" y="f244"/>
                  </a:cubicBezTo>
                  <a:cubicBezTo>
                    <a:pt x="f245" y="f246"/>
                    <a:pt x="f247" y="f248"/>
                    <a:pt x="f249" y="f250"/>
                  </a:cubicBezTo>
                  <a:cubicBezTo>
                    <a:pt x="f251" y="f184"/>
                    <a:pt x="f252" y="f253"/>
                    <a:pt x="f254" y="f255"/>
                  </a:cubicBezTo>
                  <a:cubicBezTo>
                    <a:pt x="f256" y="f257"/>
                    <a:pt x="f258" y="f170"/>
                    <a:pt x="f169" y="f170"/>
                  </a:cubicBezTo>
                  <a:close/>
                  <a:moveTo>
                    <a:pt x="f259" y="f260"/>
                  </a:moveTo>
                  <a:cubicBezTo>
                    <a:pt x="f261" y="f260"/>
                    <a:pt x="f262" y="f263"/>
                    <a:pt x="f264" y="f265"/>
                  </a:cubicBezTo>
                  <a:cubicBezTo>
                    <a:pt x="f266" y="f267"/>
                    <a:pt x="f268" y="f269"/>
                    <a:pt x="f270" y="f271"/>
                  </a:cubicBezTo>
                  <a:cubicBezTo>
                    <a:pt x="f272" y="f273"/>
                    <a:pt x="f274" y="f194"/>
                    <a:pt x="f275" y="f246"/>
                  </a:cubicBezTo>
                  <a:cubicBezTo>
                    <a:pt x="f276" y="f277"/>
                    <a:pt x="f278" y="f279"/>
                    <a:pt x="f280" y="f281"/>
                  </a:cubicBezTo>
                  <a:cubicBezTo>
                    <a:pt x="f282" y="f283"/>
                    <a:pt x="f284" y="f285"/>
                    <a:pt x="f286" y="f285"/>
                  </a:cubicBezTo>
                  <a:cubicBezTo>
                    <a:pt x="f287" y="f285"/>
                    <a:pt x="f288" y="f289"/>
                    <a:pt x="f290" y="f291"/>
                  </a:cubicBezTo>
                  <a:cubicBezTo>
                    <a:pt x="f292" y="f293"/>
                    <a:pt x="f294" y="f295"/>
                    <a:pt x="f296" y="f297"/>
                  </a:cubicBezTo>
                  <a:lnTo>
                    <a:pt x="f296" y="f297"/>
                  </a:lnTo>
                  <a:lnTo>
                    <a:pt x="f296" y="f298"/>
                  </a:lnTo>
                  <a:cubicBezTo>
                    <a:pt x="f299" y="f300"/>
                    <a:pt x="f301" y="f302"/>
                    <a:pt x="f303" y="f304"/>
                  </a:cubicBezTo>
                  <a:cubicBezTo>
                    <a:pt x="f305" y="f306"/>
                    <a:pt x="f307" y="f308"/>
                    <a:pt x="f303" y="f309"/>
                  </a:cubicBezTo>
                  <a:cubicBezTo>
                    <a:pt x="f310" y="f311"/>
                    <a:pt x="f312" y="f260"/>
                    <a:pt x="f259" y="f260"/>
                  </a:cubicBezTo>
                  <a:close/>
                  <a:moveTo>
                    <a:pt x="f313" y="f314"/>
                  </a:moveTo>
                  <a:cubicBezTo>
                    <a:pt x="f315" y="f314"/>
                    <a:pt x="f316" y="f317"/>
                    <a:pt x="f318" y="f319"/>
                  </a:cubicBezTo>
                  <a:cubicBezTo>
                    <a:pt x="f320" y="f321"/>
                    <a:pt x="f322" y="f323"/>
                    <a:pt x="f324" y="f325"/>
                  </a:cubicBezTo>
                  <a:cubicBezTo>
                    <a:pt x="f326" y="f327"/>
                    <a:pt x="f328" y="f329"/>
                    <a:pt x="f330" y="f331"/>
                  </a:cubicBezTo>
                  <a:cubicBezTo>
                    <a:pt x="f332" y="f333"/>
                    <a:pt x="f334" y="f291"/>
                    <a:pt x="f335" y="f336"/>
                  </a:cubicBezTo>
                  <a:cubicBezTo>
                    <a:pt x="f337" y="f338"/>
                    <a:pt x="f339" y="f340"/>
                    <a:pt x="f341" y="f340"/>
                  </a:cubicBezTo>
                  <a:cubicBezTo>
                    <a:pt x="f342" y="f340"/>
                    <a:pt x="f343" y="f344"/>
                    <a:pt x="f345" y="f346"/>
                  </a:cubicBezTo>
                  <a:cubicBezTo>
                    <a:pt x="f347" y="f336"/>
                    <a:pt x="f348" y="f333"/>
                    <a:pt x="f349" y="f350"/>
                  </a:cubicBezTo>
                  <a:cubicBezTo>
                    <a:pt x="f351" y="f352"/>
                    <a:pt x="f353" y="f354"/>
                    <a:pt x="f355" y="f356"/>
                  </a:cubicBezTo>
                  <a:cubicBezTo>
                    <a:pt x="f357" y="f358"/>
                    <a:pt x="f359" y="f360"/>
                    <a:pt x="f361" y="f360"/>
                  </a:cubicBezTo>
                  <a:cubicBezTo>
                    <a:pt x="f362" y="f360"/>
                    <a:pt x="f363" y="f364"/>
                    <a:pt x="f365" y="f366"/>
                  </a:cubicBezTo>
                  <a:cubicBezTo>
                    <a:pt x="f367" y="f368"/>
                    <a:pt x="f369" y="f370"/>
                    <a:pt x="f371" y="f370"/>
                  </a:cubicBezTo>
                  <a:cubicBezTo>
                    <a:pt x="f372" y="f370"/>
                    <a:pt x="f373" y="f374"/>
                    <a:pt x="f375" y="f376"/>
                  </a:cubicBezTo>
                  <a:cubicBezTo>
                    <a:pt x="f377" y="f378"/>
                    <a:pt x="f379" y="f380"/>
                    <a:pt x="f381" y="f380"/>
                  </a:cubicBezTo>
                  <a:cubicBezTo>
                    <a:pt x="f382" y="f380"/>
                    <a:pt x="f383" y="f384"/>
                    <a:pt x="f385" y="f384"/>
                  </a:cubicBezTo>
                  <a:cubicBezTo>
                    <a:pt x="f386" y="f384"/>
                    <a:pt x="f387" y="f388"/>
                    <a:pt x="f389" y="f390"/>
                  </a:cubicBezTo>
                  <a:cubicBezTo>
                    <a:pt x="f391" y="f392"/>
                    <a:pt x="f393" y="f394"/>
                    <a:pt x="f395" y="f394"/>
                  </a:cubicBezTo>
                  <a:cubicBezTo>
                    <a:pt x="f396" y="f394"/>
                    <a:pt x="f397" y="f398"/>
                    <a:pt x="f399" y="f400"/>
                  </a:cubicBezTo>
                  <a:cubicBezTo>
                    <a:pt x="f401" y="f402"/>
                    <a:pt x="f403" y="f404"/>
                    <a:pt x="f405" y="f406"/>
                  </a:cubicBezTo>
                  <a:cubicBezTo>
                    <a:pt x="f407" y="f408"/>
                    <a:pt x="f409" y="f410"/>
                    <a:pt x="f411" y="f410"/>
                  </a:cubicBezTo>
                  <a:cubicBezTo>
                    <a:pt x="f412" y="f410"/>
                    <a:pt x="f413" y="f410"/>
                    <a:pt x="f414" y="f410"/>
                  </a:cubicBezTo>
                  <a:cubicBezTo>
                    <a:pt x="f415" y="f416"/>
                    <a:pt x="f417" y="f418"/>
                    <a:pt x="f419" y="f418"/>
                  </a:cubicBezTo>
                  <a:cubicBezTo>
                    <a:pt x="f420" y="f418"/>
                    <a:pt x="f421" y="f422"/>
                    <a:pt x="f423" y="f422"/>
                  </a:cubicBezTo>
                  <a:cubicBezTo>
                    <a:pt x="f424" y="f422"/>
                    <a:pt x="f425" y="f426"/>
                    <a:pt x="f347" y="f427"/>
                  </a:cubicBezTo>
                  <a:cubicBezTo>
                    <a:pt x="f428" y="f429"/>
                    <a:pt x="f430" y="f431"/>
                    <a:pt x="f432" y="f431"/>
                  </a:cubicBezTo>
                  <a:cubicBezTo>
                    <a:pt x="f433" y="f431"/>
                    <a:pt x="f434" y="f435"/>
                    <a:pt x="f436" y="f437"/>
                  </a:cubicBezTo>
                  <a:cubicBezTo>
                    <a:pt x="f438" y="f439"/>
                    <a:pt x="f440" y="f441"/>
                    <a:pt x="f442" y="f441"/>
                  </a:cubicBezTo>
                  <a:cubicBezTo>
                    <a:pt x="f443" y="f441"/>
                    <a:pt x="f444" y="f445"/>
                    <a:pt x="f446" y="f447"/>
                  </a:cubicBezTo>
                  <a:cubicBezTo>
                    <a:pt x="f448" y="f437"/>
                    <a:pt x="f449" y="f450"/>
                    <a:pt x="f451" y="f452"/>
                  </a:cubicBezTo>
                  <a:cubicBezTo>
                    <a:pt x="f453" y="f454"/>
                    <a:pt x="f455" y="f456"/>
                    <a:pt x="f457" y="f458"/>
                  </a:cubicBezTo>
                  <a:cubicBezTo>
                    <a:pt x="f459" y="f460"/>
                    <a:pt x="f461" y="f462"/>
                    <a:pt x="f463" y="f464"/>
                  </a:cubicBezTo>
                  <a:cubicBezTo>
                    <a:pt x="f465" y="f466"/>
                    <a:pt x="f467" y="f468"/>
                    <a:pt x="f469" y="f470"/>
                  </a:cubicBezTo>
                  <a:cubicBezTo>
                    <a:pt x="f471" y="f472"/>
                    <a:pt x="f473" y="f474"/>
                    <a:pt x="f475" y="f474"/>
                  </a:cubicBezTo>
                  <a:cubicBezTo>
                    <a:pt x="f476" y="f474"/>
                    <a:pt x="f477" y="f478"/>
                    <a:pt x="f479" y="f480"/>
                  </a:cubicBezTo>
                  <a:cubicBezTo>
                    <a:pt x="f481" y="f482"/>
                    <a:pt x="f483" y="f484"/>
                    <a:pt x="f485" y="f484"/>
                  </a:cubicBezTo>
                  <a:cubicBezTo>
                    <a:pt x="f486" y="f484"/>
                    <a:pt x="f487" y="f488"/>
                    <a:pt x="f489" y="f488"/>
                  </a:cubicBezTo>
                  <a:cubicBezTo>
                    <a:pt x="f490" y="f488"/>
                    <a:pt x="f491" y="f492"/>
                    <a:pt x="f493" y="f494"/>
                  </a:cubicBezTo>
                  <a:cubicBezTo>
                    <a:pt x="f495" y="f496"/>
                    <a:pt x="f497" y="f498"/>
                    <a:pt x="f499" y="f500"/>
                  </a:cubicBezTo>
                  <a:cubicBezTo>
                    <a:pt x="f501" y="f502"/>
                    <a:pt x="f503" y="f504"/>
                    <a:pt x="f505" y="f504"/>
                  </a:cubicBezTo>
                  <a:cubicBezTo>
                    <a:pt x="f506" y="f504"/>
                    <a:pt x="f507" y="f508"/>
                    <a:pt x="f509" y="f508"/>
                  </a:cubicBezTo>
                  <a:cubicBezTo>
                    <a:pt x="f510" y="f508"/>
                    <a:pt x="f511" y="f508"/>
                    <a:pt x="f512" y="f513"/>
                  </a:cubicBezTo>
                  <a:cubicBezTo>
                    <a:pt x="f514" y="f515"/>
                    <a:pt x="f516" y="f517"/>
                    <a:pt x="f518" y="f519"/>
                  </a:cubicBezTo>
                  <a:cubicBezTo>
                    <a:pt x="f520" y="f521"/>
                    <a:pt x="f522" y="f523"/>
                    <a:pt x="f524" y="f523"/>
                  </a:cubicBezTo>
                  <a:cubicBezTo>
                    <a:pt x="f525" y="f523"/>
                    <a:pt x="f526" y="f527"/>
                    <a:pt x="f528" y="f529"/>
                  </a:cubicBezTo>
                  <a:cubicBezTo>
                    <a:pt x="f530" y="f531"/>
                    <a:pt x="f532" y="f533"/>
                    <a:pt x="f534" y="f533"/>
                  </a:cubicBezTo>
                  <a:cubicBezTo>
                    <a:pt x="f535" y="f533"/>
                    <a:pt x="f536" y="f537"/>
                    <a:pt x="f538" y="f539"/>
                  </a:cubicBezTo>
                  <a:cubicBezTo>
                    <a:pt x="f540" y="f541"/>
                    <a:pt x="f542" y="f543"/>
                    <a:pt x="f544" y="f545"/>
                  </a:cubicBezTo>
                  <a:cubicBezTo>
                    <a:pt x="f546" y="f547"/>
                    <a:pt x="f548" y="f549"/>
                    <a:pt x="f550" y="f549"/>
                  </a:cubicBezTo>
                  <a:cubicBezTo>
                    <a:pt x="f551" y="f549"/>
                    <a:pt x="f552" y="f553"/>
                    <a:pt x="f554" y="f555"/>
                  </a:cubicBezTo>
                  <a:cubicBezTo>
                    <a:pt x="f556" y="f557"/>
                    <a:pt x="f558" y="f559"/>
                    <a:pt x="f560" y="f559"/>
                  </a:cubicBezTo>
                  <a:cubicBezTo>
                    <a:pt x="f561" y="f559"/>
                    <a:pt x="f562" y="f563"/>
                    <a:pt x="f564" y="f565"/>
                  </a:cubicBezTo>
                  <a:cubicBezTo>
                    <a:pt x="f566" y="f567"/>
                    <a:pt x="f568" y="f569"/>
                    <a:pt x="f570" y="f569"/>
                  </a:cubicBezTo>
                  <a:cubicBezTo>
                    <a:pt x="f571" y="f569"/>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457" y="f598"/>
                  </a:cubicBezTo>
                  <a:cubicBezTo>
                    <a:pt x="f599" y="f600"/>
                    <a:pt x="f601" y="f295"/>
                    <a:pt x="f602" y="f603"/>
                  </a:cubicBezTo>
                  <a:cubicBezTo>
                    <a:pt x="f604" y="f605"/>
                    <a:pt x="f606" y="f607"/>
                    <a:pt x="f608" y="f607"/>
                  </a:cubicBezTo>
                  <a:cubicBezTo>
                    <a:pt x="f609" y="f607"/>
                    <a:pt x="f610" y="f611"/>
                    <a:pt x="f612" y="f613"/>
                  </a:cubicBezTo>
                  <a:cubicBezTo>
                    <a:pt x="f140" y="f614"/>
                    <a:pt x="f615" y="f616"/>
                    <a:pt x="f617" y="f618"/>
                  </a:cubicBezTo>
                  <a:cubicBezTo>
                    <a:pt x="f619" y="f620"/>
                    <a:pt x="f621" y="f622"/>
                    <a:pt x="f623" y="f622"/>
                  </a:cubicBezTo>
                  <a:cubicBezTo>
                    <a:pt x="f624" y="f622"/>
                    <a:pt x="f324" y="f625"/>
                    <a:pt x="f626" y="f329"/>
                  </a:cubicBezTo>
                  <a:cubicBezTo>
                    <a:pt x="f627" y="f628"/>
                    <a:pt x="f629" y="f630"/>
                    <a:pt x="f631" y="f630"/>
                  </a:cubicBezTo>
                  <a:cubicBezTo>
                    <a:pt x="f632" y="f630"/>
                    <a:pt x="f633" y="f634"/>
                    <a:pt x="f635" y="f636"/>
                  </a:cubicBezTo>
                  <a:cubicBezTo>
                    <a:pt x="f626" y="f637"/>
                    <a:pt x="f638" y="f639"/>
                    <a:pt x="f640" y="f641"/>
                  </a:cubicBezTo>
                  <a:cubicBezTo>
                    <a:pt x="f642" y="f643"/>
                    <a:pt x="f644" y="f645"/>
                    <a:pt x="f646" y="f647"/>
                  </a:cubicBezTo>
                  <a:cubicBezTo>
                    <a:pt x="f648" y="f649"/>
                    <a:pt x="f650" y="f651"/>
                    <a:pt x="f652" y="f653"/>
                  </a:cubicBezTo>
                  <a:cubicBezTo>
                    <a:pt x="f654" y="f655"/>
                    <a:pt x="f656" y="f314"/>
                    <a:pt x="f313" y="f314"/>
                  </a:cubicBezTo>
                  <a:close/>
                  <a:moveTo>
                    <a:pt x="f657" y="f658"/>
                  </a:moveTo>
                  <a:cubicBezTo>
                    <a:pt x="f659" y="f658"/>
                    <a:pt x="f660" y="f661"/>
                    <a:pt x="f662" y="f663"/>
                  </a:cubicBezTo>
                  <a:cubicBezTo>
                    <a:pt x="f664" y="f665"/>
                    <a:pt x="f666" y="f667"/>
                    <a:pt x="f668" y="f667"/>
                  </a:cubicBezTo>
                  <a:cubicBezTo>
                    <a:pt x="f669" y="f667"/>
                    <a:pt x="f670" y="f671"/>
                    <a:pt x="f672" y="f673"/>
                  </a:cubicBezTo>
                  <a:cubicBezTo>
                    <a:pt x="f674" y="f675"/>
                    <a:pt x="f676" y="f677"/>
                    <a:pt x="f678" y="f677"/>
                  </a:cubicBezTo>
                  <a:cubicBezTo>
                    <a:pt x="f679" y="f677"/>
                    <a:pt x="f680" y="f681"/>
                    <a:pt x="f682" y="f683"/>
                  </a:cubicBezTo>
                  <a:cubicBezTo>
                    <a:pt x="f684" y="f685"/>
                    <a:pt x="f686" y="f687"/>
                    <a:pt x="f688" y="f689"/>
                  </a:cubicBezTo>
                  <a:lnTo>
                    <a:pt x="f688" y="f690"/>
                  </a:lnTo>
                  <a:cubicBezTo>
                    <a:pt x="f691" y="f692"/>
                    <a:pt x="f693" y="f694"/>
                    <a:pt x="f695" y="f694"/>
                  </a:cubicBezTo>
                  <a:cubicBezTo>
                    <a:pt x="f696" y="f694"/>
                    <a:pt x="f697" y="f698"/>
                    <a:pt x="f699" y="f700"/>
                  </a:cubicBezTo>
                  <a:cubicBezTo>
                    <a:pt x="f701" y="f702"/>
                    <a:pt x="f703" y="f704"/>
                    <a:pt x="f703" y="f705"/>
                  </a:cubicBezTo>
                  <a:cubicBezTo>
                    <a:pt x="f706" y="f707"/>
                    <a:pt x="f708" y="f709"/>
                    <a:pt x="f264" y="f710"/>
                  </a:cubicBezTo>
                  <a:cubicBezTo>
                    <a:pt x="f711" y="f712"/>
                    <a:pt x="f713" y="f714"/>
                    <a:pt x="f715" y="f716"/>
                  </a:cubicBezTo>
                  <a:cubicBezTo>
                    <a:pt x="f717" y="f718"/>
                    <a:pt x="f719" y="f658"/>
                    <a:pt x="f657" y="f658"/>
                  </a:cubicBezTo>
                  <a:close/>
                  <a:moveTo>
                    <a:pt x="f720" y="f721"/>
                  </a:moveTo>
                  <a:lnTo>
                    <a:pt x="f720" y="f721"/>
                  </a:lnTo>
                  <a:cubicBezTo>
                    <a:pt x="f722" y="f723"/>
                    <a:pt x="f724" y="f725"/>
                    <a:pt x="f726" y="f727"/>
                  </a:cubicBezTo>
                  <a:cubicBezTo>
                    <a:pt x="f728" y="f729"/>
                    <a:pt x="f730" y="f731"/>
                    <a:pt x="f732" y="f733"/>
                  </a:cubicBezTo>
                  <a:cubicBezTo>
                    <a:pt x="f734" y="f735"/>
                    <a:pt x="f736" y="f737"/>
                    <a:pt x="f738" y="f739"/>
                  </a:cubicBezTo>
                  <a:cubicBezTo>
                    <a:pt x="f740" y="f741"/>
                    <a:pt x="f742" y="f743"/>
                    <a:pt x="f744" y="f745"/>
                  </a:cubicBezTo>
                  <a:cubicBezTo>
                    <a:pt x="f746" y="f747"/>
                    <a:pt x="f748" y="f749"/>
                    <a:pt x="f750" y="f751"/>
                  </a:cubicBezTo>
                  <a:cubicBezTo>
                    <a:pt x="f752" y="f753"/>
                    <a:pt x="f197" y="f754"/>
                    <a:pt x="f197" y="f755"/>
                  </a:cubicBezTo>
                  <a:cubicBezTo>
                    <a:pt x="f756" y="f757"/>
                    <a:pt x="f758" y="f759"/>
                    <a:pt x="f760" y="f761"/>
                  </a:cubicBezTo>
                  <a:cubicBezTo>
                    <a:pt x="f762" y="f763"/>
                    <a:pt x="f764" y="f765"/>
                    <a:pt x="f720" y="f721"/>
                  </a:cubicBezTo>
                  <a:close/>
                  <a:moveTo>
                    <a:pt x="f766" y="f767"/>
                  </a:moveTo>
                  <a:cubicBezTo>
                    <a:pt x="f768" y="f767"/>
                    <a:pt x="f769" y="f770"/>
                    <a:pt x="f771" y="f772"/>
                  </a:cubicBezTo>
                  <a:cubicBezTo>
                    <a:pt x="f773" y="f774"/>
                    <a:pt x="f775" y="f776"/>
                    <a:pt x="f777" y="f776"/>
                  </a:cubicBezTo>
                  <a:cubicBezTo>
                    <a:pt x="f778" y="f776"/>
                    <a:pt x="f779" y="f780"/>
                    <a:pt x="f781" y="f782"/>
                  </a:cubicBezTo>
                  <a:cubicBezTo>
                    <a:pt x="f783" y="f784"/>
                    <a:pt x="f785" y="f784"/>
                    <a:pt x="f786" y="f784"/>
                  </a:cubicBezTo>
                  <a:cubicBezTo>
                    <a:pt x="f787" y="f784"/>
                    <a:pt x="f788" y="f789"/>
                    <a:pt x="f790" y="f789"/>
                  </a:cubicBezTo>
                  <a:cubicBezTo>
                    <a:pt x="f791" y="f789"/>
                    <a:pt x="f792" y="f793"/>
                    <a:pt x="f794" y="f795"/>
                  </a:cubicBezTo>
                  <a:cubicBezTo>
                    <a:pt x="f796" y="f797"/>
                    <a:pt x="f798" y="f799"/>
                    <a:pt x="f800" y="f799"/>
                  </a:cubicBezTo>
                  <a:cubicBezTo>
                    <a:pt x="f801" y="f799"/>
                    <a:pt x="f802" y="f803"/>
                    <a:pt x="f804" y="f805"/>
                  </a:cubicBezTo>
                  <a:cubicBezTo>
                    <a:pt x="f806" y="f807"/>
                    <a:pt x="f808" y="f809"/>
                    <a:pt x="f810" y="f809"/>
                  </a:cubicBezTo>
                  <a:cubicBezTo>
                    <a:pt x="f811" y="f809"/>
                    <a:pt x="f812" y="f813"/>
                    <a:pt x="f814" y="f815"/>
                  </a:cubicBezTo>
                  <a:cubicBezTo>
                    <a:pt x="f816" y="f817"/>
                    <a:pt x="f818" y="f819"/>
                    <a:pt x="f820" y="f819"/>
                  </a:cubicBezTo>
                  <a:cubicBezTo>
                    <a:pt x="f821" y="f819"/>
                    <a:pt x="f822" y="f823"/>
                    <a:pt x="f824" y="f825"/>
                  </a:cubicBezTo>
                  <a:cubicBezTo>
                    <a:pt x="f826" y="f827"/>
                    <a:pt x="f828" y="f829"/>
                    <a:pt x="f830" y="f831"/>
                  </a:cubicBezTo>
                  <a:cubicBezTo>
                    <a:pt x="f832" y="f833"/>
                    <a:pt x="f834" y="f835"/>
                    <a:pt x="f836" y="f829"/>
                  </a:cubicBezTo>
                  <a:cubicBezTo>
                    <a:pt x="f682" y="f837"/>
                    <a:pt x="f838" y="f839"/>
                    <a:pt x="f840" y="f841"/>
                  </a:cubicBezTo>
                  <a:cubicBezTo>
                    <a:pt x="f842" y="f843"/>
                    <a:pt x="f844" y="f845"/>
                    <a:pt x="f846" y="f847"/>
                  </a:cubicBezTo>
                  <a:cubicBezTo>
                    <a:pt x="f848" y="f849"/>
                    <a:pt x="f850" y="f851"/>
                    <a:pt x="f852" y="f851"/>
                  </a:cubicBezTo>
                  <a:cubicBezTo>
                    <a:pt x="f853" y="f851"/>
                    <a:pt x="f854" y="f855"/>
                    <a:pt x="f856" y="f857"/>
                  </a:cubicBezTo>
                  <a:cubicBezTo>
                    <a:pt x="f858" y="f859"/>
                    <a:pt x="f860" y="f861"/>
                    <a:pt x="f862" y="f863"/>
                  </a:cubicBezTo>
                  <a:cubicBezTo>
                    <a:pt x="f864" y="f831"/>
                    <a:pt x="f703" y="f865"/>
                    <a:pt x="f866" y="f867"/>
                  </a:cubicBezTo>
                  <a:cubicBezTo>
                    <a:pt x="f868" y="f869"/>
                    <a:pt x="f870" y="f871"/>
                    <a:pt x="f872" y="f871"/>
                  </a:cubicBezTo>
                  <a:cubicBezTo>
                    <a:pt x="f873" y="f871"/>
                    <a:pt x="f874" y="f875"/>
                    <a:pt x="f876" y="f877"/>
                  </a:cubicBezTo>
                  <a:cubicBezTo>
                    <a:pt x="f878" y="f879"/>
                    <a:pt x="f880" y="f881"/>
                    <a:pt x="f882" y="f881"/>
                  </a:cubicBezTo>
                  <a:cubicBezTo>
                    <a:pt x="f883" y="f881"/>
                    <a:pt x="f884" y="f881"/>
                    <a:pt x="f713" y="f827"/>
                  </a:cubicBezTo>
                  <a:cubicBezTo>
                    <a:pt x="f885" y="f827"/>
                    <a:pt x="f886" y="f887"/>
                    <a:pt x="f888" y="f887"/>
                  </a:cubicBezTo>
                  <a:cubicBezTo>
                    <a:pt x="f889" y="f887"/>
                    <a:pt x="f890" y="f891"/>
                    <a:pt x="f892" y="f893"/>
                  </a:cubicBezTo>
                  <a:cubicBezTo>
                    <a:pt x="f892" y="f894"/>
                    <a:pt x="f895" y="f896"/>
                    <a:pt x="f897" y="f898"/>
                  </a:cubicBezTo>
                  <a:cubicBezTo>
                    <a:pt x="f899" y="f900"/>
                    <a:pt x="f901" y="f902"/>
                    <a:pt x="f903" y="f902"/>
                  </a:cubicBezTo>
                  <a:cubicBezTo>
                    <a:pt x="f904" y="f902"/>
                    <a:pt x="f905" y="f906"/>
                    <a:pt x="f907" y="f906"/>
                  </a:cubicBezTo>
                  <a:cubicBezTo>
                    <a:pt x="f908" y="f906"/>
                    <a:pt x="f909" y="f910"/>
                    <a:pt x="f911" y="f912"/>
                  </a:cubicBezTo>
                  <a:cubicBezTo>
                    <a:pt x="f913" y="f914"/>
                    <a:pt x="f915" y="f916"/>
                    <a:pt x="f917" y="f918"/>
                  </a:cubicBezTo>
                  <a:cubicBezTo>
                    <a:pt x="f919" y="f920"/>
                    <a:pt x="f921" y="f922"/>
                    <a:pt x="f923" y="f922"/>
                  </a:cubicBezTo>
                  <a:cubicBezTo>
                    <a:pt x="f924" y="f922"/>
                    <a:pt x="f925" y="f926"/>
                    <a:pt x="f927" y="f928"/>
                  </a:cubicBezTo>
                  <a:cubicBezTo>
                    <a:pt x="f929" y="f930"/>
                    <a:pt x="f931" y="f932"/>
                    <a:pt x="f933" y="f932"/>
                  </a:cubicBezTo>
                  <a:cubicBezTo>
                    <a:pt x="f934" y="f932"/>
                    <a:pt x="f935" y="f936"/>
                    <a:pt x="f937" y="f938"/>
                  </a:cubicBezTo>
                  <a:cubicBezTo>
                    <a:pt x="f939" y="f940"/>
                    <a:pt x="f941" y="f942"/>
                    <a:pt x="f943" y="f944"/>
                  </a:cubicBezTo>
                  <a:cubicBezTo>
                    <a:pt x="f945" y="f946"/>
                    <a:pt x="f947" y="f948"/>
                    <a:pt x="f949" y="f950"/>
                  </a:cubicBezTo>
                  <a:cubicBezTo>
                    <a:pt x="f951" y="f952"/>
                    <a:pt x="f953" y="f954"/>
                    <a:pt x="f955" y="f954"/>
                  </a:cubicBezTo>
                  <a:cubicBezTo>
                    <a:pt x="f956" y="f954"/>
                    <a:pt x="f957" y="f958"/>
                    <a:pt x="f959" y="f960"/>
                  </a:cubicBezTo>
                  <a:cubicBezTo>
                    <a:pt x="f961" y="f962"/>
                    <a:pt x="f963" y="f964"/>
                    <a:pt x="f23" y="f965"/>
                  </a:cubicBezTo>
                  <a:cubicBezTo>
                    <a:pt x="f966" y="f967"/>
                    <a:pt x="f968" y="f867"/>
                    <a:pt x="f969" y="f970"/>
                  </a:cubicBezTo>
                  <a:cubicBezTo>
                    <a:pt x="f971" y="f972"/>
                    <a:pt x="f973" y="f974"/>
                    <a:pt x="f975" y="f974"/>
                  </a:cubicBezTo>
                  <a:cubicBezTo>
                    <a:pt x="f976" y="f974"/>
                    <a:pt x="f977" y="f978"/>
                    <a:pt x="f979" y="f980"/>
                  </a:cubicBezTo>
                  <a:cubicBezTo>
                    <a:pt x="f981" y="f982"/>
                    <a:pt x="f983" y="f984"/>
                    <a:pt x="f985" y="f986"/>
                  </a:cubicBezTo>
                  <a:cubicBezTo>
                    <a:pt x="f987" y="f938"/>
                    <a:pt x="f988" y="f989"/>
                    <a:pt x="f990" y="f991"/>
                  </a:cubicBezTo>
                  <a:cubicBezTo>
                    <a:pt x="f650" y="f992"/>
                    <a:pt x="f133" y="f944"/>
                    <a:pt x="f993" y="f994"/>
                  </a:cubicBezTo>
                  <a:cubicBezTo>
                    <a:pt x="f995" y="f996"/>
                    <a:pt x="f997" y="f998"/>
                    <a:pt x="f999" y="f1000"/>
                  </a:cubicBezTo>
                  <a:cubicBezTo>
                    <a:pt x="f1001" y="f1002"/>
                    <a:pt x="f1003" y="f1004"/>
                    <a:pt x="f1005" y="f1006"/>
                  </a:cubicBezTo>
                  <a:cubicBezTo>
                    <a:pt x="f1007" y="f1008"/>
                    <a:pt x="f1009" y="f1010"/>
                    <a:pt x="f1011" y="f1010"/>
                  </a:cubicBezTo>
                  <a:cubicBezTo>
                    <a:pt x="f1012" y="f1010"/>
                    <a:pt x="f1013" y="f1014"/>
                    <a:pt x="f1015" y="f1016"/>
                  </a:cubicBezTo>
                  <a:cubicBezTo>
                    <a:pt x="f1017" y="f1018"/>
                    <a:pt x="f1019" y="f1020"/>
                    <a:pt x="f1021" y="f1020"/>
                  </a:cubicBezTo>
                  <a:cubicBezTo>
                    <a:pt x="f1022" y="f1020"/>
                    <a:pt x="f1023" y="f1024"/>
                    <a:pt x="f1025" y="f1026"/>
                  </a:cubicBezTo>
                  <a:cubicBezTo>
                    <a:pt x="f465" y="f1027"/>
                    <a:pt x="f1028" y="f1029"/>
                    <a:pt x="f465" y="f1030"/>
                  </a:cubicBezTo>
                  <a:cubicBezTo>
                    <a:pt x="f1031" y="f1032"/>
                    <a:pt x="f1033" y="f1034"/>
                    <a:pt x="f1035" y="f1036"/>
                  </a:cubicBezTo>
                  <a:cubicBezTo>
                    <a:pt x="f1037" y="f1038"/>
                    <a:pt x="f1039" y="f1040"/>
                    <a:pt x="f1041" y="f1040"/>
                  </a:cubicBezTo>
                  <a:cubicBezTo>
                    <a:pt x="f1042" y="f1040"/>
                    <a:pt x="f1043" y="f1044"/>
                    <a:pt x="f1045" y="f1046"/>
                  </a:cubicBezTo>
                  <a:cubicBezTo>
                    <a:pt x="f1047" y="f1048"/>
                    <a:pt x="f1049" y="f1050"/>
                    <a:pt x="f1051" y="f113"/>
                  </a:cubicBezTo>
                  <a:cubicBezTo>
                    <a:pt x="f1045" y="f1052"/>
                    <a:pt x="f1053" y="f1054"/>
                    <a:pt x="f1055" y="f1056"/>
                  </a:cubicBezTo>
                  <a:cubicBezTo>
                    <a:pt x="f1057" y="f1058"/>
                    <a:pt x="f1059" y="f1060"/>
                    <a:pt x="f1061" y="f1062"/>
                  </a:cubicBezTo>
                  <a:cubicBezTo>
                    <a:pt x="f1063" y="f1064"/>
                    <a:pt x="f1065" y="f1066"/>
                    <a:pt x="f1067" y="f1066"/>
                  </a:cubicBezTo>
                  <a:cubicBezTo>
                    <a:pt x="f1068" y="f1066"/>
                    <a:pt x="f1069" y="f1070"/>
                    <a:pt x="f1071" y="f1072"/>
                  </a:cubicBezTo>
                  <a:cubicBezTo>
                    <a:pt x="f1073" y="f1074"/>
                    <a:pt x="f1075" y="f1076"/>
                    <a:pt x="f1077" y="f1078"/>
                  </a:cubicBezTo>
                  <a:cubicBezTo>
                    <a:pt x="f1079" y="f1080"/>
                    <a:pt x="f1081" y="f1082"/>
                    <a:pt x="f1083" y="f1084"/>
                  </a:cubicBezTo>
                  <a:cubicBezTo>
                    <a:pt x="f1085" y="f1086"/>
                    <a:pt x="f1087" y="f1088"/>
                    <a:pt x="f1089" y="f1090"/>
                  </a:cubicBezTo>
                  <a:cubicBezTo>
                    <a:pt x="f1091" y="f1092"/>
                    <a:pt x="f1093" y="f1094"/>
                    <a:pt x="f1095" y="f1094"/>
                  </a:cubicBezTo>
                  <a:cubicBezTo>
                    <a:pt x="f1096" y="f1094"/>
                    <a:pt x="f1097" y="f1098"/>
                    <a:pt x="f1099" y="f1100"/>
                  </a:cubicBezTo>
                  <a:cubicBezTo>
                    <a:pt x="f1101" y="f1102"/>
                    <a:pt x="f1103" y="f1104"/>
                    <a:pt x="f518" y="f1105"/>
                  </a:cubicBezTo>
                  <a:cubicBezTo>
                    <a:pt x="f1106" y="f1107"/>
                    <a:pt x="f1108" y="f1088"/>
                    <a:pt x="f1109" y="f1110"/>
                  </a:cubicBezTo>
                  <a:cubicBezTo>
                    <a:pt x="f1111" y="f1112"/>
                    <a:pt x="f1111" y="f1113"/>
                    <a:pt x="f1114" y="f1115"/>
                  </a:cubicBezTo>
                  <a:cubicBezTo>
                    <a:pt x="f1116" y="f1117"/>
                    <a:pt x="f1118" y="f1119"/>
                    <a:pt x="f510" y="f1120"/>
                  </a:cubicBezTo>
                  <a:cubicBezTo>
                    <a:pt x="f1121" y="f1122"/>
                    <a:pt x="f1123" y="f1124"/>
                    <a:pt x="f1125" y="f1124"/>
                  </a:cubicBezTo>
                  <a:cubicBezTo>
                    <a:pt x="f1126" y="f1124"/>
                    <a:pt x="f1127" y="f1128"/>
                    <a:pt x="f1129" y="f1130"/>
                  </a:cubicBezTo>
                  <a:cubicBezTo>
                    <a:pt x="f1131" y="f571"/>
                    <a:pt x="f1132" y="f1133"/>
                    <a:pt x="f1134" y="f1133"/>
                  </a:cubicBezTo>
                  <a:cubicBezTo>
                    <a:pt x="f1135" y="f1133"/>
                    <a:pt x="f1136" y="f1137"/>
                    <a:pt x="f1138" y="f1139"/>
                  </a:cubicBezTo>
                  <a:lnTo>
                    <a:pt x="f1140" y="f1139"/>
                  </a:lnTo>
                  <a:cubicBezTo>
                    <a:pt x="f1141" y="f1142"/>
                    <a:pt x="f1143" y="f1144"/>
                    <a:pt x="f1145" y="f1146"/>
                  </a:cubicBezTo>
                  <a:cubicBezTo>
                    <a:pt x="f1147" y="f1148"/>
                    <a:pt x="f1149" y="f1150"/>
                    <a:pt x="f1151" y="f1152"/>
                  </a:cubicBezTo>
                  <a:cubicBezTo>
                    <a:pt x="f1153" y="f1154"/>
                    <a:pt x="f1118" y="f1155"/>
                    <a:pt x="f1156" y="f1157"/>
                  </a:cubicBezTo>
                  <a:cubicBezTo>
                    <a:pt x="f1158" y="f1159"/>
                    <a:pt x="f1160" y="f1161"/>
                    <a:pt x="f1162" y="f1163"/>
                  </a:cubicBezTo>
                  <a:cubicBezTo>
                    <a:pt x="f1164" y="f1165"/>
                    <a:pt x="f1166" y="f271"/>
                    <a:pt x="f1167" y="f651"/>
                  </a:cubicBezTo>
                  <a:cubicBezTo>
                    <a:pt x="f1168" y="f1169"/>
                    <a:pt x="f1151" y="f1170"/>
                    <a:pt x="f1171" y="f1170"/>
                  </a:cubicBezTo>
                  <a:cubicBezTo>
                    <a:pt x="f1172" y="f1170"/>
                    <a:pt x="f1173" y="f1174"/>
                    <a:pt x="f1175" y="f1176"/>
                  </a:cubicBezTo>
                  <a:cubicBezTo>
                    <a:pt x="f1177" y="f1178"/>
                    <a:pt x="f1179" y="f1180"/>
                    <a:pt x="f1181" y="f1180"/>
                  </a:cubicBezTo>
                  <a:cubicBezTo>
                    <a:pt x="f1182" y="f1180"/>
                    <a:pt x="f1183" y="f1180"/>
                    <a:pt x="f1184" y="f1185"/>
                  </a:cubicBezTo>
                  <a:cubicBezTo>
                    <a:pt x="f1186" y="f1187"/>
                    <a:pt x="f1188" y="f1189"/>
                    <a:pt x="f1190" y="f1191"/>
                  </a:cubicBezTo>
                  <a:cubicBezTo>
                    <a:pt x="f1192" y="f1193"/>
                    <a:pt x="f1188" y="f1194"/>
                    <a:pt x="f1195" y="f1196"/>
                  </a:cubicBezTo>
                  <a:cubicBezTo>
                    <a:pt x="f1197" y="f1198"/>
                    <a:pt x="f1199" y="f1200"/>
                    <a:pt x="f1201" y="f1202"/>
                  </a:cubicBezTo>
                  <a:cubicBezTo>
                    <a:pt x="f1203" y="f1204"/>
                    <a:pt x="f1205" y="f1206"/>
                    <a:pt x="f1207" y="f1208"/>
                  </a:cubicBezTo>
                  <a:cubicBezTo>
                    <a:pt x="f1209" y="f1210"/>
                    <a:pt x="f1211" y="f1212"/>
                    <a:pt x="f1213" y="f1214"/>
                  </a:cubicBezTo>
                  <a:cubicBezTo>
                    <a:pt x="f1215" y="f1216"/>
                    <a:pt x="f1217" y="f452"/>
                    <a:pt x="f1218" y="f447"/>
                  </a:cubicBezTo>
                  <a:cubicBezTo>
                    <a:pt x="f1219" y="f1220"/>
                    <a:pt x="f1221" y="f1222"/>
                    <a:pt x="f1223" y="f1224"/>
                  </a:cubicBezTo>
                  <a:cubicBezTo>
                    <a:pt x="f1225" y="f1226"/>
                    <a:pt x="f1227" y="f1228"/>
                    <a:pt x="f1229" y="f1230"/>
                  </a:cubicBezTo>
                  <a:cubicBezTo>
                    <a:pt x="f1231" y="f1232"/>
                    <a:pt x="f1233" y="f1234"/>
                    <a:pt x="f1235" y="f1236"/>
                  </a:cubicBezTo>
                  <a:cubicBezTo>
                    <a:pt x="f1237" y="f1238"/>
                    <a:pt x="f1239" y="f1240"/>
                    <a:pt x="f1241" y="f1242"/>
                  </a:cubicBezTo>
                  <a:cubicBezTo>
                    <a:pt x="f767" y="f1243"/>
                    <a:pt x="f1244" y="f1245"/>
                    <a:pt x="f1246" y="f1247"/>
                  </a:cubicBezTo>
                  <a:cubicBezTo>
                    <a:pt x="f1248" y="f1249"/>
                    <a:pt x="f1229" y="f1250"/>
                    <a:pt x="f1251" y="f1252"/>
                  </a:cubicBezTo>
                  <a:cubicBezTo>
                    <a:pt x="f1253" y="f1254"/>
                    <a:pt x="f1255" y="f1256"/>
                    <a:pt x="f1257" y="f1258"/>
                  </a:cubicBezTo>
                  <a:cubicBezTo>
                    <a:pt x="f1259" y="f1260"/>
                    <a:pt x="f1261" y="f1262"/>
                    <a:pt x="f1263" y="f1262"/>
                  </a:cubicBezTo>
                  <a:cubicBezTo>
                    <a:pt x="f1264" y="f1262"/>
                    <a:pt x="f1265" y="f1266"/>
                    <a:pt x="f1267" y="f1268"/>
                  </a:cubicBezTo>
                  <a:cubicBezTo>
                    <a:pt x="f1269" y="f1270"/>
                    <a:pt x="f1271" y="f1272"/>
                    <a:pt x="f1273" y="f1274"/>
                  </a:cubicBezTo>
                  <a:cubicBezTo>
                    <a:pt x="f1275" y="f1276"/>
                    <a:pt x="f1277" y="f1278"/>
                    <a:pt x="f1279" y="f1278"/>
                  </a:cubicBezTo>
                  <a:cubicBezTo>
                    <a:pt x="f1280" y="f1278"/>
                    <a:pt x="f1281" y="f1282"/>
                    <a:pt x="f1061" y="f1283"/>
                  </a:cubicBezTo>
                  <a:cubicBezTo>
                    <a:pt x="f1284" y="f1285"/>
                    <a:pt x="f1286" y="f1287"/>
                    <a:pt x="f1288" y="f1287"/>
                  </a:cubicBezTo>
                  <a:cubicBezTo>
                    <a:pt x="f1289" y="f1287"/>
                    <a:pt x="f1290" y="f1291"/>
                    <a:pt x="f1292" y="f1293"/>
                  </a:cubicBezTo>
                  <a:cubicBezTo>
                    <a:pt x="f1294" y="f1295"/>
                    <a:pt x="f1296" y="f1297"/>
                    <a:pt x="f1298" y="f1297"/>
                  </a:cubicBezTo>
                  <a:cubicBezTo>
                    <a:pt x="f1299" y="f1297"/>
                    <a:pt x="f1300" y="f1301"/>
                    <a:pt x="f1302" y="f1303"/>
                  </a:cubicBezTo>
                  <a:cubicBezTo>
                    <a:pt x="f1304" y="f1305"/>
                    <a:pt x="f1306" y="f1307"/>
                    <a:pt x="f1308" y="f1309"/>
                  </a:cubicBezTo>
                  <a:cubicBezTo>
                    <a:pt x="f1310" y="f1311"/>
                    <a:pt x="f469" y="f1312"/>
                    <a:pt x="f988" y="f1313"/>
                  </a:cubicBezTo>
                  <a:cubicBezTo>
                    <a:pt x="f1314" y="f1315"/>
                    <a:pt x="f1316" y="f1317"/>
                    <a:pt x="f1318" y="f1319"/>
                  </a:cubicBezTo>
                  <a:cubicBezTo>
                    <a:pt x="f1320" y="f1321"/>
                    <a:pt x="f1322" y="f1323"/>
                    <a:pt x="f1324" y="f1325"/>
                  </a:cubicBezTo>
                  <a:cubicBezTo>
                    <a:pt x="f1326" y="f1327"/>
                    <a:pt x="f1328" y="f1329"/>
                    <a:pt x="f590" y="f1330"/>
                  </a:cubicBezTo>
                  <a:cubicBezTo>
                    <a:pt x="f582" y="f1331"/>
                    <a:pt x="f1332" y="f1333"/>
                    <a:pt x="f1334" y="f1335"/>
                  </a:cubicBezTo>
                  <a:cubicBezTo>
                    <a:pt x="f1336" y="f1337"/>
                    <a:pt x="f1338" y="f1339"/>
                    <a:pt x="f1340" y="f1341"/>
                  </a:cubicBezTo>
                  <a:cubicBezTo>
                    <a:pt x="f1342" y="f1343"/>
                    <a:pt x="f638" y="f1344"/>
                    <a:pt x="f1345" y="f1346"/>
                  </a:cubicBezTo>
                  <a:cubicBezTo>
                    <a:pt x="f1347" y="f1348"/>
                    <a:pt x="f1349" y="f1350"/>
                    <a:pt x="f1351" y="f1350"/>
                  </a:cubicBezTo>
                  <a:cubicBezTo>
                    <a:pt x="f1352" y="f1350"/>
                    <a:pt x="f1353" y="f1354"/>
                    <a:pt x="f1355" y="f1354"/>
                  </a:cubicBezTo>
                  <a:cubicBezTo>
                    <a:pt x="f366" y="f1354"/>
                    <a:pt x="f1356" y="f1354"/>
                    <a:pt x="f1357" y="f1354"/>
                  </a:cubicBezTo>
                  <a:cubicBezTo>
                    <a:pt x="f1358" y="f1359"/>
                    <a:pt x="f1360" y="f1361"/>
                    <a:pt x="f1362" y="f1361"/>
                  </a:cubicBezTo>
                  <a:cubicBezTo>
                    <a:pt x="f1363" y="f1361"/>
                    <a:pt x="f1364" y="f1365"/>
                    <a:pt x="f1366" y="f1367"/>
                  </a:cubicBezTo>
                  <a:cubicBezTo>
                    <a:pt x="f1368" y="f1369"/>
                    <a:pt x="f1370" y="f1371"/>
                    <a:pt x="f959" y="f1372"/>
                  </a:cubicBezTo>
                  <a:cubicBezTo>
                    <a:pt x="f1373" y="f1374"/>
                    <a:pt x="f1375" y="f1376"/>
                    <a:pt x="f1377" y="f1378"/>
                  </a:cubicBezTo>
                  <a:cubicBezTo>
                    <a:pt x="f1379" y="f1380"/>
                    <a:pt x="f1381" y="f1382"/>
                    <a:pt x="f1383" y="f1384"/>
                  </a:cubicBezTo>
                  <a:cubicBezTo>
                    <a:pt x="f1385" y="f1386"/>
                    <a:pt x="f1387" y="f1388"/>
                    <a:pt x="f1389" y="f1390"/>
                  </a:cubicBezTo>
                  <a:cubicBezTo>
                    <a:pt x="f1391" y="f1392"/>
                    <a:pt x="f1393" y="f1394"/>
                    <a:pt x="f1395" y="f1396"/>
                  </a:cubicBezTo>
                  <a:cubicBezTo>
                    <a:pt x="f1397" y="f1398"/>
                    <a:pt x="f1399" y="f1400"/>
                    <a:pt x="f1401" y="f1402"/>
                  </a:cubicBezTo>
                  <a:cubicBezTo>
                    <a:pt x="f1403" y="f1404"/>
                    <a:pt x="f1405" y="f1406"/>
                    <a:pt x="f1407" y="f1408"/>
                  </a:cubicBezTo>
                  <a:cubicBezTo>
                    <a:pt x="f1409" y="f1410"/>
                    <a:pt x="f1411" y="f1412"/>
                    <a:pt x="f1413" y="f1412"/>
                  </a:cubicBezTo>
                  <a:cubicBezTo>
                    <a:pt x="f1414" y="f1412"/>
                    <a:pt x="f1415" y="f1416"/>
                    <a:pt x="f1417" y="f1418"/>
                  </a:cubicBezTo>
                  <a:cubicBezTo>
                    <a:pt x="f1419" y="f1420"/>
                    <a:pt x="f1421" y="f1422"/>
                    <a:pt x="f1423" y="f1424"/>
                  </a:cubicBezTo>
                  <a:cubicBezTo>
                    <a:pt x="f1425" y="f1426"/>
                    <a:pt x="f1427" y="f1428"/>
                    <a:pt x="f1429" y="f1428"/>
                  </a:cubicBezTo>
                  <a:cubicBezTo>
                    <a:pt x="f1430" y="f1428"/>
                    <a:pt x="f1431" y="f1432"/>
                    <a:pt x="f1433" y="f1434"/>
                  </a:cubicBezTo>
                  <a:lnTo>
                    <a:pt x="f1433" y="f1434"/>
                  </a:lnTo>
                  <a:cubicBezTo>
                    <a:pt x="f1435" y="f1436"/>
                    <a:pt x="f1437" y="f1438"/>
                    <a:pt x="f1439" y="f1438"/>
                  </a:cubicBezTo>
                  <a:cubicBezTo>
                    <a:pt x="f1440" y="f1438"/>
                    <a:pt x="f1441" y="f1442"/>
                    <a:pt x="f1443" y="f1444"/>
                  </a:cubicBezTo>
                  <a:cubicBezTo>
                    <a:pt x="f1445" y="f1446"/>
                    <a:pt x="f1447" y="f1448"/>
                    <a:pt x="f1449" y="f1450"/>
                  </a:cubicBezTo>
                  <a:cubicBezTo>
                    <a:pt x="f706" y="f1451"/>
                    <a:pt x="f1452" y="f1242"/>
                    <a:pt x="f1453" y="f1454"/>
                  </a:cubicBezTo>
                  <a:cubicBezTo>
                    <a:pt x="f1455" y="f1456"/>
                    <a:pt x="f1457" y="f1458"/>
                    <a:pt x="f1459" y="f1460"/>
                  </a:cubicBezTo>
                  <a:cubicBezTo>
                    <a:pt x="f1461" y="f1462"/>
                    <a:pt x="f1457" y="f1463"/>
                    <a:pt x="f1464" y="f1465"/>
                  </a:cubicBezTo>
                  <a:cubicBezTo>
                    <a:pt x="f1466" y="f1467"/>
                    <a:pt x="f1468" y="f1469"/>
                    <a:pt x="f1470" y="f1471"/>
                  </a:cubicBezTo>
                  <a:cubicBezTo>
                    <a:pt x="f1472" y="f759"/>
                    <a:pt x="f1473" y="f1474"/>
                    <a:pt x="f1475" y="f1476"/>
                  </a:cubicBezTo>
                  <a:cubicBezTo>
                    <a:pt x="f1477" y="f1478"/>
                    <a:pt x="f1479" y="f1480"/>
                    <a:pt x="f1481" y="f1480"/>
                  </a:cubicBezTo>
                  <a:cubicBezTo>
                    <a:pt x="f1482" y="f1480"/>
                    <a:pt x="f1483" y="f1484"/>
                    <a:pt x="f1485" y="f1486"/>
                  </a:cubicBezTo>
                  <a:cubicBezTo>
                    <a:pt x="f1487" y="f1488"/>
                    <a:pt x="f1489" y="f1490"/>
                    <a:pt x="f1491" y="f1490"/>
                  </a:cubicBezTo>
                  <a:cubicBezTo>
                    <a:pt x="f1492" y="f1490"/>
                    <a:pt x="f1493" y="f1490"/>
                    <a:pt x="f1494" y="f1495"/>
                  </a:cubicBezTo>
                  <a:cubicBezTo>
                    <a:pt x="f1496" y="f1497"/>
                    <a:pt x="f1498" y="f1499"/>
                    <a:pt x="f1500" y="f1499"/>
                  </a:cubicBezTo>
                  <a:cubicBezTo>
                    <a:pt x="f1501" y="f1499"/>
                    <a:pt x="f1502" y="f1503"/>
                    <a:pt x="f1504" y="f1505"/>
                  </a:cubicBezTo>
                  <a:cubicBezTo>
                    <a:pt x="f1506" y="f1507"/>
                    <a:pt x="f1508" y="f1509"/>
                    <a:pt x="f1510" y="f1509"/>
                  </a:cubicBezTo>
                  <a:cubicBezTo>
                    <a:pt x="f1511" y="f1509"/>
                    <a:pt x="f1512" y="f1513"/>
                    <a:pt x="f1514" y="f1515"/>
                  </a:cubicBezTo>
                  <a:cubicBezTo>
                    <a:pt x="f1516" y="f1517"/>
                    <a:pt x="f1518" y="f1519"/>
                    <a:pt x="f1520" y="f1519"/>
                  </a:cubicBezTo>
                  <a:cubicBezTo>
                    <a:pt x="f1521" y="f1519"/>
                    <a:pt x="f1522" y="f1523"/>
                    <a:pt x="f1524" y="f1525"/>
                  </a:cubicBezTo>
                  <a:cubicBezTo>
                    <a:pt x="f1526" y="f1527"/>
                    <a:pt x="f1528" y="f1529"/>
                    <a:pt x="f1530" y="f1531"/>
                  </a:cubicBezTo>
                  <a:cubicBezTo>
                    <a:pt x="f1532" y="f1533"/>
                    <a:pt x="f1534" y="f1535"/>
                    <a:pt x="f1536" y="f1535"/>
                  </a:cubicBezTo>
                  <a:cubicBezTo>
                    <a:pt x="f1537" y="f1535"/>
                    <a:pt x="f1538" y="f1539"/>
                    <a:pt x="f1540" y="f1541"/>
                  </a:cubicBezTo>
                  <a:cubicBezTo>
                    <a:pt x="f1542" y="f1543"/>
                    <a:pt x="f1544" y="f1545"/>
                    <a:pt x="f1546" y="f1547"/>
                  </a:cubicBezTo>
                  <a:lnTo>
                    <a:pt x="f1548" y="f1549"/>
                  </a:lnTo>
                  <a:cubicBezTo>
                    <a:pt x="f1550" y="f1551"/>
                    <a:pt x="f1552" y="f1553"/>
                    <a:pt x="f1554" y="f1555"/>
                  </a:cubicBezTo>
                  <a:cubicBezTo>
                    <a:pt x="f1556" y="f1557"/>
                    <a:pt x="f1558" y="f1559"/>
                    <a:pt x="f1560" y="f1561"/>
                  </a:cubicBezTo>
                  <a:cubicBezTo>
                    <a:pt x="f1562" y="f1563"/>
                    <a:pt x="f1564" y="f1565"/>
                    <a:pt x="f1566" y="f1567"/>
                  </a:cubicBezTo>
                  <a:cubicBezTo>
                    <a:pt x="f1568" y="f1569"/>
                    <a:pt x="f1570" y="f1571"/>
                    <a:pt x="f1572" y="f1573"/>
                  </a:cubicBezTo>
                  <a:cubicBezTo>
                    <a:pt x="f1574" y="f1575"/>
                    <a:pt x="f1576" y="f1577"/>
                    <a:pt x="f1578" y="f1577"/>
                  </a:cubicBezTo>
                  <a:cubicBezTo>
                    <a:pt x="f1579" y="f1577"/>
                    <a:pt x="f1580" y="f1581"/>
                    <a:pt x="f1582" y="f1583"/>
                  </a:cubicBezTo>
                  <a:cubicBezTo>
                    <a:pt x="f1584" y="f1585"/>
                    <a:pt x="f1586" y="f1587"/>
                    <a:pt x="f1588" y="f1565"/>
                  </a:cubicBezTo>
                  <a:cubicBezTo>
                    <a:pt x="f1589" y="f1590"/>
                    <a:pt x="f1591" y="f1592"/>
                    <a:pt x="f1593" y="f1563"/>
                  </a:cubicBezTo>
                  <a:cubicBezTo>
                    <a:pt x="f1594" y="f1595"/>
                    <a:pt x="f1596" y="f1597"/>
                    <a:pt x="f1598" y="f1597"/>
                  </a:cubicBezTo>
                  <a:cubicBezTo>
                    <a:pt x="f1599" y="f1597"/>
                    <a:pt x="f1600" y="f1601"/>
                    <a:pt x="f1602" y="f1603"/>
                  </a:cubicBezTo>
                  <a:cubicBezTo>
                    <a:pt x="f1604" y="f1605"/>
                    <a:pt x="f1606" y="f1607"/>
                    <a:pt x="f1608" y="f1607"/>
                  </a:cubicBezTo>
                  <a:cubicBezTo>
                    <a:pt x="f1609" y="f1607"/>
                    <a:pt x="f1610" y="f1611"/>
                    <a:pt x="f1612" y="f1603"/>
                  </a:cubicBezTo>
                  <a:cubicBezTo>
                    <a:pt x="f1613" y="f1614"/>
                    <a:pt x="f1615" y="f1616"/>
                    <a:pt x="f1617" y="f1446"/>
                  </a:cubicBezTo>
                  <a:cubicBezTo>
                    <a:pt x="f1618" y="f1619"/>
                    <a:pt x="f1620" y="f1621"/>
                    <a:pt x="f1622" y="f1623"/>
                  </a:cubicBezTo>
                  <a:cubicBezTo>
                    <a:pt x="f1624" y="f1625"/>
                    <a:pt x="f1626" y="f1404"/>
                    <a:pt x="f1627" y="f1628"/>
                  </a:cubicBezTo>
                  <a:cubicBezTo>
                    <a:pt x="f1629" y="f1630"/>
                    <a:pt x="f1631" y="f1632"/>
                    <a:pt x="f1633" y="f1634"/>
                  </a:cubicBezTo>
                  <a:cubicBezTo>
                    <a:pt x="f1635" y="f1636"/>
                    <a:pt x="f1637" y="f1638"/>
                    <a:pt x="f1639" y="f1638"/>
                  </a:cubicBezTo>
                  <a:cubicBezTo>
                    <a:pt x="f1640" y="f1638"/>
                    <a:pt x="f1641" y="f1642"/>
                    <a:pt x="f1643" y="f1644"/>
                  </a:cubicBezTo>
                  <a:cubicBezTo>
                    <a:pt x="f1645" y="f1404"/>
                    <a:pt x="f1646" y="f1647"/>
                    <a:pt x="f1648" y="f1649"/>
                  </a:cubicBezTo>
                  <a:cubicBezTo>
                    <a:pt x="f1650" y="f1651"/>
                    <a:pt x="f1652" y="f1653"/>
                    <a:pt x="f1654" y="f1655"/>
                  </a:cubicBezTo>
                  <a:cubicBezTo>
                    <a:pt x="f1656" y="f1657"/>
                    <a:pt x="f1658" y="f1659"/>
                    <a:pt x="f1660" y="f1659"/>
                  </a:cubicBezTo>
                  <a:cubicBezTo>
                    <a:pt x="f1661" y="f1659"/>
                    <a:pt x="f1662" y="f1663"/>
                    <a:pt x="f1664" y="f1665"/>
                  </a:cubicBezTo>
                  <a:cubicBezTo>
                    <a:pt x="f1666" y="f1667"/>
                    <a:pt x="f1633" y="f1668"/>
                    <a:pt x="f1669" y="f1670"/>
                  </a:cubicBezTo>
                  <a:cubicBezTo>
                    <a:pt x="f1671" y="f1672"/>
                    <a:pt x="f1673" y="f1674"/>
                    <a:pt x="f1675" y="f1674"/>
                  </a:cubicBezTo>
                  <a:cubicBezTo>
                    <a:pt x="f1676" y="f1674"/>
                    <a:pt x="f1677" y="f1678"/>
                    <a:pt x="f1679" y="f1680"/>
                  </a:cubicBezTo>
                  <a:cubicBezTo>
                    <a:pt x="f1681" y="f1682"/>
                    <a:pt x="f1683" y="f1684"/>
                    <a:pt x="f1685" y="f1686"/>
                  </a:cubicBezTo>
                  <a:cubicBezTo>
                    <a:pt x="f1687" y="f1688"/>
                    <a:pt x="f1689" y="f1690"/>
                    <a:pt x="f1687" y="f1691"/>
                  </a:cubicBezTo>
                  <a:cubicBezTo>
                    <a:pt x="f1692" y="f1693"/>
                    <a:pt x="f1694" y="f1695"/>
                    <a:pt x="f1696" y="f1697"/>
                  </a:cubicBezTo>
                  <a:cubicBezTo>
                    <a:pt x="f1698" y="f1699"/>
                    <a:pt x="f1700" y="f1701"/>
                    <a:pt x="f1702" y="f1703"/>
                  </a:cubicBezTo>
                  <a:cubicBezTo>
                    <a:pt x="f1704" y="f1705"/>
                    <a:pt x="f1706" y="f1707"/>
                    <a:pt x="f1708" y="f1707"/>
                  </a:cubicBezTo>
                  <a:cubicBezTo>
                    <a:pt x="f1709" y="f1707"/>
                    <a:pt x="f1710" y="f1711"/>
                    <a:pt x="f1712" y="f1713"/>
                  </a:cubicBezTo>
                  <a:cubicBezTo>
                    <a:pt x="f1714" y="f1715"/>
                    <a:pt x="f1716" y="f1717"/>
                    <a:pt x="f1718" y="f1719"/>
                  </a:cubicBezTo>
                  <a:cubicBezTo>
                    <a:pt x="f1720" y="f739"/>
                    <a:pt x="f1721" y="f1722"/>
                    <a:pt x="f1723" y="f1724"/>
                  </a:cubicBezTo>
                  <a:cubicBezTo>
                    <a:pt x="f1725" y="f1726"/>
                    <a:pt x="f1727" y="f1728"/>
                    <a:pt x="f1729" y="f1728"/>
                  </a:cubicBezTo>
                  <a:cubicBezTo>
                    <a:pt x="f1730" y="f1728"/>
                    <a:pt x="f1731" y="f1732"/>
                    <a:pt x="f1733" y="f1734"/>
                  </a:cubicBezTo>
                  <a:cubicBezTo>
                    <a:pt x="f1735" y="f1736"/>
                    <a:pt x="f1737" y="f1738"/>
                    <a:pt x="f1739" y="f1740"/>
                  </a:cubicBezTo>
                  <a:cubicBezTo>
                    <a:pt x="f1741" y="f1742"/>
                    <a:pt x="f1743" y="f1744"/>
                    <a:pt x="f1745" y="f1746"/>
                  </a:cubicBezTo>
                  <a:cubicBezTo>
                    <a:pt x="f1747" y="f1748"/>
                    <a:pt x="f1749" y="f1750"/>
                    <a:pt x="f1751" y="f1486"/>
                  </a:cubicBezTo>
                  <a:cubicBezTo>
                    <a:pt x="f1752" y="f1753"/>
                    <a:pt x="f1754" y="f1755"/>
                    <a:pt x="f1756" y="f1757"/>
                  </a:cubicBezTo>
                  <a:cubicBezTo>
                    <a:pt x="f1758" y="f1759"/>
                    <a:pt x="f1760" y="f404"/>
                    <a:pt x="f1761" y="f1762"/>
                  </a:cubicBezTo>
                  <a:cubicBezTo>
                    <a:pt x="f1763" y="f400"/>
                    <a:pt x="f1764" y="f515"/>
                    <a:pt x="f1765" y="f1206"/>
                  </a:cubicBezTo>
                  <a:cubicBezTo>
                    <a:pt x="f1766" y="f1767"/>
                    <a:pt x="f1768" y="f1769"/>
                    <a:pt x="f1770" y="f1771"/>
                  </a:cubicBezTo>
                  <a:cubicBezTo>
                    <a:pt x="f1772" y="f291"/>
                    <a:pt x="f1773" y="f1774"/>
                    <a:pt x="f1775" y="f1776"/>
                  </a:cubicBezTo>
                  <a:cubicBezTo>
                    <a:pt x="f1777" y="f1778"/>
                    <a:pt x="f1779" y="f1780"/>
                    <a:pt x="f1781" y="f1780"/>
                  </a:cubicBezTo>
                  <a:cubicBezTo>
                    <a:pt x="f1782" y="f1780"/>
                    <a:pt x="f1783" y="f1784"/>
                    <a:pt x="f1785" y="f1786"/>
                  </a:cubicBezTo>
                  <a:cubicBezTo>
                    <a:pt x="f1787" y="f1788"/>
                    <a:pt x="f1789" y="f1790"/>
                    <a:pt x="f1791" y="f1790"/>
                  </a:cubicBezTo>
                  <a:cubicBezTo>
                    <a:pt x="f1792" y="f1790"/>
                    <a:pt x="f1793" y="f1794"/>
                    <a:pt x="f1795" y="f1794"/>
                  </a:cubicBezTo>
                  <a:cubicBezTo>
                    <a:pt x="f1796" y="f1794"/>
                    <a:pt x="f1797" y="f1798"/>
                    <a:pt x="f1799" y="f1800"/>
                  </a:cubicBezTo>
                  <a:cubicBezTo>
                    <a:pt x="f1801" y="f1198"/>
                    <a:pt x="f1802" y="f1803"/>
                    <a:pt x="f1804" y="f1805"/>
                  </a:cubicBezTo>
                  <a:cubicBezTo>
                    <a:pt x="f1806" y="f1807"/>
                    <a:pt x="f1808" y="f1809"/>
                    <a:pt x="f1810" y="f1811"/>
                  </a:cubicBezTo>
                  <a:cubicBezTo>
                    <a:pt x="f1812" y="f1813"/>
                    <a:pt x="f1814" y="f1815"/>
                    <a:pt x="f1816" y="f1815"/>
                  </a:cubicBezTo>
                  <a:cubicBezTo>
                    <a:pt x="f1817" y="f1815"/>
                    <a:pt x="f1818" y="f1819"/>
                    <a:pt x="f1820" y="f1821"/>
                  </a:cubicBezTo>
                  <a:cubicBezTo>
                    <a:pt x="f1822" y="f1823"/>
                    <a:pt x="f1824" y="f1825"/>
                    <a:pt x="f1826" y="f1827"/>
                  </a:cubicBezTo>
                  <a:cubicBezTo>
                    <a:pt x="f1828" y="f1829"/>
                    <a:pt x="f1830" y="f1831"/>
                    <a:pt x="f1832" y="f1831"/>
                  </a:cubicBezTo>
                  <a:cubicBezTo>
                    <a:pt x="f1833" y="f1831"/>
                    <a:pt x="f1834" y="f1835"/>
                    <a:pt x="f1836" y="f1837"/>
                  </a:cubicBezTo>
                  <a:cubicBezTo>
                    <a:pt x="f1838" y="f1839"/>
                    <a:pt x="f1840" y="f1841"/>
                    <a:pt x="f1842" y="f1841"/>
                  </a:cubicBezTo>
                  <a:cubicBezTo>
                    <a:pt x="f1843" y="f1841"/>
                    <a:pt x="f1844" y="f1845"/>
                    <a:pt x="f1846" y="f1847"/>
                  </a:cubicBezTo>
                  <a:cubicBezTo>
                    <a:pt x="f1848" y="f1849"/>
                    <a:pt x="f1850" y="f1851"/>
                    <a:pt x="f1852" y="f480"/>
                  </a:cubicBezTo>
                  <a:cubicBezTo>
                    <a:pt x="f1853" y="f1854"/>
                    <a:pt x="f1855" y="f1856"/>
                    <a:pt x="f1857" y="f1858"/>
                  </a:cubicBezTo>
                  <a:cubicBezTo>
                    <a:pt x="f1859" y="f1860"/>
                    <a:pt x="f1861" y="f1862"/>
                    <a:pt x="f1863" y="f1862"/>
                  </a:cubicBezTo>
                  <a:cubicBezTo>
                    <a:pt x="f1864" y="f1862"/>
                    <a:pt x="f1865" y="f1866"/>
                    <a:pt x="f1867" y="f1868"/>
                  </a:cubicBezTo>
                  <a:cubicBezTo>
                    <a:pt x="f1869" y="f1870"/>
                    <a:pt x="f1871" y="f1872"/>
                    <a:pt x="f1873" y="f1874"/>
                  </a:cubicBezTo>
                  <a:cubicBezTo>
                    <a:pt x="f1875" y="f1876"/>
                    <a:pt x="f1877" y="f1878"/>
                    <a:pt x="f1879" y="f1880"/>
                  </a:cubicBezTo>
                  <a:cubicBezTo>
                    <a:pt x="f1881" y="f1882"/>
                    <a:pt x="f1883" y="f541"/>
                    <a:pt x="f1884" y="f1885"/>
                  </a:cubicBezTo>
                  <a:cubicBezTo>
                    <a:pt x="f1886" y="f1887"/>
                    <a:pt x="f1888" y="f1889"/>
                    <a:pt x="f1890" y="f1889"/>
                  </a:cubicBezTo>
                  <a:cubicBezTo>
                    <a:pt x="f1891" y="f1889"/>
                    <a:pt x="f1892" y="f1893"/>
                    <a:pt x="f1894" y="f641"/>
                  </a:cubicBezTo>
                  <a:cubicBezTo>
                    <a:pt x="f1895" y="f1896"/>
                    <a:pt x="f1897" y="f1898"/>
                    <a:pt x="f1899" y="f1898"/>
                  </a:cubicBezTo>
                  <a:cubicBezTo>
                    <a:pt x="f1900" y="f1898"/>
                    <a:pt x="f1901" y="f1902"/>
                    <a:pt x="f1903" y="f325"/>
                  </a:cubicBezTo>
                  <a:cubicBezTo>
                    <a:pt x="f1904" y="f1905"/>
                    <a:pt x="f1906" y="f1907"/>
                    <a:pt x="f1908" y="f1909"/>
                  </a:cubicBezTo>
                  <a:cubicBezTo>
                    <a:pt x="f1910" y="f1911"/>
                    <a:pt x="f1912" y="f1913"/>
                    <a:pt x="f1914" y="f1915"/>
                  </a:cubicBezTo>
                  <a:lnTo>
                    <a:pt x="f1914" y="f1915"/>
                  </a:lnTo>
                  <a:cubicBezTo>
                    <a:pt x="f1916" y="f1142"/>
                    <a:pt x="f1917" y="f1146"/>
                    <a:pt x="f1918" y="f1919"/>
                  </a:cubicBezTo>
                  <a:cubicBezTo>
                    <a:pt x="f1920" y="f1921"/>
                    <a:pt x="f1922" y="f1923"/>
                    <a:pt x="f1924" y="f1925"/>
                  </a:cubicBezTo>
                  <a:cubicBezTo>
                    <a:pt x="f1926" y="f1927"/>
                    <a:pt x="f1928" y="f1929"/>
                    <a:pt x="f1930" y="f1929"/>
                  </a:cubicBezTo>
                  <a:cubicBezTo>
                    <a:pt x="f1931" y="f1929"/>
                    <a:pt x="f1932" y="f1933"/>
                    <a:pt x="f1934" y="f1935"/>
                  </a:cubicBezTo>
                  <a:cubicBezTo>
                    <a:pt x="f1936" y="f255"/>
                    <a:pt x="f1937" y="f1938"/>
                    <a:pt x="f1939" y="f1940"/>
                  </a:cubicBezTo>
                  <a:cubicBezTo>
                    <a:pt x="f1941" y="f1942"/>
                    <a:pt x="f1943" y="f1944"/>
                    <a:pt x="f1945" y="f1946"/>
                  </a:cubicBezTo>
                  <a:cubicBezTo>
                    <a:pt x="f1947" y="f1948"/>
                    <a:pt x="f1949" y="f1950"/>
                    <a:pt x="f1951" y="f1952"/>
                  </a:cubicBezTo>
                  <a:cubicBezTo>
                    <a:pt x="f1953" y="f1954"/>
                    <a:pt x="f1955" y="f1956"/>
                    <a:pt x="f1957" y="f1958"/>
                  </a:cubicBezTo>
                  <a:cubicBezTo>
                    <a:pt x="f1959" y="f1960"/>
                    <a:pt x="f1961" y="f1962"/>
                    <a:pt x="f1963" y="f1964"/>
                  </a:cubicBezTo>
                  <a:cubicBezTo>
                    <a:pt x="f1965" y="f1966"/>
                    <a:pt x="f1967" y="f1968"/>
                    <a:pt x="f1969" y="f1970"/>
                  </a:cubicBezTo>
                  <a:cubicBezTo>
                    <a:pt x="f1971" y="f1972"/>
                    <a:pt x="f1973" y="f1974"/>
                    <a:pt x="f1975" y="f1976"/>
                  </a:cubicBezTo>
                  <a:cubicBezTo>
                    <a:pt x="f1977" y="f1978"/>
                    <a:pt x="f1766" y="f1979"/>
                    <a:pt x="f1980" y="f1981"/>
                  </a:cubicBezTo>
                  <a:cubicBezTo>
                    <a:pt x="f1982" y="f1983"/>
                    <a:pt x="f1984" y="f1985"/>
                    <a:pt x="f1986" y="f1987"/>
                  </a:cubicBezTo>
                  <a:cubicBezTo>
                    <a:pt x="f1988" y="f1989"/>
                    <a:pt x="f1990" y="f1991"/>
                    <a:pt x="f1992" y="f1991"/>
                  </a:cubicBezTo>
                  <a:cubicBezTo>
                    <a:pt x="f1993" y="f1991"/>
                    <a:pt x="f1994" y="f1995"/>
                    <a:pt x="f1996" y="f1997"/>
                  </a:cubicBezTo>
                  <a:cubicBezTo>
                    <a:pt x="f1998" y="f1999"/>
                    <a:pt x="f2000" y="f2001"/>
                    <a:pt x="f2002" y="f2001"/>
                  </a:cubicBezTo>
                  <a:cubicBezTo>
                    <a:pt x="f2003" y="f2001"/>
                    <a:pt x="f2004" y="f2005"/>
                    <a:pt x="f2006" y="f2007"/>
                  </a:cubicBezTo>
                  <a:cubicBezTo>
                    <a:pt x="f2008" y="f2009"/>
                    <a:pt x="f2010" y="f2011"/>
                    <a:pt x="f2006" y="f2012"/>
                  </a:cubicBezTo>
                  <a:cubicBezTo>
                    <a:pt x="f2013" y="f2014"/>
                    <a:pt x="f2015" y="f2016"/>
                    <a:pt x="f2017" y="f1172"/>
                  </a:cubicBezTo>
                  <a:cubicBezTo>
                    <a:pt x="f2018" y="f2019"/>
                    <a:pt x="f2020" y="f2021"/>
                    <a:pt x="f2022" y="f2021"/>
                  </a:cubicBezTo>
                  <a:cubicBezTo>
                    <a:pt x="f2023" y="f2021"/>
                    <a:pt x="f2024" y="f2025"/>
                    <a:pt x="f2026" y="f2027"/>
                  </a:cubicBezTo>
                  <a:cubicBezTo>
                    <a:pt x="f2028" y="f2029"/>
                    <a:pt x="f2030" y="f2031"/>
                    <a:pt x="f2032" y="f2031"/>
                  </a:cubicBezTo>
                  <a:cubicBezTo>
                    <a:pt x="f2033" y="f2031"/>
                    <a:pt x="f2034" y="f2035"/>
                    <a:pt x="f2036" y="f2037"/>
                  </a:cubicBezTo>
                  <a:cubicBezTo>
                    <a:pt x="f2038" y="f2039"/>
                    <a:pt x="f2040" y="f2041"/>
                    <a:pt x="f2042" y="f2041"/>
                  </a:cubicBezTo>
                  <a:cubicBezTo>
                    <a:pt x="f2043" y="f2041"/>
                    <a:pt x="f2044" y="f2045"/>
                    <a:pt x="f2046" y="f74"/>
                  </a:cubicBezTo>
                  <a:cubicBezTo>
                    <a:pt x="f2047" y="f2048"/>
                    <a:pt x="f2047" y="f2049"/>
                    <a:pt x="f2050" y="f2051"/>
                  </a:cubicBezTo>
                  <a:cubicBezTo>
                    <a:pt x="f2052" y="f2053"/>
                    <a:pt x="f2054" y="f2055"/>
                    <a:pt x="f2054" y="f2056"/>
                  </a:cubicBezTo>
                  <a:cubicBezTo>
                    <a:pt x="f2057" y="f2058"/>
                    <a:pt x="f2059" y="f2060"/>
                    <a:pt x="f2061" y="f1056"/>
                  </a:cubicBezTo>
                  <a:cubicBezTo>
                    <a:pt x="f2062" y="f2063"/>
                    <a:pt x="f2064" y="f1062"/>
                    <a:pt x="f2065" y="f1964"/>
                  </a:cubicBezTo>
                  <a:cubicBezTo>
                    <a:pt x="f2066" y="f2067"/>
                    <a:pt x="f2068" y="f2069"/>
                    <a:pt x="f2070" y="f2069"/>
                  </a:cubicBezTo>
                  <a:cubicBezTo>
                    <a:pt x="f2071" y="f2069"/>
                    <a:pt x="f2072" y="f2073"/>
                    <a:pt x="f2074" y="f2075"/>
                  </a:cubicBezTo>
                  <a:cubicBezTo>
                    <a:pt x="f2076" y="f1139"/>
                    <a:pt x="f2077" y="f2078"/>
                    <a:pt x="f2079" y="f2080"/>
                  </a:cubicBezTo>
                  <a:cubicBezTo>
                    <a:pt x="f2081" y="f2082"/>
                    <a:pt x="f2083" y="f2084"/>
                    <a:pt x="f2085" y="f2086"/>
                  </a:cubicBezTo>
                  <a:cubicBezTo>
                    <a:pt x="f2087" y="f2088"/>
                    <a:pt x="f2089" y="f2090"/>
                    <a:pt x="f2091" y="f87"/>
                  </a:cubicBezTo>
                  <a:cubicBezTo>
                    <a:pt x="f2092" y="f2093"/>
                    <a:pt x="f2094" y="f2095"/>
                    <a:pt x="f2096" y="f2097"/>
                  </a:cubicBezTo>
                  <a:cubicBezTo>
                    <a:pt x="f2098" y="f2099"/>
                    <a:pt x="f2100" y="f2101"/>
                    <a:pt x="f2102" y="f2101"/>
                  </a:cubicBezTo>
                  <a:cubicBezTo>
                    <a:pt x="f2103" y="f2101"/>
                    <a:pt x="f2104" y="f2105"/>
                    <a:pt x="f2106" y="f2105"/>
                  </a:cubicBezTo>
                  <a:cubicBezTo>
                    <a:pt x="f2107" y="f2108"/>
                    <a:pt x="f2109" y="f2110"/>
                    <a:pt x="f2111" y="f2110"/>
                  </a:cubicBezTo>
                  <a:cubicBezTo>
                    <a:pt x="f2112" y="f2110"/>
                    <a:pt x="f2113" y="f2114"/>
                    <a:pt x="f2115" y="f2114"/>
                  </a:cubicBezTo>
                  <a:cubicBezTo>
                    <a:pt x="f2116" y="f2114"/>
                    <a:pt x="f2117" y="f2118"/>
                    <a:pt x="f2119" y="f2120"/>
                  </a:cubicBezTo>
                  <a:cubicBezTo>
                    <a:pt x="f2121" y="f2122"/>
                    <a:pt x="f2123" y="f2124"/>
                    <a:pt x="f2125" y="f2124"/>
                  </a:cubicBezTo>
                  <a:cubicBezTo>
                    <a:pt x="f2126" y="f2124"/>
                    <a:pt x="f2127" y="f2128"/>
                    <a:pt x="f2129" y="f2130"/>
                  </a:cubicBezTo>
                  <a:cubicBezTo>
                    <a:pt x="f2131" y="f2132"/>
                    <a:pt x="f2133" y="f2134"/>
                    <a:pt x="f2135" y="f2136"/>
                  </a:cubicBezTo>
                  <a:cubicBezTo>
                    <a:pt x="f2137" y="f2138"/>
                    <a:pt x="f2139" y="f2140"/>
                    <a:pt x="f2141" y="f2140"/>
                  </a:cubicBezTo>
                  <a:cubicBezTo>
                    <a:pt x="f2142" y="f2140"/>
                    <a:pt x="f2143" y="f2144"/>
                    <a:pt x="f2145" y="f2144"/>
                  </a:cubicBezTo>
                  <a:cubicBezTo>
                    <a:pt x="f2146" y="f2144"/>
                    <a:pt x="f2147" y="f2148"/>
                    <a:pt x="f2149" y="f2150"/>
                  </a:cubicBezTo>
                  <a:cubicBezTo>
                    <a:pt x="f2151" y="f2152"/>
                    <a:pt x="f2153" y="f2154"/>
                    <a:pt x="f2155" y="f2156"/>
                  </a:cubicBezTo>
                  <a:cubicBezTo>
                    <a:pt x="f2135" y="f2157"/>
                    <a:pt x="f2158" y="f2159"/>
                    <a:pt x="f2160" y="f2161"/>
                  </a:cubicBezTo>
                  <a:cubicBezTo>
                    <a:pt x="f2162" y="f2163"/>
                    <a:pt x="f2164" y="f2165"/>
                    <a:pt x="f2166" y="f2165"/>
                  </a:cubicBezTo>
                  <a:cubicBezTo>
                    <a:pt x="f2167" y="f2165"/>
                    <a:pt x="f2168" y="f2169"/>
                    <a:pt x="f2170" y="f2171"/>
                  </a:cubicBezTo>
                  <a:cubicBezTo>
                    <a:pt x="f2172" y="f2173"/>
                    <a:pt x="f2174" y="f2175"/>
                    <a:pt x="f2176" y="f2175"/>
                  </a:cubicBezTo>
                  <a:cubicBezTo>
                    <a:pt x="f2177" y="f2175"/>
                    <a:pt x="f2178" y="f2179"/>
                    <a:pt x="f2180" y="f47"/>
                  </a:cubicBezTo>
                  <a:cubicBezTo>
                    <a:pt x="f2181" y="f2182"/>
                    <a:pt x="f2183" y="f2184"/>
                    <a:pt x="f2185" y="f2186"/>
                  </a:cubicBezTo>
                  <a:cubicBezTo>
                    <a:pt x="f2187" y="f2188"/>
                    <a:pt x="f2189" y="f2190"/>
                    <a:pt x="f2191" y="f2192"/>
                  </a:cubicBezTo>
                  <a:cubicBezTo>
                    <a:pt x="f2193" y="f2194"/>
                    <a:pt x="f2195" y="f2196"/>
                    <a:pt x="f2197" y="f2196"/>
                  </a:cubicBezTo>
                  <a:cubicBezTo>
                    <a:pt x="f2198" y="f2196"/>
                    <a:pt x="f2199" y="f2200"/>
                    <a:pt x="f2201" y="f2202"/>
                  </a:cubicBezTo>
                  <a:cubicBezTo>
                    <a:pt x="f2203" y="f2204"/>
                    <a:pt x="f2205" y="f2206"/>
                    <a:pt x="f2207" y="f2206"/>
                  </a:cubicBezTo>
                  <a:cubicBezTo>
                    <a:pt x="f2208" y="f2206"/>
                    <a:pt x="f2209" y="f2210"/>
                    <a:pt x="f2211" y="f2212"/>
                  </a:cubicBezTo>
                  <a:cubicBezTo>
                    <a:pt x="f2213" y="f2214"/>
                    <a:pt x="f2215" y="f2216"/>
                    <a:pt x="f2217" y="f2216"/>
                  </a:cubicBezTo>
                  <a:cubicBezTo>
                    <a:pt x="f2218" y="f2216"/>
                    <a:pt x="f2219" y="f2220"/>
                    <a:pt x="f2221" y="f2222"/>
                  </a:cubicBezTo>
                  <a:cubicBezTo>
                    <a:pt x="f2223" y="f2224"/>
                    <a:pt x="f2225" y="f2226"/>
                    <a:pt x="f2227" y="f2226"/>
                  </a:cubicBezTo>
                  <a:cubicBezTo>
                    <a:pt x="f2228" y="f2226"/>
                    <a:pt x="f2229" y="f2230"/>
                    <a:pt x="f2231" y="f2232"/>
                  </a:cubicBezTo>
                  <a:cubicBezTo>
                    <a:pt x="f2233" y="f2234"/>
                    <a:pt x="f2235" y="f2236"/>
                    <a:pt x="f2237" y="f2238"/>
                  </a:cubicBezTo>
                  <a:cubicBezTo>
                    <a:pt x="f2239" y="f2240"/>
                    <a:pt x="f2241" y="f2242"/>
                    <a:pt x="f2243" y="f2242"/>
                  </a:cubicBezTo>
                  <a:cubicBezTo>
                    <a:pt x="f2244" y="f2242"/>
                    <a:pt x="f2245" y="f2246"/>
                    <a:pt x="f2247" y="f2248"/>
                  </a:cubicBezTo>
                  <a:cubicBezTo>
                    <a:pt x="f2249" y="f2250"/>
                    <a:pt x="f2251" y="f2252"/>
                    <a:pt x="f2253" y="f2254"/>
                  </a:cubicBezTo>
                  <a:cubicBezTo>
                    <a:pt x="f2255" y="f2256"/>
                    <a:pt x="f2257" y="f2258"/>
                    <a:pt x="f2259" y="f2260"/>
                  </a:cubicBezTo>
                  <a:cubicBezTo>
                    <a:pt x="f2261" y="f2262"/>
                    <a:pt x="f2263" y="f2264"/>
                    <a:pt x="f2265" y="f2264"/>
                  </a:cubicBezTo>
                  <a:cubicBezTo>
                    <a:pt x="f2266" y="f2264"/>
                    <a:pt x="f2267" y="f2268"/>
                    <a:pt x="f2269" y="f2270"/>
                  </a:cubicBezTo>
                  <a:cubicBezTo>
                    <a:pt x="f2271" y="f2272"/>
                    <a:pt x="f2273" y="f2274"/>
                    <a:pt x="f2275" y="f2276"/>
                  </a:cubicBezTo>
                  <a:cubicBezTo>
                    <a:pt x="f2277" y="f2278"/>
                    <a:pt x="f2279" y="f2280"/>
                    <a:pt x="f2281" y="f2280"/>
                  </a:cubicBezTo>
                  <a:cubicBezTo>
                    <a:pt x="f2282" y="f2280"/>
                    <a:pt x="f2283" y="f2284"/>
                    <a:pt x="f2285" y="f2284"/>
                  </a:cubicBezTo>
                  <a:cubicBezTo>
                    <a:pt x="f2286" y="f2284"/>
                    <a:pt x="f2287" y="f2288"/>
                    <a:pt x="f2289" y="f2290"/>
                  </a:cubicBezTo>
                  <a:cubicBezTo>
                    <a:pt x="f2291" y="f2248"/>
                    <a:pt x="f2292" y="f2293"/>
                    <a:pt x="f2294" y="f2295"/>
                  </a:cubicBezTo>
                  <a:cubicBezTo>
                    <a:pt x="f2296" y="f2297"/>
                    <a:pt x="f2298" y="f2299"/>
                    <a:pt x="f2300" y="f2299"/>
                  </a:cubicBezTo>
                  <a:cubicBezTo>
                    <a:pt x="f2301" y="f2299"/>
                    <a:pt x="f2302" y="f2303"/>
                    <a:pt x="f2304" y="f2303"/>
                  </a:cubicBezTo>
                  <a:cubicBezTo>
                    <a:pt x="f2305" y="f2303"/>
                    <a:pt x="f2306" y="f2307"/>
                    <a:pt x="f2308" y="f2309"/>
                  </a:cubicBezTo>
                  <a:cubicBezTo>
                    <a:pt x="f2310" y="f2311"/>
                    <a:pt x="f2312" y="f767"/>
                    <a:pt x="f766" y="f767"/>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642;p55">
              <a:extLst>
                <a:ext uri="{FF2B5EF4-FFF2-40B4-BE49-F238E27FC236}">
                  <a16:creationId xmlns:a16="http://schemas.microsoft.com/office/drawing/2014/main" id="{6EED0EB6-0C8B-30C0-1D7C-513FA898B58A}"/>
                </a:ext>
              </a:extLst>
            </p:cNvPr>
            <p:cNvSpPr/>
            <p:nvPr/>
          </p:nvSpPr>
          <p:spPr>
            <a:xfrm>
              <a:off x="4431246" y="3305245"/>
              <a:ext cx="686741" cy="503953"/>
            </a:xfrm>
            <a:custGeom>
              <a:avLst/>
              <a:gdLst>
                <a:gd name="f0" fmla="val w"/>
                <a:gd name="f1" fmla="val h"/>
                <a:gd name="f2" fmla="val 0"/>
                <a:gd name="f3" fmla="val 44363"/>
                <a:gd name="f4" fmla="val 32555"/>
                <a:gd name="f5" fmla="val 28245"/>
                <a:gd name="f6" fmla="val 1"/>
                <a:gd name="f7" fmla="val 27747"/>
                <a:gd name="f8" fmla="val 27602"/>
                <a:gd name="f9" fmla="val 373"/>
                <a:gd name="f10" fmla="val 27634"/>
                <a:gd name="f11" fmla="val 804"/>
                <a:gd name="f12" fmla="val 27737"/>
                <a:gd name="f13" fmla="val 2117"/>
                <a:gd name="f14" fmla="val 27979"/>
                <a:gd name="f15" fmla="val 3482"/>
                <a:gd name="f16" fmla="val 27996"/>
                <a:gd name="f17" fmla="val 4778"/>
                <a:gd name="f18" fmla="val 28014"/>
                <a:gd name="f19" fmla="val 5660"/>
                <a:gd name="f20" fmla="val 28567"/>
                <a:gd name="f21" fmla="val 7094"/>
                <a:gd name="f22" fmla="val 7267"/>
                <a:gd name="f23" fmla="val 27521"/>
                <a:gd name="f24" fmla="val 7286"/>
                <a:gd name="f25" fmla="val 27406"/>
                <a:gd name="f26" fmla="val 7295"/>
                <a:gd name="f27" fmla="val 27290"/>
                <a:gd name="f28" fmla="val 25431"/>
                <a:gd name="f29" fmla="val 23230"/>
                <a:gd name="f30" fmla="val 4918"/>
                <a:gd name="f31" fmla="val 23555"/>
                <a:gd name="f32" fmla="val 3275"/>
                <a:gd name="f33" fmla="val 23754"/>
                <a:gd name="f34" fmla="val 2264"/>
                <a:gd name="f35" fmla="val 23333"/>
                <a:gd name="f36" fmla="val 1317"/>
                <a:gd name="f37" fmla="val 22034"/>
                <a:gd name="f38" fmla="val 21978"/>
                <a:gd name="f39" fmla="val 21920"/>
                <a:gd name="f40" fmla="val 1318"/>
                <a:gd name="f41" fmla="val 21862"/>
                <a:gd name="f42" fmla="val 1322"/>
                <a:gd name="f43" fmla="val 21814"/>
                <a:gd name="f44" fmla="val 1325"/>
                <a:gd name="f45" fmla="val 21765"/>
                <a:gd name="f46" fmla="val 1327"/>
                <a:gd name="f47" fmla="val 21716"/>
                <a:gd name="f48" fmla="val 20777"/>
                <a:gd name="f49" fmla="val 19668"/>
                <a:gd name="f50" fmla="val 752"/>
                <a:gd name="f51" fmla="val 18692"/>
                <a:gd name="f52" fmla="val 18107"/>
                <a:gd name="f53" fmla="val 17570"/>
                <a:gd name="f54" fmla="val 958"/>
                <a:gd name="f55" fmla="val 17144"/>
                <a:gd name="f56" fmla="val 1616"/>
                <a:gd name="f57" fmla="val 16642"/>
                <a:gd name="f58" fmla="val 2376"/>
                <a:gd name="f59" fmla="val 15295"/>
                <a:gd name="f60" fmla="val 2826"/>
                <a:gd name="f61" fmla="val 15191"/>
                <a:gd name="f62" fmla="val 4035"/>
                <a:gd name="f63" fmla="val 15162"/>
                <a:gd name="f64" fmla="val 4430"/>
                <a:gd name="f65" fmla="val 15144"/>
                <a:gd name="f66" fmla="val 4616"/>
                <a:gd name="f67" fmla="val 15002"/>
                <a:gd name="f68" fmla="val 14889"/>
                <a:gd name="f69" fmla="val 14698"/>
                <a:gd name="f70" fmla="val 4499"/>
                <a:gd name="f71" fmla="val 14361"/>
                <a:gd name="f72" fmla="val 4277"/>
                <a:gd name="f73" fmla="val 13724"/>
                <a:gd name="f74" fmla="val 3844"/>
                <a:gd name="f75" fmla="val 13113"/>
                <a:gd name="f76" fmla="val 3612"/>
                <a:gd name="f77" fmla="val 12606"/>
                <a:gd name="f78" fmla="val 12042"/>
                <a:gd name="f79" fmla="val 11607"/>
                <a:gd name="f80" fmla="val 3900"/>
                <a:gd name="f81" fmla="val 11406"/>
                <a:gd name="f82" fmla="val 4519"/>
                <a:gd name="f83" fmla="val 10784"/>
                <a:gd name="f84" fmla="val 6334"/>
                <a:gd name="f85" fmla="val 8710"/>
                <a:gd name="f86" fmla="val 7215"/>
                <a:gd name="f87" fmla="val 8624"/>
                <a:gd name="f88" fmla="val 9392"/>
                <a:gd name="f89" fmla="val 8607"/>
                <a:gd name="f90" fmla="val 10153"/>
                <a:gd name="f91" fmla="val 7933"/>
                <a:gd name="f92" fmla="val 10619"/>
                <a:gd name="f93" fmla="val 7086"/>
                <a:gd name="f94" fmla="val 10879"/>
                <a:gd name="f95" fmla="val 5669"/>
                <a:gd name="f96" fmla="val 11311"/>
                <a:gd name="f97" fmla="val 4355"/>
                <a:gd name="f98" fmla="val 11864"/>
                <a:gd name="f99" fmla="val 3007"/>
                <a:gd name="f100" fmla="val 12382"/>
                <a:gd name="f101" fmla="val 1003"/>
                <a:gd name="f102" fmla="val 13160"/>
                <a:gd name="f103" fmla="val 16910"/>
                <a:gd name="f104" fmla="val 1538"/>
                <a:gd name="f105" fmla="val 19018"/>
                <a:gd name="f106" fmla="val 2835"/>
                <a:gd name="f107" fmla="val 20798"/>
                <a:gd name="f108" fmla="val 3128"/>
                <a:gd name="f109" fmla="val 22595"/>
                <a:gd name="f110" fmla="val 3992"/>
                <a:gd name="f111" fmla="val 24375"/>
                <a:gd name="f112" fmla="val 4494"/>
                <a:gd name="f113" fmla="val 25360"/>
                <a:gd name="f114" fmla="val 4424"/>
                <a:gd name="f115" fmla="val 26276"/>
                <a:gd name="f116" fmla="val 3750"/>
                <a:gd name="f117" fmla="val 26950"/>
                <a:gd name="f118" fmla="val 3353"/>
                <a:gd name="f119" fmla="val 27348"/>
                <a:gd name="f120" fmla="val 3509"/>
                <a:gd name="f121" fmla="val 27797"/>
                <a:gd name="f122" fmla="val 4148"/>
                <a:gd name="f123" fmla="val 28298"/>
                <a:gd name="f124" fmla="val 5020"/>
                <a:gd name="f125" fmla="val 28962"/>
                <a:gd name="f126" fmla="val 5824"/>
                <a:gd name="f127" fmla="val 29302"/>
                <a:gd name="f128" fmla="val 6549"/>
                <a:gd name="f129" fmla="val 7089"/>
                <a:gd name="f130" fmla="val 7586"/>
                <a:gd name="f131" fmla="val 29114"/>
                <a:gd name="f132" fmla="val 8036"/>
                <a:gd name="f133" fmla="val 28730"/>
                <a:gd name="f134" fmla="val 8740"/>
                <a:gd name="f135" fmla="val 28095"/>
                <a:gd name="f136" fmla="val 9643"/>
                <a:gd name="f137" fmla="val 10576"/>
                <a:gd name="f138" fmla="val 10811"/>
                <a:gd name="f139" fmla="val 11049"/>
                <a:gd name="f140" fmla="val 27769"/>
                <a:gd name="f141" fmla="val 11285"/>
                <a:gd name="f142" fmla="val 27814"/>
                <a:gd name="f143" fmla="val 11420"/>
                <a:gd name="f144" fmla="val 27836"/>
                <a:gd name="f145" fmla="val 11551"/>
                <a:gd name="f146" fmla="val 27846"/>
                <a:gd name="f147" fmla="val 11676"/>
                <a:gd name="f148" fmla="val 12065"/>
                <a:gd name="f149" fmla="val 12402"/>
                <a:gd name="f150" fmla="val 27743"/>
                <a:gd name="f151" fmla="val 12650"/>
                <a:gd name="f152" fmla="val 14551"/>
                <a:gd name="f153" fmla="val 25793"/>
                <a:gd name="f154" fmla="val 17368"/>
                <a:gd name="f155" fmla="val 25343"/>
                <a:gd name="f156" fmla="val 20047"/>
                <a:gd name="f157" fmla="val 24790"/>
                <a:gd name="f158" fmla="val 20247"/>
                <a:gd name="f159" fmla="val 24746"/>
                <a:gd name="f160" fmla="val 20464"/>
                <a:gd name="f161" fmla="val 24721"/>
                <a:gd name="f162" fmla="val 20691"/>
                <a:gd name="f163" fmla="val 21623"/>
                <a:gd name="f164" fmla="val 22712"/>
                <a:gd name="f165" fmla="val 25150"/>
                <a:gd name="f166" fmla="val 23365"/>
                <a:gd name="f167" fmla="val 26484"/>
                <a:gd name="f168" fmla="val 23667"/>
                <a:gd name="f169" fmla="val 27105"/>
                <a:gd name="f170" fmla="val 23855"/>
                <a:gd name="f171" fmla="val 28198"/>
                <a:gd name="f172" fmla="val 25083"/>
                <a:gd name="f173" fmla="val 25120"/>
                <a:gd name="f174" fmla="val 25158"/>
                <a:gd name="f175" fmla="val 28197"/>
                <a:gd name="f176" fmla="val 25197"/>
                <a:gd name="f177" fmla="val 28195"/>
                <a:gd name="f178" fmla="val 25345"/>
                <a:gd name="f179" fmla="val 28183"/>
                <a:gd name="f180" fmla="val 25455"/>
                <a:gd name="f181" fmla="val 28022"/>
                <a:gd name="f182" fmla="val 25593"/>
                <a:gd name="f183" fmla="val 25664"/>
                <a:gd name="f184" fmla="val 25742"/>
                <a:gd name="f185" fmla="val 28065"/>
                <a:gd name="f186" fmla="val 25836"/>
                <a:gd name="f187" fmla="val 25923"/>
                <a:gd name="f188" fmla="val 25767"/>
                <a:gd name="f189" fmla="val 28592"/>
                <a:gd name="f190" fmla="val 25612"/>
                <a:gd name="f191" fmla="val 28713"/>
                <a:gd name="f192" fmla="val 25318"/>
                <a:gd name="f193" fmla="val 28938"/>
                <a:gd name="f194" fmla="val 24903"/>
                <a:gd name="f195" fmla="val 29128"/>
                <a:gd name="f196" fmla="val 25283"/>
                <a:gd name="f197" fmla="val 29646"/>
                <a:gd name="f198" fmla="val 25508"/>
                <a:gd name="f199" fmla="val 29871"/>
                <a:gd name="f200" fmla="val 25802"/>
                <a:gd name="f201" fmla="val 30026"/>
                <a:gd name="f202" fmla="val 26113"/>
                <a:gd name="f203" fmla="val 30078"/>
                <a:gd name="f204" fmla="val 26172"/>
                <a:gd name="f205" fmla="val 30086"/>
                <a:gd name="f206" fmla="val 26229"/>
                <a:gd name="f207" fmla="val 30090"/>
                <a:gd name="f208" fmla="val 26283"/>
                <a:gd name="f209" fmla="val 26710"/>
                <a:gd name="f210" fmla="val 27006"/>
                <a:gd name="f211" fmla="val 29856"/>
                <a:gd name="f212" fmla="val 27098"/>
                <a:gd name="f213" fmla="val 29473"/>
                <a:gd name="f214" fmla="val 27115"/>
                <a:gd name="f215" fmla="val 29335"/>
                <a:gd name="f216" fmla="val 29197"/>
                <a:gd name="f217" fmla="val 27029"/>
                <a:gd name="f218" fmla="val 29076"/>
                <a:gd name="f219" fmla="val 26976"/>
                <a:gd name="f220" fmla="val 28903"/>
                <a:gd name="f221" fmla="val 26992"/>
                <a:gd name="f222" fmla="val 28848"/>
                <a:gd name="f223" fmla="val 27041"/>
                <a:gd name="f224" fmla="val 27225"/>
                <a:gd name="f225" fmla="val 28941"/>
                <a:gd name="f226" fmla="val 27322"/>
                <a:gd name="f227" fmla="val 28990"/>
                <a:gd name="f228" fmla="val 27824"/>
                <a:gd name="f229" fmla="val 29266"/>
                <a:gd name="f230" fmla="val 28463"/>
                <a:gd name="f231" fmla="val 28169"/>
                <a:gd name="f232" fmla="val 30113"/>
                <a:gd name="f233" fmla="val 27945"/>
                <a:gd name="f234" fmla="val 30597"/>
                <a:gd name="f235" fmla="val 28117"/>
                <a:gd name="f236" fmla="val 31029"/>
                <a:gd name="f237" fmla="val 28809"/>
                <a:gd name="f238" fmla="val 31461"/>
                <a:gd name="f239" fmla="val 30199"/>
                <a:gd name="f240" fmla="val 32318"/>
                <a:gd name="f241" fmla="val 31628"/>
                <a:gd name="f242" fmla="val 32554"/>
                <a:gd name="f243" fmla="val 32898"/>
                <a:gd name="f244" fmla="val 33522"/>
                <a:gd name="f245" fmla="val 34108"/>
                <a:gd name="f246" fmla="val 32497"/>
                <a:gd name="f247" fmla="val 34633"/>
                <a:gd name="f248" fmla="val 32429"/>
                <a:gd name="f249" fmla="val 36672"/>
                <a:gd name="f250" fmla="val 32135"/>
                <a:gd name="f251" fmla="val 39299"/>
                <a:gd name="f252" fmla="val 31824"/>
                <a:gd name="f253" fmla="val 29145"/>
                <a:gd name="f254" fmla="val 39541"/>
                <a:gd name="f255" fmla="val 28799"/>
                <a:gd name="f256" fmla="val 39592"/>
                <a:gd name="f257" fmla="val 28575"/>
                <a:gd name="f258" fmla="val 40024"/>
                <a:gd name="f259" fmla="val 26968"/>
                <a:gd name="f260" fmla="val 41804"/>
                <a:gd name="f261" fmla="val 26363"/>
                <a:gd name="f262" fmla="val 42496"/>
                <a:gd name="f263" fmla="val 24998"/>
                <a:gd name="f264" fmla="val 44224"/>
                <a:gd name="f265" fmla="val 21559"/>
                <a:gd name="f266" fmla="val 44362"/>
                <a:gd name="f267" fmla="val 17722"/>
                <a:gd name="f268" fmla="val 40232"/>
                <a:gd name="f269" fmla="val 13661"/>
                <a:gd name="f270" fmla="val 38953"/>
                <a:gd name="f271" fmla="val 12399"/>
                <a:gd name="f272" fmla="val 38037"/>
                <a:gd name="f273" fmla="val 10671"/>
                <a:gd name="f274" fmla="val 36309"/>
                <a:gd name="f275" fmla="val 9859"/>
                <a:gd name="f276" fmla="val 34494"/>
                <a:gd name="f277" fmla="val 9012"/>
                <a:gd name="f278" fmla="val 34080"/>
                <a:gd name="f279" fmla="val 7716"/>
                <a:gd name="f280" fmla="val 33509"/>
                <a:gd name="f281" fmla="val 6472"/>
                <a:gd name="f282" fmla="val 33388"/>
                <a:gd name="f283" fmla="val 5608"/>
                <a:gd name="f284" fmla="val 33008"/>
                <a:gd name="f285" fmla="val 4761"/>
                <a:gd name="f286" fmla="val 32213"/>
                <a:gd name="f287" fmla="val 4346"/>
                <a:gd name="f288" fmla="val 30658"/>
                <a:gd name="f289" fmla="val 3465"/>
                <a:gd name="f290" fmla="val 30278"/>
                <a:gd name="f291" fmla="val 2100"/>
                <a:gd name="f292" fmla="val 29414"/>
                <a:gd name="f293" fmla="val 942"/>
                <a:gd name="f294" fmla="val 29120"/>
                <a:gd name="f295" fmla="val 544"/>
                <a:gd name="f296" fmla="val 28947"/>
                <a:gd name="f297" fmla="val 78"/>
                <a:gd name="f298" fmla="val 28377"/>
                <a:gd name="f299" fmla="val 9"/>
                <a:gd name="f300" fmla="val 28330"/>
                <a:gd name="f301" fmla="val 3"/>
                <a:gd name="f302" fmla="val 28287"/>
                <a:gd name="f303" fmla="*/ f0 1 44363"/>
                <a:gd name="f304" fmla="*/ f1 1 32555"/>
                <a:gd name="f305" fmla="val f2"/>
                <a:gd name="f306" fmla="val f3"/>
                <a:gd name="f307" fmla="val f4"/>
                <a:gd name="f308" fmla="+- f307 0 f305"/>
                <a:gd name="f309" fmla="+- f306 0 f305"/>
                <a:gd name="f310" fmla="*/ f309 1 44363"/>
                <a:gd name="f311" fmla="*/ f308 1 32555"/>
                <a:gd name="f312" fmla="*/ f305 1 f310"/>
                <a:gd name="f313" fmla="*/ f306 1 f310"/>
                <a:gd name="f314" fmla="*/ f305 1 f311"/>
                <a:gd name="f315" fmla="*/ f307 1 f311"/>
                <a:gd name="f316" fmla="*/ f312 f303 1"/>
                <a:gd name="f317" fmla="*/ f313 f303 1"/>
                <a:gd name="f318" fmla="*/ f315 f304 1"/>
                <a:gd name="f319" fmla="*/ f314 f304 1"/>
              </a:gdLst>
              <a:ahLst/>
              <a:cxnLst>
                <a:cxn ang="3cd4">
                  <a:pos x="hc" y="t"/>
                </a:cxn>
                <a:cxn ang="0">
                  <a:pos x="r" y="vc"/>
                </a:cxn>
                <a:cxn ang="cd4">
                  <a:pos x="hc" y="b"/>
                </a:cxn>
                <a:cxn ang="cd2">
                  <a:pos x="l" y="vc"/>
                </a:cxn>
              </a:cxnLst>
              <a:rect l="f316" t="f319" r="f317" b="f318"/>
              <a:pathLst>
                <a:path w="44363" h="32555">
                  <a:moveTo>
                    <a:pt x="f5" y="f6"/>
                  </a:moveTo>
                  <a:cubicBezTo>
                    <a:pt x="f7" y="f6"/>
                    <a:pt x="f8" y="f9"/>
                    <a:pt x="f10" y="f11"/>
                  </a:cubicBezTo>
                  <a:cubicBezTo>
                    <a:pt x="f12" y="f13"/>
                    <a:pt x="f14" y="f15"/>
                    <a:pt x="f16" y="f17"/>
                  </a:cubicBezTo>
                  <a:cubicBezTo>
                    <a:pt x="f18" y="f19"/>
                    <a:pt x="f20" y="f21"/>
                    <a:pt x="f10"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46"/>
                    <a:pt x="f47" y="f46"/>
                  </a:cubicBezTo>
                  <a:cubicBezTo>
                    <a:pt x="f48" y="f46"/>
                    <a:pt x="f49" y="f50"/>
                    <a:pt x="f51" y="f50"/>
                  </a:cubicBezTo>
                  <a:cubicBezTo>
                    <a:pt x="f52" y="f50"/>
                    <a:pt x="f53" y="f54"/>
                    <a:pt x="f55" y="f56"/>
                  </a:cubicBezTo>
                  <a:cubicBezTo>
                    <a:pt x="f57" y="f58"/>
                    <a:pt x="f59" y="f60"/>
                    <a:pt x="f61" y="f62"/>
                  </a:cubicBezTo>
                  <a:cubicBezTo>
                    <a:pt x="f63" y="f64"/>
                    <a:pt x="f65" y="f66"/>
                    <a:pt x="f67" y="f66"/>
                  </a:cubicBezTo>
                  <a:cubicBezTo>
                    <a:pt x="f68" y="f66"/>
                    <a:pt x="f69" y="f70"/>
                    <a:pt x="f71" y="f72"/>
                  </a:cubicBezTo>
                  <a:cubicBezTo>
                    <a:pt x="f73" y="f74"/>
                    <a:pt x="f75" y="f76"/>
                    <a:pt x="f77" y="f76"/>
                  </a:cubicBezTo>
                  <a:cubicBezTo>
                    <a:pt x="f78" y="f76"/>
                    <a:pt x="f79" y="f80"/>
                    <a:pt x="f81" y="f82"/>
                  </a:cubicBezTo>
                  <a:cubicBezTo>
                    <a:pt x="f83" y="f84"/>
                    <a:pt x="f85" y="f86"/>
                    <a:pt x="f87" y="f88"/>
                  </a:cubicBezTo>
                  <a:cubicBezTo>
                    <a:pt x="f89" y="f90"/>
                    <a:pt x="f91" y="f92"/>
                    <a:pt x="f93" y="f94"/>
                  </a:cubicBezTo>
                  <a:cubicBezTo>
                    <a:pt x="f95" y="f96"/>
                    <a:pt x="f97" y="f98"/>
                    <a:pt x="f99" y="f100"/>
                  </a:cubicBezTo>
                  <a:cubicBezTo>
                    <a:pt x="f101" y="f102"/>
                    <a:pt x="f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7"/>
                  </a:cubicBezTo>
                  <a:cubicBezTo>
                    <a:pt x="f129" y="f127"/>
                    <a:pt x="f130" y="f131"/>
                    <a:pt x="f132" y="f133"/>
                  </a:cubicBezTo>
                  <a:cubicBezTo>
                    <a:pt x="f134" y="f135"/>
                    <a:pt x="f136" y="f7"/>
                    <a:pt x="f137" y="f7"/>
                  </a:cubicBezTo>
                  <a:cubicBezTo>
                    <a:pt x="f138" y="f7"/>
                    <a:pt x="f139" y="f140"/>
                    <a:pt x="f141" y="f142"/>
                  </a:cubicBezTo>
                  <a:cubicBezTo>
                    <a:pt x="f143" y="f144"/>
                    <a:pt x="f145" y="f146"/>
                    <a:pt x="f147" y="f146"/>
                  </a:cubicBezTo>
                  <a:cubicBezTo>
                    <a:pt x="f148" y="f146"/>
                    <a:pt x="f149" y="f150"/>
                    <a:pt x="f151" y="f23"/>
                  </a:cubicBezTo>
                  <a:cubicBezTo>
                    <a:pt x="f152" y="f153"/>
                    <a:pt x="f154" y="f155"/>
                    <a:pt x="f156" y="f157"/>
                  </a:cubicBezTo>
                  <a:cubicBezTo>
                    <a:pt x="f158" y="f159"/>
                    <a:pt x="f160" y="f161"/>
                    <a:pt x="f162" y="f161"/>
                  </a:cubicBezTo>
                  <a:cubicBezTo>
                    <a:pt x="f163" y="f161"/>
                    <a:pt x="f164" y="f165"/>
                    <a:pt x="f166" y="f167"/>
                  </a:cubicBezTo>
                  <a:cubicBezTo>
                    <a:pt x="f168" y="f169"/>
                    <a:pt x="f170" y="f171"/>
                    <a:pt x="f172" y="f171"/>
                  </a:cubicBezTo>
                  <a:cubicBezTo>
                    <a:pt x="f173" y="f171"/>
                    <a:pt x="f174" y="f175"/>
                    <a:pt x="f176" y="f177"/>
                  </a:cubicBezTo>
                  <a:cubicBezTo>
                    <a:pt x="f178" y="f179"/>
                    <a:pt x="f180" y="f181"/>
                    <a:pt x="f182" y="f181"/>
                  </a:cubicBezTo>
                  <a:cubicBezTo>
                    <a:pt x="f183" y="f181"/>
                    <a:pt x="f184" y="f185"/>
                    <a:pt x="f186" y="f177"/>
                  </a:cubicBezTo>
                  <a:cubicBezTo>
                    <a:pt x="f187" y="f123"/>
                    <a:pt x="f188" y="f189"/>
                    <a:pt x="f190" y="f191"/>
                  </a:cubicBezTo>
                  <a:cubicBezTo>
                    <a:pt x="f192" y="f193"/>
                    <a:pt x="f194" y="f195"/>
                    <a:pt x="f196" y="f197"/>
                  </a:cubicBezTo>
                  <a:cubicBezTo>
                    <a:pt x="f198" y="f199"/>
                    <a:pt x="f200" y="f201"/>
                    <a:pt x="f202" y="f203"/>
                  </a:cubicBezTo>
                  <a:cubicBezTo>
                    <a:pt x="f204" y="f205"/>
                    <a:pt x="f206" y="f207"/>
                    <a:pt x="f208" y="f207"/>
                  </a:cubicBezTo>
                  <a:cubicBezTo>
                    <a:pt x="f209" y="f207"/>
                    <a:pt x="f210" y="f211"/>
                    <a:pt x="f212" y="f213"/>
                  </a:cubicBezTo>
                  <a:cubicBezTo>
                    <a:pt x="f214" y="f215"/>
                    <a:pt x="f212" y="f216"/>
                    <a:pt x="f217" y="f218"/>
                  </a:cubicBezTo>
                  <a:cubicBezTo>
                    <a:pt x="f219" y="f220"/>
                    <a:pt x="f221" y="f222"/>
                    <a:pt x="f223" y="f222"/>
                  </a:cubicBezTo>
                  <a:cubicBezTo>
                    <a:pt x="f169" y="f222"/>
                    <a:pt x="f224" y="f225"/>
                    <a:pt x="f226" y="f227"/>
                  </a:cubicBezTo>
                  <a:cubicBezTo>
                    <a:pt x="f228" y="f229"/>
                    <a:pt x="f230" y="f213"/>
                    <a:pt x="f231" y="f232"/>
                  </a:cubicBezTo>
                  <a:cubicBezTo>
                    <a:pt x="f233" y="f234"/>
                    <a:pt x="f235" y="f236"/>
                    <a:pt x="f237" y="f238"/>
                  </a:cubicBezTo>
                  <a:cubicBezTo>
                    <a:pt x="f239" y="f240"/>
                    <a:pt x="f241" y="f242"/>
                    <a:pt x="f243" y="f242"/>
                  </a:cubicBezTo>
                  <a:cubicBezTo>
                    <a:pt x="f244" y="f242"/>
                    <a:pt x="f245" y="f246"/>
                    <a:pt x="f247" y="f248"/>
                  </a:cubicBezTo>
                  <a:cubicBezTo>
                    <a:pt x="f249" y="f250"/>
                    <a:pt x="f251" y="f252"/>
                    <a:pt x="f251" y="f253"/>
                  </a:cubicBezTo>
                  <a:cubicBezTo>
                    <a:pt x="f251" y="f19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643;p55">
              <a:extLst>
                <a:ext uri="{FF2B5EF4-FFF2-40B4-BE49-F238E27FC236}">
                  <a16:creationId xmlns:a16="http://schemas.microsoft.com/office/drawing/2014/main" id="{42B705A7-DB36-6AC8-6339-37E4E0AB3AE7}"/>
                </a:ext>
              </a:extLst>
            </p:cNvPr>
            <p:cNvSpPr/>
            <p:nvPr/>
          </p:nvSpPr>
          <p:spPr>
            <a:xfrm>
              <a:off x="4758409" y="3129177"/>
              <a:ext cx="353945" cy="193066"/>
            </a:xfrm>
            <a:custGeom>
              <a:avLst/>
              <a:gdLst>
                <a:gd name="f0" fmla="val w"/>
                <a:gd name="f1" fmla="val h"/>
                <a:gd name="f2" fmla="val 0"/>
                <a:gd name="f3" fmla="val 22865"/>
                <a:gd name="f4" fmla="val 12472"/>
                <a:gd name="f5" fmla="val 3070"/>
                <a:gd name="f6" fmla="val 1"/>
                <a:gd name="f7" fmla="val 2939"/>
                <a:gd name="f8" fmla="val 2792"/>
                <a:gd name="f9" fmla="val 15"/>
                <a:gd name="f10" fmla="val 2627"/>
                <a:gd name="f11" fmla="val 46"/>
                <a:gd name="f12" fmla="val 1833"/>
                <a:gd name="f13" fmla="val 202"/>
                <a:gd name="f14" fmla="val 830"/>
                <a:gd name="f15" fmla="val 29"/>
                <a:gd name="f16" fmla="val 415"/>
                <a:gd name="f17" fmla="val 927"/>
                <a:gd name="f18" fmla="val 1826"/>
                <a:gd name="f19" fmla="val 934"/>
                <a:gd name="f20" fmla="val 1861"/>
                <a:gd name="f21" fmla="val 1400"/>
                <a:gd name="f22" fmla="val 2189"/>
                <a:gd name="f23" fmla="val 1504"/>
                <a:gd name="f24" fmla="val 2258"/>
                <a:gd name="f25" fmla="val 1366"/>
                <a:gd name="f26" fmla="val 2569"/>
                <a:gd name="f27" fmla="val 1435"/>
                <a:gd name="f28" fmla="val 2742"/>
                <a:gd name="f29" fmla="val 1757"/>
                <a:gd name="f30" fmla="val 3623"/>
                <a:gd name="f31" fmla="val 1963"/>
                <a:gd name="f32" fmla="val 4886"/>
                <a:gd name="f33" fmla="val 3062"/>
                <a:gd name="f34" fmla="val 3084"/>
                <a:gd name="f35" fmla="val 3106"/>
                <a:gd name="f36" fmla="val 3129"/>
                <a:gd name="f37" fmla="val 4885"/>
                <a:gd name="f38" fmla="val 3207"/>
                <a:gd name="f39" fmla="val 4880"/>
                <a:gd name="f40" fmla="val 3284"/>
                <a:gd name="f41" fmla="val 4878"/>
                <a:gd name="f42" fmla="val 3360"/>
                <a:gd name="f43" fmla="val 4698"/>
                <a:gd name="f44" fmla="val 5731"/>
                <a:gd name="f45" fmla="val 5570"/>
                <a:gd name="f46" fmla="val 6810"/>
                <a:gd name="f47" fmla="val 6077"/>
                <a:gd name="f48" fmla="val 7328"/>
                <a:gd name="f49" fmla="val 6319"/>
                <a:gd name="f50" fmla="val 8019"/>
                <a:gd name="f51" fmla="val 7322"/>
                <a:gd name="f52" fmla="val 7207"/>
                <a:gd name="f53" fmla="val 8203"/>
                <a:gd name="f54" fmla="val 6913"/>
                <a:gd name="f55" fmla="val 8531"/>
                <a:gd name="f56" fmla="val 6948"/>
                <a:gd name="f57" fmla="val 8911"/>
                <a:gd name="f58" fmla="val 7121"/>
                <a:gd name="f59" fmla="val 9292"/>
                <a:gd name="f60" fmla="val 7274"/>
                <a:gd name="f61" fmla="val 9613"/>
                <a:gd name="f62" fmla="val 7597"/>
                <a:gd name="f63" fmla="val 9810"/>
                <a:gd name="f64" fmla="val 7934"/>
                <a:gd name="f65" fmla="val 8014"/>
                <a:gd name="f66" fmla="val 8095"/>
                <a:gd name="f67" fmla="val 9799"/>
                <a:gd name="f68" fmla="val 8175"/>
                <a:gd name="f69" fmla="val 9775"/>
                <a:gd name="f70" fmla="val 8275"/>
                <a:gd name="f71" fmla="val 9755"/>
                <a:gd name="f72" fmla="val 8368"/>
                <a:gd name="f73" fmla="val 9745"/>
                <a:gd name="f74" fmla="val 8457"/>
                <a:gd name="f75" fmla="val 8811"/>
                <a:gd name="f76" fmla="val 9087"/>
                <a:gd name="f77" fmla="val 9900"/>
                <a:gd name="f78" fmla="val 9419"/>
                <a:gd name="f79" fmla="val 10121"/>
                <a:gd name="f80" fmla="val 10079"/>
                <a:gd name="f81" fmla="val 10569"/>
                <a:gd name="f82" fmla="val 10930"/>
                <a:gd name="f83" fmla="val 10787"/>
                <a:gd name="f84" fmla="val 11688"/>
                <a:gd name="f85" fmla="val 12538"/>
                <a:gd name="f86" fmla="val 13270"/>
                <a:gd name="f87" fmla="val 10513"/>
                <a:gd name="f88" fmla="val 13480"/>
                <a:gd name="f89" fmla="val 9983"/>
                <a:gd name="f90" fmla="val 13648"/>
                <a:gd name="f91" fmla="val 9563"/>
                <a:gd name="f92" fmla="val 13555"/>
                <a:gd name="f93" fmla="val 9014"/>
                <a:gd name="f94" fmla="val 14230"/>
                <a:gd name="f95" fmla="val 14250"/>
                <a:gd name="f96" fmla="val 14271"/>
                <a:gd name="f97" fmla="val 14293"/>
                <a:gd name="f98" fmla="val 9015"/>
                <a:gd name="f99" fmla="val 15036"/>
                <a:gd name="f100" fmla="val 9050"/>
                <a:gd name="f101" fmla="val 15381"/>
                <a:gd name="f102" fmla="val 9516"/>
                <a:gd name="f103" fmla="val 15450"/>
                <a:gd name="f104" fmla="val 10138"/>
                <a:gd name="f105" fmla="val 15640"/>
                <a:gd name="f106" fmla="val 11486"/>
                <a:gd name="f107" fmla="val 16522"/>
                <a:gd name="f108" fmla="val 11953"/>
                <a:gd name="f109" fmla="val 17697"/>
                <a:gd name="f110" fmla="val 11988"/>
                <a:gd name="f111" fmla="val 18224"/>
                <a:gd name="f112" fmla="val 18870"/>
                <a:gd name="f113" fmla="val 19366"/>
                <a:gd name="f114" fmla="val 19602"/>
                <a:gd name="f115" fmla="val 19804"/>
                <a:gd name="f116" fmla="val 12362"/>
                <a:gd name="f117" fmla="val 19944"/>
                <a:gd name="f118" fmla="val 12039"/>
                <a:gd name="f119" fmla="val 20289"/>
                <a:gd name="f120" fmla="val 11210"/>
                <a:gd name="f121" fmla="val 19287"/>
                <a:gd name="f122" fmla="val 10398"/>
                <a:gd name="f123" fmla="val 18596"/>
                <a:gd name="f124" fmla="val 9758"/>
                <a:gd name="f125" fmla="val 18164"/>
                <a:gd name="f126" fmla="val 9361"/>
                <a:gd name="f127" fmla="val 17420"/>
                <a:gd name="f128" fmla="val 8825"/>
                <a:gd name="f129" fmla="val 17749"/>
                <a:gd name="f130" fmla="val 8272"/>
                <a:gd name="f131" fmla="val 17984"/>
                <a:gd name="f132" fmla="val 7884"/>
                <a:gd name="f133" fmla="val 18253"/>
                <a:gd name="f134" fmla="val 7197"/>
                <a:gd name="f135" fmla="val 18937"/>
                <a:gd name="f136" fmla="val 19107"/>
                <a:gd name="f137" fmla="val 19302"/>
                <a:gd name="f138" fmla="val 7239"/>
                <a:gd name="f139" fmla="val 19529"/>
                <a:gd name="f140" fmla="val 7339"/>
                <a:gd name="f141" fmla="val 19732"/>
                <a:gd name="f142" fmla="val 7429"/>
                <a:gd name="f143" fmla="val 19935"/>
                <a:gd name="f144" fmla="val 7468"/>
                <a:gd name="f145" fmla="val 20135"/>
                <a:gd name="f146" fmla="val 20854"/>
                <a:gd name="f147" fmla="val 21544"/>
                <a:gd name="f148" fmla="val 6970"/>
                <a:gd name="f149" fmla="val 22138"/>
                <a:gd name="f150" fmla="val 6578"/>
                <a:gd name="f151" fmla="val 22795"/>
                <a:gd name="f152" fmla="val 6146"/>
                <a:gd name="f153" fmla="val 22864"/>
                <a:gd name="f154" fmla="val 5248"/>
                <a:gd name="f155" fmla="val 22311"/>
                <a:gd name="f156" fmla="val 4643"/>
                <a:gd name="f157" fmla="val 22115"/>
                <a:gd name="f158" fmla="val 4425"/>
                <a:gd name="f159" fmla="val 21948"/>
                <a:gd name="f160" fmla="val 4340"/>
                <a:gd name="f161" fmla="val 21799"/>
                <a:gd name="f162" fmla="val 21465"/>
                <a:gd name="f163" fmla="val 21227"/>
                <a:gd name="f164" fmla="val 4774"/>
                <a:gd name="f165" fmla="val 20963"/>
                <a:gd name="f166" fmla="val 5110"/>
                <a:gd name="f167" fmla="val 20756"/>
                <a:gd name="f168" fmla="val 5334"/>
                <a:gd name="f169" fmla="val 20479"/>
                <a:gd name="f170" fmla="val 5472"/>
                <a:gd name="f171" fmla="val 20168"/>
                <a:gd name="f172" fmla="val 5507"/>
                <a:gd name="f173" fmla="val 20112"/>
                <a:gd name="f174" fmla="val 5512"/>
                <a:gd name="f175" fmla="val 20051"/>
                <a:gd name="f176" fmla="val 5514"/>
                <a:gd name="f177" fmla="val 19986"/>
                <a:gd name="f178" fmla="val 18639"/>
                <a:gd name="f179" fmla="val 15548"/>
                <a:gd name="f180" fmla="val 4518"/>
                <a:gd name="f181" fmla="val 14344"/>
                <a:gd name="f182" fmla="val 3727"/>
                <a:gd name="f183" fmla="val 13999"/>
                <a:gd name="f184" fmla="val 3485"/>
                <a:gd name="f185" fmla="val 13636"/>
                <a:gd name="f186" fmla="val 3295"/>
                <a:gd name="f187" fmla="val 13238"/>
                <a:gd name="f188" fmla="val 3139"/>
                <a:gd name="f189" fmla="val 11925"/>
                <a:gd name="f190" fmla="val 2690"/>
                <a:gd name="f191" fmla="val 10473"/>
                <a:gd name="f192" fmla="val 2465"/>
                <a:gd name="f193" fmla="val 9298"/>
                <a:gd name="f194" fmla="val 1774"/>
                <a:gd name="f195" fmla="val 8770"/>
                <a:gd name="f196" fmla="val 1458"/>
                <a:gd name="f197" fmla="val 8301"/>
                <a:gd name="f198" fmla="val 1322"/>
                <a:gd name="f199" fmla="val 7877"/>
                <a:gd name="f200" fmla="val 7093"/>
                <a:gd name="f201" fmla="val 6459"/>
                <a:gd name="f202" fmla="val 1787"/>
                <a:gd name="f203" fmla="val 5876"/>
                <a:gd name="f204" fmla="val 2448"/>
                <a:gd name="f205" fmla="val 5497"/>
                <a:gd name="f206" fmla="val 2886"/>
                <a:gd name="f207" fmla="val 5240"/>
                <a:gd name="f208" fmla="val 5050"/>
                <a:gd name="f209" fmla="val 4739"/>
                <a:gd name="f210" fmla="val 4614"/>
                <a:gd name="f211" fmla="val 2586"/>
                <a:gd name="f212" fmla="val 4442"/>
                <a:gd name="f213" fmla="val 2016"/>
                <a:gd name="f214" fmla="val 4193"/>
                <a:gd name="f215" fmla="val 1191"/>
                <a:gd name="f216" fmla="val 4266"/>
                <a:gd name="f217" fmla="*/ f0 1 22865"/>
                <a:gd name="f218" fmla="*/ f1 1 12472"/>
                <a:gd name="f219" fmla="val f2"/>
                <a:gd name="f220" fmla="val f3"/>
                <a:gd name="f221" fmla="val f4"/>
                <a:gd name="f222" fmla="+- f221 0 f219"/>
                <a:gd name="f223" fmla="+- f220 0 f219"/>
                <a:gd name="f224" fmla="*/ f223 1 22865"/>
                <a:gd name="f225" fmla="*/ f222 1 12472"/>
                <a:gd name="f226" fmla="*/ f219 1 f224"/>
                <a:gd name="f227" fmla="*/ f220 1 f224"/>
                <a:gd name="f228" fmla="*/ f219 1 f225"/>
                <a:gd name="f229" fmla="*/ f221 1 f225"/>
                <a:gd name="f230" fmla="*/ f226 f217 1"/>
                <a:gd name="f231" fmla="*/ f227 f217 1"/>
                <a:gd name="f232" fmla="*/ f229 f218 1"/>
                <a:gd name="f233" fmla="*/ f228 f218 1"/>
              </a:gdLst>
              <a:ahLst/>
              <a:cxnLst>
                <a:cxn ang="3cd4">
                  <a:pos x="hc" y="t"/>
                </a:cxn>
                <a:cxn ang="0">
                  <a:pos x="r" y="vc"/>
                </a:cxn>
                <a:cxn ang="cd4">
                  <a:pos x="hc" y="b"/>
                </a:cxn>
                <a:cxn ang="cd2">
                  <a:pos x="l" y="vc"/>
                </a:cxn>
              </a:cxnLst>
              <a:rect l="f230" t="f233" r="f231" b="f232"/>
              <a:pathLst>
                <a:path w="22865" h="12472">
                  <a:moveTo>
                    <a:pt x="f5" y="f6"/>
                  </a:moveTo>
                  <a:cubicBezTo>
                    <a:pt x="f7" y="f6"/>
                    <a:pt x="f8" y="f9"/>
                    <a:pt x="f10" y="f11"/>
                  </a:cubicBezTo>
                  <a:cubicBezTo>
                    <a:pt x="f12" y="f13"/>
                    <a:pt x="f14" y="f15"/>
                    <a:pt x="f16" y="f17"/>
                  </a:cubicBezTo>
                  <a:cubicBezTo>
                    <a:pt x="f6" y="f18"/>
                    <a:pt x="f19" y="f20"/>
                    <a:pt x="f21" y="f22"/>
                  </a:cubicBezTo>
                  <a:cubicBezTo>
                    <a:pt x="f23" y="f24"/>
                    <a:pt x="f25" y="f26"/>
                    <a:pt x="f27" y="f28"/>
                  </a:cubicBezTo>
                  <a:cubicBezTo>
                    <a:pt x="f29" y="f30"/>
                    <a:pt x="f31" y="f32"/>
                    <a:pt x="f33" y="f32"/>
                  </a:cubicBezTo>
                  <a:cubicBezTo>
                    <a:pt x="f34" y="f32"/>
                    <a:pt x="f35" y="f32"/>
                    <a:pt x="f36" y="f37"/>
                  </a:cubicBezTo>
                  <a:cubicBezTo>
                    <a:pt x="f38" y="f39"/>
                    <a:pt x="f40" y="f41"/>
                    <a:pt x="f42" y="f41"/>
                  </a:cubicBezTo>
                  <a:cubicBezTo>
                    <a:pt x="f43" y="f41"/>
                    <a:pt x="f44" y="f45"/>
                    <a:pt x="f46" y="f47"/>
                  </a:cubicBez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3"/>
                  </a:cubicBezTo>
                  <a:cubicBezTo>
                    <a:pt x="f75" y="f73"/>
                    <a:pt x="f76" y="f77"/>
                    <a:pt x="f78" y="f79"/>
                  </a:cubicBezTo>
                  <a:cubicBezTo>
                    <a:pt x="f80" y="f81"/>
                    <a:pt x="f82" y="f83"/>
                    <a:pt x="f84" y="f83"/>
                  </a:cubicBezTo>
                  <a:cubicBezTo>
                    <a:pt x="f85" y="f83"/>
                    <a:pt x="f86" y="f87"/>
                    <a:pt x="f88" y="f89"/>
                  </a:cubicBezTo>
                  <a:cubicBezTo>
                    <a:pt x="f90" y="f91"/>
                    <a:pt x="f92" y="f93"/>
                    <a:pt x="f94" y="f93"/>
                  </a:cubicBezTo>
                  <a:cubicBezTo>
                    <a:pt x="f95" y="f93"/>
                    <a:pt x="f96" y="f93"/>
                    <a:pt x="f97" y="f98"/>
                  </a:cubicBezTo>
                  <a:cubicBezTo>
                    <a:pt x="f99" y="f100"/>
                    <a:pt x="f101" y="f102"/>
                    <a:pt x="f103" y="f104"/>
                  </a:cubicBezTo>
                  <a:cubicBezTo>
                    <a:pt x="f105" y="f106"/>
                    <a:pt x="f107" y="f108"/>
                    <a:pt x="f109" y="f110"/>
                  </a:cubicBezTo>
                  <a:cubicBezTo>
                    <a:pt x="f111" y="f110"/>
                    <a:pt x="f112" y="f4"/>
                    <a:pt x="f113" y="f4"/>
                  </a:cubicBezTo>
                  <a:cubicBezTo>
                    <a:pt x="f114" y="f4"/>
                    <a:pt x="f115" y="f116"/>
                    <a:pt x="f117" y="f118"/>
                  </a:cubicBezTo>
                  <a:cubicBezTo>
                    <a:pt x="f119" y="f120"/>
                    <a:pt x="f121" y="f122"/>
                    <a:pt x="f123" y="f124"/>
                  </a:cubicBezTo>
                  <a:cubicBezTo>
                    <a:pt x="f125" y="f126"/>
                    <a:pt x="f127" y="f128"/>
                    <a:pt x="f129" y="f130"/>
                  </a:cubicBezTo>
                  <a:cubicBezTo>
                    <a:pt x="f131" y="f132"/>
                    <a:pt x="f133" y="f134"/>
                    <a:pt x="f135" y="f134"/>
                  </a:cubicBezTo>
                  <a:cubicBezTo>
                    <a:pt x="f136" y="f134"/>
                    <a:pt x="f137" y="f138"/>
                    <a:pt x="f139" y="f140"/>
                  </a:cubicBezTo>
                  <a:cubicBezTo>
                    <a:pt x="f141" y="f142"/>
                    <a:pt x="f143" y="f144"/>
                    <a:pt x="f145" y="f144"/>
                  </a:cubicBezTo>
                  <a:cubicBezTo>
                    <a:pt x="f146" y="f144"/>
                    <a:pt x="f147" y="f148"/>
                    <a:pt x="f149" y="f150"/>
                  </a:cubicBezTo>
                  <a:cubicBezTo>
                    <a:pt x="f151" y="f152"/>
                    <a:pt x="f153" y="f154"/>
                    <a:pt x="f155" y="f156"/>
                  </a:cubicBezTo>
                  <a:cubicBezTo>
                    <a:pt x="f157" y="f158"/>
                    <a:pt x="f159" y="f160"/>
                    <a:pt x="f161" y="f160"/>
                  </a:cubicBezTo>
                  <a:cubicBezTo>
                    <a:pt x="f162" y="f160"/>
                    <a:pt x="f163" y="f164"/>
                    <a:pt x="f165" y="f166"/>
                  </a:cubicBezTo>
                  <a:cubicBezTo>
                    <a:pt x="f167" y="f168"/>
                    <a:pt x="f169" y="f170"/>
                    <a:pt x="f171" y="f172"/>
                  </a:cubicBezTo>
                  <a:cubicBezTo>
                    <a:pt x="f173" y="f174"/>
                    <a:pt x="f175" y="f176"/>
                    <a:pt x="f177" y="f176"/>
                  </a:cubicBezTo>
                  <a:cubicBezTo>
                    <a:pt x="f178" y="f176"/>
                    <a:pt x="f179" y="f180"/>
                    <a:pt x="f181" y="f182"/>
                  </a:cubicBezTo>
                  <a:cubicBezTo>
                    <a:pt x="f183" y="f184"/>
                    <a:pt x="f185" y="f186"/>
                    <a:pt x="f187" y="f188"/>
                  </a:cubicBezTo>
                  <a:cubicBezTo>
                    <a:pt x="f189" y="f190"/>
                    <a:pt x="f191" y="f192"/>
                    <a:pt x="f193" y="f194"/>
                  </a:cubicBezTo>
                  <a:cubicBezTo>
                    <a:pt x="f195" y="f196"/>
                    <a:pt x="f197" y="f198"/>
                    <a:pt x="f199" y="f198"/>
                  </a:cubicBezTo>
                  <a:cubicBezTo>
                    <a:pt x="f200" y="f198"/>
                    <a:pt x="f201" y="f202"/>
                    <a:pt x="f203" y="f204"/>
                  </a:cubicBezTo>
                  <a:cubicBezTo>
                    <a:pt x="f205" y="f206"/>
                    <a:pt x="f207" y="f33"/>
                    <a:pt x="f208" y="f33"/>
                  </a:cubicBezTo>
                  <a:cubicBezTo>
                    <a:pt x="f209" y="f33"/>
                    <a:pt x="f210" y="f211"/>
                    <a:pt x="f212" y="f213"/>
                  </a:cubicBezTo>
                  <a:cubicBezTo>
                    <a:pt x="f214" y="f215"/>
                    <a:pt x="f216"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644;p55">
              <a:extLst>
                <a:ext uri="{FF2B5EF4-FFF2-40B4-BE49-F238E27FC236}">
                  <a16:creationId xmlns:a16="http://schemas.microsoft.com/office/drawing/2014/main" id="{BD19E29F-DBD6-96C8-4BF8-42EFC2A96E3A}"/>
                </a:ext>
              </a:extLst>
            </p:cNvPr>
            <p:cNvSpPr/>
            <p:nvPr/>
          </p:nvSpPr>
          <p:spPr>
            <a:xfrm>
              <a:off x="4421873" y="2999469"/>
              <a:ext cx="174705" cy="197181"/>
            </a:xfrm>
            <a:custGeom>
              <a:avLst/>
              <a:gdLst>
                <a:gd name="f0" fmla="val w"/>
                <a:gd name="f1" fmla="val h"/>
                <a:gd name="f2" fmla="val 0"/>
                <a:gd name="f3" fmla="val 11286"/>
                <a:gd name="f4" fmla="val 12738"/>
                <a:gd name="f5" fmla="val 8163"/>
                <a:gd name="f6" fmla="val 7646"/>
                <a:gd name="f7" fmla="val 7307"/>
                <a:gd name="f8" fmla="val 634"/>
                <a:gd name="f9" fmla="val 7121"/>
                <a:gd name="f10" fmla="val 1115"/>
                <a:gd name="f11" fmla="val 6498"/>
                <a:gd name="f12" fmla="val 2618"/>
                <a:gd name="f13" fmla="val 5081"/>
                <a:gd name="f14" fmla="val 3362"/>
                <a:gd name="f15" fmla="val 4027"/>
                <a:gd name="f16" fmla="val 4450"/>
                <a:gd name="f17" fmla="val 3562"/>
                <a:gd name="f18" fmla="val 4916"/>
                <a:gd name="f19" fmla="val 2753"/>
                <a:gd name="f20" fmla="val 5709"/>
                <a:gd name="f21" fmla="val 2170"/>
                <a:gd name="f22" fmla="val 2125"/>
                <a:gd name="f23" fmla="val 2082"/>
                <a:gd name="f24" fmla="val 5704"/>
                <a:gd name="f25" fmla="val 2040"/>
                <a:gd name="f26" fmla="val 5695"/>
                <a:gd name="f27" fmla="val 1767"/>
                <a:gd name="f28" fmla="val 5631"/>
                <a:gd name="f29" fmla="val 1536"/>
                <a:gd name="f30" fmla="val 5602"/>
                <a:gd name="f31" fmla="val 1339"/>
                <a:gd name="f32" fmla="val 150"/>
                <a:gd name="f33" fmla="val 215"/>
                <a:gd name="f34" fmla="val 6659"/>
                <a:gd name="f35" fmla="val 52"/>
                <a:gd name="f36" fmla="val 7475"/>
                <a:gd name="f37" fmla="val 1"/>
                <a:gd name="f38" fmla="val 9410"/>
                <a:gd name="f39" fmla="val 1625"/>
                <a:gd name="f40" fmla="val 11518"/>
                <a:gd name="f41" fmla="val 3267"/>
                <a:gd name="f42" fmla="val 12123"/>
                <a:gd name="f43" fmla="val 3638"/>
                <a:gd name="f44" fmla="val 12262"/>
                <a:gd name="f45" fmla="val 4019"/>
                <a:gd name="f46" fmla="val 12277"/>
                <a:gd name="f47" fmla="val 4389"/>
                <a:gd name="f48" fmla="val 4488"/>
                <a:gd name="f49" fmla="val 4586"/>
                <a:gd name="f50" fmla="val 12276"/>
                <a:gd name="f51" fmla="val 4683"/>
                <a:gd name="f52" fmla="val 5034"/>
                <a:gd name="f53" fmla="val 5369"/>
                <a:gd name="f54" fmla="val 12290"/>
                <a:gd name="f55" fmla="val 5669"/>
                <a:gd name="f56" fmla="val 12417"/>
                <a:gd name="f57" fmla="val 6156"/>
                <a:gd name="f58" fmla="val 12630"/>
                <a:gd name="f59" fmla="val 6559"/>
                <a:gd name="f60" fmla="val 6895"/>
                <a:gd name="f61" fmla="val 7678"/>
                <a:gd name="f62" fmla="val 8093"/>
                <a:gd name="f63" fmla="val 12148"/>
                <a:gd name="f64" fmla="val 8348"/>
                <a:gd name="f65" fmla="val 10914"/>
                <a:gd name="f66" fmla="val 8572"/>
                <a:gd name="f67" fmla="val 9773"/>
                <a:gd name="f68" fmla="val 9073"/>
                <a:gd name="f69" fmla="val 8235"/>
                <a:gd name="f70" fmla="val 9937"/>
                <a:gd name="f71" fmla="val 7786"/>
                <a:gd name="f72" fmla="val 11268"/>
                <a:gd name="f73" fmla="val 7094"/>
                <a:gd name="f74" fmla="val 10577"/>
                <a:gd name="f75" fmla="val 6697"/>
                <a:gd name="f76" fmla="val 10231"/>
                <a:gd name="f77" fmla="val 6023"/>
                <a:gd name="f78" fmla="val 9782"/>
                <a:gd name="f79" fmla="val 5124"/>
                <a:gd name="f80" fmla="val 8797"/>
                <a:gd name="f81" fmla="val 4278"/>
                <a:gd name="f82" fmla="val 10058"/>
                <a:gd name="f83" fmla="val 3189"/>
                <a:gd name="f84" fmla="val 10404"/>
                <a:gd name="f85" fmla="val 2895"/>
                <a:gd name="f86" fmla="val 11285"/>
                <a:gd name="f87" fmla="val 10853"/>
                <a:gd name="f88" fmla="val 1945"/>
                <a:gd name="f89" fmla="val 10266"/>
                <a:gd name="f90" fmla="val 1063"/>
                <a:gd name="f91" fmla="val 9402"/>
                <a:gd name="f92" fmla="val 286"/>
                <a:gd name="f93" fmla="val 26"/>
                <a:gd name="f94" fmla="val 8284"/>
                <a:gd name="f95" fmla="val 9"/>
                <a:gd name="f96" fmla="val 8222"/>
                <a:gd name="f97" fmla="*/ f0 1 11286"/>
                <a:gd name="f98" fmla="*/ f1 1 12738"/>
                <a:gd name="f99" fmla="val f2"/>
                <a:gd name="f100" fmla="val f3"/>
                <a:gd name="f101" fmla="val f4"/>
                <a:gd name="f102" fmla="+- f101 0 f99"/>
                <a:gd name="f103" fmla="+- f100 0 f99"/>
                <a:gd name="f104" fmla="*/ f103 1 11286"/>
                <a:gd name="f105" fmla="*/ f102 1 12738"/>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11286" h="12738">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9" y="f30"/>
                    <a:pt x="f31" y="f30"/>
                  </a:cubicBezTo>
                  <a:cubicBezTo>
                    <a:pt x="f32" y="f30"/>
                    <a:pt x="f33" y="f34"/>
                    <a:pt x="f35" y="f36"/>
                  </a:cubicBezTo>
                  <a:cubicBezTo>
                    <a:pt x="f37" y="f38"/>
                    <a:pt x="f39" y="f40"/>
                    <a:pt x="f41" y="f42"/>
                  </a:cubicBezTo>
                  <a:cubicBezTo>
                    <a:pt x="f43" y="f44"/>
                    <a:pt x="f45" y="f46"/>
                    <a:pt x="f47" y="f46"/>
                  </a:cubicBezTo>
                  <a:cubicBezTo>
                    <a:pt x="f48" y="f46"/>
                    <a:pt x="f49" y="f50"/>
                    <a:pt x="f51" y="f50"/>
                  </a:cubicBezTo>
                  <a:cubicBezTo>
                    <a:pt x="f52" y="f50"/>
                    <a:pt x="f53" y="f54"/>
                    <a:pt x="f55" y="f56"/>
                  </a:cubicBezTo>
                  <a:cubicBezTo>
                    <a:pt x="f57" y="f58"/>
                    <a:pt x="f59" y="f4"/>
                    <a:pt x="f60" y="f4"/>
                  </a:cubicBezTo>
                  <a:cubicBezTo>
                    <a:pt x="f61" y="f4"/>
                    <a:pt x="f62" y="f63"/>
                    <a:pt x="f64" y="f65"/>
                  </a:cubicBezTo>
                  <a:cubicBezTo>
                    <a:pt x="f66" y="f67"/>
                    <a:pt x="f68" y="f69"/>
                    <a:pt x="f70" y="f71"/>
                  </a:cubicBezTo>
                  <a:cubicBezTo>
                    <a:pt x="f72" y="f73"/>
                    <a:pt x="f74" y="f75"/>
                    <a:pt x="f76" y="f77"/>
                  </a:cubicBezTo>
                  <a:cubicBezTo>
                    <a:pt x="f78" y="f79"/>
                    <a:pt x="f80" y="f81"/>
                    <a:pt x="f82" y="f83"/>
                  </a:cubicBezTo>
                  <a:cubicBezTo>
                    <a:pt x="f84" y="f85"/>
                    <a:pt x="f86" y="f12"/>
                    <a:pt x="f87" y="f88"/>
                  </a:cubicBezTo>
                  <a:cubicBezTo>
                    <a:pt x="f89" y="f90"/>
                    <a:pt x="f91" y="f92"/>
                    <a:pt x="f64" y="f93"/>
                  </a:cubicBezTo>
                  <a:cubicBezTo>
                    <a:pt x="f94" y="f95"/>
                    <a:pt x="f96"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645;p55">
              <a:extLst>
                <a:ext uri="{FF2B5EF4-FFF2-40B4-BE49-F238E27FC236}">
                  <a16:creationId xmlns:a16="http://schemas.microsoft.com/office/drawing/2014/main" id="{A596F75A-71F1-D418-EA16-56387C127632}"/>
                </a:ext>
              </a:extLst>
            </p:cNvPr>
            <p:cNvSpPr/>
            <p:nvPr/>
          </p:nvSpPr>
          <p:spPr>
            <a:xfrm>
              <a:off x="4202509" y="3021762"/>
              <a:ext cx="335484" cy="266684"/>
            </a:xfrm>
            <a:custGeom>
              <a:avLst/>
              <a:gdLst>
                <a:gd name="f0" fmla="val w"/>
                <a:gd name="f1" fmla="val h"/>
                <a:gd name="f2" fmla="val 0"/>
                <a:gd name="f3" fmla="val 21672"/>
                <a:gd name="f4" fmla="val 17228"/>
                <a:gd name="f5" fmla="val 7484"/>
                <a:gd name="f6" fmla="val 4583"/>
                <a:gd name="f7" fmla="val 7486"/>
                <a:gd name="f8" fmla="val 4586"/>
                <a:gd name="f9" fmla="val 7488"/>
                <a:gd name="f10" fmla="val 4589"/>
                <a:gd name="f11" fmla="val 7491"/>
                <a:gd name="f12" fmla="val 4592"/>
                <a:gd name="f13" fmla="val 7494"/>
                <a:gd name="f14" fmla="val 4595"/>
                <a:gd name="f15" fmla="val 7498"/>
                <a:gd name="f16" fmla="val 4597"/>
                <a:gd name="f17" fmla="val 7501"/>
                <a:gd name="f18" fmla="val 4600"/>
                <a:gd name="f19" fmla="val 1210"/>
                <a:gd name="f20" fmla="val 910"/>
                <a:gd name="f21" fmla="val 646"/>
                <a:gd name="f22" fmla="val 84"/>
                <a:gd name="f23" fmla="val 415"/>
                <a:gd name="f24" fmla="val 314"/>
                <a:gd name="f25" fmla="val 1"/>
                <a:gd name="f26" fmla="val 712"/>
                <a:gd name="f27" fmla="val 260"/>
                <a:gd name="f28" fmla="val 1127"/>
                <a:gd name="f29" fmla="val 571"/>
                <a:gd name="f30" fmla="val 1403"/>
                <a:gd name="f31" fmla="val 1833"/>
                <a:gd name="f32" fmla="val 2561"/>
                <a:gd name="f33" fmla="val 2939"/>
                <a:gd name="f34" fmla="val 3874"/>
                <a:gd name="f35" fmla="val 3872"/>
                <a:gd name="f36" fmla="val 5309"/>
                <a:gd name="f37" fmla="val 5894"/>
                <a:gd name="f38" fmla="val 8264"/>
                <a:gd name="f39" fmla="val 6948"/>
                <a:gd name="f40" fmla="val 12014"/>
                <a:gd name="f41" fmla="val 10663"/>
                <a:gd name="f42" fmla="val 13552"/>
                <a:gd name="f43" fmla="val 10715"/>
                <a:gd name="f44" fmla="val 13587"/>
                <a:gd name="f45" fmla="val 10733"/>
                <a:gd name="f46" fmla="val 13656"/>
                <a:gd name="f47" fmla="val 13725"/>
                <a:gd name="f48" fmla="val 10007"/>
                <a:gd name="f49" fmla="val 15522"/>
                <a:gd name="f50" fmla="val 11579"/>
                <a:gd name="f51" fmla="val 15401"/>
                <a:gd name="f52" fmla="val 12478"/>
                <a:gd name="f53" fmla="val 15660"/>
                <a:gd name="f54" fmla="val 14932"/>
                <a:gd name="f55" fmla="val 16334"/>
                <a:gd name="f56" fmla="val 17420"/>
                <a:gd name="f57" fmla="val 16801"/>
                <a:gd name="f58" fmla="val 19961"/>
                <a:gd name="f59" fmla="val 17043"/>
                <a:gd name="f60" fmla="val 20276"/>
                <a:gd name="f61" fmla="val 17079"/>
                <a:gd name="f62" fmla="val 20618"/>
                <a:gd name="f63" fmla="val 17227"/>
                <a:gd name="f64" fmla="val 20904"/>
                <a:gd name="f65" fmla="val 21167"/>
                <a:gd name="f66" fmla="val 21382"/>
                <a:gd name="f67" fmla="val 17101"/>
                <a:gd name="f68" fmla="val 21482"/>
                <a:gd name="f69" fmla="val 16645"/>
                <a:gd name="f70" fmla="val 15816"/>
                <a:gd name="f71" fmla="val 20842"/>
                <a:gd name="f72" fmla="val 15626"/>
                <a:gd name="f73" fmla="val 20306"/>
                <a:gd name="f74" fmla="val 15280"/>
                <a:gd name="f75" fmla="val 18129"/>
                <a:gd name="f76" fmla="val 13932"/>
                <a:gd name="f77" fmla="val 15502"/>
                <a:gd name="f78" fmla="val 14347"/>
                <a:gd name="f79" fmla="val 13204"/>
                <a:gd name="f80" fmla="val 13448"/>
                <a:gd name="f81" fmla="val 13103"/>
                <a:gd name="f82" fmla="val 13410"/>
                <a:gd name="f83" fmla="val 12986"/>
                <a:gd name="f84" fmla="val 13400"/>
                <a:gd name="f85" fmla="val 12863"/>
                <a:gd name="f86" fmla="val 12726"/>
                <a:gd name="f87" fmla="val 12582"/>
                <a:gd name="f88" fmla="val 13412"/>
                <a:gd name="f89" fmla="val 12448"/>
                <a:gd name="f90" fmla="val 12162"/>
                <a:gd name="f91" fmla="val 11919"/>
                <a:gd name="f92" fmla="val 13355"/>
                <a:gd name="f93" fmla="val 11873"/>
                <a:gd name="f94" fmla="val 12999"/>
                <a:gd name="f95" fmla="val 11769"/>
                <a:gd name="f96" fmla="val 12221"/>
                <a:gd name="f97" fmla="val 11614"/>
                <a:gd name="f98" fmla="val 11288"/>
                <a:gd name="f99" fmla="val 12409"/>
                <a:gd name="f100" fmla="val 10666"/>
                <a:gd name="f101" fmla="val 12979"/>
                <a:gd name="f102" fmla="val 10199"/>
                <a:gd name="f103" fmla="val 12806"/>
                <a:gd name="f104" fmla="val 9836"/>
                <a:gd name="f105" fmla="val 9249"/>
                <a:gd name="f106" fmla="val 11908"/>
                <a:gd name="f107" fmla="val 8195"/>
                <a:gd name="f108" fmla="val 10352"/>
                <a:gd name="f109" fmla="val 8558"/>
                <a:gd name="f110" fmla="val 10076"/>
                <a:gd name="f111" fmla="val 7849"/>
                <a:gd name="f112" fmla="val 9542"/>
                <a:gd name="f113" fmla="val 6419"/>
                <a:gd name="f114" fmla="val 8354"/>
                <a:gd name="f115" fmla="val 5659"/>
                <a:gd name="f116" fmla="val 6993"/>
                <a:gd name="f117" fmla="val 4179"/>
                <a:gd name="f118" fmla="val 6512"/>
                <a:gd name="f119" fmla="val 3733"/>
                <a:gd name="f120" fmla="val 5980"/>
                <a:gd name="f121" fmla="val 3339"/>
                <a:gd name="f122" fmla="val 4563"/>
                <a:gd name="f123" fmla="val 2285"/>
                <a:gd name="f124" fmla="val 3682"/>
                <a:gd name="f125" fmla="val 522"/>
                <a:gd name="f126" fmla="val 1763"/>
                <a:gd name="f127" fmla="val 72"/>
                <a:gd name="f128" fmla="val 1567"/>
                <a:gd name="f129" fmla="val 28"/>
                <a:gd name="f130" fmla="val 1383"/>
                <a:gd name="f131" fmla="*/ f0 1 21672"/>
                <a:gd name="f132" fmla="*/ f1 1 17228"/>
                <a:gd name="f133" fmla="val f2"/>
                <a:gd name="f134" fmla="val f3"/>
                <a:gd name="f135" fmla="val f4"/>
                <a:gd name="f136" fmla="+- f135 0 f133"/>
                <a:gd name="f137" fmla="+- f134 0 f133"/>
                <a:gd name="f138" fmla="*/ f137 1 21672"/>
                <a:gd name="f139" fmla="*/ f136 1 17228"/>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21672" h="17228">
                  <a:moveTo>
                    <a:pt x="f5" y="f6"/>
                  </a:moveTo>
                  <a:lnTo>
                    <a:pt x="f5" y="f6"/>
                  </a:lnTo>
                  <a:cubicBezTo>
                    <a:pt x="f7" y="f8"/>
                    <a:pt x="f9" y="f10"/>
                    <a:pt x="f11" y="f12"/>
                  </a:cubicBezTo>
                  <a:lnTo>
                    <a:pt x="f11" y="f12"/>
                  </a:lnTo>
                  <a:cubicBezTo>
                    <a:pt x="f13" y="f14"/>
                    <a:pt x="f15" y="f16"/>
                    <a:pt x="f17" y="f18"/>
                  </a:cubicBezTo>
                  <a:lnTo>
                    <a:pt x="f5" y="f6"/>
                  </a:lnTo>
                  <a:close/>
                  <a:moveTo>
                    <a:pt x="f19" y="f2"/>
                  </a:moveTo>
                  <a:cubicBezTo>
                    <a:pt x="f20" y="f2"/>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5" y="f47"/>
                  </a:cubicBez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3" y="f70"/>
                    <a:pt x="f71" y="f72"/>
                    <a:pt x="f73" y="f74"/>
                  </a:cubicBezTo>
                  <a:cubicBezTo>
                    <a:pt x="f75" y="f76"/>
                    <a:pt x="f77" y="f78"/>
                    <a:pt x="f79" y="f80"/>
                  </a:cubicBezTo>
                  <a:cubicBezTo>
                    <a:pt x="f81" y="f82"/>
                    <a:pt x="f83" y="f84"/>
                    <a:pt x="f85" y="f84"/>
                  </a:cubicBezTo>
                  <a:cubicBezTo>
                    <a:pt x="f86" y="f84"/>
                    <a:pt x="f87" y="f88"/>
                    <a:pt x="f89" y="f88"/>
                  </a:cubicBezTo>
                  <a:cubicBezTo>
                    <a:pt x="f90" y="f88"/>
                    <a:pt x="f91" y="f92"/>
                    <a:pt x="f93" y="f94"/>
                  </a:cubicBezTo>
                  <a:cubicBezTo>
                    <a:pt x="f95" y="f96"/>
                    <a:pt x="f97" y="f98"/>
                    <a:pt x="f99" y="f100"/>
                  </a:cubicBezTo>
                  <a:cubicBezTo>
                    <a:pt x="f101" y="f102"/>
                    <a:pt x="f103" y="f104"/>
                    <a:pt x="f52" y="f105"/>
                  </a:cubicBezTo>
                  <a:cubicBezTo>
                    <a:pt x="f106" y="f107"/>
                    <a:pt x="f108" y="f109"/>
                    <a:pt x="f110" y="f111"/>
                  </a:cubicBezTo>
                  <a:cubicBezTo>
                    <a:pt x="f112" y="f113"/>
                    <a:pt x="f114" y="f115"/>
                    <a:pt x="f11" y="f12"/>
                  </a:cubicBezTo>
                  <a:lnTo>
                    <a:pt x="f11" y="f12"/>
                  </a:lnTo>
                  <a:cubicBezTo>
                    <a:pt x="f116" y="f117"/>
                    <a:pt x="f118" y="f119"/>
                    <a:pt x="f120" y="f121"/>
                  </a:cubicBezTo>
                  <a:cubicBezTo>
                    <a:pt x="f122" y="f123"/>
                    <a:pt x="f124" y="f125"/>
                    <a:pt x="f126" y="f127"/>
                  </a:cubicBezTo>
                  <a:cubicBezTo>
                    <a:pt x="f128" y="f129"/>
                    <a:pt x="f130" y="f2"/>
                    <a:pt x="f19"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646;p55">
              <a:extLst>
                <a:ext uri="{FF2B5EF4-FFF2-40B4-BE49-F238E27FC236}">
                  <a16:creationId xmlns:a16="http://schemas.microsoft.com/office/drawing/2014/main" id="{B507230D-2D74-3A18-8528-4812BA9C4B8D}"/>
                </a:ext>
              </a:extLst>
            </p:cNvPr>
            <p:cNvSpPr/>
            <p:nvPr/>
          </p:nvSpPr>
          <p:spPr>
            <a:xfrm>
              <a:off x="3486899" y="3309926"/>
              <a:ext cx="140726" cy="244848"/>
            </a:xfrm>
            <a:custGeom>
              <a:avLst/>
              <a:gdLst>
                <a:gd name="f0" fmla="val w"/>
                <a:gd name="f1" fmla="val h"/>
                <a:gd name="f2" fmla="val 0"/>
                <a:gd name="f3" fmla="val 9091"/>
                <a:gd name="f4" fmla="val 15817"/>
                <a:gd name="f5" fmla="val 7622"/>
                <a:gd name="f6" fmla="val 7155"/>
                <a:gd name="f7" fmla="val 6965"/>
                <a:gd name="f8" fmla="val 363"/>
                <a:gd name="f9" fmla="val 6740"/>
                <a:gd name="f10" fmla="val 761"/>
                <a:gd name="f11" fmla="val 5963"/>
                <a:gd name="f12" fmla="val 2212"/>
                <a:gd name="f13" fmla="val 5323"/>
                <a:gd name="f14" fmla="val 3802"/>
                <a:gd name="f15" fmla="val 3405"/>
                <a:gd name="f16" fmla="val 4200"/>
                <a:gd name="f17" fmla="val 2645"/>
                <a:gd name="f18" fmla="val 4338"/>
                <a:gd name="f19" fmla="val 2247"/>
                <a:gd name="f20" fmla="val 4891"/>
                <a:gd name="f21" fmla="val 2109"/>
                <a:gd name="f22" fmla="val 5738"/>
                <a:gd name="f23" fmla="val 1781"/>
                <a:gd name="f24" fmla="val 7587"/>
                <a:gd name="f25" fmla="val 1971"/>
                <a:gd name="f26" fmla="val 9471"/>
                <a:gd name="f27" fmla="val 917"/>
                <a:gd name="f28" fmla="val 11285"/>
                <a:gd name="f29" fmla="val 1"/>
                <a:gd name="f30" fmla="val 12910"/>
                <a:gd name="f31" fmla="val 1660"/>
                <a:gd name="f32" fmla="val 15813"/>
                <a:gd name="f33" fmla="val 3077"/>
                <a:gd name="f34" fmla="val 3125"/>
                <a:gd name="f35" fmla="val 15815"/>
                <a:gd name="f36" fmla="val 3172"/>
                <a:gd name="f37" fmla="val 15816"/>
                <a:gd name="f38" fmla="val 3219"/>
                <a:gd name="f39" fmla="val 4640"/>
                <a:gd name="f40" fmla="val 5279"/>
                <a:gd name="f41" fmla="val 14808"/>
                <a:gd name="f42" fmla="val 5496"/>
                <a:gd name="f43" fmla="val 13670"/>
                <a:gd name="f44" fmla="val 6049"/>
                <a:gd name="f45" fmla="val 11095"/>
                <a:gd name="f46" fmla="val 7034"/>
                <a:gd name="f47" fmla="val 8676"/>
                <a:gd name="f48" fmla="val 8002"/>
                <a:gd name="f49" fmla="val 6256"/>
                <a:gd name="f50" fmla="val 8745"/>
                <a:gd name="f51" fmla="val 4373"/>
                <a:gd name="f52" fmla="val 8192"/>
                <a:gd name="f53" fmla="val 778"/>
                <a:gd name="f54" fmla="val 8054"/>
                <a:gd name="f55" fmla="val 467"/>
                <a:gd name="f56" fmla="val 8106"/>
                <a:gd name="f57" fmla="val 18"/>
                <a:gd name="f58" fmla="*/ f0 1 9091"/>
                <a:gd name="f59" fmla="*/ f1 1 15817"/>
                <a:gd name="f60" fmla="val f2"/>
                <a:gd name="f61" fmla="val f3"/>
                <a:gd name="f62" fmla="val f4"/>
                <a:gd name="f63" fmla="+- f62 0 f60"/>
                <a:gd name="f64" fmla="+- f61 0 f60"/>
                <a:gd name="f65" fmla="*/ f64 1 9091"/>
                <a:gd name="f66" fmla="*/ f63 1 1581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9091" h="15817">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2"/>
                  </a:cubicBezTo>
                  <a:cubicBezTo>
                    <a:pt x="f34" y="f35"/>
                    <a:pt x="f36" y="f37"/>
                    <a:pt x="f38" y="f37"/>
                  </a:cubicBezTo>
                  <a:cubicBezTo>
                    <a:pt x="f39" y="f37"/>
                    <a:pt x="f40" y="f41"/>
                    <a:pt x="f42" y="f43"/>
                  </a:cubicBezTo>
                  <a:cubicBezTo>
                    <a:pt x="f44" y="f45"/>
                    <a:pt x="f46" y="f47"/>
                    <a:pt x="f48" y="f49"/>
                  </a:cubicBezTo>
                  <a:cubicBezTo>
                    <a:pt x="f50" y="f51"/>
                    <a:pt x="f3" y="f17"/>
                    <a:pt x="f52" y="f53"/>
                  </a:cubicBezTo>
                  <a:cubicBezTo>
                    <a:pt x="f54" y="f55"/>
                    <a:pt x="f56" y="f57"/>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647;p55">
              <a:extLst>
                <a:ext uri="{FF2B5EF4-FFF2-40B4-BE49-F238E27FC236}">
                  <a16:creationId xmlns:a16="http://schemas.microsoft.com/office/drawing/2014/main" id="{DE0D221E-8672-9629-6789-917FFB7AD86A}"/>
                </a:ext>
              </a:extLst>
            </p:cNvPr>
            <p:cNvSpPr/>
            <p:nvPr/>
          </p:nvSpPr>
          <p:spPr>
            <a:xfrm>
              <a:off x="4756013" y="2296442"/>
              <a:ext cx="165606" cy="258994"/>
            </a:xfrm>
            <a:custGeom>
              <a:avLst/>
              <a:gdLst>
                <a:gd name="f0" fmla="val w"/>
                <a:gd name="f1" fmla="val h"/>
                <a:gd name="f2" fmla="val 0"/>
                <a:gd name="f3" fmla="val 10698"/>
                <a:gd name="f4" fmla="val 16731"/>
                <a:gd name="f5" fmla="val 4909"/>
                <a:gd name="f6" fmla="val 1"/>
                <a:gd name="f7" fmla="val 4667"/>
                <a:gd name="f8" fmla="val 4504"/>
                <a:gd name="f9" fmla="val 61"/>
                <a:gd name="f10" fmla="val 4562"/>
                <a:gd name="f11" fmla="val 216"/>
                <a:gd name="f12" fmla="val 5064"/>
                <a:gd name="f13" fmla="val 1633"/>
                <a:gd name="f14" fmla="val 3992"/>
                <a:gd name="f15" fmla="val 3465"/>
                <a:gd name="f16" fmla="val 5444"/>
                <a:gd name="f17" fmla="val 4502"/>
                <a:gd name="f18" fmla="val 6654"/>
                <a:gd name="f19" fmla="val 5366"/>
                <a:gd name="f20" fmla="val 6515"/>
                <a:gd name="f21" fmla="val 6627"/>
                <a:gd name="f22" fmla="val 6913"/>
                <a:gd name="f23" fmla="val 7647"/>
                <a:gd name="f24" fmla="val 6804"/>
                <a:gd name="f25" fmla="val 8207"/>
                <a:gd name="f26" fmla="val 6835"/>
                <a:gd name="f27" fmla="val 9062"/>
                <a:gd name="f28" fmla="val 6426"/>
                <a:gd name="f29" fmla="val 6380"/>
                <a:gd name="f30" fmla="val 6330"/>
                <a:gd name="f31" fmla="val 9052"/>
                <a:gd name="f32" fmla="val 6273"/>
                <a:gd name="f33" fmla="val 9029"/>
                <a:gd name="f34" fmla="val 6019"/>
                <a:gd name="f35" fmla="val 8928"/>
                <a:gd name="f36" fmla="val 5817"/>
                <a:gd name="f37" fmla="val 8884"/>
                <a:gd name="f38" fmla="val 5657"/>
                <a:gd name="f39" fmla="val 5131"/>
                <a:gd name="f40" fmla="val 5047"/>
                <a:gd name="f41" fmla="val 9360"/>
                <a:gd name="f42" fmla="val 4995"/>
                <a:gd name="f43" fmla="val 9876"/>
                <a:gd name="f44" fmla="val 4925"/>
                <a:gd name="f45" fmla="val 10533"/>
                <a:gd name="f46" fmla="val 4614"/>
                <a:gd name="f47" fmla="val 10757"/>
                <a:gd name="f48" fmla="val 4044"/>
                <a:gd name="f49" fmla="val 10896"/>
                <a:gd name="f50" fmla="val 726"/>
                <a:gd name="f51" fmla="val 11673"/>
                <a:gd name="f52" fmla="val 13229"/>
                <a:gd name="f53" fmla="val 1659"/>
                <a:gd name="f54" fmla="val 16028"/>
                <a:gd name="f55" fmla="val 1834"/>
                <a:gd name="f56" fmla="val 16314"/>
                <a:gd name="f57" fmla="val 1935"/>
                <a:gd name="f58" fmla="val 16730"/>
                <a:gd name="f59" fmla="val 2351"/>
                <a:gd name="f60" fmla="val 2389"/>
                <a:gd name="f61" fmla="val 2429"/>
                <a:gd name="f62" fmla="val 16727"/>
                <a:gd name="f63" fmla="val 2471"/>
                <a:gd name="f64" fmla="val 16720"/>
                <a:gd name="f65" fmla="val 3007"/>
                <a:gd name="f66" fmla="val 16633"/>
                <a:gd name="f67" fmla="val 3197"/>
                <a:gd name="f68" fmla="val 16236"/>
                <a:gd name="f69" fmla="val 3301"/>
                <a:gd name="f70" fmla="val 15752"/>
                <a:gd name="f71" fmla="val 3405"/>
                <a:gd name="f72" fmla="val 15251"/>
                <a:gd name="f73" fmla="val 14784"/>
                <a:gd name="f74" fmla="val 4009"/>
                <a:gd name="f75" fmla="val 14542"/>
                <a:gd name="f76" fmla="val 5651"/>
                <a:gd name="f77" fmla="val 13955"/>
                <a:gd name="f78" fmla="val 7241"/>
                <a:gd name="f79" fmla="val 13194"/>
                <a:gd name="f80" fmla="val 8866"/>
                <a:gd name="f81" fmla="val 12555"/>
                <a:gd name="f82" fmla="val 9298"/>
                <a:gd name="f83" fmla="val 12399"/>
                <a:gd name="f84" fmla="val 9643"/>
                <a:gd name="f85" fmla="val 12261"/>
                <a:gd name="f86" fmla="val 9799"/>
                <a:gd name="f87" fmla="val 11829"/>
                <a:gd name="f88" fmla="val 10300"/>
                <a:gd name="f89" fmla="val 10308"/>
                <a:gd name="f90" fmla="val 5746"/>
                <a:gd name="f91" fmla="val 7604"/>
                <a:gd name="f92" fmla="val 4709"/>
                <a:gd name="f93" fmla="val 7397"/>
                <a:gd name="f94" fmla="val 4536"/>
                <a:gd name="f95" fmla="val 6809"/>
                <a:gd name="f96" fmla="val 4571"/>
                <a:gd name="f97" fmla="val 7016"/>
                <a:gd name="f98" fmla="val 4139"/>
                <a:gd name="f99" fmla="val 7082"/>
                <a:gd name="f100" fmla="val 4008"/>
                <a:gd name="f101" fmla="val 7166"/>
                <a:gd name="f102" fmla="val 3963"/>
                <a:gd name="f103" fmla="val 7262"/>
                <a:gd name="f104" fmla="val 7468"/>
                <a:gd name="f105" fmla="val 7725"/>
                <a:gd name="f106" fmla="val 4173"/>
                <a:gd name="f107" fmla="val 7950"/>
                <a:gd name="f108" fmla="val 7979"/>
                <a:gd name="f109" fmla="val 4174"/>
                <a:gd name="f110" fmla="val 8009"/>
                <a:gd name="f111" fmla="val 4175"/>
                <a:gd name="f112" fmla="val 8039"/>
                <a:gd name="f113" fmla="val 9008"/>
                <a:gd name="f114" fmla="val 9913"/>
                <a:gd name="f115" fmla="val 3634"/>
                <a:gd name="f116" fmla="val 10265"/>
                <a:gd name="f117" fmla="val 2946"/>
                <a:gd name="f118" fmla="val 10697"/>
                <a:gd name="f119" fmla="val 2117"/>
                <a:gd name="f120" fmla="val 9695"/>
                <a:gd name="f121" fmla="val 1667"/>
                <a:gd name="f122" fmla="val 8987"/>
                <a:gd name="f123" fmla="val 1581"/>
                <a:gd name="f124" fmla="val 7811"/>
                <a:gd name="f125" fmla="val 1443"/>
                <a:gd name="f126" fmla="val 6930"/>
                <a:gd name="f127" fmla="val 786"/>
                <a:gd name="f128" fmla="val 5962"/>
                <a:gd name="f129" fmla="val 250"/>
                <a:gd name="f130" fmla="val 5704"/>
                <a:gd name="f131" fmla="val 111"/>
                <a:gd name="f132" fmla="val 5235"/>
                <a:gd name="f133" fmla="*/ f0 1 10698"/>
                <a:gd name="f134" fmla="*/ f1 1 16731"/>
                <a:gd name="f135" fmla="val f2"/>
                <a:gd name="f136" fmla="val f3"/>
                <a:gd name="f137" fmla="val f4"/>
                <a:gd name="f138" fmla="+- f137 0 f135"/>
                <a:gd name="f139" fmla="+- f136 0 f135"/>
                <a:gd name="f140" fmla="*/ f139 1 10698"/>
                <a:gd name="f141" fmla="*/ f138 1 16731"/>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10698" h="16731">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7"/>
                  </a:cubicBezTo>
                  <a:cubicBezTo>
                    <a:pt x="f39" y="f37"/>
                    <a:pt x="f40" y="f41"/>
                    <a:pt x="f42" y="f43"/>
                  </a:cubicBezTo>
                  <a:cubicBezTo>
                    <a:pt x="f44" y="f45"/>
                    <a:pt x="f46" y="f47"/>
                    <a:pt x="f48" y="f49"/>
                  </a:cubicBezTo>
                  <a:cubicBezTo>
                    <a:pt x="f50" y="f51"/>
                    <a:pt x="f2" y="f52"/>
                    <a:pt x="f53" y="f54"/>
                  </a:cubicBezTo>
                  <a:cubicBezTo>
                    <a:pt x="f55" y="f56"/>
                    <a:pt x="f57" y="f58"/>
                    <a:pt x="f59" y="f58"/>
                  </a:cubicBezTo>
                  <a:cubicBezTo>
                    <a:pt x="f60" y="f58"/>
                    <a:pt x="f61" y="f62"/>
                    <a:pt x="f63" y="f64"/>
                  </a:cubicBezTo>
                  <a:cubicBezTo>
                    <a:pt x="f65" y="f66"/>
                    <a:pt x="f67" y="f68"/>
                    <a:pt x="f69" y="f70"/>
                  </a:cubicBezTo>
                  <a:cubicBezTo>
                    <a:pt x="f71" y="f72"/>
                    <a:pt x="f69" y="f73"/>
                    <a:pt x="f74" y="f75"/>
                  </a:cubicBezTo>
                  <a:cubicBezTo>
                    <a:pt x="f76" y="f77"/>
                    <a:pt x="f78" y="f79"/>
                    <a:pt x="f80" y="f81"/>
                  </a:cubicBezTo>
                  <a:cubicBezTo>
                    <a:pt x="f82" y="f83"/>
                    <a:pt x="f84" y="f85"/>
                    <a:pt x="f86" y="f87"/>
                  </a:cubicBezTo>
                  <a:cubicBezTo>
                    <a:pt x="f88" y="f89"/>
                    <a:pt x="f80" y="f90"/>
                    <a:pt x="f91" y="f92"/>
                  </a:cubicBezTo>
                  <a:cubicBezTo>
                    <a:pt x="f93" y="f94"/>
                    <a:pt x="f95" y="f96"/>
                    <a:pt x="f97" y="f98"/>
                  </a:cubicBezTo>
                  <a:cubicBezTo>
                    <a:pt x="f99" y="f100"/>
                    <a:pt x="f101" y="f102"/>
                    <a:pt x="f103" y="f102"/>
                  </a:cubicBezTo>
                  <a:cubicBezTo>
                    <a:pt x="f104" y="f102"/>
                    <a:pt x="f105" y="f106"/>
                    <a:pt x="f107" y="f106"/>
                  </a:cubicBezTo>
                  <a:cubicBezTo>
                    <a:pt x="f108" y="f109"/>
                    <a:pt x="f110" y="f111"/>
                    <a:pt x="f112" y="f111"/>
                  </a:cubicBezTo>
                  <a:cubicBezTo>
                    <a:pt x="f113" y="f111"/>
                    <a:pt x="f114" y="f115"/>
                    <a:pt x="f116" y="f117"/>
                  </a:cubicBezTo>
                  <a:cubicBezTo>
                    <a:pt x="f118" y="f119"/>
                    <a:pt x="f120" y="f121"/>
                    <a:pt x="f122" y="f123"/>
                  </a:cubicBezTo>
                  <a:cubicBezTo>
                    <a:pt x="f124" y="f125"/>
                    <a:pt x="f126" y="f127"/>
                    <a:pt x="f128" y="f129"/>
                  </a:cubicBezTo>
                  <a:cubicBezTo>
                    <a:pt x="f130" y="f131"/>
                    <a:pt x="f13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648;p55">
              <a:extLst>
                <a:ext uri="{FF2B5EF4-FFF2-40B4-BE49-F238E27FC236}">
                  <a16:creationId xmlns:a16="http://schemas.microsoft.com/office/drawing/2014/main" id="{C7F85536-A032-5B32-49FD-4E6D3EB7BDDA}"/>
                </a:ext>
              </a:extLst>
            </p:cNvPr>
            <p:cNvSpPr/>
            <p:nvPr/>
          </p:nvSpPr>
          <p:spPr>
            <a:xfrm>
              <a:off x="5043062" y="3737244"/>
              <a:ext cx="290267" cy="219538"/>
            </a:xfrm>
            <a:custGeom>
              <a:avLst/>
              <a:gdLst>
                <a:gd name="f0" fmla="val w"/>
                <a:gd name="f1" fmla="val h"/>
                <a:gd name="f2" fmla="val 0"/>
                <a:gd name="f3" fmla="val 18751"/>
                <a:gd name="f4" fmla="val 14182"/>
                <a:gd name="f5" fmla="val 15666"/>
                <a:gd name="f6" fmla="val 15588"/>
                <a:gd name="f7" fmla="val 15504"/>
                <a:gd name="f8" fmla="val 9"/>
                <a:gd name="f9" fmla="val 15415"/>
                <a:gd name="f10" fmla="val 28"/>
                <a:gd name="f11" fmla="val 14690"/>
                <a:gd name="f12" fmla="val 184"/>
                <a:gd name="f13" fmla="val 14759"/>
                <a:gd name="f14" fmla="val 772"/>
                <a:gd name="f15" fmla="val 14897"/>
                <a:gd name="f16" fmla="val 1290"/>
                <a:gd name="f17" fmla="val 15294"/>
                <a:gd name="f18" fmla="val 2845"/>
                <a:gd name="f19" fmla="val 14880"/>
                <a:gd name="f20" fmla="val 4038"/>
                <a:gd name="f21" fmla="val 13463"/>
                <a:gd name="f22" fmla="val 4850"/>
                <a:gd name="f23" fmla="val 13013"/>
                <a:gd name="f24" fmla="val 5109"/>
                <a:gd name="f25" fmla="val 12823"/>
                <a:gd name="f26" fmla="val 5472"/>
                <a:gd name="f27" fmla="val 13065"/>
                <a:gd name="f28" fmla="val 5991"/>
                <a:gd name="f29" fmla="val 13324"/>
                <a:gd name="f30" fmla="val 6578"/>
                <a:gd name="f31" fmla="val 6803"/>
                <a:gd name="f32" fmla="val 12512"/>
                <a:gd name="f33" fmla="val 7097"/>
                <a:gd name="f34" fmla="val 12410"/>
                <a:gd name="f35" fmla="val 7191"/>
                <a:gd name="f36" fmla="val 12303"/>
                <a:gd name="f37" fmla="val 7233"/>
                <a:gd name="f38" fmla="val 12200"/>
                <a:gd name="f39" fmla="val 12041"/>
                <a:gd name="f40" fmla="val 11891"/>
                <a:gd name="f41" fmla="val 7133"/>
                <a:gd name="f42" fmla="val 11786"/>
                <a:gd name="f43" fmla="val 6976"/>
                <a:gd name="f44" fmla="val 11531"/>
                <a:gd name="f45" fmla="val 6610"/>
                <a:gd name="f46" fmla="val 11284"/>
                <a:gd name="f47" fmla="val 6477"/>
                <a:gd name="f48" fmla="val 11039"/>
                <a:gd name="f49" fmla="val 10705"/>
                <a:gd name="f50" fmla="val 10373"/>
                <a:gd name="f51" fmla="val 6726"/>
                <a:gd name="f52" fmla="val 10024"/>
                <a:gd name="f53" fmla="val 8797"/>
                <a:gd name="f54" fmla="val 7891"/>
                <a:gd name="f55" fmla="val 7811"/>
                <a:gd name="f56" fmla="val 9188"/>
                <a:gd name="f57" fmla="val 6308"/>
                <a:gd name="f58" fmla="val 9637"/>
                <a:gd name="f59" fmla="val 4303"/>
                <a:gd name="f60" fmla="val 10242"/>
                <a:gd name="f61" fmla="val 2696"/>
                <a:gd name="f62" fmla="val 11572"/>
                <a:gd name="f63" fmla="val 812"/>
                <a:gd name="f64" fmla="val 12385"/>
                <a:gd name="f65" fmla="val 242"/>
                <a:gd name="f66" fmla="val 12627"/>
                <a:gd name="f67" fmla="val 13214"/>
                <a:gd name="f68" fmla="val 692"/>
                <a:gd name="f69" fmla="val 13577"/>
                <a:gd name="f70" fmla="val 1262"/>
                <a:gd name="f71" fmla="val 13888"/>
                <a:gd name="f72" fmla="val 1936"/>
                <a:gd name="f73" fmla="val 13992"/>
                <a:gd name="f74" fmla="val 2610"/>
                <a:gd name="f75" fmla="val 3819"/>
                <a:gd name="f76" fmla="val 13854"/>
                <a:gd name="f77" fmla="val 4943"/>
                <a:gd name="f78" fmla="val 13249"/>
                <a:gd name="f79" fmla="val 5893"/>
                <a:gd name="f80" fmla="val 12436"/>
                <a:gd name="f81" fmla="val 7829"/>
                <a:gd name="f82" fmla="val 10743"/>
                <a:gd name="f83" fmla="val 10144"/>
                <a:gd name="f84" fmla="val 9447"/>
                <a:gd name="f85" fmla="val 12357"/>
                <a:gd name="f86" fmla="val 8496"/>
                <a:gd name="f87" fmla="val 14396"/>
                <a:gd name="f88" fmla="val 7615"/>
                <a:gd name="f89" fmla="val 15847"/>
                <a:gd name="f90" fmla="val 6042"/>
                <a:gd name="f91" fmla="val 17817"/>
                <a:gd name="f92" fmla="val 5213"/>
                <a:gd name="f93" fmla="val 18301"/>
                <a:gd name="f94" fmla="val 4988"/>
                <a:gd name="f95" fmla="val 4452"/>
                <a:gd name="f96" fmla="val 18612"/>
                <a:gd name="f97" fmla="val 3848"/>
                <a:gd name="f98" fmla="val 18539"/>
                <a:gd name="f99" fmla="val 3538"/>
                <a:gd name="f100" fmla="val 18402"/>
                <a:gd name="f101" fmla="val 3442"/>
                <a:gd name="f102" fmla="val 18239"/>
                <a:gd name="f103" fmla="val 18019"/>
                <a:gd name="f104" fmla="val 17752"/>
                <a:gd name="f105" fmla="val 3615"/>
                <a:gd name="f106" fmla="val 17524"/>
                <a:gd name="f107" fmla="val 3675"/>
                <a:gd name="f108" fmla="val 17487"/>
                <a:gd name="f109" fmla="val 3682"/>
                <a:gd name="f110" fmla="val 17451"/>
                <a:gd name="f111" fmla="val 3686"/>
                <a:gd name="f112" fmla="val 17417"/>
                <a:gd name="f113" fmla="val 17207"/>
                <a:gd name="f114" fmla="val 17050"/>
                <a:gd name="f115" fmla="val 3554"/>
                <a:gd name="f116" fmla="val 17109"/>
                <a:gd name="f117" fmla="val 3346"/>
                <a:gd name="f118" fmla="val 17385"/>
                <a:gd name="f119" fmla="val 2431"/>
                <a:gd name="f120" fmla="val 16625"/>
                <a:gd name="f121" fmla="val 1791"/>
                <a:gd name="f122" fmla="val 16556"/>
                <a:gd name="f123" fmla="val 962"/>
                <a:gd name="f124" fmla="val 16526"/>
                <a:gd name="f125" fmla="val 461"/>
                <a:gd name="f126" fmla="val 16229"/>
                <a:gd name="f127" fmla="*/ f0 1 18751"/>
                <a:gd name="f128" fmla="*/ f1 1 14182"/>
                <a:gd name="f129" fmla="val f2"/>
                <a:gd name="f130" fmla="val f3"/>
                <a:gd name="f131" fmla="val f4"/>
                <a:gd name="f132" fmla="+- f131 0 f129"/>
                <a:gd name="f133" fmla="+- f130 0 f129"/>
                <a:gd name="f134" fmla="*/ f133 1 18751"/>
                <a:gd name="f135" fmla="*/ f132 1 14182"/>
                <a:gd name="f136" fmla="*/ f129 1 f134"/>
                <a:gd name="f137" fmla="*/ f130 1 f134"/>
                <a:gd name="f138" fmla="*/ f129 1 f135"/>
                <a:gd name="f139" fmla="*/ f131 1 f135"/>
                <a:gd name="f140" fmla="*/ f136 f127 1"/>
                <a:gd name="f141" fmla="*/ f137 f127 1"/>
                <a:gd name="f142" fmla="*/ f139 f128 1"/>
                <a:gd name="f143" fmla="*/ f138 f128 1"/>
              </a:gdLst>
              <a:ahLst/>
              <a:cxnLst>
                <a:cxn ang="3cd4">
                  <a:pos x="hc" y="t"/>
                </a:cxn>
                <a:cxn ang="0">
                  <a:pos x="r" y="vc"/>
                </a:cxn>
                <a:cxn ang="cd4">
                  <a:pos x="hc" y="b"/>
                </a:cxn>
                <a:cxn ang="cd2">
                  <a:pos x="l" y="vc"/>
                </a:cxn>
              </a:cxnLst>
              <a:rect l="f140" t="f143" r="f141" b="f142"/>
              <a:pathLst>
                <a:path w="18751" h="14182">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25"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43"/>
                  </a:cubicBezTo>
                  <a:cubicBezTo>
                    <a:pt x="f53" y="f54"/>
                    <a:pt x="f55" y="f56"/>
                    <a:pt x="f57" y="f58"/>
                  </a:cubicBezTo>
                  <a:cubicBezTo>
                    <a:pt x="f59" y="f60"/>
                    <a:pt x="f61" y="f62"/>
                    <a:pt x="f63" y="f64"/>
                  </a:cubicBezTo>
                  <a:cubicBezTo>
                    <a:pt x="f65" y="f66"/>
                    <a:pt x="f2" y="f67"/>
                    <a:pt x="f68" y="f69"/>
                  </a:cubicBezTo>
                  <a:cubicBezTo>
                    <a:pt x="f70" y="f71"/>
                    <a:pt x="f72" y="f73"/>
                    <a:pt x="f74" y="f4"/>
                  </a:cubicBezTo>
                  <a:cubicBezTo>
                    <a:pt x="f75" y="f76"/>
                    <a:pt x="f77" y="f78"/>
                    <a:pt x="f79" y="f80"/>
                  </a:cubicBezTo>
                  <a:cubicBezTo>
                    <a:pt x="f81" y="f82"/>
                    <a:pt x="f83" y="f84"/>
                    <a:pt x="f85" y="f86"/>
                  </a:cubicBezTo>
                  <a:cubicBezTo>
                    <a:pt x="f87" y="f88"/>
                    <a:pt x="f89" y="f90"/>
                    <a:pt x="f91" y="f92"/>
                  </a:cubicBezTo>
                  <a:cubicBezTo>
                    <a:pt x="f93" y="f94"/>
                    <a:pt x="f3" y="f95"/>
                    <a:pt x="f96" y="f97"/>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cubicBezTo>
                    <a:pt x="f118" y="f119"/>
                    <a:pt x="f120" y="f121"/>
                    <a:pt x="f122" y="f123"/>
                  </a:cubicBezTo>
                  <a:cubicBezTo>
                    <a:pt x="f124" y="f125"/>
                    <a:pt x="f126"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649;p55">
              <a:extLst>
                <a:ext uri="{FF2B5EF4-FFF2-40B4-BE49-F238E27FC236}">
                  <a16:creationId xmlns:a16="http://schemas.microsoft.com/office/drawing/2014/main" id="{61BD9F8F-B899-9FDF-99E8-D3656F67B235}"/>
                </a:ext>
              </a:extLst>
            </p:cNvPr>
            <p:cNvSpPr/>
            <p:nvPr/>
          </p:nvSpPr>
          <p:spPr>
            <a:xfrm>
              <a:off x="4674156" y="2767641"/>
              <a:ext cx="144191" cy="238658"/>
            </a:xfrm>
            <a:custGeom>
              <a:avLst/>
              <a:gdLst>
                <a:gd name="f0" fmla="val w"/>
                <a:gd name="f1" fmla="val h"/>
                <a:gd name="f2" fmla="val 0"/>
                <a:gd name="f3" fmla="val 9315"/>
                <a:gd name="f4" fmla="val 15417"/>
                <a:gd name="f5" fmla="val 6907"/>
                <a:gd name="f6" fmla="val 9941"/>
                <a:gd name="f7" fmla="val 6738"/>
                <a:gd name="f8" fmla="val 10523"/>
                <a:gd name="f9" fmla="val 6645"/>
                <a:gd name="f10" fmla="val 11167"/>
                <a:gd name="f11" fmla="val 5910"/>
                <a:gd name="f12" fmla="val 11304"/>
                <a:gd name="f13" fmla="val 5905"/>
                <a:gd name="f14" fmla="val 11305"/>
                <a:gd name="f15" fmla="val 5899"/>
                <a:gd name="f16" fmla="val 5892"/>
                <a:gd name="f17" fmla="val 5767"/>
                <a:gd name="f18" fmla="val 5547"/>
                <a:gd name="f19" fmla="val 11146"/>
                <a:gd name="f20" fmla="val 11097"/>
                <a:gd name="f21" fmla="val 5616"/>
                <a:gd name="f22" fmla="val 10270"/>
                <a:gd name="f23" fmla="val 6304"/>
                <a:gd name="f24" fmla="val 10147"/>
                <a:gd name="f25" fmla="val 2345"/>
                <a:gd name="f26" fmla="val 1"/>
                <a:gd name="f27" fmla="val 2049"/>
                <a:gd name="f28" fmla="val 1708"/>
                <a:gd name="f29" fmla="val 93"/>
                <a:gd name="f30" fmla="val 1419"/>
                <a:gd name="f31" fmla="val 1383"/>
                <a:gd name="f32" fmla="val 1348"/>
                <a:gd name="f33" fmla="val 92"/>
                <a:gd name="f34" fmla="val 1313"/>
                <a:gd name="f35" fmla="val 88"/>
                <a:gd name="f36" fmla="val 1306"/>
                <a:gd name="f37" fmla="val 1299"/>
                <a:gd name="f38" fmla="val 1292"/>
                <a:gd name="f39" fmla="val 885"/>
                <a:gd name="f40" fmla="val 504"/>
                <a:gd name="f41" fmla="val 561"/>
                <a:gd name="f42" fmla="val 639"/>
                <a:gd name="f43" fmla="val 883"/>
                <a:gd name="f44" fmla="val 1244"/>
                <a:gd name="f45" fmla="val 2283"/>
                <a:gd name="f46" fmla="val 3977"/>
                <a:gd name="f47" fmla="val 5273"/>
                <a:gd name="f48" fmla="val 1538"/>
                <a:gd name="f49" fmla="val 5446"/>
                <a:gd name="f50" fmla="val 5964"/>
                <a:gd name="f51" fmla="val 6241"/>
                <a:gd name="f52" fmla="val 1851"/>
                <a:gd name="f53" fmla="val 1941"/>
                <a:gd name="f54" fmla="val 7889"/>
                <a:gd name="f55" fmla="val 2501"/>
                <a:gd name="f56" fmla="val 2623"/>
                <a:gd name="f57" fmla="val 2766"/>
                <a:gd name="f58" fmla="val 7836"/>
                <a:gd name="f59" fmla="val 2938"/>
                <a:gd name="f60" fmla="val 7710"/>
                <a:gd name="f61" fmla="val 3345"/>
                <a:gd name="f62" fmla="val 7411"/>
                <a:gd name="f63" fmla="val 3664"/>
                <a:gd name="f64" fmla="val 7306"/>
                <a:gd name="f65" fmla="val 3951"/>
                <a:gd name="f66" fmla="val 4345"/>
                <a:gd name="f67" fmla="val 4678"/>
                <a:gd name="f68" fmla="val 7505"/>
                <a:gd name="f69" fmla="val 5098"/>
                <a:gd name="f70" fmla="val 7675"/>
                <a:gd name="f71" fmla="val 5375"/>
                <a:gd name="f72" fmla="val 7796"/>
                <a:gd name="f73" fmla="val 5651"/>
                <a:gd name="f74" fmla="val 7848"/>
                <a:gd name="f75" fmla="val 5668"/>
                <a:gd name="f76" fmla="val 8176"/>
                <a:gd name="f77" fmla="val 8297"/>
                <a:gd name="f78" fmla="val 8401"/>
                <a:gd name="f79" fmla="val 5478"/>
                <a:gd name="f80" fmla="val 8504"/>
                <a:gd name="f81" fmla="val 5288"/>
                <a:gd name="f82" fmla="val 8384"/>
                <a:gd name="f83" fmla="val 8263"/>
                <a:gd name="f84" fmla="val 4908"/>
                <a:gd name="f85" fmla="val 8107"/>
                <a:gd name="f86" fmla="val 4670"/>
                <a:gd name="f87" fmla="val 7869"/>
                <a:gd name="f88" fmla="val 4349"/>
                <a:gd name="f89" fmla="val 7740"/>
                <a:gd name="f90" fmla="val 4020"/>
                <a:gd name="f91" fmla="val 3895"/>
                <a:gd name="f92" fmla="val 3770"/>
                <a:gd name="f93" fmla="val 7758"/>
                <a:gd name="f94" fmla="val 3646"/>
                <a:gd name="f95" fmla="val 3059"/>
                <a:gd name="f96" fmla="val 7951"/>
                <a:gd name="f97" fmla="val 3284"/>
                <a:gd name="f98" fmla="val 8470"/>
                <a:gd name="f99" fmla="val 3249"/>
                <a:gd name="f100" fmla="val 8850"/>
                <a:gd name="f101" fmla="val 3180"/>
                <a:gd name="f102" fmla="val 10008"/>
                <a:gd name="f103" fmla="val 4701"/>
                <a:gd name="f104" fmla="val 11270"/>
                <a:gd name="f105" fmla="val 4580"/>
                <a:gd name="f106" fmla="val 11408"/>
                <a:gd name="f107" fmla="val 3042"/>
                <a:gd name="f108" fmla="val 13170"/>
                <a:gd name="f109" fmla="val 4251"/>
                <a:gd name="f110" fmla="val 13205"/>
                <a:gd name="f111" fmla="val 5599"/>
                <a:gd name="f112" fmla="val 13758"/>
                <a:gd name="f113" fmla="val 6014"/>
                <a:gd name="f114" fmla="val 13948"/>
                <a:gd name="f115" fmla="val 6429"/>
                <a:gd name="f116" fmla="val 15244"/>
                <a:gd name="f117" fmla="val 7379"/>
                <a:gd name="f118" fmla="val 15400"/>
                <a:gd name="f119" fmla="val 7454"/>
                <a:gd name="f120" fmla="val 15411"/>
                <a:gd name="f121" fmla="val 7523"/>
                <a:gd name="f122" fmla="val 7586"/>
                <a:gd name="f123" fmla="val 8462"/>
                <a:gd name="f124" fmla="val 8316"/>
                <a:gd name="f125" fmla="val 14362"/>
                <a:gd name="f126" fmla="val 8606"/>
                <a:gd name="f127" fmla="val 13879"/>
                <a:gd name="f128" fmla="val 12687"/>
                <a:gd name="f129" fmla="val 8554"/>
                <a:gd name="f130" fmla="val 11529"/>
                <a:gd name="f131" fmla="val 8105"/>
                <a:gd name="f132" fmla="val 10423"/>
                <a:gd name="f133" fmla="val 7967"/>
                <a:gd name="f134" fmla="val 10058"/>
                <a:gd name="f135" fmla="val 7709"/>
                <a:gd name="f136" fmla="val 9812"/>
                <a:gd name="f137" fmla="val 7353"/>
                <a:gd name="f138" fmla="val 7222"/>
                <a:gd name="f139" fmla="val 7078"/>
                <a:gd name="f140" fmla="val 9845"/>
                <a:gd name="f141" fmla="val 6922"/>
                <a:gd name="f142" fmla="val 9917"/>
                <a:gd name="f143" fmla="val 7290"/>
                <a:gd name="f144" fmla="val 9072"/>
                <a:gd name="f145" fmla="val 8114"/>
                <a:gd name="f146" fmla="val 7913"/>
                <a:gd name="f147" fmla="val 7103"/>
                <a:gd name="f148" fmla="val 7433"/>
                <a:gd name="f149" fmla="val 5789"/>
                <a:gd name="f150" fmla="val 6828"/>
                <a:gd name="f151" fmla="val 5530"/>
                <a:gd name="f152" fmla="val 5048"/>
                <a:gd name="f153" fmla="val 3854"/>
                <a:gd name="f154" fmla="val 4927"/>
                <a:gd name="f155" fmla="val 3335"/>
                <a:gd name="f156" fmla="val 4893"/>
                <a:gd name="f157" fmla="val 2886"/>
                <a:gd name="f158" fmla="val 4167"/>
                <a:gd name="f159" fmla="val 3318"/>
                <a:gd name="f160" fmla="val 3424"/>
                <a:gd name="f161" fmla="val 3975"/>
                <a:gd name="f162" fmla="val 2318"/>
                <a:gd name="f163" fmla="val 3353"/>
                <a:gd name="f164" fmla="val 1298"/>
                <a:gd name="f165" fmla="val 2955"/>
                <a:gd name="f166" fmla="val 348"/>
                <a:gd name="f167" fmla="val 2833"/>
                <a:gd name="f168" fmla="val 73"/>
                <a:gd name="f169" fmla="val 2607"/>
                <a:gd name="f170" fmla="*/ f0 1 9315"/>
                <a:gd name="f171" fmla="*/ f1 1 15417"/>
                <a:gd name="f172" fmla="val f2"/>
                <a:gd name="f173" fmla="val f3"/>
                <a:gd name="f174" fmla="val f4"/>
                <a:gd name="f175" fmla="+- f174 0 f172"/>
                <a:gd name="f176" fmla="+- f173 0 f172"/>
                <a:gd name="f177" fmla="*/ f176 1 9315"/>
                <a:gd name="f178" fmla="*/ f175 1 15417"/>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9315" h="15417">
                  <a:moveTo>
                    <a:pt x="f5" y="f6"/>
                  </a:moveTo>
                  <a:cubicBezTo>
                    <a:pt x="f7" y="f8"/>
                    <a:pt x="f9" y="f10"/>
                    <a:pt x="f11" y="f12"/>
                  </a:cubicBezTo>
                  <a:cubicBezTo>
                    <a:pt x="f13" y="f14"/>
                    <a:pt x="f15" y="f14"/>
                    <a:pt x="f16" y="f14"/>
                  </a:cubicBezTo>
                  <a:cubicBezTo>
                    <a:pt x="f17" y="f14"/>
                    <a:pt x="f18" y="f19"/>
                    <a:pt x="f18" y="f20"/>
                  </a:cubicBezTo>
                  <a:cubicBezTo>
                    <a:pt x="f21" y="f22"/>
                    <a:pt x="f23" y="f24"/>
                    <a:pt x="f5" y="f6"/>
                  </a:cubicBezTo>
                  <a:close/>
                  <a:moveTo>
                    <a:pt x="f25" y="f26"/>
                  </a:moveTo>
                  <a:cubicBezTo>
                    <a:pt x="f27" y="f26"/>
                    <a:pt x="f28" y="f29"/>
                    <a:pt x="f30" y="f29"/>
                  </a:cubicBezTo>
                  <a:cubicBezTo>
                    <a:pt x="f31" y="f29"/>
                    <a:pt x="f32" y="f33"/>
                    <a:pt x="f34" y="f35"/>
                  </a:cubicBezTo>
                  <a:cubicBezTo>
                    <a:pt x="f36" y="f35"/>
                    <a:pt x="f37" y="f35"/>
                    <a:pt x="f38" y="f35"/>
                  </a:cubicBezTo>
                  <a:cubicBezTo>
                    <a:pt x="f39" y="f35"/>
                    <a:pt x="f40" y="f41"/>
                    <a:pt x="f42" y="f43"/>
                  </a:cubicBezTo>
                  <a:cubicBezTo>
                    <a:pt x="f44" y="f45"/>
                    <a:pt x="f2" y="f46"/>
                    <a:pt x="f32" y="f47"/>
                  </a:cubicBezTo>
                  <a:cubicBezTo>
                    <a:pt x="f48" y="f49"/>
                    <a:pt x="f31" y="f50"/>
                    <a:pt x="f48" y="f51"/>
                  </a:cubicBezTo>
                  <a:cubicBezTo>
                    <a:pt x="f52" y="f7"/>
                    <a:pt x="f53" y="f54"/>
                    <a:pt x="f55" y="f54"/>
                  </a:cubicBezTo>
                  <a:cubicBezTo>
                    <a:pt x="f56" y="f54"/>
                    <a:pt x="f57" y="f58"/>
                    <a:pt x="f59" y="f60"/>
                  </a:cubicBezTo>
                  <a:cubicBezTo>
                    <a:pt x="f61" y="f62"/>
                    <a:pt x="f63" y="f64"/>
                    <a:pt x="f65" y="f64"/>
                  </a:cubicBezTo>
                  <a:cubicBezTo>
                    <a:pt x="f66" y="f64"/>
                    <a:pt x="f67" y="f68"/>
                    <a:pt x="f69" y="f70"/>
                  </a:cubicBezTo>
                  <a:cubicBezTo>
                    <a:pt x="f71" y="f72"/>
                    <a:pt x="f73" y="f74"/>
                    <a:pt x="f75" y="f76"/>
                  </a:cubicBezTo>
                  <a:cubicBezTo>
                    <a:pt x="f75" y="f77"/>
                    <a:pt x="f18" y="f78"/>
                    <a:pt x="f79" y="f80"/>
                  </a:cubicBezTo>
                  <a:cubicBezTo>
                    <a:pt x="f81" y="f82"/>
                    <a:pt x="f69" y="f83"/>
                    <a:pt x="f84" y="f85"/>
                  </a:cubicBezTo>
                  <a:cubicBezTo>
                    <a:pt x="f86" y="f87"/>
                    <a:pt x="f88" y="f89"/>
                    <a:pt x="f90" y="f89"/>
                  </a:cubicBezTo>
                  <a:cubicBezTo>
                    <a:pt x="f91" y="f89"/>
                    <a:pt x="f92" y="f93"/>
                    <a:pt x="f94" y="f72"/>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4"/>
                    <a:pt x="f122" y="f4"/>
                  </a:cubicBezTo>
                  <a:cubicBezTo>
                    <a:pt x="f123" y="f4"/>
                    <a:pt x="f124" y="f125"/>
                    <a:pt x="f126" y="f127"/>
                  </a:cubicBezTo>
                  <a:cubicBezTo>
                    <a:pt x="f3" y="f128"/>
                    <a:pt x="f129" y="f130"/>
                    <a:pt x="f131" y="f132"/>
                  </a:cubicBezTo>
                  <a:cubicBezTo>
                    <a:pt x="f133" y="f134"/>
                    <a:pt x="f135" y="f136"/>
                    <a:pt x="f137" y="f136"/>
                  </a:cubicBezTo>
                  <a:cubicBezTo>
                    <a:pt x="f138" y="f136"/>
                    <a:pt x="f139" y="f140"/>
                    <a:pt x="f141" y="f142"/>
                  </a:cubicBezTo>
                  <a:lnTo>
                    <a:pt x="f141" y="f142"/>
                  </a:ln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26"/>
                    <a:pt x="f25" y="f2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50;p55">
              <a:extLst>
                <a:ext uri="{FF2B5EF4-FFF2-40B4-BE49-F238E27FC236}">
                  <a16:creationId xmlns:a16="http://schemas.microsoft.com/office/drawing/2014/main" id="{4183C686-981F-DDF1-8BEA-E0C1E0D4ADE1}"/>
                </a:ext>
              </a:extLst>
            </p:cNvPr>
            <p:cNvSpPr/>
            <p:nvPr/>
          </p:nvSpPr>
          <p:spPr>
            <a:xfrm>
              <a:off x="4571149" y="3091933"/>
              <a:ext cx="114784" cy="140817"/>
            </a:xfrm>
            <a:custGeom>
              <a:avLst/>
              <a:gdLst>
                <a:gd name="f0" fmla="val w"/>
                <a:gd name="f1" fmla="val h"/>
                <a:gd name="f2" fmla="val 0"/>
                <a:gd name="f3" fmla="val 7415"/>
                <a:gd name="f4" fmla="val 9097"/>
                <a:gd name="f5" fmla="val 6576"/>
                <a:gd name="f6" fmla="val 6440"/>
                <a:gd name="f7" fmla="val 6314"/>
                <a:gd name="f8" fmla="val 46"/>
                <a:gd name="f9" fmla="val 6222"/>
                <a:gd name="f10" fmla="val 154"/>
                <a:gd name="f11" fmla="val 5928"/>
                <a:gd name="f12" fmla="val 483"/>
                <a:gd name="f13" fmla="val 5611"/>
                <a:gd name="f14" fmla="val 592"/>
                <a:gd name="f15" fmla="val 5290"/>
                <a:gd name="f16" fmla="val 4988"/>
                <a:gd name="f17" fmla="val 4683"/>
                <a:gd name="f18" fmla="val 496"/>
                <a:gd name="f19" fmla="val 4390"/>
                <a:gd name="f20" fmla="val 396"/>
                <a:gd name="f21" fmla="val 3964"/>
                <a:gd name="f22" fmla="val 242"/>
                <a:gd name="f23" fmla="val 3597"/>
                <a:gd name="f24" fmla="val 173"/>
                <a:gd name="f25" fmla="val 3279"/>
                <a:gd name="f26" fmla="val 1986"/>
                <a:gd name="f27" fmla="val 1492"/>
                <a:gd name="f28" fmla="val 1318"/>
                <a:gd name="f29" fmla="val 1020"/>
                <a:gd name="f30" fmla="val 2608"/>
                <a:gd name="f31" fmla="val 364"/>
                <a:gd name="f32" fmla="val 4353"/>
                <a:gd name="f33" fmla="val 1"/>
                <a:gd name="f34" fmla="val 6064"/>
                <a:gd name="f35" fmla="val 796"/>
                <a:gd name="f36" fmla="val 7360"/>
                <a:gd name="f37" fmla="val 847"/>
                <a:gd name="f38" fmla="val 8362"/>
                <a:gd name="f39" fmla="val 761"/>
                <a:gd name="f40" fmla="val 8984"/>
                <a:gd name="f41" fmla="val 1470"/>
                <a:gd name="f42" fmla="val 9088"/>
                <a:gd name="f43" fmla="val 1519"/>
                <a:gd name="f44" fmla="val 9094"/>
                <a:gd name="f45" fmla="val 1568"/>
                <a:gd name="f46" fmla="val 1614"/>
                <a:gd name="f47" fmla="val 2117"/>
                <a:gd name="f48" fmla="val 2435"/>
                <a:gd name="f49" fmla="val 8762"/>
                <a:gd name="f50" fmla="val 2593"/>
                <a:gd name="f51" fmla="val 8224"/>
                <a:gd name="f52" fmla="val 2634"/>
                <a:gd name="f53" fmla="val 8075"/>
                <a:gd name="f54" fmla="val 2578"/>
                <a:gd name="f55" fmla="val 7743"/>
                <a:gd name="f56" fmla="val 2746"/>
                <a:gd name="f57" fmla="val 2792"/>
                <a:gd name="f58" fmla="val 2854"/>
                <a:gd name="f59" fmla="val 7768"/>
                <a:gd name="f60" fmla="val 2938"/>
                <a:gd name="f61" fmla="val 7827"/>
                <a:gd name="f62" fmla="val 3173"/>
                <a:gd name="f63" fmla="val 7995"/>
                <a:gd name="f64" fmla="val 3380"/>
                <a:gd name="f65" fmla="val 8062"/>
                <a:gd name="f66" fmla="val 3567"/>
                <a:gd name="f67" fmla="val 4013"/>
                <a:gd name="f68" fmla="val 4340"/>
                <a:gd name="f69" fmla="val 7677"/>
                <a:gd name="f70" fmla="val 4632"/>
                <a:gd name="f71" fmla="val 5116"/>
                <a:gd name="f72" fmla="val 6842"/>
                <a:gd name="f73" fmla="val 4563"/>
                <a:gd name="f74" fmla="val 6358"/>
                <a:gd name="f75" fmla="val 4373"/>
                <a:gd name="f76" fmla="val 5839"/>
                <a:gd name="f77" fmla="val 4183"/>
                <a:gd name="f78" fmla="val 5321"/>
                <a:gd name="f79" fmla="val 3491"/>
                <a:gd name="f80" fmla="val 4750"/>
                <a:gd name="f81" fmla="val 4442"/>
                <a:gd name="f82" fmla="val 4249"/>
                <a:gd name="f83" fmla="val 4943"/>
                <a:gd name="f84" fmla="val 3990"/>
                <a:gd name="f85" fmla="val 5790"/>
                <a:gd name="f86" fmla="val 3852"/>
                <a:gd name="f87" fmla="val 5427"/>
                <a:gd name="f88" fmla="val 3057"/>
                <a:gd name="f89" fmla="val 5274"/>
                <a:gd name="f90" fmla="val 2713"/>
                <a:gd name="f91" fmla="val 5030"/>
                <a:gd name="f92" fmla="val 2616"/>
                <a:gd name="f93" fmla="val 4752"/>
                <a:gd name="f94" fmla="val 4400"/>
                <a:gd name="f95" fmla="val 3994"/>
                <a:gd name="f96" fmla="val 2771"/>
                <a:gd name="f97" fmla="val 3647"/>
                <a:gd name="f98" fmla="val 2780"/>
                <a:gd name="f99" fmla="val 3388"/>
                <a:gd name="f100" fmla="val 2815"/>
                <a:gd name="f101" fmla="val 3129"/>
                <a:gd name="f102" fmla="val 2850"/>
                <a:gd name="f103" fmla="val 2887"/>
                <a:gd name="f104" fmla="val 2919"/>
                <a:gd name="f105" fmla="val 2800"/>
                <a:gd name="f106" fmla="val 2487"/>
                <a:gd name="f107" fmla="val 3111"/>
                <a:gd name="f108" fmla="val 2262"/>
                <a:gd name="f109" fmla="val 3405"/>
                <a:gd name="f110" fmla="val 2037"/>
                <a:gd name="f111" fmla="val 3664"/>
                <a:gd name="f112" fmla="val 4321"/>
                <a:gd name="f113" fmla="val 2055"/>
                <a:gd name="f114" fmla="val 4995"/>
                <a:gd name="f115" fmla="val 5634"/>
                <a:gd name="f116" fmla="val 6481"/>
                <a:gd name="f117" fmla="val 6861"/>
                <a:gd name="f118" fmla="val 1553"/>
                <a:gd name="f119" fmla="val 7242"/>
                <a:gd name="f120" fmla="val 931"/>
                <a:gd name="f121" fmla="val 7414"/>
                <a:gd name="f122" fmla="val 689"/>
                <a:gd name="f123" fmla="val 7328"/>
                <a:gd name="f124" fmla="val 344"/>
                <a:gd name="f125" fmla="val 7086"/>
                <a:gd name="f126" fmla="val 188"/>
                <a:gd name="f127" fmla="val 6932"/>
                <a:gd name="f128" fmla="val 73"/>
                <a:gd name="f129" fmla="val 6746"/>
                <a:gd name="f130" fmla="*/ f0 1 7415"/>
                <a:gd name="f131" fmla="*/ f1 1 9097"/>
                <a:gd name="f132" fmla="val f2"/>
                <a:gd name="f133" fmla="val f3"/>
                <a:gd name="f134" fmla="val f4"/>
                <a:gd name="f135" fmla="+- f134 0 f132"/>
                <a:gd name="f136" fmla="+- f133 0 f132"/>
                <a:gd name="f137" fmla="*/ f136 1 7415"/>
                <a:gd name="f138" fmla="*/ f135 1 9097"/>
                <a:gd name="f139" fmla="*/ f132 1 f137"/>
                <a:gd name="f140" fmla="*/ f133 1 f137"/>
                <a:gd name="f141" fmla="*/ f132 1 f138"/>
                <a:gd name="f142" fmla="*/ f134 1 f138"/>
                <a:gd name="f143" fmla="*/ f139 f130 1"/>
                <a:gd name="f144" fmla="*/ f140 f130 1"/>
                <a:gd name="f145" fmla="*/ f142 f131 1"/>
                <a:gd name="f146" fmla="*/ f141 f131 1"/>
              </a:gdLst>
              <a:ahLst/>
              <a:cxnLst>
                <a:cxn ang="3cd4">
                  <a:pos x="hc" y="t"/>
                </a:cxn>
                <a:cxn ang="0">
                  <a:pos x="r" y="vc"/>
                </a:cxn>
                <a:cxn ang="cd4">
                  <a:pos x="hc" y="b"/>
                </a:cxn>
                <a:cxn ang="cd2">
                  <a:pos x="l" y="vc"/>
                </a:cxn>
              </a:cxnLst>
              <a:rect l="f143" t="f146" r="f144" b="f145"/>
              <a:pathLst>
                <a:path w="7415" h="9097">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cubicBezTo>
                    <a:pt x="f31" y="f32"/>
                    <a:pt x="f33" y="f34"/>
                    <a:pt x="f35" y="f36"/>
                  </a:cubicBezTo>
                  <a:cubicBezTo>
                    <a:pt x="f37" y="f38"/>
                    <a:pt x="f39" y="f40"/>
                    <a:pt x="f41" y="f42"/>
                  </a:cubicBezTo>
                  <a:cubicBezTo>
                    <a:pt x="f43" y="f44"/>
                    <a:pt x="f45" y="f4"/>
                    <a:pt x="f46" y="f4"/>
                  </a:cubicBezTo>
                  <a:cubicBezTo>
                    <a:pt x="f47" y="f4"/>
                    <a:pt x="f48" y="f49"/>
                    <a:pt x="f50" y="f51"/>
                  </a:cubicBezTo>
                  <a:cubicBezTo>
                    <a:pt x="f52" y="f53"/>
                    <a:pt x="f54" y="f55"/>
                    <a:pt x="f56" y="f55"/>
                  </a:cubicBezTo>
                  <a:cubicBezTo>
                    <a:pt x="f57" y="f55"/>
                    <a:pt x="f58" y="f59"/>
                    <a:pt x="f60" y="f61"/>
                  </a:cubicBezTo>
                  <a:cubicBezTo>
                    <a:pt x="f62" y="f63"/>
                    <a:pt x="f64" y="f65"/>
                    <a:pt x="f66" y="f65"/>
                  </a:cubicBezTo>
                  <a:cubicBezTo>
                    <a:pt x="f67" y="f65"/>
                    <a:pt x="f68" y="f69"/>
                    <a:pt x="f70" y="f36"/>
                  </a:cubicBezTo>
                  <a:cubicBezTo>
                    <a:pt x="f71" y="f72"/>
                    <a:pt x="f73" y="f74"/>
                    <a:pt x="f75" y="f76"/>
                  </a:cubicBezTo>
                  <a:cubicBezTo>
                    <a:pt x="f77" y="f78"/>
                    <a:pt x="f79" y="f80"/>
                    <a:pt x="f81" y="f82"/>
                  </a:cubicBezTo>
                  <a:cubicBezTo>
                    <a:pt x="f83" y="f84"/>
                    <a:pt x="f85" y="f86"/>
                    <a:pt x="f87" y="f88"/>
                  </a:cubicBezTo>
                  <a:cubicBezTo>
                    <a:pt x="f89" y="f90"/>
                    <a:pt x="f91" y="f92"/>
                    <a:pt x="f93" y="f92"/>
                  </a:cubicBezTo>
                  <a:cubicBezTo>
                    <a:pt x="f94" y="f92"/>
                    <a:pt x="f95" y="f96"/>
                    <a:pt x="f97" y="f98"/>
                  </a:cubicBezTo>
                  <a:cubicBezTo>
                    <a:pt x="f99" y="f100"/>
                    <a:pt x="f101" y="f102"/>
                    <a:pt x="f103" y="f104"/>
                  </a:cubicBezTo>
                  <a:cubicBezTo>
                    <a:pt x="f103" y="f56"/>
                    <a:pt x="f105" y="f106"/>
                    <a:pt x="f103" y="f48"/>
                  </a:cubicBezTo>
                  <a:cubicBezTo>
                    <a:pt x="f107" y="f108"/>
                    <a:pt x="f109" y="f110"/>
                    <a:pt x="f111" y="f110"/>
                  </a:cubicBezTo>
                  <a:cubicBezTo>
                    <a:pt x="f112" y="f113"/>
                    <a:pt x="f114" y="f108"/>
                    <a:pt x="f115" y="f108"/>
                  </a:cubicBezTo>
                  <a:cubicBezTo>
                    <a:pt x="f116" y="f108"/>
                    <a:pt x="f117" y="f118"/>
                    <a:pt x="f119" y="f120"/>
                  </a:cubicBezTo>
                  <a:cubicBezTo>
                    <a:pt x="f121" y="f122"/>
                    <a:pt x="f123" y="f124"/>
                    <a:pt x="f125" y="f126"/>
                  </a:cubicBezTo>
                  <a:cubicBezTo>
                    <a:pt x="f127" y="f128"/>
                    <a:pt x="f129"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51;p55">
              <a:extLst>
                <a:ext uri="{FF2B5EF4-FFF2-40B4-BE49-F238E27FC236}">
                  <a16:creationId xmlns:a16="http://schemas.microsoft.com/office/drawing/2014/main" id="{082A4C87-6395-AC05-266D-AE13B5745C49}"/>
                </a:ext>
              </a:extLst>
            </p:cNvPr>
            <p:cNvSpPr/>
            <p:nvPr/>
          </p:nvSpPr>
          <p:spPr>
            <a:xfrm>
              <a:off x="3444361" y="1792031"/>
              <a:ext cx="161071" cy="100931"/>
            </a:xfrm>
            <a:custGeom>
              <a:avLst/>
              <a:gdLst>
                <a:gd name="f0" fmla="val w"/>
                <a:gd name="f1" fmla="val h"/>
                <a:gd name="f2" fmla="val 0"/>
                <a:gd name="f3" fmla="val 10405"/>
                <a:gd name="f4" fmla="val 6520"/>
                <a:gd name="f5" fmla="val 8970"/>
                <a:gd name="f6" fmla="val 1"/>
                <a:gd name="f7" fmla="val 6620"/>
                <a:gd name="f8" fmla="val 778"/>
                <a:gd name="f9" fmla="val 3786"/>
                <a:gd name="f10" fmla="val 294"/>
                <a:gd name="f11" fmla="val 1764"/>
                <a:gd name="f12" fmla="val 2576"/>
                <a:gd name="f13" fmla="val 502"/>
                <a:gd name="f14" fmla="val 3993"/>
                <a:gd name="f15" fmla="val 5410"/>
                <a:gd name="f16" fmla="val 1038"/>
                <a:gd name="f17" fmla="val 5876"/>
                <a:gd name="f18" fmla="val 2057"/>
                <a:gd name="f19" fmla="val 6274"/>
                <a:gd name="f20" fmla="val 3146"/>
                <a:gd name="f21" fmla="val 6499"/>
                <a:gd name="f22" fmla="val 4252"/>
                <a:gd name="f23" fmla="val 6516"/>
                <a:gd name="f24" fmla="val 4303"/>
                <a:gd name="f25" fmla="val 6518"/>
                <a:gd name="f26" fmla="val 4355"/>
                <a:gd name="f27" fmla="val 4406"/>
                <a:gd name="f28" fmla="val 4717"/>
                <a:gd name="f29" fmla="val 5012"/>
                <a:gd name="f30" fmla="val 6455"/>
                <a:gd name="f31" fmla="val 5116"/>
                <a:gd name="f32" fmla="val 6084"/>
                <a:gd name="f33" fmla="val 5237"/>
                <a:gd name="f34" fmla="val 5652"/>
                <a:gd name="f35" fmla="val 4892"/>
                <a:gd name="f36" fmla="val 5479"/>
                <a:gd name="f37" fmla="val 4563"/>
                <a:gd name="f38" fmla="val 5323"/>
                <a:gd name="f39" fmla="val 3094"/>
                <a:gd name="f40" fmla="val 4598"/>
                <a:gd name="f41" fmla="val 3630"/>
                <a:gd name="f42" fmla="val 3924"/>
                <a:gd name="f43" fmla="val 3198"/>
                <a:gd name="f44" fmla="val 5980"/>
                <a:gd name="f45" fmla="val 2144"/>
                <a:gd name="f46" fmla="val 7726"/>
                <a:gd name="f47" fmla="val 2126"/>
                <a:gd name="f48" fmla="val 9264"/>
                <a:gd name="f49" fmla="val 1487"/>
                <a:gd name="f50" fmla="val 9696"/>
                <a:gd name="f51" fmla="val 1331"/>
                <a:gd name="f52" fmla="val 10404"/>
                <a:gd name="f53" fmla="val 1556"/>
                <a:gd name="f54" fmla="val 10352"/>
                <a:gd name="f55" fmla="val 796"/>
                <a:gd name="f56" fmla="val 10301"/>
                <a:gd name="f57" fmla="val 35"/>
                <a:gd name="f58" fmla="val 9627"/>
                <a:gd name="f59" fmla="val 70"/>
                <a:gd name="f60" fmla="*/ f0 1 10405"/>
                <a:gd name="f61" fmla="*/ f1 1 6520"/>
                <a:gd name="f62" fmla="val f2"/>
                <a:gd name="f63" fmla="val f3"/>
                <a:gd name="f64" fmla="val f4"/>
                <a:gd name="f65" fmla="+- f64 0 f62"/>
                <a:gd name="f66" fmla="+- f63 0 f62"/>
                <a:gd name="f67" fmla="*/ f66 1 10405"/>
                <a:gd name="f68" fmla="*/ f65 1 6520"/>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0405" h="6520">
                  <a:moveTo>
                    <a:pt x="f5" y="f6"/>
                  </a:moveTo>
                  <a:cubicBezTo>
                    <a:pt x="f7" y="f8"/>
                    <a:pt x="f9" y="f10"/>
                    <a:pt x="f11" y="f12"/>
                  </a:cubicBezTo>
                  <a:cubicBezTo>
                    <a:pt x="f13" y="f14"/>
                    <a:pt x="f6" y="f15"/>
                    <a:pt x="f16" y="f17"/>
                  </a:cubicBezTo>
                  <a:cubicBezTo>
                    <a:pt x="f18" y="f19"/>
                    <a:pt x="f20" y="f21"/>
                    <a:pt x="f22" y="f23"/>
                  </a:cubicBezTo>
                  <a:cubicBezTo>
                    <a:pt x="f24" y="f25"/>
                    <a:pt x="f26" y="f4"/>
                    <a:pt x="f27" y="f4"/>
                  </a:cubicBezTo>
                  <a:cubicBezTo>
                    <a:pt x="f28" y="f4"/>
                    <a:pt x="f29" y="f30"/>
                    <a:pt x="f31" y="f32"/>
                  </a:cubicBezTo>
                  <a:cubicBezTo>
                    <a:pt x="f33" y="f34"/>
                    <a:pt x="f35" y="f36"/>
                    <a:pt x="f37" y="f38"/>
                  </a:cubicBezTo>
                  <a:cubicBezTo>
                    <a:pt x="f39" y="f40"/>
                    <a:pt x="f41" y="f42"/>
                    <a:pt x="f40" y="f43"/>
                  </a:cubicBezTo>
                  <a:cubicBezTo>
                    <a:pt x="f44" y="f45"/>
                    <a:pt x="f46" y="f47"/>
                    <a:pt x="f48" y="f49"/>
                  </a:cubicBezTo>
                  <a:cubicBezTo>
                    <a:pt x="f50" y="f51"/>
                    <a:pt x="f52" y="f53"/>
                    <a:pt x="f54" y="f55"/>
                  </a:cubicBezTo>
                  <a:cubicBezTo>
                    <a:pt x="f56" y="f57"/>
                    <a:pt x="f58" y="f59"/>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652;p55">
              <a:extLst>
                <a:ext uri="{FF2B5EF4-FFF2-40B4-BE49-F238E27FC236}">
                  <a16:creationId xmlns:a16="http://schemas.microsoft.com/office/drawing/2014/main" id="{42B81CDE-439A-FC3B-41F1-942C830378BE}"/>
                </a:ext>
              </a:extLst>
            </p:cNvPr>
            <p:cNvSpPr/>
            <p:nvPr/>
          </p:nvSpPr>
          <p:spPr>
            <a:xfrm>
              <a:off x="3002158" y="1753645"/>
              <a:ext cx="152494" cy="54964"/>
            </a:xfrm>
            <a:custGeom>
              <a:avLst/>
              <a:gdLst>
                <a:gd name="f0" fmla="val w"/>
                <a:gd name="f1" fmla="val h"/>
                <a:gd name="f2" fmla="val 0"/>
                <a:gd name="f3" fmla="val 9851"/>
                <a:gd name="f4" fmla="val 3551"/>
                <a:gd name="f5" fmla="val 3896"/>
                <a:gd name="f6" fmla="val 1"/>
                <a:gd name="f7" fmla="val 2951"/>
                <a:gd name="f8" fmla="val 1998"/>
                <a:gd name="f9" fmla="val 113"/>
                <a:gd name="f10" fmla="val 1055"/>
                <a:gd name="f11" fmla="val 130"/>
                <a:gd name="f12" fmla="val 674"/>
                <a:gd name="f13" fmla="val 260"/>
                <a:gd name="f14" fmla="val 217"/>
                <a:gd name="f15" fmla="val 121"/>
                <a:gd name="f16" fmla="val 649"/>
                <a:gd name="f17" fmla="val 1046"/>
                <a:gd name="f18" fmla="val 173"/>
                <a:gd name="f19" fmla="val 1461"/>
                <a:gd name="f20" fmla="val 536"/>
                <a:gd name="f21" fmla="val 1651"/>
                <a:gd name="f22" fmla="val 1487"/>
                <a:gd name="f23" fmla="val 2256"/>
                <a:gd name="f24" fmla="val 2489"/>
                <a:gd name="f25" fmla="val 2792"/>
                <a:gd name="f26" fmla="val 3474"/>
                <a:gd name="f27" fmla="val 3345"/>
                <a:gd name="f28" fmla="val 3715"/>
                <a:gd name="f29" fmla="val 3472"/>
                <a:gd name="f30" fmla="val 3939"/>
                <a:gd name="f31" fmla="val 4149"/>
                <a:gd name="f32" fmla="val 4450"/>
                <a:gd name="f33" fmla="val 4723"/>
                <a:gd name="f34" fmla="val 3389"/>
                <a:gd name="f35" fmla="val 4978"/>
                <a:gd name="f36" fmla="val 2982"/>
                <a:gd name="f37" fmla="val 5203"/>
                <a:gd name="f38" fmla="val 2650"/>
                <a:gd name="f39" fmla="val 5511"/>
                <a:gd name="f40" fmla="val 2104"/>
                <a:gd name="f41" fmla="val 5931"/>
                <a:gd name="f42" fmla="val 6058"/>
                <a:gd name="f43" fmla="val 6195"/>
                <a:gd name="f44" fmla="val 2153"/>
                <a:gd name="f45" fmla="val 6343"/>
                <a:gd name="f46" fmla="val 2273"/>
                <a:gd name="f47" fmla="val 6982"/>
                <a:gd name="f48" fmla="val 2809"/>
                <a:gd name="f49" fmla="val 7673"/>
                <a:gd name="f50" fmla="val 2826"/>
                <a:gd name="f51" fmla="val 8365"/>
                <a:gd name="f52" fmla="val 2895"/>
                <a:gd name="f53" fmla="val 8588"/>
                <a:gd name="f54" fmla="val 2920"/>
                <a:gd name="f55" fmla="val 8869"/>
                <a:gd name="f56" fmla="val 3004"/>
                <a:gd name="f57" fmla="val 9118"/>
                <a:gd name="f58" fmla="val 9390"/>
                <a:gd name="f59" fmla="val 9623"/>
                <a:gd name="f60" fmla="val 2904"/>
                <a:gd name="f61" fmla="val 9695"/>
                <a:gd name="f62" fmla="val 2515"/>
                <a:gd name="f63" fmla="val 1789"/>
                <a:gd name="f64" fmla="val 9142"/>
                <a:gd name="f65" fmla="val 1668"/>
                <a:gd name="f66" fmla="val 8641"/>
                <a:gd name="f67" fmla="val 1478"/>
                <a:gd name="f68" fmla="val 6585"/>
                <a:gd name="f69" fmla="val 493"/>
                <a:gd name="f70" fmla="val 5704"/>
                <a:gd name="f71" fmla="val 104"/>
                <a:gd name="f72" fmla="val 4803"/>
                <a:gd name="f73" fmla="*/ f0 1 9851"/>
                <a:gd name="f74" fmla="*/ f1 1 3551"/>
                <a:gd name="f75" fmla="val f2"/>
                <a:gd name="f76" fmla="val f3"/>
                <a:gd name="f77" fmla="val f4"/>
                <a:gd name="f78" fmla="+- f77 0 f75"/>
                <a:gd name="f79" fmla="+- f76 0 f75"/>
                <a:gd name="f80" fmla="*/ f79 1 9851"/>
                <a:gd name="f81" fmla="*/ f78 1 3551"/>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9851" h="3551">
                  <a:moveTo>
                    <a:pt x="f5" y="f6"/>
                  </a:moveTo>
                  <a:cubicBezTo>
                    <a:pt x="f7" y="f6"/>
                    <a:pt x="f8" y="f9"/>
                    <a:pt x="f10" y="f11"/>
                  </a:cubicBezTo>
                  <a:cubicBezTo>
                    <a:pt x="f12" y="f11"/>
                    <a:pt x="f13" y="f14"/>
                    <a:pt x="f15" y="f16"/>
                  </a:cubicBezTo>
                  <a:cubicBezTo>
                    <a:pt x="f2"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41" y="f40"/>
                  </a:cubicBezTo>
                  <a:cubicBezTo>
                    <a:pt x="f42" y="f40"/>
                    <a:pt x="f43" y="f44"/>
                    <a:pt x="f45" y="f46"/>
                  </a:cubicBezTo>
                  <a:cubicBezTo>
                    <a:pt x="f47" y="f48"/>
                    <a:pt x="f49" y="f50"/>
                    <a:pt x="f51" y="f52"/>
                  </a:cubicBezTo>
                  <a:cubicBezTo>
                    <a:pt x="f53" y="f54"/>
                    <a:pt x="f55" y="f56"/>
                    <a:pt x="f57" y="f56"/>
                  </a:cubicBezTo>
                  <a:cubicBezTo>
                    <a:pt x="f58" y="f56"/>
                    <a:pt x="f59" y="f60"/>
                    <a:pt x="f61" y="f62"/>
                  </a:cubicBezTo>
                  <a:cubicBezTo>
                    <a:pt x="f3" y="f63"/>
                    <a:pt x="f64" y="f65"/>
                    <a:pt x="f66" y="f67"/>
                  </a:cubicBezTo>
                  <a:lnTo>
                    <a:pt x="f68" y="f69"/>
                  </a:lnTo>
                  <a:cubicBezTo>
                    <a:pt x="f70" y="f71"/>
                    <a:pt x="f7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653;p55">
              <a:extLst>
                <a:ext uri="{FF2B5EF4-FFF2-40B4-BE49-F238E27FC236}">
                  <a16:creationId xmlns:a16="http://schemas.microsoft.com/office/drawing/2014/main" id="{A786B2D0-9C92-D48F-5693-E5612050361B}"/>
                </a:ext>
              </a:extLst>
            </p:cNvPr>
            <p:cNvSpPr/>
            <p:nvPr/>
          </p:nvSpPr>
          <p:spPr>
            <a:xfrm>
              <a:off x="2726877" y="2122404"/>
              <a:ext cx="71716" cy="71716"/>
            </a:xfrm>
            <a:custGeom>
              <a:avLst/>
              <a:gdLst>
                <a:gd name="f0" fmla="val w"/>
                <a:gd name="f1" fmla="val h"/>
                <a:gd name="f2" fmla="val 0"/>
                <a:gd name="f3" fmla="val 4633"/>
                <a:gd name="f4" fmla="val 2966"/>
                <a:gd name="f5" fmla="val 1"/>
                <a:gd name="f6" fmla="val 2951"/>
                <a:gd name="f7" fmla="val 2936"/>
                <a:gd name="f8" fmla="val 2921"/>
                <a:gd name="f9" fmla="val 1729"/>
                <a:gd name="f10" fmla="val 36"/>
                <a:gd name="f11" fmla="val 2421"/>
                <a:gd name="f12" fmla="val 139"/>
                <a:gd name="f13" fmla="val 3803"/>
                <a:gd name="f14" fmla="val 4252"/>
                <a:gd name="f15" fmla="val 502"/>
                <a:gd name="f16" fmla="val 4615"/>
                <a:gd name="f17" fmla="val 951"/>
                <a:gd name="f18" fmla="val 2956"/>
                <a:gd name="f19" fmla="val 4581"/>
                <a:gd name="f20" fmla="val 4632"/>
                <a:gd name="f21" fmla="val 3026"/>
                <a:gd name="f22" fmla="val 4529"/>
                <a:gd name="f23" fmla="val 1297"/>
                <a:gd name="f24" fmla="val 4478"/>
                <a:gd name="f25" fmla="val 482"/>
                <a:gd name="f26" fmla="val 3809"/>
                <a:gd name="f27" fmla="*/ f0 1 4633"/>
                <a:gd name="f28" fmla="*/ f1 1 4633"/>
                <a:gd name="f29" fmla="val f2"/>
                <a:gd name="f30" fmla="val f3"/>
                <a:gd name="f31" fmla="+- f30 0 f29"/>
                <a:gd name="f32" fmla="*/ f31 1 4633"/>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633" h="4633">
                  <a:moveTo>
                    <a:pt x="f4" y="f5"/>
                  </a:moveTo>
                  <a:cubicBezTo>
                    <a:pt x="f6" y="f5"/>
                    <a:pt x="f7" y="f5"/>
                    <a:pt x="f8" y="f5"/>
                  </a:cubicBezTo>
                  <a:cubicBezTo>
                    <a:pt x="f9" y="f10"/>
                    <a:pt x="f5" y="f11"/>
                    <a:pt x="f12" y="f13"/>
                  </a:cubicBezTo>
                  <a:cubicBezTo>
                    <a:pt x="f12" y="f14"/>
                    <a:pt x="f15" y="f16"/>
                    <a:pt x="f17" y="f3"/>
                  </a:cubicBezTo>
                  <a:cubicBezTo>
                    <a:pt x="f18" y="f19"/>
                    <a:pt x="f20" y="f21"/>
                    <a:pt x="f22" y="f23"/>
                  </a:cubicBezTo>
                  <a:cubicBezTo>
                    <a:pt x="f24" y="f25"/>
                    <a:pt x="f26" y="f5"/>
                    <a:pt x="f4" y="f5"/>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654;p55">
              <a:extLst>
                <a:ext uri="{FF2B5EF4-FFF2-40B4-BE49-F238E27FC236}">
                  <a16:creationId xmlns:a16="http://schemas.microsoft.com/office/drawing/2014/main" id="{AFB04DF5-4362-FDA3-2D0F-BABF5D5FB1E7}"/>
                </a:ext>
              </a:extLst>
            </p:cNvPr>
            <p:cNvSpPr/>
            <p:nvPr/>
          </p:nvSpPr>
          <p:spPr>
            <a:xfrm>
              <a:off x="4535917" y="3265185"/>
              <a:ext cx="133346" cy="51005"/>
            </a:xfrm>
            <a:custGeom>
              <a:avLst/>
              <a:gdLst>
                <a:gd name="f0" fmla="val w"/>
                <a:gd name="f1" fmla="val h"/>
                <a:gd name="f2" fmla="val 0"/>
                <a:gd name="f3" fmla="val 8614"/>
                <a:gd name="f4" fmla="val 3295"/>
                <a:gd name="f5" fmla="val 8412"/>
                <a:gd name="f6" fmla="val 834"/>
                <a:gd name="f7" fmla="val 8408"/>
                <a:gd name="f8" fmla="val 835"/>
                <a:gd name="f9" fmla="val 8404"/>
                <a:gd name="f10" fmla="val 836"/>
                <a:gd name="f11" fmla="val 8401"/>
                <a:gd name="f12" fmla="val 837"/>
                <a:gd name="f13" fmla="val 8399"/>
                <a:gd name="f14" fmla="val 842"/>
                <a:gd name="f15" fmla="val 8396"/>
                <a:gd name="f16" fmla="val 846"/>
                <a:gd name="f17" fmla="val 8394"/>
                <a:gd name="f18" fmla="val 851"/>
                <a:gd name="f19" fmla="val 6441"/>
                <a:gd name="f20" fmla="val 1"/>
                <a:gd name="f21" fmla="val 5426"/>
                <a:gd name="f22" fmla="val 4424"/>
                <a:gd name="f23" fmla="val 103"/>
                <a:gd name="f24" fmla="val 3504"/>
                <a:gd name="f25" fmla="val 557"/>
                <a:gd name="f26" fmla="val 3268"/>
                <a:gd name="f27" fmla="val 683"/>
                <a:gd name="f28" fmla="val 3156"/>
                <a:gd name="f29" fmla="val 756"/>
                <a:gd name="f30" fmla="val 3064"/>
                <a:gd name="f31" fmla="val 2968"/>
                <a:gd name="f32" fmla="val 2895"/>
                <a:gd name="f33" fmla="val 675"/>
                <a:gd name="f34" fmla="val 2726"/>
                <a:gd name="f35" fmla="val 488"/>
                <a:gd name="f36" fmla="val 2440"/>
                <a:gd name="f37" fmla="val 160"/>
                <a:gd name="f38" fmla="val 2158"/>
                <a:gd name="f39" fmla="val 41"/>
                <a:gd name="f40" fmla="val 1882"/>
                <a:gd name="f41" fmla="val 1373"/>
                <a:gd name="f42" fmla="val 881"/>
                <a:gd name="f43" fmla="val 443"/>
                <a:gd name="f44" fmla="val 410"/>
                <a:gd name="f45" fmla="val 678"/>
                <a:gd name="f46" fmla="val 866"/>
                <a:gd name="f47" fmla="val 164"/>
                <a:gd name="f48" fmla="val 1612"/>
                <a:gd name="f49" fmla="val 452"/>
                <a:gd name="f50" fmla="val 455"/>
                <a:gd name="f51" fmla="val 459"/>
                <a:gd name="f52" fmla="val 462"/>
                <a:gd name="f53" fmla="val 518"/>
                <a:gd name="f54" fmla="val 1607"/>
                <a:gd name="f55" fmla="val 572"/>
                <a:gd name="f56" fmla="val 1605"/>
                <a:gd name="f57" fmla="val 625"/>
                <a:gd name="f58" fmla="val 1895"/>
                <a:gd name="f59" fmla="val 2508"/>
                <a:gd name="f60" fmla="val 2753"/>
                <a:gd name="f61" fmla="val 3184"/>
                <a:gd name="f62" fmla="val 3665"/>
                <a:gd name="f63" fmla="val 3259"/>
                <a:gd name="f64" fmla="val 3818"/>
                <a:gd name="f65" fmla="val 3955"/>
                <a:gd name="f66" fmla="val 4389"/>
                <a:gd name="f67" fmla="val 4667"/>
                <a:gd name="f68" fmla="val 2934"/>
                <a:gd name="f69" fmla="val 4575"/>
                <a:gd name="f70" fmla="val 2303"/>
                <a:gd name="f71" fmla="val 4523"/>
                <a:gd name="f72" fmla="val 1905"/>
                <a:gd name="f73" fmla="val 4541"/>
                <a:gd name="f74" fmla="val 1784"/>
                <a:gd name="f75" fmla="val 4973"/>
                <a:gd name="f76" fmla="val 1698"/>
                <a:gd name="f77" fmla="val 6127"/>
                <a:gd name="f78" fmla="val 1457"/>
                <a:gd name="f79" fmla="val 7264"/>
                <a:gd name="f80" fmla="val 1130"/>
                <a:gd name="f81" fmla="val 8535"/>
                <a:gd name="f82" fmla="val 525"/>
                <a:gd name="f83" fmla="val 8613"/>
                <a:gd name="f84" fmla="val 56"/>
                <a:gd name="f85" fmla="val 8256"/>
                <a:gd name="f86" fmla="val 7656"/>
                <a:gd name="f87" fmla="val 37"/>
                <a:gd name="f88" fmla="val 7046"/>
                <a:gd name="f89" fmla="*/ f0 1 8614"/>
                <a:gd name="f90" fmla="*/ f1 1 3295"/>
                <a:gd name="f91" fmla="val f2"/>
                <a:gd name="f92" fmla="val f3"/>
                <a:gd name="f93" fmla="val f4"/>
                <a:gd name="f94" fmla="+- f93 0 f91"/>
                <a:gd name="f95" fmla="+- f92 0 f91"/>
                <a:gd name="f96" fmla="*/ f95 1 8614"/>
                <a:gd name="f97" fmla="*/ f94 1 3295"/>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8614" h="3295">
                  <a:moveTo>
                    <a:pt x="f5" y="f6"/>
                  </a:moveTo>
                  <a:lnTo>
                    <a:pt x="f5" y="f6"/>
                  </a:lnTo>
                  <a:cubicBezTo>
                    <a:pt x="f7" y="f8"/>
                    <a:pt x="f9" y="f10"/>
                    <a:pt x="f11" y="f12"/>
                  </a:cubicBezTo>
                  <a:lnTo>
                    <a:pt x="f11" y="f12"/>
                  </a:lnTo>
                  <a:cubicBezTo>
                    <a:pt x="f13" y="f14"/>
                    <a:pt x="f15" y="f16"/>
                    <a:pt x="f17" y="f18"/>
                  </a:cubicBezTo>
                  <a:lnTo>
                    <a:pt x="f5" y="f6"/>
                  </a:lnTo>
                  <a:close/>
                  <a:moveTo>
                    <a:pt x="f19" y="f20"/>
                  </a:moveTo>
                  <a:cubicBezTo>
                    <a:pt x="f21" y="f20"/>
                    <a:pt x="f22" y="f23"/>
                    <a:pt x="f24" y="f25"/>
                  </a:cubicBezTo>
                  <a:cubicBezTo>
                    <a:pt x="f26" y="f27"/>
                    <a:pt x="f28" y="f29"/>
                    <a:pt x="f30" y="f29"/>
                  </a:cubicBezTo>
                  <a:cubicBezTo>
                    <a:pt x="f31" y="f29"/>
                    <a:pt x="f32" y="f33"/>
                    <a:pt x="f34" y="f35"/>
                  </a:cubicBezTo>
                  <a:cubicBezTo>
                    <a:pt x="f36" y="f37"/>
                    <a:pt x="f38" y="f39"/>
                    <a:pt x="f40" y="f39"/>
                  </a:cubicBezTo>
                  <a:cubicBezTo>
                    <a:pt x="f41" y="f39"/>
                    <a:pt x="f42" y="f43"/>
                    <a:pt x="f44" y="f45"/>
                  </a:cubicBezTo>
                  <a:cubicBezTo>
                    <a:pt x="f2" y="f46"/>
                    <a:pt x="f47" y="f48"/>
                    <a:pt x="f49" y="f48"/>
                  </a:cubicBezTo>
                  <a:cubicBezTo>
                    <a:pt x="f50" y="f48"/>
                    <a:pt x="f51" y="f48"/>
                    <a:pt x="f52" y="f48"/>
                  </a:cubicBezTo>
                  <a:cubicBezTo>
                    <a:pt x="f53" y="f54"/>
                    <a:pt x="f55" y="f56"/>
                    <a:pt x="f57" y="f56"/>
                  </a:cubicBezTo>
                  <a:cubicBezTo>
                    <a:pt x="f58" y="f56"/>
                    <a:pt x="f59" y="f60"/>
                    <a:pt x="f24" y="f61"/>
                  </a:cubicBezTo>
                  <a:cubicBezTo>
                    <a:pt x="f62" y="f63"/>
                    <a:pt x="f64" y="f4"/>
                    <a:pt x="f65" y="f4"/>
                  </a:cubicBezTo>
                  <a:cubicBezTo>
                    <a:pt x="f66" y="f4"/>
                    <a:pt x="f67" y="f68"/>
                    <a:pt x="f69" y="f70"/>
                  </a:cubicBezTo>
                  <a:cubicBezTo>
                    <a:pt x="f71" y="f72"/>
                    <a:pt x="f73" y="f74"/>
                    <a:pt x="f75" y="f76"/>
                  </a:cubicBezTo>
                  <a:cubicBezTo>
                    <a:pt x="f77" y="f78"/>
                    <a:pt x="f79" y="f80"/>
                    <a:pt x="f11" y="f12"/>
                  </a:cubicBezTo>
                  <a:lnTo>
                    <a:pt x="f11" y="f12"/>
                  </a:lnTo>
                  <a:cubicBezTo>
                    <a:pt x="f81" y="f82"/>
                    <a:pt x="f83" y="f84"/>
                    <a:pt x="f85" y="f84"/>
                  </a:cubicBezTo>
                  <a:cubicBezTo>
                    <a:pt x="f86" y="f87"/>
                    <a:pt x="f88" y="f20"/>
                    <a:pt x="f19" y="f20"/>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655;p55">
              <a:extLst>
                <a:ext uri="{FF2B5EF4-FFF2-40B4-BE49-F238E27FC236}">
                  <a16:creationId xmlns:a16="http://schemas.microsoft.com/office/drawing/2014/main" id="{D017B22A-0482-30D8-7BFF-1D63198A349A}"/>
                </a:ext>
              </a:extLst>
            </p:cNvPr>
            <p:cNvSpPr/>
            <p:nvPr/>
          </p:nvSpPr>
          <p:spPr>
            <a:xfrm>
              <a:off x="4315465" y="1807275"/>
              <a:ext cx="162342" cy="33951"/>
            </a:xfrm>
            <a:custGeom>
              <a:avLst/>
              <a:gdLst>
                <a:gd name="f0" fmla="val w"/>
                <a:gd name="f1" fmla="val h"/>
                <a:gd name="f2" fmla="val 0"/>
                <a:gd name="f3" fmla="val 10487"/>
                <a:gd name="f4" fmla="val 2193"/>
                <a:gd name="f5" fmla="val 2675"/>
                <a:gd name="f6" fmla="val 1"/>
                <a:gd name="f7" fmla="val 2260"/>
                <a:gd name="f8" fmla="val 122"/>
                <a:gd name="f9" fmla="val 1984"/>
                <a:gd name="f10" fmla="val 208"/>
                <a:gd name="f11" fmla="val 1707"/>
                <a:gd name="f12" fmla="val 260"/>
                <a:gd name="f13" fmla="val 1625"/>
                <a:gd name="f14" fmla="val 276"/>
                <a:gd name="f15" fmla="val 1533"/>
                <a:gd name="f16" fmla="val 281"/>
                <a:gd name="f17" fmla="val 1436"/>
                <a:gd name="f18" fmla="val 1238"/>
                <a:gd name="f19" fmla="val 1018"/>
                <a:gd name="f20" fmla="val 259"/>
                <a:gd name="f21" fmla="val 814"/>
                <a:gd name="f22" fmla="val 370"/>
                <a:gd name="f23" fmla="val 367"/>
                <a:gd name="f24" fmla="val 83"/>
                <a:gd name="f25" fmla="val 1055"/>
                <a:gd name="f26" fmla="val 160"/>
                <a:gd name="f27" fmla="val 1671"/>
                <a:gd name="f28" fmla="val 629"/>
                <a:gd name="f29" fmla="val 1783"/>
                <a:gd name="f30" fmla="val 1147"/>
                <a:gd name="f31" fmla="val 1443"/>
                <a:gd name="f32" fmla="val 1754"/>
                <a:gd name="f33" fmla="val 1746"/>
                <a:gd name="f34" fmla="val 2018"/>
                <a:gd name="f35" fmla="val 3176"/>
                <a:gd name="f36" fmla="val 1729"/>
                <a:gd name="f37" fmla="val 4334"/>
                <a:gd name="f38" fmla="val 5488"/>
                <a:gd name="f39" fmla="val 6641"/>
                <a:gd name="f40" fmla="val 7790"/>
                <a:gd name="f41" fmla="val 8931"/>
                <a:gd name="f42" fmla="val 2126"/>
                <a:gd name="f43" fmla="val 9064"/>
                <a:gd name="f44" fmla="val 2171"/>
                <a:gd name="f45" fmla="val 9201"/>
                <a:gd name="f46" fmla="val 2192"/>
                <a:gd name="f47" fmla="val 9336"/>
                <a:gd name="f48" fmla="val 9780"/>
                <a:gd name="f49" fmla="val 10194"/>
                <a:gd name="f50" fmla="val 1955"/>
                <a:gd name="f51" fmla="val 10314"/>
                <a:gd name="f52" fmla="val 1504"/>
                <a:gd name="f53" fmla="val 10486"/>
                <a:gd name="f54" fmla="val 813"/>
                <a:gd name="f55" fmla="val 9761"/>
                <a:gd name="f56" fmla="val 744"/>
                <a:gd name="f57" fmla="val 9294"/>
                <a:gd name="f58" fmla="val 606"/>
                <a:gd name="f59" fmla="val 8746"/>
                <a:gd name="f60" fmla="val 426"/>
                <a:gd name="f61" fmla="val 8189"/>
                <a:gd name="f62" fmla="val 7630"/>
                <a:gd name="f63" fmla="val 6715"/>
                <a:gd name="f64" fmla="val 5795"/>
                <a:gd name="f65" fmla="val 519"/>
                <a:gd name="f66" fmla="val 4900"/>
                <a:gd name="f67" fmla="val 4133"/>
                <a:gd name="f68" fmla="val 3384"/>
                <a:gd name="f69" fmla="val 409"/>
                <a:gd name="f70" fmla="*/ f0 1 10487"/>
                <a:gd name="f71" fmla="*/ f1 1 2193"/>
                <a:gd name="f72" fmla="val f2"/>
                <a:gd name="f73" fmla="val f3"/>
                <a:gd name="f74" fmla="val f4"/>
                <a:gd name="f75" fmla="+- f74 0 f72"/>
                <a:gd name="f76" fmla="+- f73 0 f72"/>
                <a:gd name="f77" fmla="*/ f76 1 10487"/>
                <a:gd name="f78" fmla="*/ f75 1 2193"/>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0487" h="2193">
                  <a:moveTo>
                    <a:pt x="f5" y="f6"/>
                  </a:moveTo>
                  <a:cubicBezTo>
                    <a:pt x="f7" y="f8"/>
                    <a:pt x="f9" y="f10"/>
                    <a:pt x="f11" y="f12"/>
                  </a:cubicBezTo>
                  <a:cubicBezTo>
                    <a:pt x="f13" y="f14"/>
                    <a:pt x="f15" y="f16"/>
                    <a:pt x="f17" y="f16"/>
                  </a:cubicBezTo>
                  <a:cubicBezTo>
                    <a:pt x="f18" y="f16"/>
                    <a:pt x="f19" y="f20"/>
                    <a:pt x="f21" y="f20"/>
                  </a:cubicBezTo>
                  <a:cubicBezTo>
                    <a:pt x="f22" y="f20"/>
                    <a:pt x="f6" y="f23"/>
                    <a:pt x="f24" y="f25"/>
                  </a:cubicBezTo>
                  <a:cubicBezTo>
                    <a:pt x="f26" y="f27"/>
                    <a:pt x="f28" y="f29"/>
                    <a:pt x="f30" y="f29"/>
                  </a:cubicBezTo>
                  <a:cubicBezTo>
                    <a:pt x="f31" y="f29"/>
                    <a:pt x="f32" y="f33"/>
                    <a:pt x="f34" y="f33"/>
                  </a:cubicBezTo>
                  <a:cubicBezTo>
                    <a:pt x="f35" y="f36"/>
                    <a:pt x="f37" y="f13"/>
                    <a:pt x="f38" y="f13"/>
                  </a:cubicBezTo>
                  <a:cubicBezTo>
                    <a:pt x="f39" y="f13"/>
                    <a:pt x="f40" y="f36"/>
                    <a:pt x="f41" y="f42"/>
                  </a:cubicBezTo>
                  <a:cubicBezTo>
                    <a:pt x="f43" y="f44"/>
                    <a:pt x="f45" y="f46"/>
                    <a:pt x="f47" y="f46"/>
                  </a:cubicBezTo>
                  <a:cubicBezTo>
                    <a:pt x="f48" y="f46"/>
                    <a:pt x="f49" y="f50"/>
                    <a:pt x="f51" y="f52"/>
                  </a:cubicBezTo>
                  <a:cubicBezTo>
                    <a:pt x="f53" y="f54"/>
                    <a:pt x="f55" y="f56"/>
                    <a:pt x="f57" y="f58"/>
                  </a:cubicBezTo>
                  <a:cubicBezTo>
                    <a:pt x="f59" y="f60"/>
                    <a:pt x="f61" y="f22"/>
                    <a:pt x="f62" y="f22"/>
                  </a:cubicBezTo>
                  <a:cubicBezTo>
                    <a:pt x="f63" y="f22"/>
                    <a:pt x="f64" y="f65"/>
                    <a:pt x="f66" y="f65"/>
                  </a:cubicBezTo>
                  <a:cubicBezTo>
                    <a:pt x="f67" y="f65"/>
                    <a:pt x="f68" y="f69"/>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656;p55">
              <a:extLst>
                <a:ext uri="{FF2B5EF4-FFF2-40B4-BE49-F238E27FC236}">
                  <a16:creationId xmlns:a16="http://schemas.microsoft.com/office/drawing/2014/main" id="{A9C7D4E1-3DE7-6C4E-4F28-AEFD70D4C431}"/>
                </a:ext>
              </a:extLst>
            </p:cNvPr>
            <p:cNvSpPr/>
            <p:nvPr/>
          </p:nvSpPr>
          <p:spPr>
            <a:xfrm>
              <a:off x="4792928" y="3843003"/>
              <a:ext cx="77852" cy="60295"/>
            </a:xfrm>
            <a:custGeom>
              <a:avLst/>
              <a:gdLst>
                <a:gd name="f0" fmla="val w"/>
                <a:gd name="f1" fmla="val h"/>
                <a:gd name="f2" fmla="val 0"/>
                <a:gd name="f3" fmla="val 5029"/>
                <a:gd name="f4" fmla="val 3895"/>
                <a:gd name="f5" fmla="val 4062"/>
                <a:gd name="f6" fmla="val 3557"/>
                <a:gd name="f7" fmla="val 2937"/>
                <a:gd name="f8" fmla="val 491"/>
                <a:gd name="f9" fmla="val 2445"/>
                <a:gd name="f10" fmla="val 2234"/>
                <a:gd name="f11" fmla="val 2046"/>
                <a:gd name="f12" fmla="val 401"/>
                <a:gd name="f13" fmla="val 1901"/>
                <a:gd name="f14" fmla="val 144"/>
                <a:gd name="f15" fmla="val 403"/>
                <a:gd name="f16" fmla="val 570"/>
                <a:gd name="f17" fmla="val 1975"/>
                <a:gd name="f18" fmla="val 225"/>
                <a:gd name="f19" fmla="val 2960"/>
                <a:gd name="f20" fmla="val 38"/>
                <a:gd name="f21" fmla="val 3485"/>
                <a:gd name="f22" fmla="val 566"/>
                <a:gd name="f23" fmla="val 3894"/>
                <a:gd name="f24" fmla="val 1172"/>
                <a:gd name="f25" fmla="val 1185"/>
                <a:gd name="f26" fmla="val 1197"/>
                <a:gd name="f27" fmla="val 1210"/>
                <a:gd name="f28" fmla="val 2298"/>
                <a:gd name="f29" fmla="val 3876"/>
                <a:gd name="f30" fmla="val 1630"/>
                <a:gd name="f31" fmla="val 4804"/>
                <a:gd name="f32" fmla="val 783"/>
                <a:gd name="f33" fmla="val 4638"/>
                <a:gd name="f34" fmla="val 185"/>
                <a:gd name="f35" fmla="val 4372"/>
                <a:gd name="f36" fmla="*/ f0 1 5029"/>
                <a:gd name="f37" fmla="*/ f1 1 3895"/>
                <a:gd name="f38" fmla="val f2"/>
                <a:gd name="f39" fmla="val f3"/>
                <a:gd name="f40" fmla="val f4"/>
                <a:gd name="f41" fmla="+- f40 0 f38"/>
                <a:gd name="f42" fmla="+- f39 0 f38"/>
                <a:gd name="f43" fmla="*/ f42 1 5029"/>
                <a:gd name="f44" fmla="*/ f41 1 3895"/>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5029" h="3895">
                  <a:moveTo>
                    <a:pt x="f5" y="f2"/>
                  </a:moveTo>
                  <a:cubicBezTo>
                    <a:pt x="f6" y="f2"/>
                    <a:pt x="f7" y="f8"/>
                    <a:pt x="f9" y="f8"/>
                  </a:cubicBezTo>
                  <a:cubicBezTo>
                    <a:pt x="f10" y="f8"/>
                    <a:pt x="f11" y="f12"/>
                    <a:pt x="f13" y="f14"/>
                  </a:cubicBezTo>
                  <a:cubicBezTo>
                    <a:pt x="f2" y="f15"/>
                    <a:pt x="f16" y="f17"/>
                    <a:pt x="f18" y="f19"/>
                  </a:cubicBezTo>
                  <a:cubicBezTo>
                    <a:pt x="f20" y="f21"/>
                    <a:pt x="f22" y="f23"/>
                    <a:pt x="f24" y="f23"/>
                  </a:cubicBezTo>
                  <a:cubicBezTo>
                    <a:pt x="f25" y="f23"/>
                    <a:pt x="f26" y="f23"/>
                    <a:pt x="f27" y="f23"/>
                  </a:cubicBezTo>
                  <a:cubicBezTo>
                    <a:pt x="f28" y="f29"/>
                    <a:pt x="f3" y="f30"/>
                    <a:pt x="f31" y="f32"/>
                  </a:cubicBezTo>
                  <a:cubicBezTo>
                    <a:pt x="f33" y="f34"/>
                    <a:pt x="f35"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657;p55">
              <a:extLst>
                <a:ext uri="{FF2B5EF4-FFF2-40B4-BE49-F238E27FC236}">
                  <a16:creationId xmlns:a16="http://schemas.microsoft.com/office/drawing/2014/main" id="{5E0317FF-350A-D3E5-2D8C-09FD71A7C37B}"/>
                </a:ext>
              </a:extLst>
            </p:cNvPr>
            <p:cNvSpPr/>
            <p:nvPr/>
          </p:nvSpPr>
          <p:spPr>
            <a:xfrm>
              <a:off x="4072774" y="2923355"/>
              <a:ext cx="50831" cy="79287"/>
            </a:xfrm>
            <a:custGeom>
              <a:avLst/>
              <a:gdLst>
                <a:gd name="f0" fmla="val w"/>
                <a:gd name="f1" fmla="val h"/>
                <a:gd name="f2" fmla="val 0"/>
                <a:gd name="f3" fmla="val 3284"/>
                <a:gd name="f4" fmla="val 5122"/>
                <a:gd name="f5" fmla="val 519"/>
                <a:gd name="f6" fmla="val 1"/>
                <a:gd name="f7" fmla="val 380"/>
                <a:gd name="f8" fmla="val 139"/>
                <a:gd name="f9" fmla="val 104"/>
                <a:gd name="f10" fmla="val 1452"/>
                <a:gd name="f11" fmla="val 2766"/>
                <a:gd name="f12" fmla="val 4062"/>
                <a:gd name="f13" fmla="val 534"/>
                <a:gd name="f14" fmla="val 4660"/>
                <a:gd name="f15" fmla="val 796"/>
                <a:gd name="f16" fmla="val 1420"/>
                <a:gd name="f17" fmla="val 1500"/>
                <a:gd name="f18" fmla="val 1585"/>
                <a:gd name="f19" fmla="val 5114"/>
                <a:gd name="f20" fmla="val 1676"/>
                <a:gd name="f21" fmla="val 5099"/>
                <a:gd name="f22" fmla="val 2471"/>
                <a:gd name="f23" fmla="val 4978"/>
                <a:gd name="f24" fmla="val 4408"/>
                <a:gd name="f25" fmla="val 3111"/>
                <a:gd name="f26" fmla="val 3734"/>
                <a:gd name="f27" fmla="val 2748"/>
                <a:gd name="f28" fmla="val 2213"/>
                <a:gd name="f29" fmla="val 2108"/>
                <a:gd name="f30" fmla="val 744"/>
                <a:gd name="f31" fmla="*/ f0 1 3284"/>
                <a:gd name="f32" fmla="*/ f1 1 5122"/>
                <a:gd name="f33" fmla="val f2"/>
                <a:gd name="f34" fmla="val f3"/>
                <a:gd name="f35" fmla="val f4"/>
                <a:gd name="f36" fmla="+- f35 0 f33"/>
                <a:gd name="f37" fmla="+- f34 0 f33"/>
                <a:gd name="f38" fmla="*/ f37 1 3284"/>
                <a:gd name="f39" fmla="*/ f36 1 512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284" h="5122">
                  <a:moveTo>
                    <a:pt x="f5" y="f6"/>
                  </a:moveTo>
                  <a:lnTo>
                    <a:pt x="f7" y="f8"/>
                  </a:lnTo>
                  <a:cubicBezTo>
                    <a:pt x="f9" y="f10"/>
                    <a:pt x="f2" y="f11"/>
                    <a:pt x="f7" y="f12"/>
                  </a:cubicBezTo>
                  <a:cubicBezTo>
                    <a:pt x="f13" y="f14"/>
                    <a:pt x="f15" y="f4"/>
                    <a:pt x="f16" y="f4"/>
                  </a:cubicBezTo>
                  <a:cubicBezTo>
                    <a:pt x="f17" y="f4"/>
                    <a:pt x="f18" y="f19"/>
                    <a:pt x="f20" y="f21"/>
                  </a:cubicBezTo>
                  <a:cubicBezTo>
                    <a:pt x="f22" y="f23"/>
                    <a:pt x="f3" y="f24"/>
                    <a:pt x="f25" y="f26"/>
                  </a:cubicBezTo>
                  <a:cubicBezTo>
                    <a:pt x="f27" y="f28"/>
                    <a:pt x="f29" y="f30"/>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658;p55">
              <a:extLst>
                <a:ext uri="{FF2B5EF4-FFF2-40B4-BE49-F238E27FC236}">
                  <a16:creationId xmlns:a16="http://schemas.microsoft.com/office/drawing/2014/main" id="{E45AB095-A6BF-F0CF-51DA-883C311B3C3E}"/>
                </a:ext>
              </a:extLst>
            </p:cNvPr>
            <p:cNvSpPr/>
            <p:nvPr/>
          </p:nvSpPr>
          <p:spPr>
            <a:xfrm>
              <a:off x="3784381" y="1741456"/>
              <a:ext cx="99532" cy="40955"/>
            </a:xfrm>
            <a:custGeom>
              <a:avLst/>
              <a:gdLst>
                <a:gd name="f0" fmla="val w"/>
                <a:gd name="f1" fmla="val h"/>
                <a:gd name="f2" fmla="val 0"/>
                <a:gd name="f3" fmla="val 6430"/>
                <a:gd name="f4" fmla="val 2646"/>
                <a:gd name="f5" fmla="val 1040"/>
                <a:gd name="f6" fmla="val 1"/>
                <a:gd name="f7" fmla="val 589"/>
                <a:gd name="f8" fmla="val 239"/>
                <a:gd name="f9" fmla="val 358"/>
                <a:gd name="f10" fmla="val 104"/>
                <a:gd name="f11" fmla="val 814"/>
                <a:gd name="f12" fmla="val 1108"/>
                <a:gd name="f13" fmla="val 191"/>
                <a:gd name="f14" fmla="val 1419"/>
                <a:gd name="f15" fmla="val 502"/>
                <a:gd name="f16" fmla="val 1470"/>
                <a:gd name="f17" fmla="val 1971"/>
                <a:gd name="f18" fmla="val 1885"/>
                <a:gd name="f19" fmla="val 3440"/>
                <a:gd name="f20" fmla="val 2283"/>
                <a:gd name="f21" fmla="val 4736"/>
                <a:gd name="f22" fmla="val 5427"/>
                <a:gd name="f23" fmla="val 2611"/>
                <a:gd name="f24" fmla="val 5928"/>
                <a:gd name="f25" fmla="val 6239"/>
                <a:gd name="f26" fmla="val 2127"/>
                <a:gd name="f27" fmla="val 6429"/>
                <a:gd name="f28" fmla="val 1851"/>
                <a:gd name="f29" fmla="val 6308"/>
                <a:gd name="f30" fmla="val 6066"/>
                <a:gd name="f31" fmla="val 4373"/>
                <a:gd name="f32" fmla="val 1021"/>
                <a:gd name="f33" fmla="val 2852"/>
                <a:gd name="f34" fmla="val 36"/>
                <a:gd name="f35" fmla="val 1072"/>
                <a:gd name="f36" fmla="val 2"/>
                <a:gd name="f37" fmla="val 1061"/>
                <a:gd name="f38" fmla="val 1051"/>
                <a:gd name="f39" fmla="*/ f0 1 6430"/>
                <a:gd name="f40" fmla="*/ f1 1 2646"/>
                <a:gd name="f41" fmla="val f2"/>
                <a:gd name="f42" fmla="val f3"/>
                <a:gd name="f43" fmla="val f4"/>
                <a:gd name="f44" fmla="+- f43 0 f41"/>
                <a:gd name="f45" fmla="+- f42 0 f41"/>
                <a:gd name="f46" fmla="*/ f45 1 6430"/>
                <a:gd name="f47" fmla="*/ f44 1 2646"/>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430" h="2646">
                  <a:moveTo>
                    <a:pt x="f5" y="f6"/>
                  </a:moveTo>
                  <a:cubicBezTo>
                    <a:pt x="f7" y="f6"/>
                    <a:pt x="f8" y="f9"/>
                    <a:pt x="f10" y="f11"/>
                  </a:cubicBezTo>
                  <a:cubicBezTo>
                    <a:pt x="f6" y="f12"/>
                    <a:pt x="f13" y="f14"/>
                    <a:pt x="f15" y="f16"/>
                  </a:cubicBezTo>
                  <a:cubicBezTo>
                    <a:pt x="f17" y="f18"/>
                    <a:pt x="f19" y="f20"/>
                    <a:pt x="f21" y="f4"/>
                  </a:cubicBezTo>
                  <a:cubicBezTo>
                    <a:pt x="f22" y="f23"/>
                    <a:pt x="f24" y="f23"/>
                    <a:pt x="f25" y="f26"/>
                  </a:cubicBezTo>
                  <a:cubicBezTo>
                    <a:pt x="f27" y="f28"/>
                    <a:pt x="f29" y="f16"/>
                    <a:pt x="f30" y="f14"/>
                  </a:cubicBezTo>
                  <a:cubicBezTo>
                    <a:pt x="f31" y="f32"/>
                    <a:pt x="f33" y="f34"/>
                    <a:pt x="f35" y="f36"/>
                  </a:cubicBezTo>
                  <a:cubicBezTo>
                    <a:pt x="f37" y="f6"/>
                    <a:pt x="f38"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659;p55">
              <a:extLst>
                <a:ext uri="{FF2B5EF4-FFF2-40B4-BE49-F238E27FC236}">
                  <a16:creationId xmlns:a16="http://schemas.microsoft.com/office/drawing/2014/main" id="{E04901FC-9409-F441-9C56-C18611AF34C1}"/>
                </a:ext>
              </a:extLst>
            </p:cNvPr>
            <p:cNvSpPr/>
            <p:nvPr/>
          </p:nvSpPr>
          <p:spPr>
            <a:xfrm>
              <a:off x="3099806" y="1742032"/>
              <a:ext cx="73051" cy="34509"/>
            </a:xfrm>
            <a:custGeom>
              <a:avLst/>
              <a:gdLst>
                <a:gd name="f0" fmla="val 180"/>
                <a:gd name="f1" fmla="val w"/>
                <a:gd name="f2" fmla="val h"/>
                <a:gd name="f3" fmla="val 0"/>
                <a:gd name="f4" fmla="val 4719"/>
                <a:gd name="f5" fmla="val 2229"/>
                <a:gd name="f6" fmla="val 747"/>
                <a:gd name="f7" fmla="val 407"/>
                <a:gd name="f8" fmla="val 65"/>
                <a:gd name="f9" fmla="val 161"/>
                <a:gd name="f10" fmla="val 18"/>
                <a:gd name="f11" fmla="val 690"/>
                <a:gd name="f12" fmla="val 863"/>
                <a:gd name="f13" fmla="val 190"/>
                <a:gd name="f14" fmla="val 1053"/>
                <a:gd name="f15" fmla="val 277"/>
                <a:gd name="f16" fmla="val 1243"/>
                <a:gd name="f17" fmla="val 2333"/>
                <a:gd name="f18" fmla="val 2228"/>
                <a:gd name="f19" fmla="val 2437"/>
                <a:gd name="f20" fmla="val 2220"/>
                <a:gd name="f21" fmla="val 2541"/>
                <a:gd name="f22" fmla="val 2644"/>
                <a:gd name="f23" fmla="val 2748"/>
                <a:gd name="f24" fmla="val 2852"/>
                <a:gd name="f25" fmla="val 2955"/>
                <a:gd name="f26" fmla="val 2211"/>
                <a:gd name="f27" fmla="val 3647"/>
                <a:gd name="f28" fmla="val 2142"/>
                <a:gd name="f29" fmla="val 4718"/>
                <a:gd name="f30" fmla="val 2090"/>
                <a:gd name="f31" fmla="val 4511"/>
                <a:gd name="f32" fmla="val 1261"/>
                <a:gd name="f33" fmla="val 4255"/>
                <a:gd name="f34" fmla="val 308"/>
                <a:gd name="f35" fmla="val 3582"/>
                <a:gd name="f36" fmla="val 187"/>
                <a:gd name="f37" fmla="val 2842"/>
                <a:gd name="f38" fmla="val 2589"/>
                <a:gd name="f39" fmla="val 2328"/>
                <a:gd name="f40" fmla="val 201"/>
                <a:gd name="f41" fmla="val 2074"/>
                <a:gd name="f42" fmla="val 1762"/>
                <a:gd name="f43" fmla="val 1460"/>
                <a:gd name="f44" fmla="val 1193"/>
                <a:gd name="f45" fmla="val 85"/>
                <a:gd name="f46" fmla="val 1066"/>
                <a:gd name="f47" fmla="val 36"/>
                <a:gd name="f48" fmla="val 907"/>
                <a:gd name="f49" fmla="*/ f1 1 4719"/>
                <a:gd name="f50" fmla="*/ f2 1 2229"/>
                <a:gd name="f51" fmla="val f3"/>
                <a:gd name="f52" fmla="val f4"/>
                <a:gd name="f53" fmla="val f5"/>
                <a:gd name="f54" fmla="+- f53 0 f51"/>
                <a:gd name="f55" fmla="+- f52 0 f51"/>
                <a:gd name="f56" fmla="*/ f55 1 4719"/>
                <a:gd name="f57" fmla="*/ f54 1 222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4719" h="2229">
                  <a:moveTo>
                    <a:pt x="f6" y="f3"/>
                  </a:moveTo>
                  <a:cubicBezTo>
                    <a:pt x="f7" y="f3"/>
                    <a:pt x="f8" y="f9"/>
                    <a:pt x="f10" y="f11"/>
                  </a:cubicBezTo>
                  <a:cubicBezTo>
                    <a:pt x="f3" y="f12"/>
                    <a:pt x="f13" y="f14"/>
                    <a:pt x="f15" y="f16"/>
                  </a:cubicBezTo>
                  <a:lnTo>
                    <a:pt x="f17" y="f18"/>
                  </a:lnTo>
                  <a:cubicBezTo>
                    <a:pt x="f19" y="f20"/>
                    <a:pt x="f21" y="f20"/>
                    <a:pt x="f22" y="f20"/>
                  </a:cubicBezTo>
                  <a:cubicBezTo>
                    <a:pt x="f23" y="f20"/>
                    <a:pt x="f24" y="f20"/>
                    <a:pt x="f25" y="f26"/>
                  </a:cubicBezTo>
                  <a:cubicBezTo>
                    <a:pt x="f27" y="f28"/>
                    <a:pt x="f29" y="f30"/>
                    <a:pt x="f31" y="f32"/>
                  </a:cubicBezTo>
                  <a:cubicBezTo>
                    <a:pt x="f33" y="f34"/>
                    <a:pt x="f35" y="f36"/>
                    <a:pt x="f37" y="f36"/>
                  </a:cubicBezTo>
                  <a:cubicBezTo>
                    <a:pt x="f38" y="f36"/>
                    <a:pt x="f39" y="f40"/>
                    <a:pt x="f41" y="f40"/>
                  </a:cubicBezTo>
                  <a:cubicBezTo>
                    <a:pt x="f42" y="f40"/>
                    <a:pt x="f43" y="f0"/>
                    <a:pt x="f44" y="f45"/>
                  </a:cubicBezTo>
                  <a:cubicBezTo>
                    <a:pt x="f46" y="f47"/>
                    <a:pt x="f48" y="f3"/>
                    <a:pt x="f6" y="f3"/>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660;p55">
              <a:extLst>
                <a:ext uri="{FF2B5EF4-FFF2-40B4-BE49-F238E27FC236}">
                  <a16:creationId xmlns:a16="http://schemas.microsoft.com/office/drawing/2014/main" id="{64394A25-31B3-AE4E-3ABD-C9F6EE5EB428}"/>
                </a:ext>
              </a:extLst>
            </p:cNvPr>
            <p:cNvSpPr/>
            <p:nvPr/>
          </p:nvSpPr>
          <p:spPr>
            <a:xfrm>
              <a:off x="4636163" y="3268175"/>
              <a:ext cx="79196" cy="47466"/>
            </a:xfrm>
            <a:custGeom>
              <a:avLst/>
              <a:gdLst>
                <a:gd name="f0" fmla="val w"/>
                <a:gd name="f1" fmla="val h"/>
                <a:gd name="f2" fmla="val 0"/>
                <a:gd name="f3" fmla="val 5116"/>
                <a:gd name="f4" fmla="val 3066"/>
                <a:gd name="f5" fmla="val 4184"/>
                <a:gd name="f6" fmla="val 1"/>
                <a:gd name="f7" fmla="val 4093"/>
                <a:gd name="f8" fmla="val 4000"/>
                <a:gd name="f9" fmla="val 13"/>
                <a:gd name="f10" fmla="val 3906"/>
                <a:gd name="f11" fmla="val 36"/>
                <a:gd name="f12" fmla="val 3232"/>
                <a:gd name="f13" fmla="val 209"/>
                <a:gd name="f14" fmla="val 2575"/>
                <a:gd name="f15" fmla="val 416"/>
                <a:gd name="f16" fmla="val 1918"/>
                <a:gd name="f17" fmla="val 641"/>
                <a:gd name="f18" fmla="val 1936"/>
                <a:gd name="f19" fmla="val 1659"/>
                <a:gd name="f20" fmla="val 848"/>
                <a:gd name="f21" fmla="val 1383"/>
                <a:gd name="f22" fmla="val 1038"/>
                <a:gd name="f23" fmla="val 1089"/>
                <a:gd name="f24" fmla="val 1194"/>
                <a:gd name="f25" fmla="val 432"/>
                <a:gd name="f26" fmla="val 1505"/>
                <a:gd name="f27" fmla="val 2093"/>
                <a:gd name="f28" fmla="val 311"/>
                <a:gd name="f29" fmla="val 2680"/>
                <a:gd name="f30" fmla="val 460"/>
                <a:gd name="f31" fmla="val 2964"/>
                <a:gd name="f32" fmla="val 650"/>
                <a:gd name="f33" fmla="val 3065"/>
                <a:gd name="f34" fmla="val 856"/>
                <a:gd name="f35" fmla="val 1178"/>
                <a:gd name="f36" fmla="val 1537"/>
                <a:gd name="f37" fmla="val 2818"/>
                <a:gd name="f38" fmla="val 1832"/>
                <a:gd name="f39" fmla="val 2628"/>
                <a:gd name="f40" fmla="val 2558"/>
                <a:gd name="f41" fmla="val 3370"/>
                <a:gd name="f42" fmla="val 1695"/>
                <a:gd name="f43" fmla="val 4234"/>
                <a:gd name="f44" fmla="val 1436"/>
                <a:gd name="f45" fmla="val 4631"/>
                <a:gd name="f46" fmla="val 1332"/>
                <a:gd name="f47" fmla="val 5115"/>
                <a:gd name="f48" fmla="val 1108"/>
                <a:gd name="f49" fmla="val 4994"/>
                <a:gd name="f50" fmla="val 606"/>
                <a:gd name="f51" fmla="val 4883"/>
                <a:gd name="f52" fmla="val 203"/>
                <a:gd name="f53" fmla="val 4559"/>
                <a:gd name="f54" fmla="*/ f0 1 5116"/>
                <a:gd name="f55" fmla="*/ f1 1 3066"/>
                <a:gd name="f56" fmla="val f2"/>
                <a:gd name="f57" fmla="val f3"/>
                <a:gd name="f58" fmla="val f4"/>
                <a:gd name="f59" fmla="+- f58 0 f56"/>
                <a:gd name="f60" fmla="+- f57 0 f56"/>
                <a:gd name="f61" fmla="*/ f60 1 5116"/>
                <a:gd name="f62" fmla="*/ f59 1 3066"/>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116" h="3066">
                  <a:moveTo>
                    <a:pt x="f5" y="f6"/>
                  </a:moveTo>
                  <a:cubicBezTo>
                    <a:pt x="f7" y="f6"/>
                    <a:pt x="f8" y="f9"/>
                    <a:pt x="f10" y="f11"/>
                  </a:cubicBezTo>
                  <a:cubicBezTo>
                    <a:pt x="f12" y="f13"/>
                    <a:pt x="f14" y="f15"/>
                    <a:pt x="f16" y="f17"/>
                  </a:cubicBezTo>
                  <a:lnTo>
                    <a:pt x="f18" y="f17"/>
                  </a:lnTo>
                  <a:cubicBezTo>
                    <a:pt x="f19" y="f20"/>
                    <a:pt x="f21" y="f22"/>
                    <a:pt x="f23" y="f24"/>
                  </a:cubicBezTo>
                  <a:cubicBezTo>
                    <a:pt x="f25" y="f26"/>
                    <a:pt x="f2" y="f27"/>
                    <a:pt x="f28" y="f29"/>
                  </a:cubicBezTo>
                  <a:cubicBezTo>
                    <a:pt x="f30" y="f31"/>
                    <a:pt x="f32" y="f33"/>
                    <a:pt x="f34" y="f33"/>
                  </a:cubicBezTo>
                  <a:cubicBezTo>
                    <a:pt x="f35" y="f33"/>
                    <a:pt x="f36" y="f37"/>
                    <a:pt x="f38" y="f39"/>
                  </a:cubicBezTo>
                  <a:cubicBezTo>
                    <a:pt x="f40" y="f27"/>
                    <a:pt x="f41" y="f42"/>
                    <a:pt x="f43" y="f44"/>
                  </a:cubicBezTo>
                  <a:cubicBezTo>
                    <a:pt x="f45" y="f46"/>
                    <a:pt x="f47" y="f48"/>
                    <a:pt x="f49" y="f50"/>
                  </a:cubicBezTo>
                  <a:cubicBezTo>
                    <a:pt x="f51" y="f52"/>
                    <a:pt x="f53"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661;p55">
              <a:extLst>
                <a:ext uri="{FF2B5EF4-FFF2-40B4-BE49-F238E27FC236}">
                  <a16:creationId xmlns:a16="http://schemas.microsoft.com/office/drawing/2014/main" id="{54B6D4DC-C022-3E02-1371-6F3B863FDA8A}"/>
                </a:ext>
              </a:extLst>
            </p:cNvPr>
            <p:cNvSpPr/>
            <p:nvPr/>
          </p:nvSpPr>
          <p:spPr>
            <a:xfrm>
              <a:off x="4662159" y="2649684"/>
              <a:ext cx="41961" cy="58110"/>
            </a:xfrm>
            <a:custGeom>
              <a:avLst/>
              <a:gdLst>
                <a:gd name="f0" fmla="val w"/>
                <a:gd name="f1" fmla="val h"/>
                <a:gd name="f2" fmla="val 0"/>
                <a:gd name="f3" fmla="val 2711"/>
                <a:gd name="f4" fmla="val 3754"/>
                <a:gd name="f5" fmla="val 1532"/>
                <a:gd name="f6" fmla="val 1516"/>
                <a:gd name="f7" fmla="val 1500"/>
                <a:gd name="f8" fmla="val 1484"/>
                <a:gd name="f9" fmla="val 1"/>
                <a:gd name="f10" fmla="val 187"/>
                <a:gd name="f11" fmla="val 53"/>
                <a:gd name="f12" fmla="val 239"/>
                <a:gd name="f13" fmla="val 1332"/>
                <a:gd name="f14" fmla="val 101"/>
                <a:gd name="f15" fmla="val 2265"/>
                <a:gd name="f16" fmla="val 3066"/>
                <a:gd name="f17" fmla="val 465"/>
                <a:gd name="f18" fmla="val 1243"/>
                <a:gd name="f19" fmla="val 1271"/>
                <a:gd name="f20" fmla="val 1299"/>
                <a:gd name="f21" fmla="val 3753"/>
                <a:gd name="f22" fmla="val 1328"/>
                <a:gd name="f23" fmla="val 3751"/>
                <a:gd name="f24" fmla="val 3682"/>
                <a:gd name="f25" fmla="val 1967"/>
                <a:gd name="f26" fmla="val 2403"/>
                <a:gd name="f27" fmla="val 2313"/>
                <a:gd name="f28" fmla="val 1815"/>
                <a:gd name="f29" fmla="val 2228"/>
                <a:gd name="f30" fmla="val 1050"/>
                <a:gd name="f31" fmla="val 2528"/>
                <a:gd name="f32" fmla="*/ f0 1 2711"/>
                <a:gd name="f33" fmla="*/ f1 1 3754"/>
                <a:gd name="f34" fmla="val f2"/>
                <a:gd name="f35" fmla="val f3"/>
                <a:gd name="f36" fmla="val f4"/>
                <a:gd name="f37" fmla="+- f36 0 f34"/>
                <a:gd name="f38" fmla="+- f35 0 f34"/>
                <a:gd name="f39" fmla="*/ f38 1 2711"/>
                <a:gd name="f40" fmla="*/ f37 1 3754"/>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2711" h="3754">
                  <a:moveTo>
                    <a:pt x="f5" y="f2"/>
                  </a:moveTo>
                  <a:cubicBezTo>
                    <a:pt x="f6" y="f2"/>
                    <a:pt x="f7" y="f2"/>
                    <a:pt x="f8" y="f9"/>
                  </a:cubicBezTo>
                  <a:cubicBezTo>
                    <a:pt x="f10" y="f11"/>
                    <a:pt x="f12" y="f13"/>
                    <a:pt x="f14" y="f15"/>
                  </a:cubicBezTo>
                  <a:cubicBezTo>
                    <a:pt x="f9" y="f16"/>
                    <a:pt x="f17" y="f4"/>
                    <a:pt x="f18" y="f4"/>
                  </a:cubicBezTo>
                  <a:cubicBezTo>
                    <a:pt x="f19" y="f4"/>
                    <a:pt x="f20" y="f21"/>
                    <a:pt x="f22" y="f23"/>
                  </a:cubicBezTo>
                  <a:cubicBezTo>
                    <a:pt x="f3" y="f24"/>
                    <a:pt x="f25" y="f26"/>
                    <a:pt x="f27" y="f28"/>
                  </a:cubicBezTo>
                  <a:cubicBezTo>
                    <a:pt x="f29" y="f30"/>
                    <a:pt x="f31"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662;p55">
              <a:extLst>
                <a:ext uri="{FF2B5EF4-FFF2-40B4-BE49-F238E27FC236}">
                  <a16:creationId xmlns:a16="http://schemas.microsoft.com/office/drawing/2014/main" id="{8B887801-1CB5-4180-B4F5-96882D11B4AD}"/>
                </a:ext>
              </a:extLst>
            </p:cNvPr>
            <p:cNvSpPr/>
            <p:nvPr/>
          </p:nvSpPr>
          <p:spPr>
            <a:xfrm>
              <a:off x="4657560" y="2895539"/>
              <a:ext cx="46826" cy="60231"/>
            </a:xfrm>
            <a:custGeom>
              <a:avLst/>
              <a:gdLst>
                <a:gd name="f0" fmla="val w"/>
                <a:gd name="f1" fmla="val h"/>
                <a:gd name="f2" fmla="val 0"/>
                <a:gd name="f3" fmla="val 3025"/>
                <a:gd name="f4" fmla="val 3891"/>
                <a:gd name="f5" fmla="val 2403"/>
                <a:gd name="f6" fmla="val 1"/>
                <a:gd name="f7" fmla="val 2178"/>
                <a:gd name="f8" fmla="val 1971"/>
                <a:gd name="f9" fmla="val 104"/>
                <a:gd name="f10" fmla="val 1850"/>
                <a:gd name="f11" fmla="val 277"/>
                <a:gd name="f12" fmla="val 1504"/>
                <a:gd name="f13" fmla="val 1193"/>
                <a:gd name="f14" fmla="val 882"/>
                <a:gd name="f15" fmla="val 1884"/>
                <a:gd name="f16" fmla="val 2610"/>
                <a:gd name="f17" fmla="val 35"/>
                <a:gd name="f18" fmla="val 2869"/>
                <a:gd name="f19" fmla="val 3284"/>
                <a:gd name="f20" fmla="val 208"/>
                <a:gd name="f21" fmla="val 3578"/>
                <a:gd name="f22" fmla="val 326"/>
                <a:gd name="f23" fmla="val 3766"/>
                <a:gd name="f24" fmla="val 507"/>
                <a:gd name="f25" fmla="val 3890"/>
                <a:gd name="f26" fmla="val 682"/>
                <a:gd name="f27" fmla="val 764"/>
                <a:gd name="f28" fmla="val 845"/>
                <a:gd name="f29" fmla="val 3863"/>
                <a:gd name="f30" fmla="val 916"/>
                <a:gd name="f31" fmla="val 3802"/>
                <a:gd name="f32" fmla="val 1815"/>
                <a:gd name="f33" fmla="val 3128"/>
                <a:gd name="f34" fmla="val 2731"/>
                <a:gd name="f35" fmla="val 2420"/>
                <a:gd name="f36" fmla="val 1452"/>
                <a:gd name="f37" fmla="val 2973"/>
                <a:gd name="f38" fmla="val 744"/>
                <a:gd name="f39" fmla="val 2921"/>
                <a:gd name="f40" fmla="val 225"/>
                <a:gd name="f41" fmla="*/ f0 1 3025"/>
                <a:gd name="f42" fmla="*/ f1 1 3891"/>
                <a:gd name="f43" fmla="val f2"/>
                <a:gd name="f44" fmla="val f3"/>
                <a:gd name="f45" fmla="val f4"/>
                <a:gd name="f46" fmla="+- f45 0 f43"/>
                <a:gd name="f47" fmla="+- f44 0 f43"/>
                <a:gd name="f48" fmla="*/ f47 1 3025"/>
                <a:gd name="f49" fmla="*/ f46 1 3891"/>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025" h="3891">
                  <a:moveTo>
                    <a:pt x="f5" y="f6"/>
                  </a:moveTo>
                  <a:cubicBezTo>
                    <a:pt x="f7" y="f6"/>
                    <a:pt x="f8" y="f9"/>
                    <a:pt x="f10" y="f11"/>
                  </a:cubicBezTo>
                  <a:cubicBezTo>
                    <a:pt x="f12" y="f13"/>
                    <a:pt x="f14" y="f15"/>
                    <a:pt x="f11" y="f16"/>
                  </a:cubicBezTo>
                  <a:cubicBezTo>
                    <a:pt x="f17" y="f18"/>
                    <a:pt x="f6" y="f19"/>
                    <a:pt x="f20" y="f21"/>
                  </a:cubicBezTo>
                  <a:cubicBezTo>
                    <a:pt x="f22" y="f23"/>
                    <a:pt x="f24" y="f25"/>
                    <a:pt x="f26" y="f25"/>
                  </a:cubicBezTo>
                  <a:cubicBezTo>
                    <a:pt x="f27" y="f25"/>
                    <a:pt x="f28" y="f29"/>
                    <a:pt x="f30" y="f31"/>
                  </a:cubicBezTo>
                  <a:cubicBezTo>
                    <a:pt x="f32" y="f33"/>
                    <a:pt x="f34" y="f35"/>
                    <a:pt x="f3" y="f36"/>
                  </a:cubicBezTo>
                  <a:cubicBezTo>
                    <a:pt x="f37" y="f38"/>
                    <a:pt x="f39" y="f40"/>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663;p55">
              <a:extLst>
                <a:ext uri="{FF2B5EF4-FFF2-40B4-BE49-F238E27FC236}">
                  <a16:creationId xmlns:a16="http://schemas.microsoft.com/office/drawing/2014/main" id="{6028C1BE-32CA-E175-B4FD-17D4F5C3F436}"/>
                </a:ext>
              </a:extLst>
            </p:cNvPr>
            <p:cNvSpPr/>
            <p:nvPr/>
          </p:nvSpPr>
          <p:spPr>
            <a:xfrm>
              <a:off x="3336014" y="1739865"/>
              <a:ext cx="69037" cy="29306"/>
            </a:xfrm>
            <a:custGeom>
              <a:avLst/>
              <a:gdLst>
                <a:gd name="f0" fmla="val w"/>
                <a:gd name="f1" fmla="val h"/>
                <a:gd name="f2" fmla="val 0"/>
                <a:gd name="f3" fmla="val 4460"/>
                <a:gd name="f4" fmla="val 1893"/>
                <a:gd name="f5" fmla="val 1539"/>
                <a:gd name="f6" fmla="val 105"/>
                <a:gd name="f7" fmla="val 969"/>
                <a:gd name="f8" fmla="val 243"/>
                <a:gd name="f9" fmla="val 139"/>
                <a:gd name="f10" fmla="val 1"/>
                <a:gd name="f11" fmla="val 70"/>
                <a:gd name="f12" fmla="val 744"/>
                <a:gd name="f13" fmla="val 1418"/>
                <a:gd name="f14" fmla="val 813"/>
                <a:gd name="f15" fmla="val 1332"/>
                <a:gd name="f16" fmla="val 1556"/>
                <a:gd name="f17" fmla="val 1764"/>
                <a:gd name="f18" fmla="val 1677"/>
                <a:gd name="f19" fmla="val 2213"/>
                <a:gd name="f20" fmla="val 2645"/>
                <a:gd name="f21" fmla="val 1815"/>
                <a:gd name="f22" fmla="val 2898"/>
                <a:gd name="f23" fmla="val 1847"/>
                <a:gd name="f24" fmla="val 3179"/>
                <a:gd name="f25" fmla="val 3440"/>
                <a:gd name="f26" fmla="val 3890"/>
                <a:gd name="f27" fmla="val 4279"/>
                <a:gd name="f28" fmla="val 1756"/>
                <a:gd name="f29" fmla="val 4356"/>
                <a:gd name="f30" fmla="val 1176"/>
                <a:gd name="f31" fmla="val 4459"/>
                <a:gd name="f32" fmla="val 346"/>
                <a:gd name="f33" fmla="val 3561"/>
                <a:gd name="f34" fmla="val 416"/>
                <a:gd name="f35" fmla="val 2956"/>
                <a:gd name="f36" fmla="val 329"/>
                <a:gd name="f37" fmla="*/ f0 1 4460"/>
                <a:gd name="f38" fmla="*/ f1 1 1893"/>
                <a:gd name="f39" fmla="val f2"/>
                <a:gd name="f40" fmla="val f3"/>
                <a:gd name="f41" fmla="val f4"/>
                <a:gd name="f42" fmla="+- f41 0 f39"/>
                <a:gd name="f43" fmla="+- f40 0 f39"/>
                <a:gd name="f44" fmla="*/ f43 1 4460"/>
                <a:gd name="f45" fmla="*/ f42 1 1893"/>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460" h="1893">
                  <a:moveTo>
                    <a:pt x="f5" y="f6"/>
                  </a:moveTo>
                  <a:cubicBezTo>
                    <a:pt x="f7" y="f8"/>
                    <a:pt x="f9" y="f10"/>
                    <a:pt x="f11" y="f12"/>
                  </a:cubicBezTo>
                  <a:cubicBezTo>
                    <a:pt x="f10" y="f13"/>
                    <a:pt x="f14" y="f13"/>
                    <a:pt x="f15" y="f16"/>
                  </a:cubicBezTo>
                  <a:cubicBezTo>
                    <a:pt x="f17" y="f18"/>
                    <a:pt x="f19" y="f17"/>
                    <a:pt x="f20" y="f21"/>
                  </a:cubicBezTo>
                  <a:cubicBezTo>
                    <a:pt x="f22" y="f23"/>
                    <a:pt x="f24" y="f4"/>
                    <a:pt x="f25" y="f4"/>
                  </a:cubicBezTo>
                  <a:cubicBezTo>
                    <a:pt x="f26" y="f4"/>
                    <a:pt x="f27" y="f28"/>
                    <a:pt x="f29" y="f30"/>
                  </a:cubicBezTo>
                  <a:cubicBezTo>
                    <a:pt x="f31" y="f32"/>
                    <a:pt x="f33" y="f34"/>
                    <a:pt x="f35" y="f36"/>
                  </a:cubicBezTo>
                  <a:lnTo>
                    <a:pt x="f5" y="f6"/>
                  </a:ln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664;p55">
              <a:extLst>
                <a:ext uri="{FF2B5EF4-FFF2-40B4-BE49-F238E27FC236}">
                  <a16:creationId xmlns:a16="http://schemas.microsoft.com/office/drawing/2014/main" id="{20670742-5ACA-0A78-E5B6-9CBA070326D0}"/>
                </a:ext>
              </a:extLst>
            </p:cNvPr>
            <p:cNvSpPr/>
            <p:nvPr/>
          </p:nvSpPr>
          <p:spPr>
            <a:xfrm>
              <a:off x="5236092" y="3478807"/>
              <a:ext cx="45866" cy="49569"/>
            </a:xfrm>
            <a:custGeom>
              <a:avLst/>
              <a:gdLst>
                <a:gd name="f0" fmla="val w"/>
                <a:gd name="f1" fmla="val h"/>
                <a:gd name="f2" fmla="val 0"/>
                <a:gd name="f3" fmla="val 2963"/>
                <a:gd name="f4" fmla="val 3202"/>
                <a:gd name="f5" fmla="val 573"/>
                <a:gd name="f6" fmla="val 1"/>
                <a:gd name="f7" fmla="val 233"/>
                <a:gd name="f8" fmla="val 333"/>
                <a:gd name="f9" fmla="val 59"/>
                <a:gd name="f10" fmla="val 704"/>
                <a:gd name="f11" fmla="val 284"/>
                <a:gd name="f12" fmla="val 1965"/>
                <a:gd name="f13" fmla="val 1096"/>
                <a:gd name="f14" fmla="val 2777"/>
                <a:gd name="f15" fmla="val 2289"/>
                <a:gd name="f16" fmla="val 3175"/>
                <a:gd name="f17" fmla="val 2343"/>
                <a:gd name="f18" fmla="val 3193"/>
                <a:gd name="f19" fmla="val 2395"/>
                <a:gd name="f20" fmla="val 2445"/>
                <a:gd name="f21" fmla="val 2729"/>
                <a:gd name="f22" fmla="val 2933"/>
                <a:gd name="f23" fmla="val 2914"/>
                <a:gd name="f24" fmla="val 2414"/>
                <a:gd name="f25" fmla="val 2341"/>
                <a:gd name="f26" fmla="val 1619"/>
                <a:gd name="f27" fmla="val 1960"/>
                <a:gd name="f28" fmla="val 427"/>
                <a:gd name="f29" fmla="val 751"/>
                <a:gd name="f30" fmla="val 30"/>
                <a:gd name="f31" fmla="val 689"/>
                <a:gd name="f32" fmla="val 10"/>
                <a:gd name="f33" fmla="val 630"/>
                <a:gd name="f34" fmla="*/ f0 1 2963"/>
                <a:gd name="f35" fmla="*/ f1 1 3202"/>
                <a:gd name="f36" fmla="val f2"/>
                <a:gd name="f37" fmla="val f3"/>
                <a:gd name="f38" fmla="val f4"/>
                <a:gd name="f39" fmla="+- f38 0 f36"/>
                <a:gd name="f40" fmla="+- f37 0 f36"/>
                <a:gd name="f41" fmla="*/ f40 1 2963"/>
                <a:gd name="f42" fmla="*/ f39 1 3202"/>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963" h="3202">
                  <a:moveTo>
                    <a:pt x="f5" y="f6"/>
                  </a:moveTo>
                  <a:cubicBezTo>
                    <a:pt x="f7" y="f6"/>
                    <a:pt x="f2" y="f8"/>
                    <a:pt x="f9" y="f10"/>
                  </a:cubicBezTo>
                  <a:cubicBezTo>
                    <a:pt x="f11" y="f12"/>
                    <a:pt x="f13" y="f14"/>
                    <a:pt x="f15" y="f16"/>
                  </a:cubicBezTo>
                  <a:cubicBezTo>
                    <a:pt x="f17" y="f18"/>
                    <a:pt x="f19" y="f4"/>
                    <a:pt x="f20" y="f4"/>
                  </a:cubicBezTo>
                  <a:cubicBezTo>
                    <a:pt x="f21" y="f4"/>
                    <a:pt x="f22" y="f23"/>
                    <a:pt x="f3" y="f24"/>
                  </a:cubicBezTo>
                  <a:cubicBezTo>
                    <a:pt x="f25" y="f26"/>
                    <a:pt x="f27" y="f28"/>
                    <a:pt x="f29" y="f30"/>
                  </a:cubicBezTo>
                  <a:cubicBezTo>
                    <a:pt x="f31" y="f32"/>
                    <a:pt x="f33"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665;p55">
              <a:extLst>
                <a:ext uri="{FF2B5EF4-FFF2-40B4-BE49-F238E27FC236}">
                  <a16:creationId xmlns:a16="http://schemas.microsoft.com/office/drawing/2014/main" id="{84430059-575D-8302-30BB-AA98945A8FF0}"/>
                </a:ext>
              </a:extLst>
            </p:cNvPr>
            <p:cNvSpPr/>
            <p:nvPr/>
          </p:nvSpPr>
          <p:spPr>
            <a:xfrm>
              <a:off x="4820241" y="3054653"/>
              <a:ext cx="40910" cy="49414"/>
            </a:xfrm>
            <a:custGeom>
              <a:avLst/>
              <a:gdLst>
                <a:gd name="f0" fmla="val w"/>
                <a:gd name="f1" fmla="val h"/>
                <a:gd name="f2" fmla="val 0"/>
                <a:gd name="f3" fmla="val 2643"/>
                <a:gd name="f4" fmla="val 3192"/>
                <a:gd name="f5" fmla="val 1295"/>
                <a:gd name="f6" fmla="val 1"/>
                <a:gd name="f7" fmla="val 1273"/>
                <a:gd name="f8" fmla="val 1250"/>
                <a:gd name="f9" fmla="val 2"/>
                <a:gd name="f10" fmla="val 1226"/>
                <a:gd name="f11" fmla="val 4"/>
                <a:gd name="f12" fmla="val 275"/>
                <a:gd name="f13" fmla="val 108"/>
                <a:gd name="f14" fmla="val 51"/>
                <a:gd name="f15" fmla="val 954"/>
                <a:gd name="f16" fmla="val 33"/>
                <a:gd name="f17" fmla="val 1732"/>
                <a:gd name="f18" fmla="val 2354"/>
                <a:gd name="f19" fmla="val 200"/>
                <a:gd name="f20" fmla="val 910"/>
                <a:gd name="f21" fmla="val 950"/>
                <a:gd name="f22" fmla="val 992"/>
                <a:gd name="f23" fmla="val 3189"/>
                <a:gd name="f24" fmla="val 1036"/>
                <a:gd name="f25" fmla="val 3184"/>
                <a:gd name="f26" fmla="val 2959"/>
                <a:gd name="f27" fmla="val 1640"/>
                <a:gd name="f28" fmla="val 1767"/>
                <a:gd name="f29" fmla="val 1110"/>
                <a:gd name="f30" fmla="val 1740"/>
                <a:gd name="f31" fmla="val 547"/>
                <a:gd name="f32" fmla="val 1792"/>
                <a:gd name="f33" fmla="*/ f0 1 2643"/>
                <a:gd name="f34" fmla="*/ f1 1 3192"/>
                <a:gd name="f35" fmla="val f2"/>
                <a:gd name="f36" fmla="val f3"/>
                <a:gd name="f37" fmla="val f4"/>
                <a:gd name="f38" fmla="+- f37 0 f35"/>
                <a:gd name="f39" fmla="+- f36 0 f35"/>
                <a:gd name="f40" fmla="*/ f39 1 2643"/>
                <a:gd name="f41" fmla="*/ f38 1 319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643" h="3192">
                  <a:moveTo>
                    <a:pt x="f5" y="f6"/>
                  </a:moveTo>
                  <a:cubicBezTo>
                    <a:pt x="f7" y="f6"/>
                    <a:pt x="f8" y="f9"/>
                    <a:pt x="f10" y="f11"/>
                  </a:cubicBezTo>
                  <a:cubicBezTo>
                    <a:pt x="f12" y="f13"/>
                    <a:pt x="f14" y="f15"/>
                    <a:pt x="f16" y="f17"/>
                  </a:cubicBezTo>
                  <a:cubicBezTo>
                    <a:pt x="f6" y="f18"/>
                    <a:pt x="f19" y="f4"/>
                    <a:pt x="f20" y="f4"/>
                  </a:cubicBezTo>
                  <a:cubicBezTo>
                    <a:pt x="f21" y="f4"/>
                    <a:pt x="f22" y="f23"/>
                    <a:pt x="f24" y="f25"/>
                  </a:cubicBezTo>
                  <a:cubicBezTo>
                    <a:pt x="f3" y="f26"/>
                    <a:pt x="f27" y="f28"/>
                    <a:pt x="f27" y="f29"/>
                  </a:cubicBezTo>
                  <a:cubicBezTo>
                    <a:pt x="f30" y="f31"/>
                    <a:pt x="f3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666;p55">
              <a:extLst>
                <a:ext uri="{FF2B5EF4-FFF2-40B4-BE49-F238E27FC236}">
                  <a16:creationId xmlns:a16="http://schemas.microsoft.com/office/drawing/2014/main" id="{4B31B97E-E0E4-5AA4-D200-4BA58A7AC901}"/>
                </a:ext>
              </a:extLst>
            </p:cNvPr>
            <p:cNvSpPr/>
            <p:nvPr/>
          </p:nvSpPr>
          <p:spPr>
            <a:xfrm>
              <a:off x="3418420" y="1735046"/>
              <a:ext cx="54013" cy="31053"/>
            </a:xfrm>
            <a:custGeom>
              <a:avLst/>
              <a:gdLst>
                <a:gd name="f0" fmla="val w"/>
                <a:gd name="f1" fmla="val h"/>
                <a:gd name="f2" fmla="val 0"/>
                <a:gd name="f3" fmla="val 3489"/>
                <a:gd name="f4" fmla="val 2006"/>
                <a:gd name="f5" fmla="val 2519"/>
                <a:gd name="f6" fmla="val 46"/>
                <a:gd name="f7" fmla="val 2407"/>
                <a:gd name="f8" fmla="val 2296"/>
                <a:gd name="f9" fmla="val 60"/>
                <a:gd name="f10" fmla="val 2195"/>
                <a:gd name="f11" fmla="val 87"/>
                <a:gd name="f12" fmla="val 1435"/>
                <a:gd name="f13" fmla="val 312"/>
                <a:gd name="f14" fmla="val 191"/>
                <a:gd name="f15" fmla="val 1"/>
                <a:gd name="f16" fmla="val 1107"/>
                <a:gd name="f17" fmla="val 1798"/>
                <a:gd name="f18" fmla="val 986"/>
                <a:gd name="f19" fmla="val 1746"/>
                <a:gd name="f20" fmla="val 1642"/>
                <a:gd name="f21" fmla="val 1781"/>
                <a:gd name="f22" fmla="val 2299"/>
                <a:gd name="f23" fmla="val 1556"/>
                <a:gd name="f24" fmla="val 3422"/>
                <a:gd name="f25" fmla="val 2005"/>
                <a:gd name="f26" fmla="val 3474"/>
                <a:gd name="f27" fmla="val 813"/>
                <a:gd name="f28" fmla="val 3488"/>
                <a:gd name="f29" fmla="val 284"/>
                <a:gd name="f30" fmla="val 2986"/>
                <a:gd name="f31" fmla="*/ f0 1 3489"/>
                <a:gd name="f32" fmla="*/ f1 1 2006"/>
                <a:gd name="f33" fmla="val f2"/>
                <a:gd name="f34" fmla="val f3"/>
                <a:gd name="f35" fmla="val f4"/>
                <a:gd name="f36" fmla="+- f35 0 f33"/>
                <a:gd name="f37" fmla="+- f34 0 f33"/>
                <a:gd name="f38" fmla="*/ f37 1 3489"/>
                <a:gd name="f39" fmla="*/ f36 1 2006"/>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489" h="2006">
                  <a:moveTo>
                    <a:pt x="f5" y="f6"/>
                  </a:moveTo>
                  <a:cubicBezTo>
                    <a:pt x="f7" y="f6"/>
                    <a:pt x="f8" y="f9"/>
                    <a:pt x="f10" y="f11"/>
                  </a:cubicBezTo>
                  <a:cubicBezTo>
                    <a:pt x="f12" y="f13"/>
                    <a:pt x="f14" y="f15"/>
                    <a:pt x="f11" y="f16"/>
                  </a:cubicBezTo>
                  <a:cubicBezTo>
                    <a:pt x="f15" y="f17"/>
                    <a:pt x="f18" y="f19"/>
                    <a:pt x="f20" y="f21"/>
                  </a:cubicBezTo>
                  <a:cubicBezTo>
                    <a:pt x="f22" y="f23"/>
                    <a:pt x="f24" y="f25"/>
                    <a:pt x="f26" y="f27"/>
                  </a:cubicBezTo>
                  <a:cubicBezTo>
                    <a:pt x="f28" y="f29"/>
                    <a:pt x="f30"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667;p55">
              <a:extLst>
                <a:ext uri="{FF2B5EF4-FFF2-40B4-BE49-F238E27FC236}">
                  <a16:creationId xmlns:a16="http://schemas.microsoft.com/office/drawing/2014/main" id="{EF0E93DF-D435-010C-81B7-DB30AC1AA60F}"/>
                </a:ext>
              </a:extLst>
            </p:cNvPr>
            <p:cNvSpPr/>
            <p:nvPr/>
          </p:nvSpPr>
          <p:spPr>
            <a:xfrm>
              <a:off x="4853443" y="1869353"/>
              <a:ext cx="50200" cy="25886"/>
            </a:xfrm>
            <a:custGeom>
              <a:avLst/>
              <a:gdLst>
                <a:gd name="f0" fmla="val w"/>
                <a:gd name="f1" fmla="val h"/>
                <a:gd name="f2" fmla="val 0"/>
                <a:gd name="f3" fmla="val 3243"/>
                <a:gd name="f4" fmla="val 1672"/>
                <a:gd name="f5" fmla="val 1466"/>
                <a:gd name="f6" fmla="val 121"/>
                <a:gd name="f7" fmla="val 1366"/>
                <a:gd name="f8" fmla="val 163"/>
                <a:gd name="f9" fmla="val 1241"/>
                <a:gd name="f10" fmla="val 173"/>
                <a:gd name="f11" fmla="val 1106"/>
                <a:gd name="f12" fmla="val 987"/>
                <a:gd name="f13" fmla="val 861"/>
                <a:gd name="f14" fmla="val 165"/>
                <a:gd name="f15" fmla="val 738"/>
                <a:gd name="f16" fmla="val 371"/>
                <a:gd name="f17" fmla="val 34"/>
                <a:gd name="f18" fmla="val 234"/>
                <a:gd name="f19" fmla="val 14"/>
                <a:gd name="f20" fmla="val 778"/>
                <a:gd name="f21" fmla="val 1593"/>
                <a:gd name="f22" fmla="val 628"/>
                <a:gd name="f23" fmla="val 1660"/>
                <a:gd name="f24" fmla="val 1232"/>
                <a:gd name="f25" fmla="val 1352"/>
                <a:gd name="f26" fmla="val 1472"/>
                <a:gd name="f27" fmla="val 1658"/>
                <a:gd name="f28" fmla="val 1585"/>
                <a:gd name="f29" fmla="val 1627"/>
                <a:gd name="f30" fmla="val 1668"/>
                <a:gd name="f31" fmla="val 1708"/>
                <a:gd name="f32" fmla="val 1659"/>
                <a:gd name="f33" fmla="val 1826"/>
                <a:gd name="f34" fmla="val 1666"/>
                <a:gd name="f35" fmla="val 1954"/>
                <a:gd name="f36" fmla="val 2085"/>
                <a:gd name="f37" fmla="val 2644"/>
                <a:gd name="f38" fmla="val 3242"/>
                <a:gd name="f39" fmla="val 1563"/>
                <a:gd name="f40" fmla="val 3228"/>
                <a:gd name="f41" fmla="val 933"/>
                <a:gd name="f42" fmla="val 3194"/>
                <a:gd name="f43" fmla="val 2209"/>
                <a:gd name="f44" fmla="val 207"/>
                <a:gd name="f45" fmla="*/ f0 1 3243"/>
                <a:gd name="f46" fmla="*/ f1 1 1672"/>
                <a:gd name="f47" fmla="val f2"/>
                <a:gd name="f48" fmla="val f3"/>
                <a:gd name="f49" fmla="val f4"/>
                <a:gd name="f50" fmla="+- f49 0 f47"/>
                <a:gd name="f51" fmla="+- f48 0 f47"/>
                <a:gd name="f52" fmla="*/ f51 1 3243"/>
                <a:gd name="f53" fmla="*/ f50 1 1672"/>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3243" h="1672">
                  <a:moveTo>
                    <a:pt x="f5" y="f6"/>
                  </a:moveTo>
                  <a:cubicBezTo>
                    <a:pt x="f7" y="f8"/>
                    <a:pt x="f9" y="f10"/>
                    <a:pt x="f11" y="f10"/>
                  </a:cubicBezTo>
                  <a:cubicBezTo>
                    <a:pt x="f12" y="f10"/>
                    <a:pt x="f13" y="f14"/>
                    <a:pt x="f15" y="f14"/>
                  </a:cubicBezTo>
                  <a:cubicBezTo>
                    <a:pt x="f16" y="f14"/>
                    <a:pt x="f17" y="f18"/>
                    <a:pt x="f19" y="f20"/>
                  </a:cubicBezTo>
                  <a:cubicBezTo>
                    <a:pt x="f2" y="f21"/>
                    <a:pt x="f22" y="f23"/>
                    <a:pt x="f24" y="f23"/>
                  </a:cubicBezTo>
                  <a:cubicBezTo>
                    <a:pt x="f25" y="f23"/>
                    <a:pt x="f26" y="f27"/>
                    <a:pt x="f28" y="f27"/>
                  </a:cubicBezTo>
                  <a:cubicBezTo>
                    <a:pt x="f29" y="f27"/>
                    <a:pt x="f30" y="f27"/>
                    <a:pt x="f31" y="f32"/>
                  </a:cubicBezTo>
                  <a:cubicBezTo>
                    <a:pt x="f33" y="f34"/>
                    <a:pt x="f35" y="f4"/>
                    <a:pt x="f36" y="f4"/>
                  </a:cubicBezTo>
                  <a:cubicBezTo>
                    <a:pt x="f37" y="f4"/>
                    <a:pt x="f38" y="f39"/>
                    <a:pt x="f40" y="f41"/>
                  </a:cubicBezTo>
                  <a:cubicBezTo>
                    <a:pt x="f42" y="f2"/>
                    <a:pt x="f43" y="f44"/>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668;p55">
              <a:extLst>
                <a:ext uri="{FF2B5EF4-FFF2-40B4-BE49-F238E27FC236}">
                  <a16:creationId xmlns:a16="http://schemas.microsoft.com/office/drawing/2014/main" id="{51FEDCAC-155C-AD35-A918-52A488FD1801}"/>
                </a:ext>
              </a:extLst>
            </p:cNvPr>
            <p:cNvSpPr/>
            <p:nvPr/>
          </p:nvSpPr>
          <p:spPr>
            <a:xfrm>
              <a:off x="3890397" y="1764417"/>
              <a:ext cx="50493" cy="29087"/>
            </a:xfrm>
            <a:custGeom>
              <a:avLst/>
              <a:gdLst>
                <a:gd name="f0" fmla="val w"/>
                <a:gd name="f1" fmla="val h"/>
                <a:gd name="f2" fmla="val 0"/>
                <a:gd name="f3" fmla="val 3262"/>
                <a:gd name="f4" fmla="val 1879"/>
                <a:gd name="f5" fmla="val 1625"/>
                <a:gd name="f6" fmla="val 1"/>
                <a:gd name="f7" fmla="val 803"/>
                <a:gd name="f8" fmla="val 279"/>
                <a:gd name="f9" fmla="val 461"/>
                <a:gd name="f10" fmla="val 99"/>
                <a:gd name="f11" fmla="val 1249"/>
                <a:gd name="f12" fmla="val 1616"/>
                <a:gd name="f13" fmla="val 339"/>
                <a:gd name="f14" fmla="val 645"/>
                <a:gd name="f15" fmla="val 714"/>
                <a:gd name="f16" fmla="val 781"/>
                <a:gd name="f17" fmla="val 1865"/>
                <a:gd name="f18" fmla="val 842"/>
                <a:gd name="f19" fmla="val 1837"/>
                <a:gd name="f20" fmla="val 1620"/>
                <a:gd name="f21" fmla="val 1474"/>
                <a:gd name="f22" fmla="val 2829"/>
                <a:gd name="f23" fmla="val 1750"/>
                <a:gd name="f24" fmla="val 3106"/>
                <a:gd name="f25" fmla="val 800"/>
                <a:gd name="f26" fmla="val 3261"/>
                <a:gd name="f27" fmla="val 229"/>
                <a:gd name="f28" fmla="val 2363"/>
                <a:gd name="f29" fmla="val 22"/>
                <a:gd name="f30" fmla="val 1758"/>
                <a:gd name="f31" fmla="val 5"/>
                <a:gd name="f32" fmla="val 1713"/>
                <a:gd name="f33" fmla="val 2"/>
                <a:gd name="f34" fmla="val 1668"/>
                <a:gd name="f35" fmla="*/ f0 1 3262"/>
                <a:gd name="f36" fmla="*/ f1 1 1879"/>
                <a:gd name="f37" fmla="val f2"/>
                <a:gd name="f38" fmla="val f3"/>
                <a:gd name="f39" fmla="val f4"/>
                <a:gd name="f40" fmla="+- f39 0 f37"/>
                <a:gd name="f41" fmla="+- f38 0 f37"/>
                <a:gd name="f42" fmla="*/ f41 1 3262"/>
                <a:gd name="f43" fmla="*/ f40 1 1879"/>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62" h="1879">
                  <a:moveTo>
                    <a:pt x="f5" y="f6"/>
                  </a:moveTo>
                  <a:cubicBezTo>
                    <a:pt x="f7" y="f6"/>
                    <a:pt x="f8" y="f9"/>
                    <a:pt x="f10" y="f11"/>
                  </a:cubicBezTo>
                  <a:cubicBezTo>
                    <a:pt x="f2" y="f12"/>
                    <a:pt x="f13" y="f4"/>
                    <a:pt x="f14" y="f4"/>
                  </a:cubicBezTo>
                  <a:cubicBezTo>
                    <a:pt x="f15" y="f4"/>
                    <a:pt x="f16" y="f17"/>
                    <a:pt x="f18" y="f19"/>
                  </a:cubicBezTo>
                  <a:cubicBezTo>
                    <a:pt x="f20" y="f21"/>
                    <a:pt x="f22" y="f23"/>
                    <a:pt x="f24" y="f25"/>
                  </a:cubicBezTo>
                  <a:cubicBezTo>
                    <a:pt x="f26" y="f27"/>
                    <a:pt x="f28" y="f29"/>
                    <a:pt x="f30" y="f31"/>
                  </a:cubicBezTo>
                  <a:cubicBezTo>
                    <a:pt x="f32" y="f33"/>
                    <a:pt x="f34"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669;p55">
              <a:extLst>
                <a:ext uri="{FF2B5EF4-FFF2-40B4-BE49-F238E27FC236}">
                  <a16:creationId xmlns:a16="http://schemas.microsoft.com/office/drawing/2014/main" id="{5D4F3117-C2E8-7F49-6BF4-372C59026B25}"/>
                </a:ext>
              </a:extLst>
            </p:cNvPr>
            <p:cNvSpPr/>
            <p:nvPr/>
          </p:nvSpPr>
          <p:spPr>
            <a:xfrm>
              <a:off x="4720498" y="3168670"/>
              <a:ext cx="48170" cy="24908"/>
            </a:xfrm>
            <a:custGeom>
              <a:avLst/>
              <a:gdLst>
                <a:gd name="f0" fmla="val w"/>
                <a:gd name="f1" fmla="val h"/>
                <a:gd name="f2" fmla="val 0"/>
                <a:gd name="f3" fmla="val 3112"/>
                <a:gd name="f4" fmla="val 1609"/>
                <a:gd name="f5" fmla="val 843"/>
                <a:gd name="f6" fmla="val 80"/>
                <a:gd name="f7" fmla="val 352"/>
                <a:gd name="f8" fmla="val 1"/>
                <a:gd name="f9" fmla="val 466"/>
                <a:gd name="f10" fmla="val 65"/>
                <a:gd name="f11" fmla="val 882"/>
                <a:gd name="f12" fmla="val 161"/>
                <a:gd name="f13" fmla="val 1545"/>
                <a:gd name="f14" fmla="val 602"/>
                <a:gd name="f15" fmla="val 1578"/>
                <a:gd name="f16" fmla="val 1054"/>
                <a:gd name="f17" fmla="val 1103"/>
                <a:gd name="f18" fmla="val 1152"/>
                <a:gd name="f19" fmla="val 1577"/>
                <a:gd name="f20" fmla="val 1201"/>
                <a:gd name="f21" fmla="val 1347"/>
                <a:gd name="f22" fmla="val 1491"/>
                <a:gd name="f23" fmla="val 1581"/>
                <a:gd name="f24" fmla="val 1620"/>
                <a:gd name="f25" fmla="val 1608"/>
                <a:gd name="f26" fmla="val 1746"/>
                <a:gd name="f27" fmla="val 1549"/>
                <a:gd name="f28" fmla="val 1903"/>
                <a:gd name="f29" fmla="val 1535"/>
                <a:gd name="f30" fmla="val 2065"/>
                <a:gd name="f31" fmla="val 2212"/>
                <a:gd name="f32" fmla="val 2363"/>
                <a:gd name="f33" fmla="val 1547"/>
                <a:gd name="f34" fmla="val 2502"/>
                <a:gd name="f35" fmla="val 2845"/>
                <a:gd name="f36" fmla="val 1478"/>
                <a:gd name="f37" fmla="val 3037"/>
                <a:gd name="f38" fmla="val 1003"/>
                <a:gd name="f39" fmla="val 2882"/>
                <a:gd name="f40" fmla="val 1741"/>
                <a:gd name="f41" fmla="val 191"/>
                <a:gd name="f42" fmla="val 963"/>
                <a:gd name="f43" fmla="val 87"/>
                <a:gd name="f44" fmla="val 923"/>
                <a:gd name="f45" fmla="val 82"/>
                <a:gd name="f46" fmla="*/ f0 1 3112"/>
                <a:gd name="f47" fmla="*/ f1 1 1609"/>
                <a:gd name="f48" fmla="val f2"/>
                <a:gd name="f49" fmla="val f3"/>
                <a:gd name="f50" fmla="val f4"/>
                <a:gd name="f51" fmla="+- f50 0 f48"/>
                <a:gd name="f52" fmla="+- f49 0 f48"/>
                <a:gd name="f53" fmla="*/ f52 1 3112"/>
                <a:gd name="f54" fmla="*/ f51 1 1609"/>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112" h="1609">
                  <a:moveTo>
                    <a:pt x="f5" y="f6"/>
                  </a:moveTo>
                  <a:cubicBezTo>
                    <a:pt x="f7" y="f6"/>
                    <a:pt x="f8" y="f9"/>
                    <a:pt x="f10" y="f11"/>
                  </a:cubicBezTo>
                  <a:cubicBezTo>
                    <a:pt x="f12" y="f13"/>
                    <a:pt x="f14" y="f15"/>
                    <a:pt x="f16" y="f15"/>
                  </a:cubicBezTo>
                  <a:cubicBezTo>
                    <a:pt x="f17" y="f15"/>
                    <a:pt x="f18" y="f19"/>
                    <a:pt x="f20" y="f19"/>
                  </a:cubicBezTo>
                  <a:cubicBezTo>
                    <a:pt x="f21" y="f19"/>
                    <a:pt x="f22" y="f23"/>
                    <a:pt x="f24" y="f25"/>
                  </a:cubicBezTo>
                  <a:cubicBezTo>
                    <a:pt x="f26" y="f27"/>
                    <a:pt x="f28" y="f29"/>
                    <a:pt x="f30" y="f29"/>
                  </a:cubicBezTo>
                  <a:cubicBezTo>
                    <a:pt x="f31" y="f29"/>
                    <a:pt x="f32" y="f33"/>
                    <a:pt x="f34" y="f33"/>
                  </a:cubicBezTo>
                  <a:cubicBezTo>
                    <a:pt x="f35" y="f33"/>
                    <a:pt x="f3" y="f36"/>
                    <a:pt x="f37" y="f38"/>
                  </a:cubicBezTo>
                  <a:cubicBezTo>
                    <a:pt x="f39" y="f8"/>
                    <a:pt x="f40" y="f41"/>
                    <a:pt x="f42" y="f43"/>
                  </a:cubicBezTo>
                  <a:cubicBezTo>
                    <a:pt x="f44" y="f45"/>
                    <a:pt x="f11"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670;p55">
              <a:extLst>
                <a:ext uri="{FF2B5EF4-FFF2-40B4-BE49-F238E27FC236}">
                  <a16:creationId xmlns:a16="http://schemas.microsoft.com/office/drawing/2014/main" id="{37CF05E1-9316-2959-34D7-2D1325FCFF0C}"/>
                </a:ext>
              </a:extLst>
            </p:cNvPr>
            <p:cNvSpPr/>
            <p:nvPr/>
          </p:nvSpPr>
          <p:spPr>
            <a:xfrm>
              <a:off x="3484504" y="1740935"/>
              <a:ext cx="38404" cy="24624"/>
            </a:xfrm>
            <a:custGeom>
              <a:avLst/>
              <a:gdLst>
                <a:gd name="f0" fmla="val w"/>
                <a:gd name="f1" fmla="val h"/>
                <a:gd name="f2" fmla="val 0"/>
                <a:gd name="f3" fmla="val 2481"/>
                <a:gd name="f4" fmla="val 1591"/>
                <a:gd name="f5" fmla="val 1811"/>
                <a:gd name="f6" fmla="val 155"/>
                <a:gd name="f7" fmla="val 1713"/>
                <a:gd name="f8" fmla="val 1613"/>
                <a:gd name="f9" fmla="val 168"/>
                <a:gd name="f10" fmla="val 1521"/>
                <a:gd name="f11" fmla="val 191"/>
                <a:gd name="f12" fmla="val 985"/>
                <a:gd name="f13" fmla="val 312"/>
                <a:gd name="f14" fmla="val 121"/>
                <a:gd name="f15" fmla="val 1"/>
                <a:gd name="f16" fmla="val 52"/>
                <a:gd name="f17" fmla="val 917"/>
                <a:gd name="f18" fmla="val 1487"/>
                <a:gd name="f19" fmla="val 536"/>
                <a:gd name="f20" fmla="val 1574"/>
                <a:gd name="f21" fmla="val 1054"/>
                <a:gd name="f22" fmla="val 1573"/>
                <a:gd name="f23" fmla="val 1418"/>
                <a:gd name="f24" fmla="val 2385"/>
                <a:gd name="f25" fmla="val 1556"/>
                <a:gd name="f26" fmla="val 2454"/>
                <a:gd name="f27" fmla="val 727"/>
                <a:gd name="f28" fmla="val 311"/>
                <a:gd name="f29" fmla="val 2153"/>
                <a:gd name="f30" fmla="*/ f0 1 2481"/>
                <a:gd name="f31" fmla="*/ f1 1 1591"/>
                <a:gd name="f32" fmla="val f2"/>
                <a:gd name="f33" fmla="val f3"/>
                <a:gd name="f34" fmla="val f4"/>
                <a:gd name="f35" fmla="+- f34 0 f32"/>
                <a:gd name="f36" fmla="+- f33 0 f32"/>
                <a:gd name="f37" fmla="*/ f36 1 2481"/>
                <a:gd name="f38" fmla="*/ f35 1 159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481" h="1591">
                  <a:moveTo>
                    <a:pt x="f5" y="f6"/>
                  </a:moveTo>
                  <a:cubicBezTo>
                    <a:pt x="f7" y="f6"/>
                    <a:pt x="f8" y="f9"/>
                    <a:pt x="f10" y="f11"/>
                  </a:cubicBezTo>
                  <a:cubicBezTo>
                    <a:pt x="f12" y="f13"/>
                    <a:pt x="f14" y="f15"/>
                    <a:pt x="f16" y="f17"/>
                  </a:cubicBezTo>
                  <a:cubicBezTo>
                    <a:pt x="f2" y="f18"/>
                    <a:pt x="f19" y="f20"/>
                    <a:pt x="f21" y="f4"/>
                  </a:cubicBezTo>
                  <a:cubicBezTo>
                    <a:pt x="f22" y="f23"/>
                    <a:pt x="f24" y="f25"/>
                    <a:pt x="f26" y="f27"/>
                  </a:cubicBezTo>
                  <a:cubicBezTo>
                    <a:pt x="f3" y="f28"/>
                    <a:pt x="f29"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671;p55">
              <a:extLst>
                <a:ext uri="{FF2B5EF4-FFF2-40B4-BE49-F238E27FC236}">
                  <a16:creationId xmlns:a16="http://schemas.microsoft.com/office/drawing/2014/main" id="{E644B84B-3AEB-C748-38B7-46EEA3DDEFA1}"/>
                </a:ext>
              </a:extLst>
            </p:cNvPr>
            <p:cNvSpPr/>
            <p:nvPr/>
          </p:nvSpPr>
          <p:spPr>
            <a:xfrm>
              <a:off x="2070128" y="1745763"/>
              <a:ext cx="322106" cy="58850"/>
            </a:xfrm>
            <a:custGeom>
              <a:avLst/>
              <a:gdLst>
                <a:gd name="f0" fmla="val w"/>
                <a:gd name="f1" fmla="val h"/>
                <a:gd name="f2" fmla="val 0"/>
                <a:gd name="f3" fmla="val 20808"/>
                <a:gd name="f4" fmla="val 3802"/>
                <a:gd name="f5" fmla="val 20756"/>
                <a:gd name="f6" fmla="val 20738"/>
                <a:gd name="f7" fmla="val 17"/>
                <a:gd name="f8" fmla="val 20773"/>
                <a:gd name="f9" fmla="val 1"/>
                <a:gd name="f10" fmla="val 3785"/>
                <a:gd name="f11" fmla="val 18"/>
                <a:gd name="f12" fmla="*/ f0 1 20808"/>
                <a:gd name="f13" fmla="*/ f1 1 3802"/>
                <a:gd name="f14" fmla="val f2"/>
                <a:gd name="f15" fmla="val f3"/>
                <a:gd name="f16" fmla="val f4"/>
                <a:gd name="f17" fmla="+- f16 0 f14"/>
                <a:gd name="f18" fmla="+- f15 0 f14"/>
                <a:gd name="f19" fmla="*/ f18 1 20808"/>
                <a:gd name="f20" fmla="*/ f17 1 380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0808" h="3802">
                  <a:moveTo>
                    <a:pt x="f5" y="f2"/>
                  </a:moveTo>
                  <a:lnTo>
                    <a:pt x="f6" y="f7"/>
                  </a:lnTo>
                  <a:lnTo>
                    <a:pt x="f8" y="f7"/>
                  </a:lnTo>
                  <a:lnTo>
                    <a:pt x="f3" y="f2"/>
                  </a:lnTo>
                  <a:close/>
                  <a:moveTo>
                    <a:pt x="f9" y="f10"/>
                  </a:moveTo>
                  <a:lnTo>
                    <a:pt x="f9" y="f4"/>
                  </a:lnTo>
                  <a:lnTo>
                    <a:pt x="f11" y="f4"/>
                  </a:lnTo>
                  <a:lnTo>
                    <a:pt x="f11" y="f10"/>
                  </a:ln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672;p55">
              <a:extLst>
                <a:ext uri="{FF2B5EF4-FFF2-40B4-BE49-F238E27FC236}">
                  <a16:creationId xmlns:a16="http://schemas.microsoft.com/office/drawing/2014/main" id="{CDF31C11-BAC4-9B40-DAAF-0BE281633B2A}"/>
                </a:ext>
              </a:extLst>
            </p:cNvPr>
            <p:cNvSpPr/>
            <p:nvPr/>
          </p:nvSpPr>
          <p:spPr>
            <a:xfrm>
              <a:off x="913906" y="1711546"/>
              <a:ext cx="2001594" cy="2354387"/>
            </a:xfrm>
            <a:custGeom>
              <a:avLst/>
              <a:gdLst>
                <a:gd name="f0" fmla="val w"/>
                <a:gd name="f1" fmla="val h"/>
                <a:gd name="f2" fmla="val 0"/>
                <a:gd name="f3" fmla="val 129302"/>
                <a:gd name="f4" fmla="val 152092"/>
                <a:gd name="f5" fmla="val 97270"/>
                <a:gd name="f6" fmla="val 1644"/>
                <a:gd name="f7" fmla="val 97347"/>
                <a:gd name="f8" fmla="val 97424"/>
                <a:gd name="f9" fmla="val 1648"/>
                <a:gd name="f10" fmla="val 97503"/>
                <a:gd name="f11" fmla="val 1657"/>
                <a:gd name="f12" fmla="val 97555"/>
                <a:gd name="f13" fmla="val 1674"/>
                <a:gd name="f14" fmla="val 97607"/>
                <a:gd name="f15" fmla="val 1692"/>
                <a:gd name="f16" fmla="val 97642"/>
                <a:gd name="f17" fmla="val 1709"/>
                <a:gd name="f18" fmla="val 95601"/>
                <a:gd name="f19" fmla="val 2170"/>
                <a:gd name="f20" fmla="val 96129"/>
                <a:gd name="f21" fmla="val 1917"/>
                <a:gd name="f22" fmla="val 96661"/>
                <a:gd name="f23" fmla="val 95473"/>
                <a:gd name="f24" fmla="val 2210"/>
                <a:gd name="f25" fmla="val 95447"/>
                <a:gd name="f26" fmla="val 2227"/>
                <a:gd name="f27" fmla="val 95429"/>
                <a:gd name="f28" fmla="val 95464"/>
                <a:gd name="f29" fmla="val 68358"/>
                <a:gd name="f30" fmla="val 8951"/>
                <a:gd name="f31" fmla="val 68553"/>
                <a:gd name="f32" fmla="val 68761"/>
                <a:gd name="f33" fmla="val 9049"/>
                <a:gd name="f34" fmla="val 68989"/>
                <a:gd name="f35" fmla="val 9313"/>
                <a:gd name="f36" fmla="val 69208"/>
                <a:gd name="f37" fmla="val 9280"/>
                <a:gd name="f38" fmla="val 69420"/>
                <a:gd name="f39" fmla="val 9268"/>
                <a:gd name="f40" fmla="val 69634"/>
                <a:gd name="f41" fmla="val 69758"/>
                <a:gd name="f42" fmla="val 69882"/>
                <a:gd name="f43" fmla="val 9272"/>
                <a:gd name="f44" fmla="val 70008"/>
                <a:gd name="f45" fmla="val 9278"/>
                <a:gd name="f46" fmla="val 70061"/>
                <a:gd name="f47" fmla="val 9286"/>
                <a:gd name="f48" fmla="val 70117"/>
                <a:gd name="f49" fmla="val 9289"/>
                <a:gd name="f50" fmla="val 70177"/>
                <a:gd name="f51" fmla="val 70522"/>
                <a:gd name="f52" fmla="val 70965"/>
                <a:gd name="f53" fmla="val 9176"/>
                <a:gd name="f54" fmla="val 71318"/>
                <a:gd name="f55" fmla="val 71841"/>
                <a:gd name="f56" fmla="val 72167"/>
                <a:gd name="f57" fmla="val 9425"/>
                <a:gd name="f58" fmla="val 71685"/>
                <a:gd name="f59" fmla="val 10661"/>
                <a:gd name="f60" fmla="val 71581"/>
                <a:gd name="f61" fmla="val 10937"/>
                <a:gd name="f62" fmla="val 71823"/>
                <a:gd name="f63" fmla="val 11265"/>
                <a:gd name="f64" fmla="val 72151"/>
                <a:gd name="f65" fmla="val 11386"/>
                <a:gd name="f66" fmla="val 72428"/>
                <a:gd name="f67" fmla="val 11438"/>
                <a:gd name="f68" fmla="val 72722"/>
                <a:gd name="f69" fmla="val 11490"/>
                <a:gd name="f70" fmla="val 72998"/>
                <a:gd name="f71" fmla="val 11507"/>
                <a:gd name="f72" fmla="val 72652"/>
                <a:gd name="f73" fmla="val 11922"/>
                <a:gd name="f74" fmla="val 72359"/>
                <a:gd name="f75" fmla="val 12406"/>
                <a:gd name="f76" fmla="val 71927"/>
                <a:gd name="f77" fmla="val 12717"/>
                <a:gd name="f78" fmla="val 71831"/>
                <a:gd name="f79" fmla="val 12786"/>
                <a:gd name="f80" fmla="val 71741"/>
                <a:gd name="f81" fmla="val 12813"/>
                <a:gd name="f82" fmla="val 71654"/>
                <a:gd name="f83" fmla="val 71349"/>
                <a:gd name="f84" fmla="val 71090"/>
                <a:gd name="f85" fmla="val 12473"/>
                <a:gd name="f86" fmla="val 70821"/>
                <a:gd name="f87" fmla="val 69127"/>
                <a:gd name="f88" fmla="val 11939"/>
                <a:gd name="f89" fmla="val 69334"/>
                <a:gd name="f90" fmla="val 10488"/>
                <a:gd name="f91" fmla="val 67330"/>
                <a:gd name="f92" fmla="val 9520"/>
                <a:gd name="f93" fmla="val 67668"/>
                <a:gd name="f94" fmla="val 9295"/>
                <a:gd name="f95" fmla="val 67992"/>
                <a:gd name="f96" fmla="val 51546"/>
                <a:gd name="f97" fmla="val 12467"/>
                <a:gd name="f98" fmla="val 51593"/>
                <a:gd name="f99" fmla="val 51647"/>
                <a:gd name="f100" fmla="val 12470"/>
                <a:gd name="f101" fmla="val 51707"/>
                <a:gd name="f102" fmla="val 12475"/>
                <a:gd name="f103" fmla="val 51897"/>
                <a:gd name="f104" fmla="val 12648"/>
                <a:gd name="f105" fmla="val 52157"/>
                <a:gd name="f106" fmla="val 12890"/>
                <a:gd name="f107" fmla="val 52433"/>
                <a:gd name="f108" fmla="val 13115"/>
                <a:gd name="f109" fmla="val 52260"/>
                <a:gd name="f110" fmla="val 13270"/>
                <a:gd name="f111" fmla="val 52053"/>
                <a:gd name="f112" fmla="val 13374"/>
                <a:gd name="f113" fmla="val 51845"/>
                <a:gd name="f114" fmla="val 13460"/>
                <a:gd name="f115" fmla="val 51802"/>
                <a:gd name="f116" fmla="val 13467"/>
                <a:gd name="f117" fmla="val 51764"/>
                <a:gd name="f118" fmla="val 13470"/>
                <a:gd name="f119" fmla="val 51729"/>
                <a:gd name="f120" fmla="val 51300"/>
                <a:gd name="f121" fmla="val 51439"/>
                <a:gd name="f122" fmla="val 13007"/>
                <a:gd name="f123" fmla="val 51327"/>
                <a:gd name="f124" fmla="val 12752"/>
                <a:gd name="f125" fmla="val 51225"/>
                <a:gd name="f126" fmla="val 12548"/>
                <a:gd name="f127" fmla="val 51295"/>
                <a:gd name="f128" fmla="val 55481"/>
                <a:gd name="f129" fmla="val 12549"/>
                <a:gd name="f130" fmla="val 55526"/>
                <a:gd name="f131" fmla="val 55570"/>
                <a:gd name="f132" fmla="val 12553"/>
                <a:gd name="f133" fmla="val 55613"/>
                <a:gd name="f134" fmla="val 12562"/>
                <a:gd name="f135" fmla="val 54576"/>
                <a:gd name="f136" fmla="val 13789"/>
                <a:gd name="f137" fmla="val 53954"/>
                <a:gd name="f138" fmla="val 13184"/>
                <a:gd name="f139" fmla="val 54420"/>
                <a:gd name="f140" fmla="val 12976"/>
                <a:gd name="f141" fmla="val 54870"/>
                <a:gd name="f142" fmla="val 55336"/>
                <a:gd name="f143" fmla="val 55388"/>
                <a:gd name="f144" fmla="val 55436"/>
                <a:gd name="f145" fmla="val 116966"/>
                <a:gd name="f146" fmla="val 112339"/>
                <a:gd name="f147" fmla="val 107712"/>
                <a:gd name="f148" fmla="val 747"/>
                <a:gd name="f149" fmla="val 103085"/>
                <a:gd name="f150" fmla="val 1035"/>
                <a:gd name="f151" fmla="val 101910"/>
                <a:gd name="f152" fmla="val 1104"/>
                <a:gd name="f153" fmla="val 100735"/>
                <a:gd name="f154" fmla="val 983"/>
                <a:gd name="f155" fmla="val 99542"/>
                <a:gd name="f156" fmla="val 1260"/>
                <a:gd name="f157" fmla="val 99533"/>
                <a:gd name="f158" fmla="val 1262"/>
                <a:gd name="f159" fmla="val 99523"/>
                <a:gd name="f160" fmla="val 1263"/>
                <a:gd name="f161" fmla="val 99512"/>
                <a:gd name="f162" fmla="val 99194"/>
                <a:gd name="f163" fmla="val 98389"/>
                <a:gd name="f164" fmla="val 307"/>
                <a:gd name="f165" fmla="val 240"/>
                <a:gd name="f166" fmla="val 96554"/>
                <a:gd name="f167" fmla="val 172"/>
                <a:gd name="f168" fmla="val 95607"/>
                <a:gd name="f169" fmla="val 143"/>
                <a:gd name="f170" fmla="val 94661"/>
                <a:gd name="f171" fmla="val 91541"/>
                <a:gd name="f172" fmla="val 88432"/>
                <a:gd name="f173" fmla="val 459"/>
                <a:gd name="f174" fmla="val 85303"/>
                <a:gd name="f175" fmla="val 724"/>
                <a:gd name="f176" fmla="val 83379"/>
                <a:gd name="f177" fmla="val 875"/>
                <a:gd name="f178" fmla="val 81549"/>
                <a:gd name="f179" fmla="val 1637"/>
                <a:gd name="f180" fmla="val 79578"/>
                <a:gd name="f181" fmla="val 79300"/>
                <a:gd name="f182" fmla="val 79020"/>
                <a:gd name="f183" fmla="val 1622"/>
                <a:gd name="f184" fmla="val 78736"/>
                <a:gd name="f185" fmla="val 1588"/>
                <a:gd name="f186" fmla="val 78573"/>
                <a:gd name="f187" fmla="val 1568"/>
                <a:gd name="f188" fmla="val 78403"/>
                <a:gd name="f189" fmla="val 1557"/>
                <a:gd name="f190" fmla="val 78229"/>
                <a:gd name="f191" fmla="val 77349"/>
                <a:gd name="f192" fmla="val 76386"/>
                <a:gd name="f193" fmla="val 1840"/>
                <a:gd name="f194" fmla="val 75953"/>
                <a:gd name="f195" fmla="val 2677"/>
                <a:gd name="f196" fmla="val 75538"/>
                <a:gd name="f197" fmla="val 3489"/>
                <a:gd name="f198" fmla="val 76333"/>
                <a:gd name="f199" fmla="val 4163"/>
                <a:gd name="f200" fmla="val 76956"/>
                <a:gd name="f201" fmla="val 4750"/>
                <a:gd name="f202" fmla="val 77215"/>
                <a:gd name="f203" fmla="val 4992"/>
                <a:gd name="f204" fmla="val 77232"/>
                <a:gd name="f205" fmla="val 5511"/>
                <a:gd name="f206" fmla="val 77370"/>
                <a:gd name="f207" fmla="val 5891"/>
                <a:gd name="f208" fmla="val 77348"/>
                <a:gd name="f209" fmla="val 5890"/>
                <a:gd name="f210" fmla="val 77325"/>
                <a:gd name="f211" fmla="val 5889"/>
                <a:gd name="f212" fmla="val 77301"/>
                <a:gd name="f213" fmla="val 77154"/>
                <a:gd name="f214" fmla="val 76988"/>
                <a:gd name="f215" fmla="val 5912"/>
                <a:gd name="f216" fmla="val 76844"/>
                <a:gd name="f217" fmla="val 76726"/>
                <a:gd name="f218" fmla="val 76623"/>
                <a:gd name="f219" fmla="val 5896"/>
                <a:gd name="f220" fmla="val 76558"/>
                <a:gd name="f221" fmla="val 5839"/>
                <a:gd name="f222" fmla="val 76285"/>
                <a:gd name="f223" fmla="val 5586"/>
                <a:gd name="f224" fmla="val 76034"/>
                <a:gd name="f225" fmla="val 5489"/>
                <a:gd name="f226" fmla="val 75796"/>
                <a:gd name="f227" fmla="val 75417"/>
                <a:gd name="f228" fmla="val 75070"/>
                <a:gd name="f229" fmla="val 5733"/>
                <a:gd name="f230" fmla="val 74709"/>
                <a:gd name="f231" fmla="val 5977"/>
                <a:gd name="f232" fmla="val 5995"/>
                <a:gd name="f233" fmla="val 74692"/>
                <a:gd name="f234" fmla="val 74415"/>
                <a:gd name="f235" fmla="val 6358"/>
                <a:gd name="f236" fmla="val 73707"/>
                <a:gd name="f237" fmla="val 6479"/>
                <a:gd name="f238" fmla="val 73897"/>
                <a:gd name="f239" fmla="val 7066"/>
                <a:gd name="f240" fmla="val 74104"/>
                <a:gd name="f241" fmla="val 7654"/>
                <a:gd name="f242" fmla="val 74761"/>
                <a:gd name="f243" fmla="val 7671"/>
                <a:gd name="f244" fmla="val 75331"/>
                <a:gd name="f245" fmla="val 7723"/>
                <a:gd name="f246" fmla="val 75625"/>
                <a:gd name="f247" fmla="val 77146"/>
                <a:gd name="f248" fmla="val 7982"/>
                <a:gd name="f249" fmla="val 76904"/>
                <a:gd name="f250" fmla="val 8068"/>
                <a:gd name="f251" fmla="val 76662"/>
                <a:gd name="f252" fmla="val 8120"/>
                <a:gd name="f253" fmla="val 76403"/>
                <a:gd name="f254" fmla="val 76178"/>
                <a:gd name="f255" fmla="val 8103"/>
                <a:gd name="f256" fmla="val 75970"/>
                <a:gd name="f257" fmla="val 7930"/>
                <a:gd name="f258" fmla="val 75729"/>
                <a:gd name="f259" fmla="val 7861"/>
                <a:gd name="f260" fmla="val 75594"/>
                <a:gd name="f261" fmla="val 7823"/>
                <a:gd name="f262" fmla="val 75464"/>
                <a:gd name="f263" fmla="val 7807"/>
                <a:gd name="f264" fmla="val 75337"/>
                <a:gd name="f265" fmla="val 74777"/>
                <a:gd name="f266" fmla="val 74273"/>
                <a:gd name="f267" fmla="val 8116"/>
                <a:gd name="f268" fmla="val 73724"/>
                <a:gd name="f269" fmla="val 8172"/>
                <a:gd name="f270" fmla="val 73717"/>
                <a:gd name="f271" fmla="val 8173"/>
                <a:gd name="f272" fmla="val 73710"/>
                <a:gd name="f273" fmla="val 8174"/>
                <a:gd name="f274" fmla="val 73702"/>
                <a:gd name="f275" fmla="val 73450"/>
                <a:gd name="f276" fmla="val 72913"/>
                <a:gd name="f277" fmla="val 7613"/>
                <a:gd name="f278" fmla="val 72946"/>
                <a:gd name="f279" fmla="val 7394"/>
                <a:gd name="f280" fmla="val 73102"/>
                <a:gd name="f281" fmla="val 73810"/>
                <a:gd name="f282" fmla="val 6098"/>
                <a:gd name="f283" fmla="val 74674"/>
                <a:gd name="f284" fmla="val 74726"/>
                <a:gd name="f285" fmla="val 5545"/>
                <a:gd name="f286" fmla="val 74830"/>
                <a:gd name="f287" fmla="val 5113"/>
                <a:gd name="f288" fmla="val 74951"/>
                <a:gd name="f289" fmla="val 4681"/>
                <a:gd name="f290" fmla="val 75072"/>
                <a:gd name="f291" fmla="val 4370"/>
                <a:gd name="f292" fmla="val 75435"/>
                <a:gd name="f293" fmla="val 4076"/>
                <a:gd name="f294" fmla="val 75124"/>
                <a:gd name="f295" fmla="val 3748"/>
                <a:gd name="f296" fmla="val 74832"/>
                <a:gd name="f297" fmla="val 3467"/>
                <a:gd name="f298" fmla="val 74483"/>
                <a:gd name="f299" fmla="val 3396"/>
                <a:gd name="f300" fmla="val 74119"/>
                <a:gd name="f301" fmla="val 73856"/>
                <a:gd name="f302" fmla="val 73587"/>
                <a:gd name="f303" fmla="val 3433"/>
                <a:gd name="f304" fmla="val 73326"/>
                <a:gd name="f305" fmla="val 3454"/>
                <a:gd name="f306" fmla="val 3506"/>
                <a:gd name="f307" fmla="val 72756"/>
                <a:gd name="f308" fmla="val 72704"/>
                <a:gd name="f309" fmla="val 4180"/>
                <a:gd name="f310" fmla="val 72601"/>
                <a:gd name="f311" fmla="val 5252"/>
                <a:gd name="f312" fmla="val 72134"/>
                <a:gd name="f313" fmla="val 70959"/>
                <a:gd name="f314" fmla="val 6340"/>
                <a:gd name="f315" fmla="val 70855"/>
                <a:gd name="f316" fmla="val 6427"/>
                <a:gd name="f317" fmla="val 70769"/>
                <a:gd name="f318" fmla="val 6513"/>
                <a:gd name="f319" fmla="val 70665"/>
                <a:gd name="f320" fmla="val 6617"/>
                <a:gd name="f321" fmla="val 70786"/>
                <a:gd name="f322" fmla="val 6859"/>
                <a:gd name="f323" fmla="val 70924"/>
                <a:gd name="f324" fmla="val 7083"/>
                <a:gd name="f325" fmla="val 71097"/>
                <a:gd name="f326" fmla="val 7291"/>
                <a:gd name="f327" fmla="val 71304"/>
                <a:gd name="f328" fmla="val 7412"/>
                <a:gd name="f329" fmla="val 71546"/>
                <a:gd name="f330" fmla="val 7515"/>
                <a:gd name="f331" fmla="val 71788"/>
                <a:gd name="f332" fmla="val 7567"/>
                <a:gd name="f333" fmla="val 71650"/>
                <a:gd name="f334" fmla="val 7550"/>
                <a:gd name="f335" fmla="val 71512"/>
                <a:gd name="f336" fmla="val 7541"/>
                <a:gd name="f337" fmla="val 71374"/>
                <a:gd name="f338" fmla="val 71235"/>
                <a:gd name="f339" fmla="val 70569"/>
                <a:gd name="f340" fmla="val 70173"/>
                <a:gd name="f341" fmla="val 7708"/>
                <a:gd name="f342" fmla="val 69775"/>
                <a:gd name="f343" fmla="val 68812"/>
                <a:gd name="f344" fmla="val 67832"/>
                <a:gd name="f345" fmla="val 7494"/>
                <a:gd name="f346" fmla="val 66868"/>
                <a:gd name="f347" fmla="val 66108"/>
                <a:gd name="f348" fmla="val 65357"/>
                <a:gd name="f349" fmla="val 7627"/>
                <a:gd name="f350" fmla="val 64634"/>
                <a:gd name="f351" fmla="val 64271"/>
                <a:gd name="f352" fmla="val 8345"/>
                <a:gd name="f353" fmla="val 63580"/>
                <a:gd name="f354" fmla="val 8379"/>
                <a:gd name="f355" fmla="val 63666"/>
                <a:gd name="f356" fmla="val 8863"/>
                <a:gd name="f357" fmla="val 63752"/>
                <a:gd name="f358" fmla="val 9382"/>
                <a:gd name="f359" fmla="val 64167"/>
                <a:gd name="f360" fmla="val 9900"/>
                <a:gd name="f361" fmla="val 64547"/>
                <a:gd name="f362" fmla="val 10315"/>
                <a:gd name="f363" fmla="val 64666"/>
                <a:gd name="f364" fmla="val 10447"/>
                <a:gd name="f365" fmla="val 64798"/>
                <a:gd name="f366" fmla="val 10498"/>
                <a:gd name="f367" fmla="val 64939"/>
                <a:gd name="f368" fmla="val 65148"/>
                <a:gd name="f369" fmla="val 65375"/>
                <a:gd name="f370" fmla="val 10387"/>
                <a:gd name="f371" fmla="val 65602"/>
                <a:gd name="f372" fmla="val 10263"/>
                <a:gd name="f373" fmla="val 66124"/>
                <a:gd name="f374" fmla="val 9977"/>
                <a:gd name="f375" fmla="val 66711"/>
                <a:gd name="f376" fmla="val 9789"/>
                <a:gd name="f377" fmla="val 67269"/>
                <a:gd name="f378" fmla="val 9556"/>
                <a:gd name="f379" fmla="val 66173"/>
                <a:gd name="f380" fmla="val 11022"/>
                <a:gd name="f381" fmla="val 64072"/>
                <a:gd name="f382" fmla="val 10911"/>
                <a:gd name="f383" fmla="val 62975"/>
                <a:gd name="f384" fmla="val 11974"/>
                <a:gd name="f385" fmla="val 62086"/>
                <a:gd name="f386" fmla="val 12850"/>
                <a:gd name="f387" fmla="val 61268"/>
                <a:gd name="f388" fmla="val 13162"/>
                <a:gd name="f389" fmla="val 60357"/>
                <a:gd name="f390" fmla="val 59993"/>
                <a:gd name="f391" fmla="val 59613"/>
                <a:gd name="f392" fmla="val 13112"/>
                <a:gd name="f393" fmla="val 59207"/>
                <a:gd name="f394" fmla="val 13028"/>
                <a:gd name="f395" fmla="val 58430"/>
                <a:gd name="f396" fmla="val 12873"/>
                <a:gd name="f397" fmla="val 57687"/>
                <a:gd name="f398" fmla="val 12510"/>
                <a:gd name="f399" fmla="val 56926"/>
                <a:gd name="f400" fmla="val 12233"/>
                <a:gd name="f401" fmla="val 57173"/>
                <a:gd name="f402" fmla="val 12050"/>
                <a:gd name="f403" fmla="val 57402"/>
                <a:gd name="f404" fmla="val 11981"/>
                <a:gd name="f405" fmla="val 57619"/>
                <a:gd name="f406" fmla="val 58162"/>
                <a:gd name="f407" fmla="val 58632"/>
                <a:gd name="f408" fmla="val 12416"/>
                <a:gd name="f409" fmla="val 59138"/>
                <a:gd name="f410" fmla="val 12613"/>
                <a:gd name="f411" fmla="val 59332"/>
                <a:gd name="f412" fmla="val 12687"/>
                <a:gd name="f413" fmla="val 59512"/>
                <a:gd name="f414" fmla="val 12718"/>
                <a:gd name="f415" fmla="val 59680"/>
                <a:gd name="f416" fmla="val 60502"/>
                <a:gd name="f417" fmla="val 61062"/>
                <a:gd name="f418" fmla="val 11967"/>
                <a:gd name="f419" fmla="val 61765"/>
                <a:gd name="f420" fmla="val 11680"/>
                <a:gd name="f421" fmla="val 62404"/>
                <a:gd name="f422" fmla="val 11421"/>
                <a:gd name="f423" fmla="val 61903"/>
                <a:gd name="f424" fmla="val 10851"/>
                <a:gd name="f425" fmla="val 61661"/>
                <a:gd name="f426" fmla="val 10384"/>
                <a:gd name="f427" fmla="val 61454"/>
                <a:gd name="f428" fmla="val 9987"/>
                <a:gd name="f429" fmla="val 61921"/>
                <a:gd name="f430" fmla="val 9745"/>
                <a:gd name="f431" fmla="val 62249"/>
                <a:gd name="f432" fmla="val 9537"/>
                <a:gd name="f433" fmla="val 62664"/>
                <a:gd name="f434" fmla="val 63441"/>
                <a:gd name="f435" fmla="val 9226"/>
                <a:gd name="f436" fmla="val 63182"/>
                <a:gd name="f437" fmla="val 8518"/>
                <a:gd name="f438" fmla="val 63018"/>
                <a:gd name="f439" fmla="val 8098"/>
                <a:gd name="f440" fmla="val 62703"/>
                <a:gd name="f441" fmla="val 8030"/>
                <a:gd name="f442" fmla="val 62354"/>
                <a:gd name="f443" fmla="val 62187"/>
                <a:gd name="f444" fmla="val 62013"/>
                <a:gd name="f445" fmla="val 8045"/>
                <a:gd name="f446" fmla="val 61845"/>
                <a:gd name="f447" fmla="val 61771"/>
                <a:gd name="f448" fmla="val 61698"/>
                <a:gd name="f449" fmla="val 8042"/>
                <a:gd name="f450" fmla="val 61627"/>
                <a:gd name="f451" fmla="val 8034"/>
                <a:gd name="f452" fmla="val 61564"/>
                <a:gd name="f453" fmla="val 8027"/>
                <a:gd name="f454" fmla="val 61502"/>
                <a:gd name="f455" fmla="val 8024"/>
                <a:gd name="f456" fmla="val 61440"/>
                <a:gd name="f457" fmla="val 60620"/>
                <a:gd name="f458" fmla="val 59973"/>
                <a:gd name="f459" fmla="val 8583"/>
                <a:gd name="f460" fmla="val 59080"/>
                <a:gd name="f461" fmla="val 59004"/>
                <a:gd name="f462" fmla="val 58925"/>
                <a:gd name="f463" fmla="val 8579"/>
                <a:gd name="f464" fmla="val 58844"/>
                <a:gd name="f465" fmla="val 8570"/>
                <a:gd name="f466" fmla="val 57410"/>
                <a:gd name="f467" fmla="val 8414"/>
                <a:gd name="f468" fmla="val 56391"/>
                <a:gd name="f469" fmla="val 55181"/>
                <a:gd name="f470" fmla="val 7187"/>
                <a:gd name="f471" fmla="val 54440"/>
                <a:gd name="f472" fmla="val 6892"/>
                <a:gd name="f473" fmla="val 53723"/>
                <a:gd name="f474" fmla="val 6767"/>
                <a:gd name="f475" fmla="val 53025"/>
                <a:gd name="f476" fmla="val 51022"/>
                <a:gd name="f477" fmla="val 49177"/>
                <a:gd name="f478" fmla="val 7799"/>
                <a:gd name="f479" fmla="val 47370"/>
                <a:gd name="f480" fmla="val 8812"/>
                <a:gd name="f481" fmla="val 46903"/>
                <a:gd name="f482" fmla="val 9071"/>
                <a:gd name="f483" fmla="val 46765"/>
                <a:gd name="f484" fmla="val 9434"/>
                <a:gd name="f485" fmla="val 46972"/>
                <a:gd name="f486" fmla="val 9969"/>
                <a:gd name="f487" fmla="val 47155"/>
                <a:gd name="f488" fmla="val 10426"/>
                <a:gd name="f489" fmla="val 47351"/>
                <a:gd name="f490" fmla="val 10748"/>
                <a:gd name="f491" fmla="val 47819"/>
                <a:gd name="f492" fmla="val 47883"/>
                <a:gd name="f493" fmla="val 47952"/>
                <a:gd name="f494" fmla="val 10742"/>
                <a:gd name="f495" fmla="val 48026"/>
                <a:gd name="f496" fmla="val 10730"/>
                <a:gd name="f497" fmla="val 50498"/>
                <a:gd name="f498" fmla="val 10280"/>
                <a:gd name="f499" fmla="val 50618"/>
                <a:gd name="f500" fmla="val 50739"/>
                <a:gd name="f501" fmla="val 10229"/>
                <a:gd name="f502" fmla="val 50878"/>
                <a:gd name="f503" fmla="val 10194"/>
                <a:gd name="f504" fmla="val 10298"/>
                <a:gd name="f505" fmla="val 50860"/>
                <a:gd name="f506" fmla="val 10401"/>
                <a:gd name="f507" fmla="val 10505"/>
                <a:gd name="f508" fmla="val 50614"/>
                <a:gd name="f509" fmla="val 11663"/>
                <a:gd name="f510" fmla="val 50148"/>
                <a:gd name="f511" fmla="val 12321"/>
                <a:gd name="f512" fmla="val 49280"/>
                <a:gd name="f513" fmla="val 48931"/>
                <a:gd name="f514" fmla="val 48517"/>
                <a:gd name="f515" fmla="val 12214"/>
                <a:gd name="f516" fmla="val 11991"/>
                <a:gd name="f517" fmla="val 46374"/>
                <a:gd name="f518" fmla="val 11254"/>
                <a:gd name="f519" fmla="val 44693"/>
                <a:gd name="f520" fmla="val 10979"/>
                <a:gd name="f521" fmla="val 42955"/>
                <a:gd name="f522" fmla="val 42002"/>
                <a:gd name="f523" fmla="val 41033"/>
                <a:gd name="f524" fmla="val 11062"/>
                <a:gd name="f525" fmla="val 40042"/>
                <a:gd name="f526" fmla="val 11196"/>
                <a:gd name="f527" fmla="val 38536"/>
                <a:gd name="f528" fmla="val 11404"/>
                <a:gd name="f529" fmla="val 37062"/>
                <a:gd name="f530" fmla="val 12285"/>
                <a:gd name="f531" fmla="val 35569"/>
                <a:gd name="f532" fmla="val 35195"/>
                <a:gd name="f533" fmla="val 34820"/>
                <a:gd name="f534" fmla="val 12230"/>
                <a:gd name="f535" fmla="val 34443"/>
                <a:gd name="f536" fmla="val 12095"/>
                <a:gd name="f537" fmla="val 32698"/>
                <a:gd name="f538" fmla="val 30900"/>
                <a:gd name="f539" fmla="val 11110"/>
                <a:gd name="f540" fmla="val 29068"/>
                <a:gd name="f541" fmla="val 10920"/>
                <a:gd name="f542" fmla="val 27080"/>
                <a:gd name="f543" fmla="val 10698"/>
                <a:gd name="f544" fmla="val 25171"/>
                <a:gd name="f545" fmla="val 10202"/>
                <a:gd name="f546" fmla="val 23146"/>
                <a:gd name="f547" fmla="val 22337"/>
                <a:gd name="f548" fmla="val 21510"/>
                <a:gd name="f549" fmla="val 10281"/>
                <a:gd name="f550" fmla="val 20652"/>
                <a:gd name="f551" fmla="val 18383"/>
                <a:gd name="f552" fmla="val 11055"/>
                <a:gd name="f553" fmla="val 16215"/>
                <a:gd name="f554" fmla="val 12269"/>
                <a:gd name="f555" fmla="val 13793"/>
                <a:gd name="f556" fmla="val 13559"/>
                <a:gd name="f557" fmla="val 13322"/>
                <a:gd name="f558" fmla="val 12258"/>
                <a:gd name="f559" fmla="val 13083"/>
                <a:gd name="f560" fmla="val 13049"/>
                <a:gd name="f561" fmla="val 13015"/>
                <a:gd name="f562" fmla="val 12229"/>
                <a:gd name="f563" fmla="val 12982"/>
                <a:gd name="f564" fmla="val 12176"/>
                <a:gd name="f565" fmla="val 12605"/>
                <a:gd name="f566" fmla="val 12323"/>
                <a:gd name="f567" fmla="val 13287"/>
                <a:gd name="f568" fmla="val 12498"/>
                <a:gd name="f569" fmla="val 14071"/>
                <a:gd name="f570" fmla="val 12325"/>
                <a:gd name="f571" fmla="val 14707"/>
                <a:gd name="f572" fmla="val 11687"/>
                <a:gd name="f573" fmla="val 11510"/>
                <a:gd name="f574" fmla="val 11296"/>
                <a:gd name="f575" fmla="val 14658"/>
                <a:gd name="f576" fmla="val 11044"/>
                <a:gd name="f577" fmla="val 14549"/>
                <a:gd name="f578" fmla="val 10655"/>
                <a:gd name="f579" fmla="val 14378"/>
                <a:gd name="f580" fmla="val 10292"/>
                <a:gd name="f581" fmla="val 14308"/>
                <a:gd name="f582" fmla="val 9947"/>
                <a:gd name="f583" fmla="val 9034"/>
                <a:gd name="f584" fmla="val 8242"/>
                <a:gd name="f585" fmla="val 14801"/>
                <a:gd name="f586" fmla="val 7415"/>
                <a:gd name="f587" fmla="val 15240"/>
                <a:gd name="f588" fmla="val 6965"/>
                <a:gd name="f589" fmla="val 15482"/>
                <a:gd name="f590" fmla="val 6672"/>
                <a:gd name="f591" fmla="val 15914"/>
                <a:gd name="f592" fmla="val 6879"/>
                <a:gd name="f593" fmla="val 16467"/>
                <a:gd name="f594" fmla="val 7027"/>
                <a:gd name="f595" fmla="val 16886"/>
                <a:gd name="f596" fmla="val 7334"/>
                <a:gd name="f597" fmla="val 16988"/>
                <a:gd name="f598" fmla="val 7700"/>
                <a:gd name="f599" fmla="val 7802"/>
                <a:gd name="f600" fmla="val 7910"/>
                <a:gd name="f601" fmla="val 16980"/>
                <a:gd name="f602" fmla="val 8020"/>
                <a:gd name="f603" fmla="val 16968"/>
                <a:gd name="f604" fmla="val 8305"/>
                <a:gd name="f605" fmla="val 16929"/>
                <a:gd name="f606" fmla="val 8590"/>
                <a:gd name="f607" fmla="val 16910"/>
                <a:gd name="f608" fmla="val 8875"/>
                <a:gd name="f609" fmla="val 8970"/>
                <a:gd name="f610" fmla="val 9065"/>
                <a:gd name="f611" fmla="val 16912"/>
                <a:gd name="f612" fmla="val 9160"/>
                <a:gd name="f613" fmla="val 16917"/>
                <a:gd name="f614" fmla="val 9186"/>
                <a:gd name="f615" fmla="val 16919"/>
                <a:gd name="f616" fmla="val 9214"/>
                <a:gd name="f617" fmla="val 16920"/>
                <a:gd name="f618" fmla="val 9242"/>
                <a:gd name="f619" fmla="val 9458"/>
                <a:gd name="f620" fmla="val 9735"/>
                <a:gd name="f621" fmla="val 16862"/>
                <a:gd name="f622" fmla="val 10131"/>
                <a:gd name="f623" fmla="val 10266"/>
                <a:gd name="f624" fmla="val 16906"/>
                <a:gd name="f625" fmla="val 17072"/>
                <a:gd name="f626" fmla="val 17498"/>
                <a:gd name="f627" fmla="val 9728"/>
                <a:gd name="f628" fmla="val 17637"/>
                <a:gd name="f629" fmla="val 9291"/>
                <a:gd name="f630" fmla="val 9141"/>
                <a:gd name="f631" fmla="val 17633"/>
                <a:gd name="f632" fmla="val 9074"/>
                <a:gd name="f633" fmla="val 17625"/>
                <a:gd name="f634" fmla="val 8873"/>
                <a:gd name="f635" fmla="val 17604"/>
                <a:gd name="f636" fmla="val 8677"/>
                <a:gd name="f637" fmla="val 17594"/>
                <a:gd name="f638" fmla="val 8484"/>
                <a:gd name="f639" fmla="val 6314"/>
                <a:gd name="f640" fmla="val 4587"/>
                <a:gd name="f641" fmla="val 18859"/>
                <a:gd name="f642" fmla="val 2714"/>
                <a:gd name="f643" fmla="val 19716"/>
                <a:gd name="f644" fmla="val 1193"/>
                <a:gd name="f645" fmla="val 20407"/>
                <a:gd name="f646" fmla="val 2351"/>
                <a:gd name="f647" fmla="val 21548"/>
                <a:gd name="f648" fmla="val 2282"/>
                <a:gd name="f649" fmla="val 22429"/>
                <a:gd name="f650" fmla="val 2264"/>
                <a:gd name="f651" fmla="val 22814"/>
                <a:gd name="f652" fmla="val 2455"/>
                <a:gd name="f653" fmla="val 22907"/>
                <a:gd name="f654" fmla="val 2706"/>
                <a:gd name="f655" fmla="val 2939"/>
                <a:gd name="f656" fmla="val 3223"/>
                <a:gd name="f657" fmla="val 22827"/>
                <a:gd name="f658" fmla="val 3440"/>
                <a:gd name="f659" fmla="val 3665"/>
                <a:gd name="f660" fmla="val 3872"/>
                <a:gd name="f661" fmla="val 22982"/>
                <a:gd name="f662" fmla="val 4079"/>
                <a:gd name="f663" fmla="val 23069"/>
                <a:gd name="f664" fmla="val 3924"/>
                <a:gd name="f665" fmla="val 23242"/>
                <a:gd name="f666" fmla="val 3751"/>
                <a:gd name="f667" fmla="val 23380"/>
                <a:gd name="f668" fmla="val 3544"/>
                <a:gd name="f669" fmla="val 23501"/>
                <a:gd name="f670" fmla="val 2610"/>
                <a:gd name="f671" fmla="val 23881"/>
                <a:gd name="f672" fmla="val 1643"/>
                <a:gd name="f673" fmla="val 24192"/>
                <a:gd name="f674" fmla="val 709"/>
                <a:gd name="f675" fmla="val 24589"/>
                <a:gd name="f676" fmla="val 329"/>
                <a:gd name="f677" fmla="val 24745"/>
                <a:gd name="f678" fmla="val 1"/>
                <a:gd name="f679" fmla="val 25142"/>
                <a:gd name="f680" fmla="val 226"/>
                <a:gd name="f681" fmla="val 25609"/>
                <a:gd name="f682" fmla="val 325"/>
                <a:gd name="f683" fmla="val 25816"/>
                <a:gd name="f684" fmla="val 462"/>
                <a:gd name="f685" fmla="val 25880"/>
                <a:gd name="f686" fmla="val 615"/>
                <a:gd name="f687" fmla="val 807"/>
                <a:gd name="f688" fmla="val 1026"/>
                <a:gd name="f689" fmla="val 25778"/>
                <a:gd name="f690" fmla="val 1228"/>
                <a:gd name="f691" fmla="val 25730"/>
                <a:gd name="f692" fmla="val 2248"/>
                <a:gd name="f693" fmla="val 25454"/>
                <a:gd name="f694" fmla="val 3354"/>
                <a:gd name="f695" fmla="val 25350"/>
                <a:gd name="f696" fmla="val 4252"/>
                <a:gd name="f697" fmla="val 24866"/>
                <a:gd name="f698" fmla="val 4601"/>
                <a:gd name="f699" fmla="val 24679"/>
                <a:gd name="f700" fmla="val 4965"/>
                <a:gd name="f701" fmla="val 24620"/>
                <a:gd name="f702" fmla="val 5336"/>
                <a:gd name="f703" fmla="val 5952"/>
                <a:gd name="f704" fmla="val 6585"/>
                <a:gd name="f705" fmla="val 24782"/>
                <a:gd name="f706" fmla="val 7191"/>
                <a:gd name="f707" fmla="val 7702"/>
                <a:gd name="f708" fmla="val 8195"/>
                <a:gd name="f709" fmla="val 24667"/>
                <a:gd name="f710" fmla="val 8642"/>
                <a:gd name="f711" fmla="val 24244"/>
                <a:gd name="f712" fmla="val 9143"/>
                <a:gd name="f713" fmla="val 23760"/>
                <a:gd name="f714" fmla="val 9627"/>
                <a:gd name="f715" fmla="val 23276"/>
                <a:gd name="f716" fmla="val 10128"/>
                <a:gd name="f717" fmla="val 22809"/>
                <a:gd name="f718" fmla="val 10518"/>
                <a:gd name="f719" fmla="val 22438"/>
                <a:gd name="f720" fmla="val 10935"/>
                <a:gd name="f721" fmla="val 22335"/>
                <a:gd name="f722" fmla="val 11366"/>
                <a:gd name="f723" fmla="val 11904"/>
                <a:gd name="f724" fmla="val 12465"/>
                <a:gd name="f725" fmla="val 22495"/>
                <a:gd name="f726" fmla="val 13026"/>
                <a:gd name="f727" fmla="val 13515"/>
                <a:gd name="f728" fmla="val 22465"/>
                <a:gd name="f729" fmla="val 13757"/>
                <a:gd name="f730" fmla="val 22377"/>
                <a:gd name="f731" fmla="val 14876"/>
                <a:gd name="f732" fmla="val 21972"/>
                <a:gd name="f733" fmla="val 15968"/>
                <a:gd name="f734" fmla="val 21278"/>
                <a:gd name="f735" fmla="val 17215"/>
                <a:gd name="f736" fmla="val 17721"/>
                <a:gd name="f737" fmla="val 18252"/>
                <a:gd name="f738" fmla="val 21392"/>
                <a:gd name="f739" fmla="val 18820"/>
                <a:gd name="f740" fmla="val 21686"/>
                <a:gd name="f741" fmla="val 20272"/>
                <a:gd name="f742" fmla="val 22242"/>
                <a:gd name="f743" fmla="val 22343"/>
                <a:gd name="f744" fmla="val 21966"/>
                <a:gd name="f745" fmla="val 24780"/>
                <a:gd name="f746" fmla="val 21914"/>
                <a:gd name="f747" fmla="val 25212"/>
                <a:gd name="f748" fmla="val 22104"/>
                <a:gd name="f749" fmla="val 25868"/>
                <a:gd name="f750" fmla="val 22415"/>
                <a:gd name="f751" fmla="val 26127"/>
                <a:gd name="f752" fmla="val 23746"/>
                <a:gd name="f753" fmla="val 27251"/>
                <a:gd name="f754" fmla="val 23659"/>
                <a:gd name="f755" fmla="val 29411"/>
                <a:gd name="f756" fmla="val 23210"/>
                <a:gd name="f757" fmla="val 29981"/>
                <a:gd name="f758" fmla="val 22052"/>
                <a:gd name="f759" fmla="val 31485"/>
                <a:gd name="f760" fmla="val 22484"/>
                <a:gd name="f761" fmla="val 32573"/>
                <a:gd name="f762" fmla="val 22985"/>
                <a:gd name="f763" fmla="val 33973"/>
                <a:gd name="f764" fmla="val 23124"/>
                <a:gd name="f765" fmla="val 34405"/>
                <a:gd name="f766" fmla="val 22795"/>
                <a:gd name="f767" fmla="val 35045"/>
                <a:gd name="f768" fmla="val 22553"/>
                <a:gd name="f769" fmla="val 35529"/>
                <a:gd name="f770" fmla="val 21447"/>
                <a:gd name="f771" fmla="val 37844"/>
                <a:gd name="f772" fmla="val 19356"/>
                <a:gd name="f773" fmla="val 39469"/>
                <a:gd name="f774" fmla="val 18233"/>
                <a:gd name="f775" fmla="val 41802"/>
                <a:gd name="f776" fmla="val 17455"/>
                <a:gd name="f777" fmla="val 43409"/>
                <a:gd name="f778" fmla="val 17058"/>
                <a:gd name="f779" fmla="val 48783"/>
                <a:gd name="f780" fmla="val 18354"/>
                <a:gd name="f781" fmla="val 49734"/>
                <a:gd name="f782" fmla="val 20220"/>
                <a:gd name="f783" fmla="val 51116"/>
                <a:gd name="f784" fmla="val 19927"/>
                <a:gd name="f785" fmla="val 52862"/>
                <a:gd name="f786" fmla="val 20238"/>
                <a:gd name="f787" fmla="val 54659"/>
                <a:gd name="f788" fmla="val 20428"/>
                <a:gd name="f789" fmla="val 55748"/>
                <a:gd name="f790" fmla="val 20410"/>
                <a:gd name="f791" fmla="val 57528"/>
                <a:gd name="f792" fmla="val 20687"/>
                <a:gd name="f793" fmla="val 57752"/>
                <a:gd name="f794" fmla="val 22380"/>
                <a:gd name="f795" fmla="val 59083"/>
                <a:gd name="f796" fmla="val 61364"/>
                <a:gd name="f797" fmla="val 23625"/>
                <a:gd name="f798" fmla="val 62764"/>
                <a:gd name="f799" fmla="val 23915"/>
                <a:gd name="f800" fmla="val 63066"/>
                <a:gd name="f801" fmla="val 24197"/>
                <a:gd name="f802" fmla="val 63258"/>
                <a:gd name="f803" fmla="val 24508"/>
                <a:gd name="f804" fmla="val 24660"/>
                <a:gd name="f805" fmla="val 24820"/>
                <a:gd name="f806" fmla="val 63212"/>
                <a:gd name="f807" fmla="val 24990"/>
                <a:gd name="f808" fmla="val 63110"/>
                <a:gd name="f809" fmla="val 25508"/>
                <a:gd name="f810" fmla="val 62816"/>
                <a:gd name="f811" fmla="val 25526"/>
                <a:gd name="f812" fmla="val 62246"/>
                <a:gd name="f813" fmla="val 25197"/>
                <a:gd name="f814" fmla="val 61831"/>
                <a:gd name="f815" fmla="val 23607"/>
                <a:gd name="f816" fmla="val 59671"/>
                <a:gd name="f817" fmla="val 56888"/>
                <a:gd name="f818" fmla="val 22536"/>
                <a:gd name="f819" fmla="val 54590"/>
                <a:gd name="f820" fmla="val 54348"/>
                <a:gd name="f821" fmla="val 22605"/>
                <a:gd name="f822" fmla="val 53933"/>
                <a:gd name="f823" fmla="val 22692"/>
                <a:gd name="f824" fmla="val 53605"/>
                <a:gd name="f825" fmla="val 22704"/>
                <a:gd name="f826" fmla="val 53568"/>
                <a:gd name="f827" fmla="val 22878"/>
                <a:gd name="f828" fmla="val 53539"/>
                <a:gd name="f829" fmla="val 22981"/>
                <a:gd name="f830" fmla="val 23021"/>
                <a:gd name="f831" fmla="val 23050"/>
                <a:gd name="f832" fmla="val 53543"/>
                <a:gd name="f833" fmla="val 23054"/>
                <a:gd name="f834" fmla="val 53553"/>
                <a:gd name="f835" fmla="val 23175"/>
                <a:gd name="f836" fmla="val 53812"/>
                <a:gd name="f837" fmla="val 23366"/>
                <a:gd name="f838" fmla="val 54106"/>
                <a:gd name="f839" fmla="val 54400"/>
                <a:gd name="f840" fmla="val 23383"/>
                <a:gd name="f841" fmla="val 56819"/>
                <a:gd name="f842" fmla="val 24973"/>
                <a:gd name="f843" fmla="val 58617"/>
                <a:gd name="f844" fmla="val 26027"/>
                <a:gd name="f845" fmla="val 60569"/>
                <a:gd name="f846" fmla="val 26977"/>
                <a:gd name="f847" fmla="val 62297"/>
                <a:gd name="f848" fmla="val 28654"/>
                <a:gd name="f849" fmla="val 63663"/>
                <a:gd name="f850" fmla="val 27720"/>
                <a:gd name="f851" fmla="val 65978"/>
                <a:gd name="f852" fmla="val 27530"/>
                <a:gd name="f853" fmla="val 66445"/>
                <a:gd name="f854" fmla="val 27928"/>
                <a:gd name="f855" fmla="val 66791"/>
                <a:gd name="f856" fmla="val 28273"/>
                <a:gd name="f857" fmla="val 67136"/>
                <a:gd name="f858" fmla="val 29138"/>
                <a:gd name="f859" fmla="val 68000"/>
                <a:gd name="f860" fmla="val 30226"/>
                <a:gd name="f861" fmla="val 68536"/>
                <a:gd name="f862" fmla="val 31246"/>
                <a:gd name="f863" fmla="val 69193"/>
                <a:gd name="f864" fmla="val 32910"/>
                <a:gd name="f865" fmla="val 70222"/>
                <a:gd name="f866" fmla="val 34447"/>
                <a:gd name="f867" fmla="val 71516"/>
                <a:gd name="f868" fmla="val 36422"/>
                <a:gd name="f869" fmla="val 36867"/>
                <a:gd name="f870" fmla="val 37334"/>
                <a:gd name="f871" fmla="val 71451"/>
                <a:gd name="f872" fmla="val 37830"/>
                <a:gd name="f873" fmla="val 71301"/>
                <a:gd name="f874" fmla="val 37930"/>
                <a:gd name="f875" fmla="val 71272"/>
                <a:gd name="f876" fmla="val 38022"/>
                <a:gd name="f877" fmla="val 71258"/>
                <a:gd name="f878" fmla="val 38107"/>
                <a:gd name="f879" fmla="val 38527"/>
                <a:gd name="f880" fmla="val 38793"/>
                <a:gd name="f881" fmla="val 71582"/>
                <a:gd name="f882" fmla="val 39023"/>
                <a:gd name="f883" fmla="val 71941"/>
                <a:gd name="f884" fmla="val 39748"/>
                <a:gd name="f885" fmla="val 73098"/>
                <a:gd name="f886" fmla="val 40768"/>
                <a:gd name="f887" fmla="val 73721"/>
                <a:gd name="f888" fmla="val 42116"/>
                <a:gd name="f889" fmla="val 74032"/>
                <a:gd name="f890" fmla="val 43585"/>
                <a:gd name="f891" fmla="val 74360"/>
                <a:gd name="f892" fmla="val 45296"/>
                <a:gd name="f893" fmla="val 74775"/>
                <a:gd name="f894" fmla="val 45745"/>
                <a:gd name="f895" fmla="val 76399"/>
                <a:gd name="f896" fmla="val 46194"/>
                <a:gd name="f897" fmla="val 78110"/>
                <a:gd name="f898" fmla="val 47439"/>
                <a:gd name="f899" fmla="val 79112"/>
                <a:gd name="f900" fmla="val 48648"/>
                <a:gd name="f901" fmla="val 79907"/>
                <a:gd name="f902" fmla="val 49237"/>
                <a:gd name="f903" fmla="val 80296"/>
                <a:gd name="f904" fmla="val 50039"/>
                <a:gd name="f905" fmla="val 81326"/>
                <a:gd name="f906" fmla="val 50895"/>
                <a:gd name="f907" fmla="val 51372"/>
                <a:gd name="f908" fmla="val 51865"/>
                <a:gd name="f909" fmla="val 81007"/>
                <a:gd name="f910" fmla="val 52347"/>
                <a:gd name="f911" fmla="val 80080"/>
                <a:gd name="f912" fmla="val 52462"/>
                <a:gd name="f913" fmla="val 79850"/>
                <a:gd name="f914" fmla="val 52631"/>
                <a:gd name="f915" fmla="val 79714"/>
                <a:gd name="f916" fmla="val 52813"/>
                <a:gd name="f917" fmla="val 53013"/>
                <a:gd name="f918" fmla="val 53228"/>
                <a:gd name="f919" fmla="val 79880"/>
                <a:gd name="f920" fmla="val 53401"/>
                <a:gd name="f921" fmla="val 80270"/>
                <a:gd name="f922" fmla="val 54593"/>
                <a:gd name="f923" fmla="val 83156"/>
                <a:gd name="f924" fmla="val 53919"/>
                <a:gd name="f925" fmla="val 85697"/>
                <a:gd name="f926" fmla="val 51621"/>
                <a:gd name="f927" fmla="val 87943"/>
                <a:gd name="f928" fmla="val 89049"/>
                <a:gd name="f929" fmla="val 49806"/>
                <a:gd name="f930" fmla="val 90604"/>
                <a:gd name="f931" fmla="val 50774"/>
                <a:gd name="f932" fmla="val 92194"/>
                <a:gd name="f933" fmla="val 51085"/>
                <a:gd name="f934" fmla="val 92730"/>
                <a:gd name="f935" fmla="val 51068"/>
                <a:gd name="f936" fmla="val 92886"/>
                <a:gd name="f937" fmla="val 50688"/>
                <a:gd name="f938" fmla="val 93283"/>
                <a:gd name="f939" fmla="val 49685"/>
                <a:gd name="f940" fmla="val 94337"/>
                <a:gd name="f941" fmla="val 49703"/>
                <a:gd name="f942" fmla="val 95875"/>
                <a:gd name="f943" fmla="val 50567"/>
                <a:gd name="f944" fmla="val 96636"/>
                <a:gd name="f945" fmla="val 52208"/>
                <a:gd name="f946" fmla="val 98087"/>
                <a:gd name="f947" fmla="val 52986"/>
                <a:gd name="f948" fmla="val 99971"/>
                <a:gd name="f949" fmla="val 53971"/>
                <a:gd name="f950" fmla="val 101803"/>
                <a:gd name="f951" fmla="val 55440"/>
                <a:gd name="f952" fmla="val 104516"/>
                <a:gd name="f953" fmla="val 56771"/>
                <a:gd name="f954" fmla="val 107281"/>
                <a:gd name="f955" fmla="val 59933"/>
                <a:gd name="f956" fmla="val 108629"/>
                <a:gd name="f957" fmla="val 109372"/>
                <a:gd name="f958" fmla="val 62629"/>
                <a:gd name="f959" fmla="val 111014"/>
                <a:gd name="f960" fmla="val 113122"/>
                <a:gd name="f961" fmla="val 62716"/>
                <a:gd name="f962" fmla="val 116319"/>
                <a:gd name="f963" fmla="val 62871"/>
                <a:gd name="f964" fmla="val 119516"/>
                <a:gd name="f965" fmla="val 63096"/>
                <a:gd name="f966" fmla="val 122713"/>
                <a:gd name="f967" fmla="val 63251"/>
                <a:gd name="f968" fmla="val 125115"/>
                <a:gd name="f969" fmla="val 64426"/>
                <a:gd name="f970" fmla="val 127431"/>
                <a:gd name="f971" fmla="val 63631"/>
                <a:gd name="f972" fmla="val 129920"/>
                <a:gd name="f973" fmla="val 63303"/>
                <a:gd name="f974" fmla="val 130922"/>
                <a:gd name="f975" fmla="val 63459"/>
                <a:gd name="f976" fmla="val 131907"/>
                <a:gd name="f977" fmla="val 63839"/>
                <a:gd name="f978" fmla="val 132875"/>
                <a:gd name="f979" fmla="val 64323"/>
                <a:gd name="f980" fmla="val 134067"/>
                <a:gd name="f981" fmla="val 64461"/>
                <a:gd name="f982" fmla="val 135363"/>
                <a:gd name="f983" fmla="val 64288"/>
                <a:gd name="f984" fmla="val 136642"/>
                <a:gd name="f985" fmla="val 64184"/>
                <a:gd name="f986" fmla="val 137593"/>
                <a:gd name="f987" fmla="val 64582"/>
                <a:gd name="f988" fmla="val 138664"/>
                <a:gd name="f989" fmla="val 65653"/>
                <a:gd name="f990" fmla="val 139148"/>
                <a:gd name="f991" fmla="val 65680"/>
                <a:gd name="f992" fmla="val 139159"/>
                <a:gd name="f993" fmla="val 65711"/>
                <a:gd name="f994" fmla="val 139163"/>
                <a:gd name="f995" fmla="val 65743"/>
                <a:gd name="f996" fmla="val 65886"/>
                <a:gd name="f997" fmla="val 66069"/>
                <a:gd name="f998" fmla="val 139076"/>
                <a:gd name="f999" fmla="val 66205"/>
                <a:gd name="f1000" fmla="val 66332"/>
                <a:gd name="f1001" fmla="val 66419"/>
                <a:gd name="f1002" fmla="val 139151"/>
                <a:gd name="f1003" fmla="val 66397"/>
                <a:gd name="f1004" fmla="val 139442"/>
                <a:gd name="f1005" fmla="val 66362"/>
                <a:gd name="f1006" fmla="val 139995"/>
                <a:gd name="f1007" fmla="val 67071"/>
                <a:gd name="f1008" fmla="val 140565"/>
                <a:gd name="f1009" fmla="val 66293"/>
                <a:gd name="f1010" fmla="val 141135"/>
                <a:gd name="f1011" fmla="val 65895"/>
                <a:gd name="f1012" fmla="val 141412"/>
                <a:gd name="f1013" fmla="val 65360"/>
                <a:gd name="f1014" fmla="val 142259"/>
                <a:gd name="f1015" fmla="val 65774"/>
                <a:gd name="f1016" fmla="val 142414"/>
                <a:gd name="f1017" fmla="val 66898"/>
                <a:gd name="f1018" fmla="val 142846"/>
                <a:gd name="f1019" fmla="val 66500"/>
                <a:gd name="f1020" fmla="val 143797"/>
                <a:gd name="f1021" fmla="val 66777"/>
                <a:gd name="f1022" fmla="val 144488"/>
                <a:gd name="f1023" fmla="val 67468"/>
                <a:gd name="f1024" fmla="val 146164"/>
                <a:gd name="f1025" fmla="val 68505"/>
                <a:gd name="f1026" fmla="val 147668"/>
                <a:gd name="f1027" fmla="val 69801"/>
                <a:gd name="f1028" fmla="val 148929"/>
                <a:gd name="f1029" fmla="val 150906"/>
                <a:gd name="f1030" fmla="val 74091"/>
                <a:gd name="f1031" fmla="val 152091"/>
                <a:gd name="f1032" fmla="val 76808"/>
                <a:gd name="f1033" fmla="val 77226"/>
                <a:gd name="f1034" fmla="val 77656"/>
                <a:gd name="f1035" fmla="val 152063"/>
                <a:gd name="f1036" fmla="val 78096"/>
                <a:gd name="f1037" fmla="val 152005"/>
                <a:gd name="f1038" fmla="val 78355"/>
                <a:gd name="f1039" fmla="val 151953"/>
                <a:gd name="f1040" fmla="val 78580"/>
                <a:gd name="f1041" fmla="val 151781"/>
                <a:gd name="f1042" fmla="val 78718"/>
                <a:gd name="f1043" fmla="val 151556"/>
                <a:gd name="f1044" fmla="val 78874"/>
                <a:gd name="f1045" fmla="val 151262"/>
                <a:gd name="f1046" fmla="val 78615"/>
                <a:gd name="f1047" fmla="val 151038"/>
                <a:gd name="f1048" fmla="val 150882"/>
                <a:gd name="f1049" fmla="val 77595"/>
                <a:gd name="f1050" fmla="val 150415"/>
                <a:gd name="f1051" fmla="val 76835"/>
                <a:gd name="f1052" fmla="val 149914"/>
                <a:gd name="f1053" fmla="val 76040"/>
                <a:gd name="f1054" fmla="val 149482"/>
                <a:gd name="f1055" fmla="val 73914"/>
                <a:gd name="f1056" fmla="val 148342"/>
                <a:gd name="f1057" fmla="val 73551"/>
                <a:gd name="f1058" fmla="val 146648"/>
                <a:gd name="f1059" fmla="val 74899"/>
                <a:gd name="f1060" fmla="val 144695"/>
                <a:gd name="f1061" fmla="val 75608"/>
                <a:gd name="f1062" fmla="val 143658"/>
                <a:gd name="f1063" fmla="val 75694"/>
                <a:gd name="f1064" fmla="val 142570"/>
                <a:gd name="f1065" fmla="val 74173"/>
                <a:gd name="f1066" fmla="val 142017"/>
                <a:gd name="f1067" fmla="val 141861"/>
                <a:gd name="f1068" fmla="val 72929"/>
                <a:gd name="f1069" fmla="val 141550"/>
                <a:gd name="f1070" fmla="val 140997"/>
                <a:gd name="f1071" fmla="val 74260"/>
                <a:gd name="f1072" fmla="val 140340"/>
                <a:gd name="f1073" fmla="val 139597"/>
                <a:gd name="f1074" fmla="val 138837"/>
                <a:gd name="f1075" fmla="val 74605"/>
                <a:gd name="f1076" fmla="val 137783"/>
                <a:gd name="f1077" fmla="val 73534"/>
                <a:gd name="f1078" fmla="val 136193"/>
                <a:gd name="f1079" fmla="val 75677"/>
                <a:gd name="f1080" fmla="val 135985"/>
                <a:gd name="f1081" fmla="val 75746"/>
                <a:gd name="f1082" fmla="val 75850"/>
                <a:gd name="f1083" fmla="val 135588"/>
                <a:gd name="f1084" fmla="val 75798"/>
                <a:gd name="f1085" fmla="val 135432"/>
                <a:gd name="f1086" fmla="val 75444"/>
                <a:gd name="f1087" fmla="val 134260"/>
                <a:gd name="f1088" fmla="val 75867"/>
                <a:gd name="f1089" fmla="val 133923"/>
                <a:gd name="f1090" fmla="val 76900"/>
                <a:gd name="f1091" fmla="val 76978"/>
                <a:gd name="f1092" fmla="val 77060"/>
                <a:gd name="f1093" fmla="val 133925"/>
                <a:gd name="f1094" fmla="val 133929"/>
                <a:gd name="f1095" fmla="val 77188"/>
                <a:gd name="f1096" fmla="val 133931"/>
                <a:gd name="f1097" fmla="val 77231"/>
                <a:gd name="f1098" fmla="val 133932"/>
                <a:gd name="f1099" fmla="val 77272"/>
                <a:gd name="f1100" fmla="val 78202"/>
                <a:gd name="f1101" fmla="val 78980"/>
                <a:gd name="f1102" fmla="val 133388"/>
                <a:gd name="f1103" fmla="val 79427"/>
                <a:gd name="f1104" fmla="val 132512"/>
                <a:gd name="f1105" fmla="val 79859"/>
                <a:gd name="f1106" fmla="val 131648"/>
                <a:gd name="f1107" fmla="val 79738"/>
                <a:gd name="f1108" fmla="val 130836"/>
                <a:gd name="f1109" fmla="val 79047"/>
                <a:gd name="f1110" fmla="val 130110"/>
                <a:gd name="f1111" fmla="val 78857"/>
                <a:gd name="f1112" fmla="val 129902"/>
                <a:gd name="f1113" fmla="val 78822"/>
                <a:gd name="f1114" fmla="val 129557"/>
                <a:gd name="f1115" fmla="val 78701"/>
                <a:gd name="f1116" fmla="val 129280"/>
                <a:gd name="f1117" fmla="val 78977"/>
                <a:gd name="f1118" fmla="val 129298"/>
                <a:gd name="f1119" fmla="val 79237"/>
                <a:gd name="f1120" fmla="val 129332"/>
                <a:gd name="f1121" fmla="val 79513"/>
                <a:gd name="f1122" fmla="val 129384"/>
                <a:gd name="f1123" fmla="val 79669"/>
                <a:gd name="f1124" fmla="val 129427"/>
                <a:gd name="f1125" fmla="val 79830"/>
                <a:gd name="f1126" fmla="val 129448"/>
                <a:gd name="f1127" fmla="val 79991"/>
                <a:gd name="f1128" fmla="val 80347"/>
                <a:gd name="f1129" fmla="val 80702"/>
                <a:gd name="f1130" fmla="val 129344"/>
                <a:gd name="f1131" fmla="val 80999"/>
                <a:gd name="f1132" fmla="val 129142"/>
                <a:gd name="f1133" fmla="val 82900"/>
                <a:gd name="f1134" fmla="val 128001"/>
                <a:gd name="f1135" fmla="val 83350"/>
                <a:gd name="f1136" fmla="val 125841"/>
                <a:gd name="f1137" fmla="val 84473"/>
                <a:gd name="f1138" fmla="val 124148"/>
                <a:gd name="f1139" fmla="val 85216"/>
                <a:gd name="f1140" fmla="val 123024"/>
                <a:gd name="f1141" fmla="val 86149"/>
                <a:gd name="f1142" fmla="val 121815"/>
                <a:gd name="f1143" fmla="val 85544"/>
                <a:gd name="f1144" fmla="val 120225"/>
                <a:gd name="f1145" fmla="val 85026"/>
                <a:gd name="f1146" fmla="val 118808"/>
                <a:gd name="f1147" fmla="val 85959"/>
                <a:gd name="f1148" fmla="val 118186"/>
                <a:gd name="f1149" fmla="val 86927"/>
                <a:gd name="f1150" fmla="val 117356"/>
                <a:gd name="f1151" fmla="val 88258"/>
                <a:gd name="f1152" fmla="val 116233"/>
                <a:gd name="f1153" fmla="val 90314"/>
                <a:gd name="f1154" fmla="val 116371"/>
                <a:gd name="f1155" fmla="val 91230"/>
                <a:gd name="f1156" fmla="val 115213"/>
                <a:gd name="f1157" fmla="val 93096"/>
                <a:gd name="f1158" fmla="val 112846"/>
                <a:gd name="f1159" fmla="val 93788"/>
                <a:gd name="f1160" fmla="val 109908"/>
                <a:gd name="f1161" fmla="val 93874"/>
                <a:gd name="f1162" fmla="val 106866"/>
                <a:gd name="f1163" fmla="val 93909"/>
                <a:gd name="f1164" fmla="val 105743"/>
                <a:gd name="f1165" fmla="val 93563"/>
                <a:gd name="f1166" fmla="val 104637"/>
                <a:gd name="f1167" fmla="val 94635"/>
                <a:gd name="f1168" fmla="val 103635"/>
                <a:gd name="f1169" fmla="val 95637"/>
                <a:gd name="f1170" fmla="val 102650"/>
                <a:gd name="f1171" fmla="val 96432"/>
                <a:gd name="f1172" fmla="val 101492"/>
                <a:gd name="f1173" fmla="val 97002"/>
                <a:gd name="f1174" fmla="val 100213"/>
                <a:gd name="f1175" fmla="val 98350"/>
                <a:gd name="f1176" fmla="val 97189"/>
                <a:gd name="f1177" fmla="val 95668"/>
                <a:gd name="f1178" fmla="val 93770"/>
                <a:gd name="f1179" fmla="val 93404"/>
                <a:gd name="f1180" fmla="val 92864"/>
                <a:gd name="f1181" fmla="val 92866"/>
                <a:gd name="f1182" fmla="val 92012"/>
                <a:gd name="f1183" fmla="val 92178"/>
                <a:gd name="f1184" fmla="val 90923"/>
                <a:gd name="f1185" fmla="val 90787"/>
                <a:gd name="f1186" fmla="val 90648"/>
                <a:gd name="f1187" fmla="val 92189"/>
                <a:gd name="f1188" fmla="val 90504"/>
                <a:gd name="f1189" fmla="val 92212"/>
                <a:gd name="f1190" fmla="val 90375"/>
                <a:gd name="f1191" fmla="val 92232"/>
                <a:gd name="f1192" fmla="val 90250"/>
                <a:gd name="f1193" fmla="val 92241"/>
                <a:gd name="f1194" fmla="val 90128"/>
                <a:gd name="f1195" fmla="val 89316"/>
                <a:gd name="f1196" fmla="val 88640"/>
                <a:gd name="f1197" fmla="val 91827"/>
                <a:gd name="f1198" fmla="val 87964"/>
                <a:gd name="f1199" fmla="val 91451"/>
                <a:gd name="f1200" fmla="val 86720"/>
                <a:gd name="f1201" fmla="val 90760"/>
                <a:gd name="f1202" fmla="val 85423"/>
                <a:gd name="f1203" fmla="val 90190"/>
                <a:gd name="f1204" fmla="val 84076"/>
                <a:gd name="f1205" fmla="val 89740"/>
                <a:gd name="f1206" fmla="val 83419"/>
                <a:gd name="f1207" fmla="val 89533"/>
                <a:gd name="f1208" fmla="val 82365"/>
                <a:gd name="f1209" fmla="val 89412"/>
                <a:gd name="f1210" fmla="val 82226"/>
                <a:gd name="f1211" fmla="val 88306"/>
                <a:gd name="f1212" fmla="val 81898"/>
                <a:gd name="f1213" fmla="val 85511"/>
                <a:gd name="f1214" fmla="val 80349"/>
                <a:gd name="f1215" fmla="val 82231"/>
                <a:gd name="f1216" fmla="val 77208"/>
                <a:gd name="f1217" fmla="val 77047"/>
                <a:gd name="f1218" fmla="val 76883"/>
                <a:gd name="f1219" fmla="val 82240"/>
                <a:gd name="f1220" fmla="val 76714"/>
                <a:gd name="f1221" fmla="val 82258"/>
                <a:gd name="f1222" fmla="val 76610"/>
                <a:gd name="f1223" fmla="val 82274"/>
                <a:gd name="f1224" fmla="val 76507"/>
                <a:gd name="f1225" fmla="val 82282"/>
                <a:gd name="f1226" fmla="val 76405"/>
                <a:gd name="f1227" fmla="val 75873"/>
                <a:gd name="f1228" fmla="val 75365"/>
                <a:gd name="f1229" fmla="val 82061"/>
                <a:gd name="f1230" fmla="val 75003"/>
                <a:gd name="f1231" fmla="val 81670"/>
                <a:gd name="f1232" fmla="val 80478"/>
                <a:gd name="f1233" fmla="val 79147"/>
                <a:gd name="f1234" fmla="val 71356"/>
                <a:gd name="f1235" fmla="val 78179"/>
                <a:gd name="f1236" fmla="val 70652"/>
                <a:gd name="f1237" fmla="val 77672"/>
                <a:gd name="f1238" fmla="val 69937"/>
                <a:gd name="f1239" fmla="val 68958"/>
                <a:gd name="f1240" fmla="val 68735"/>
                <a:gd name="f1241" fmla="val 68499"/>
                <a:gd name="f1242" fmla="val 76887"/>
                <a:gd name="f1243" fmla="val 68246"/>
                <a:gd name="f1244" fmla="val 76987"/>
                <a:gd name="f1245" fmla="val 68013"/>
                <a:gd name="f1246" fmla="val 77081"/>
                <a:gd name="f1247" fmla="val 67785"/>
                <a:gd name="f1248" fmla="val 77113"/>
                <a:gd name="f1249" fmla="val 67562"/>
                <a:gd name="f1250" fmla="val 67089"/>
                <a:gd name="f1251" fmla="val 66635"/>
                <a:gd name="f1252" fmla="val 76969"/>
                <a:gd name="f1253" fmla="val 66189"/>
                <a:gd name="f1254" fmla="val 64783"/>
                <a:gd name="f1255" fmla="val 63941"/>
                <a:gd name="f1256" fmla="val 75706"/>
                <a:gd name="f1257" fmla="val 62605"/>
                <a:gd name="f1258" fmla="val 62579"/>
                <a:gd name="f1259" fmla="val 62552"/>
                <a:gd name="f1260" fmla="val 75707"/>
                <a:gd name="f1261" fmla="val 62525"/>
                <a:gd name="f1262" fmla="val 75708"/>
                <a:gd name="f1263" fmla="val 62280"/>
                <a:gd name="f1264" fmla="val 61828"/>
                <a:gd name="f1265" fmla="val 76012"/>
                <a:gd name="f1266" fmla="val 61511"/>
                <a:gd name="f1267" fmla="val 61248"/>
                <a:gd name="f1268" fmla="val 61077"/>
                <a:gd name="f1269" fmla="val 75802"/>
                <a:gd name="f1270" fmla="val 61195"/>
                <a:gd name="f1271" fmla="val 75034"/>
                <a:gd name="f1272" fmla="val 61232"/>
                <a:gd name="f1273" fmla="val 74788"/>
                <a:gd name="f1274" fmla="val 60883"/>
                <a:gd name="f1275" fmla="val 74612"/>
                <a:gd name="f1276" fmla="val 60617"/>
                <a:gd name="f1277" fmla="val 60509"/>
                <a:gd name="f1278" fmla="val 60415"/>
                <a:gd name="f1279" fmla="val 74641"/>
                <a:gd name="f1280" fmla="val 60365"/>
                <a:gd name="f1281" fmla="val 74706"/>
                <a:gd name="f1282" fmla="val 59225"/>
                <a:gd name="f1283" fmla="val 76088"/>
                <a:gd name="f1284" fmla="val 57099"/>
                <a:gd name="f1285" fmla="val 76071"/>
                <a:gd name="f1286" fmla="val 56166"/>
                <a:gd name="f1287" fmla="val 77747"/>
                <a:gd name="f1288" fmla="val 55842"/>
                <a:gd name="f1289" fmla="val 78325"/>
                <a:gd name="f1290" fmla="val 55457"/>
                <a:gd name="f1291" fmla="val 78771"/>
                <a:gd name="f1292" fmla="val 54917"/>
                <a:gd name="f1293" fmla="val 54649"/>
                <a:gd name="f1294" fmla="val 54343"/>
                <a:gd name="f1295" fmla="val 78661"/>
                <a:gd name="f1296" fmla="val 53988"/>
                <a:gd name="f1297" fmla="val 78404"/>
                <a:gd name="f1298" fmla="val 53637"/>
                <a:gd name="f1299" fmla="val 78125"/>
                <a:gd name="f1300" fmla="val 53206"/>
                <a:gd name="f1301" fmla="val 77982"/>
                <a:gd name="f1302" fmla="val 52772"/>
                <a:gd name="f1303" fmla="val 52480"/>
                <a:gd name="f1304" fmla="val 52186"/>
                <a:gd name="f1305" fmla="val 78047"/>
                <a:gd name="f1306" fmla="val 51915"/>
                <a:gd name="f1307" fmla="val 51373"/>
                <a:gd name="f1308" fmla="val 78410"/>
                <a:gd name="f1309" fmla="val 50918"/>
                <a:gd name="f1310" fmla="val 78527"/>
                <a:gd name="f1311" fmla="val 50541"/>
                <a:gd name="f1312" fmla="val 49618"/>
                <a:gd name="f1313" fmla="val 49166"/>
                <a:gd name="f1314" fmla="val 77825"/>
                <a:gd name="f1315" fmla="val 49080"/>
                <a:gd name="f1316" fmla="val 76365"/>
                <a:gd name="f1317" fmla="val 49046"/>
                <a:gd name="f1318" fmla="val 75397"/>
                <a:gd name="f1319" fmla="val 49184"/>
                <a:gd name="f1320" fmla="val 74446"/>
                <a:gd name="f1321" fmla="val 49478"/>
                <a:gd name="f1322" fmla="val 73530"/>
                <a:gd name="f1323" fmla="val 50012"/>
                <a:gd name="f1324" fmla="val 71861"/>
                <a:gd name="f1325" fmla="val 49095"/>
                <a:gd name="f1326" fmla="val 70692"/>
                <a:gd name="f1327" fmla="val 47366"/>
                <a:gd name="f1328" fmla="val 47305"/>
                <a:gd name="f1329" fmla="val 47243"/>
                <a:gd name="f1330" fmla="val 70693"/>
                <a:gd name="f1331" fmla="val 47179"/>
                <a:gd name="f1332" fmla="val 70696"/>
                <a:gd name="f1333" fmla="val 46730"/>
                <a:gd name="f1334" fmla="val 70714"/>
                <a:gd name="f1335" fmla="val 46281"/>
                <a:gd name="f1336" fmla="val 70765"/>
                <a:gd name="f1337" fmla="val 45814"/>
                <a:gd name="f1338" fmla="val 70783"/>
                <a:gd name="f1339" fmla="val 45755"/>
                <a:gd name="f1340" fmla="val 70784"/>
                <a:gd name="f1341" fmla="val 45699"/>
                <a:gd name="f1342" fmla="val 45645"/>
                <a:gd name="f1343" fmla="val 45148"/>
                <a:gd name="f1344" fmla="val 44886"/>
                <a:gd name="f1345" fmla="val 70683"/>
                <a:gd name="f1346" fmla="val 45088"/>
                <a:gd name="f1347" fmla="val 69919"/>
                <a:gd name="f1348" fmla="val 45469"/>
                <a:gd name="f1349" fmla="val 68484"/>
                <a:gd name="f1350" fmla="val 46143"/>
                <a:gd name="f1351" fmla="val 67240"/>
                <a:gd name="f1352" fmla="val 46886"/>
                <a:gd name="f1353" fmla="val 65996"/>
                <a:gd name="f1354" fmla="val 47214"/>
                <a:gd name="f1355" fmla="val 65443"/>
                <a:gd name="f1356" fmla="val 47231"/>
                <a:gd name="f1357" fmla="val 64993"/>
                <a:gd name="f1358" fmla="val 46747"/>
                <a:gd name="f1359" fmla="val 64613"/>
                <a:gd name="f1360" fmla="val 46406"/>
                <a:gd name="f1361" fmla="val 64334"/>
                <a:gd name="f1362" fmla="val 45929"/>
                <a:gd name="f1363" fmla="val 64209"/>
                <a:gd name="f1364" fmla="val 45417"/>
                <a:gd name="f1365" fmla="val 44221"/>
                <a:gd name="f1366" fmla="val 42833"/>
                <a:gd name="f1367" fmla="val 64889"/>
                <a:gd name="f1368" fmla="val 42531"/>
                <a:gd name="f1369" fmla="val 65857"/>
                <a:gd name="f1370" fmla="val 42161"/>
                <a:gd name="f1371" fmla="val 67044"/>
                <a:gd name="f1372" fmla="val 40793"/>
                <a:gd name="f1373" fmla="val 67929"/>
                <a:gd name="f1374" fmla="val 39553"/>
                <a:gd name="f1375" fmla="val 39113"/>
                <a:gd name="f1376" fmla="val 38689"/>
                <a:gd name="f1377" fmla="val 67817"/>
                <a:gd name="f1378" fmla="val 38331"/>
                <a:gd name="f1379" fmla="val 67568"/>
                <a:gd name="f1380" fmla="val 36966"/>
                <a:gd name="f1381" fmla="val 66601"/>
                <a:gd name="f1382" fmla="val 35998"/>
                <a:gd name="f1383" fmla="val 64872"/>
                <a:gd name="f1384" fmla="val 36517"/>
                <a:gd name="f1385" fmla="val 63455"/>
                <a:gd name="f1386" fmla="val 37571"/>
                <a:gd name="f1387" fmla="val 37986"/>
                <a:gd name="f1388" fmla="val 56802"/>
                <a:gd name="f1389" fmla="val 41822"/>
                <a:gd name="f1390" fmla="val 56093"/>
                <a:gd name="f1391" fmla="val 44259"/>
                <a:gd name="f1392" fmla="val 55627"/>
                <a:gd name="f1393" fmla="val 46696"/>
                <a:gd name="f1394" fmla="val 55299"/>
                <a:gd name="f1395" fmla="val 49167"/>
                <a:gd name="f1396" fmla="val 55126"/>
                <a:gd name="f1397" fmla="val 49252"/>
                <a:gd name="f1398" fmla="val 55120"/>
                <a:gd name="f1399" fmla="val 49338"/>
                <a:gd name="f1400" fmla="val 55117"/>
                <a:gd name="f1401" fmla="val 49425"/>
                <a:gd name="f1402" fmla="val 50819"/>
                <a:gd name="f1403" fmla="val 52364"/>
                <a:gd name="f1404" fmla="val 55920"/>
                <a:gd name="f1405" fmla="val 51811"/>
                <a:gd name="f1406" fmla="val 58133"/>
                <a:gd name="f1407" fmla="val 58582"/>
                <a:gd name="f1408" fmla="val 52087"/>
                <a:gd name="f1409" fmla="val 59204"/>
                <a:gd name="f1410" fmla="val 52329"/>
                <a:gd name="f1411" fmla="val 59688"/>
                <a:gd name="f1412" fmla="val 52602"/>
                <a:gd name="f1413" fmla="val 60250"/>
                <a:gd name="f1414" fmla="val 52992"/>
                <a:gd name="f1415" fmla="val 60846"/>
                <a:gd name="f1416" fmla="val 53666"/>
                <a:gd name="f1417" fmla="val 53675"/>
                <a:gd name="f1418" fmla="val 53685"/>
                <a:gd name="f1419" fmla="val 53695"/>
                <a:gd name="f1420" fmla="val 54455"/>
                <a:gd name="f1421" fmla="val 60811"/>
                <a:gd name="f1422" fmla="val 54628"/>
                <a:gd name="f1423" fmla="val 60085"/>
                <a:gd name="f1424" fmla="val 54852"/>
                <a:gd name="f1425" fmla="val 59498"/>
                <a:gd name="f1426" fmla="val 55146"/>
                <a:gd name="f1427" fmla="val 58703"/>
                <a:gd name="f1428" fmla="val 57822"/>
                <a:gd name="f1429" fmla="val 54887"/>
                <a:gd name="f1430" fmla="val 57027"/>
                <a:gd name="f1431" fmla="val 54127"/>
                <a:gd name="f1432" fmla="val 54642"/>
                <a:gd name="f1433" fmla="val 54922"/>
                <a:gd name="f1434" fmla="val 53017"/>
                <a:gd name="f1435" fmla="val 57116"/>
                <a:gd name="f1436" fmla="val 51894"/>
                <a:gd name="f1437" fmla="val 58291"/>
                <a:gd name="f1438" fmla="val 51307"/>
                <a:gd name="f1439" fmla="val 59328"/>
                <a:gd name="f1440" fmla="val 50442"/>
                <a:gd name="f1441" fmla="val 60469"/>
                <a:gd name="f1442" fmla="val 49786"/>
                <a:gd name="f1443" fmla="val 62128"/>
                <a:gd name="f1444" fmla="val 48818"/>
                <a:gd name="f1445" fmla="val 61575"/>
                <a:gd name="f1446" fmla="val 46641"/>
                <a:gd name="f1447" fmla="val 45448"/>
                <a:gd name="f1448" fmla="val 64720"/>
                <a:gd name="f1449" fmla="val 44169"/>
                <a:gd name="f1450" fmla="val 65757"/>
                <a:gd name="f1451" fmla="val 42113"/>
                <a:gd name="f1452" fmla="val 68194"/>
                <a:gd name="f1453" fmla="val 42061"/>
                <a:gd name="f1454" fmla="val 68574"/>
                <a:gd name="f1455" fmla="val 42044"/>
                <a:gd name="f1456" fmla="val 69006"/>
                <a:gd name="f1457" fmla="val 41888"/>
                <a:gd name="f1458" fmla="val 69075"/>
                <a:gd name="f1459" fmla="val 41456"/>
                <a:gd name="f1460" fmla="val 69369"/>
                <a:gd name="f1461" fmla="val 39711"/>
                <a:gd name="f1462" fmla="val 39417"/>
                <a:gd name="f1463" fmla="val 38760"/>
                <a:gd name="f1464" fmla="val 72321"/>
                <a:gd name="f1465" fmla="val 38667"/>
                <a:gd name="f1466" fmla="val 72565"/>
                <a:gd name="f1467" fmla="val 38512"/>
                <a:gd name="f1468" fmla="val 72753"/>
                <a:gd name="f1469" fmla="val 72950"/>
                <a:gd name="f1470" fmla="val 73086"/>
                <a:gd name="f1471" fmla="val 38680"/>
                <a:gd name="f1472" fmla="val 73015"/>
                <a:gd name="f1473" fmla="val 39261"/>
                <a:gd name="f1474" fmla="val 72956"/>
                <a:gd name="f1475" fmla="val 39796"/>
                <a:gd name="f1476" fmla="val 73330"/>
                <a:gd name="f1477" fmla="val 40078"/>
                <a:gd name="f1478" fmla="val 73743"/>
                <a:gd name="f1479" fmla="val 73931"/>
                <a:gd name="f1480" fmla="val 74127"/>
                <a:gd name="f1481" fmla="val 40020"/>
                <a:gd name="f1482" fmla="val 74294"/>
                <a:gd name="f1483" fmla="val 39901"/>
                <a:gd name="f1484" fmla="val 38898"/>
                <a:gd name="f1485" fmla="val 77457"/>
                <a:gd name="f1486" fmla="val 38501"/>
                <a:gd name="f1487" fmla="val 78995"/>
                <a:gd name="f1488" fmla="val 37723"/>
                <a:gd name="f1489" fmla="val 37326"/>
                <a:gd name="f1490" fmla="val 80291"/>
                <a:gd name="f1491" fmla="val 36773"/>
                <a:gd name="f1492" fmla="val 79790"/>
                <a:gd name="f1493" fmla="val 35995"/>
                <a:gd name="f1494" fmla="val 79597"/>
                <a:gd name="f1495" fmla="val 35708"/>
                <a:gd name="f1496" fmla="val 79414"/>
                <a:gd name="f1497" fmla="val 35603"/>
                <a:gd name="f1498" fmla="val 79239"/>
                <a:gd name="f1499" fmla="val 78865"/>
                <a:gd name="f1500" fmla="val 78524"/>
                <a:gd name="f1501" fmla="val 36083"/>
                <a:gd name="f1502" fmla="val 78183"/>
                <a:gd name="f1503" fmla="val 36306"/>
                <a:gd name="f1504" fmla="val 77820"/>
                <a:gd name="f1505" fmla="val 36545"/>
                <a:gd name="f1506" fmla="val 77447"/>
                <a:gd name="f1507" fmla="val 36741"/>
                <a:gd name="f1508" fmla="val 77083"/>
                <a:gd name="f1509" fmla="val 76789"/>
                <a:gd name="f1510" fmla="val 76501"/>
                <a:gd name="f1511" fmla="val 36612"/>
                <a:gd name="f1512" fmla="val 76230"/>
                <a:gd name="f1513" fmla="val 36272"/>
                <a:gd name="f1514" fmla="val 35563"/>
                <a:gd name="f1515" fmla="val 76126"/>
                <a:gd name="f1516" fmla="val 35148"/>
                <a:gd name="f1517" fmla="val 76731"/>
                <a:gd name="f1518" fmla="val 34751"/>
                <a:gd name="f1519" fmla="val 77318"/>
                <a:gd name="f1520" fmla="val 34371"/>
                <a:gd name="f1521" fmla="val 77284"/>
                <a:gd name="f1522" fmla="val 33818"/>
                <a:gd name="f1523" fmla="val 77025"/>
                <a:gd name="f1524" fmla="val 33196"/>
                <a:gd name="f1525" fmla="val 76921"/>
                <a:gd name="f1526" fmla="val 32919"/>
                <a:gd name="f1527" fmla="val 76161"/>
                <a:gd name="f1528" fmla="val 33023"/>
                <a:gd name="f1529" fmla="val 76593"/>
                <a:gd name="f1530" fmla="val 32643"/>
                <a:gd name="f1531" fmla="val 76708"/>
                <a:gd name="f1532" fmla="val 32536"/>
                <a:gd name="f1533" fmla="val 76805"/>
                <a:gd name="f1534" fmla="val 32492"/>
                <a:gd name="f1535" fmla="val 76888"/>
                <a:gd name="f1536" fmla="val 77143"/>
                <a:gd name="f1537" fmla="val 77279"/>
                <a:gd name="f1538" fmla="val 32892"/>
                <a:gd name="f1539" fmla="val 77474"/>
                <a:gd name="f1540" fmla="val 33126"/>
                <a:gd name="f1541" fmla="val 77830"/>
                <a:gd name="f1542" fmla="val 33563"/>
                <a:gd name="f1543" fmla="val 78559"/>
                <a:gd name="f1544" fmla="val 33892"/>
                <a:gd name="f1545" fmla="val 79019"/>
                <a:gd name="f1546" fmla="val 79251"/>
                <a:gd name="f1547" fmla="val 79415"/>
                <a:gd name="f1548" fmla="val 33808"/>
                <a:gd name="f1549" fmla="val 33610"/>
                <a:gd name="f1550" fmla="val 79485"/>
                <a:gd name="f1551" fmla="val 32639"/>
                <a:gd name="f1552" fmla="val 79866"/>
                <a:gd name="f1553" fmla="val 32465"/>
                <a:gd name="f1554" fmla="val 80317"/>
                <a:gd name="f1555" fmla="val 80569"/>
                <a:gd name="f1556" fmla="val 80843"/>
                <a:gd name="f1557" fmla="val 32519"/>
                <a:gd name="f1558" fmla="val 81095"/>
                <a:gd name="f1559" fmla="val 81194"/>
                <a:gd name="f1560" fmla="val 81290"/>
                <a:gd name="f1561" fmla="val 32511"/>
                <a:gd name="f1562" fmla="val 81380"/>
                <a:gd name="f1563" fmla="val 32487"/>
                <a:gd name="f1564" fmla="val 81894"/>
                <a:gd name="f1565" fmla="val 32340"/>
                <a:gd name="f1566" fmla="val 82271"/>
                <a:gd name="f1567" fmla="val 31830"/>
                <a:gd name="f1568" fmla="val 82830"/>
                <a:gd name="f1569" fmla="val 82928"/>
                <a:gd name="f1570" fmla="val 83031"/>
                <a:gd name="f1571" fmla="val 31846"/>
                <a:gd name="f1572" fmla="val 83142"/>
                <a:gd name="f1573" fmla="val 31882"/>
                <a:gd name="f1574" fmla="val 82658"/>
                <a:gd name="f1575" fmla="val 32470"/>
                <a:gd name="f1576" fmla="val 82192"/>
                <a:gd name="f1577" fmla="val 33075"/>
                <a:gd name="f1578" fmla="val 81708"/>
                <a:gd name="f1579" fmla="val 33679"/>
                <a:gd name="f1580" fmla="val 81604"/>
                <a:gd name="f1581" fmla="val 33766"/>
                <a:gd name="f1582" fmla="val 81483"/>
                <a:gd name="f1583" fmla="val 33835"/>
                <a:gd name="f1584" fmla="val 81362"/>
                <a:gd name="f1585" fmla="val 33904"/>
                <a:gd name="f1586" fmla="val 81034"/>
                <a:gd name="f1587" fmla="val 34129"/>
                <a:gd name="f1588" fmla="val 80775"/>
                <a:gd name="f1589" fmla="val 34423"/>
                <a:gd name="f1590" fmla="val 80878"/>
                <a:gd name="f1591" fmla="val 34872"/>
                <a:gd name="f1592" fmla="val 35304"/>
                <a:gd name="f1593" fmla="val 35252"/>
                <a:gd name="f1594" fmla="val 81673"/>
                <a:gd name="f1595" fmla="val 35425"/>
                <a:gd name="f1596" fmla="val 81973"/>
                <a:gd name="f1597" fmla="val 35596"/>
                <a:gd name="f1598" fmla="val 82292"/>
                <a:gd name="f1599" fmla="val 35648"/>
                <a:gd name="f1600" fmla="val 82615"/>
                <a:gd name="f1601" fmla="val 83130"/>
                <a:gd name="f1602" fmla="val 83658"/>
                <a:gd name="f1603" fmla="val 35514"/>
                <a:gd name="f1604" fmla="val 84141"/>
                <a:gd name="f1605" fmla="val 84489"/>
                <a:gd name="f1606" fmla="val 84814"/>
                <a:gd name="f1607" fmla="val 35584"/>
                <a:gd name="f1608" fmla="val 85095"/>
                <a:gd name="f1609" fmla="val 35822"/>
                <a:gd name="f1610" fmla="val 85535"/>
                <a:gd name="f1611" fmla="val 36187"/>
                <a:gd name="f1612" fmla="val 85875"/>
                <a:gd name="f1613" fmla="val 36332"/>
                <a:gd name="f1614" fmla="val 86134"/>
                <a:gd name="f1615" fmla="val 86710"/>
                <a:gd name="f1616" fmla="val 86887"/>
                <a:gd name="f1617" fmla="val 35618"/>
                <a:gd name="f1618" fmla="val 86875"/>
                <a:gd name="f1619" fmla="val 35010"/>
                <a:gd name="f1620" fmla="val 86858"/>
                <a:gd name="f1621" fmla="val 34215"/>
                <a:gd name="f1622" fmla="val 87601"/>
                <a:gd name="f1623" fmla="val 32729"/>
                <a:gd name="f1624" fmla="val 85665"/>
                <a:gd name="f1625" fmla="val 32625"/>
                <a:gd name="f1626" fmla="val 84991"/>
                <a:gd name="f1627" fmla="val 32591"/>
                <a:gd name="f1628" fmla="val 85130"/>
                <a:gd name="f1629" fmla="val 31986"/>
                <a:gd name="f1630" fmla="val 85596"/>
                <a:gd name="f1631" fmla="val 87186"/>
                <a:gd name="f1632" fmla="val 29791"/>
                <a:gd name="f1633" fmla="val 86650"/>
                <a:gd name="f1634" fmla="val 27527"/>
                <a:gd name="f1635" fmla="val 84508"/>
                <a:gd name="f1636" fmla="val 26767"/>
                <a:gd name="f1637" fmla="val 84006"/>
                <a:gd name="f1638" fmla="val 26594"/>
                <a:gd name="f1639" fmla="val 83557"/>
                <a:gd name="f1640" fmla="val 26214"/>
                <a:gd name="f1641" fmla="val 83661"/>
                <a:gd name="f1642" fmla="val 25834"/>
                <a:gd name="f1643" fmla="val 83972"/>
                <a:gd name="f1644" fmla="val 24503"/>
                <a:gd name="f1645" fmla="val 83039"/>
                <a:gd name="f1646" fmla="val 23432"/>
                <a:gd name="f1647" fmla="val 83090"/>
                <a:gd name="f1648" fmla="val 22170"/>
                <a:gd name="f1649" fmla="val 83108"/>
                <a:gd name="f1650" fmla="val 21773"/>
                <a:gd name="f1651" fmla="val 83073"/>
                <a:gd name="f1652" fmla="val 21375"/>
                <a:gd name="f1653" fmla="val 82624"/>
                <a:gd name="f1654" fmla="val 21220"/>
                <a:gd name="f1655" fmla="val 82529"/>
                <a:gd name="f1656" fmla="val 21188"/>
                <a:gd name="f1657" fmla="val 82437"/>
                <a:gd name="f1658" fmla="val 21174"/>
                <a:gd name="f1659" fmla="val 82348"/>
                <a:gd name="f1660" fmla="val 82049"/>
                <a:gd name="f1661" fmla="val 81787"/>
                <a:gd name="f1662" fmla="val 21339"/>
                <a:gd name="f1663" fmla="val 81587"/>
                <a:gd name="f1664" fmla="val 21565"/>
                <a:gd name="f1665" fmla="val 81086"/>
                <a:gd name="f1666" fmla="val 22135"/>
                <a:gd name="f1667" fmla="val 80464"/>
                <a:gd name="f1668" fmla="val 22602"/>
                <a:gd name="f1669" fmla="val 79755"/>
                <a:gd name="f1670" fmla="val 22913"/>
                <a:gd name="f1671" fmla="val 79583"/>
                <a:gd name="f1672" fmla="val 22995"/>
                <a:gd name="f1673" fmla="val 79411"/>
                <a:gd name="f1674" fmla="val 23071"/>
                <a:gd name="f1675" fmla="val 79247"/>
                <a:gd name="f1676" fmla="val 79097"/>
                <a:gd name="f1677" fmla="val 78954"/>
                <a:gd name="f1678" fmla="val 23008"/>
                <a:gd name="f1679" fmla="val 78563"/>
                <a:gd name="f1680" fmla="val 22498"/>
                <a:gd name="f1681" fmla="val 78753"/>
                <a:gd name="f1682" fmla="val 22274"/>
                <a:gd name="f1683" fmla="val 78960"/>
                <a:gd name="f1684" fmla="val 22015"/>
                <a:gd name="f1685" fmla="val 79496"/>
                <a:gd name="f1686" fmla="val 21254"/>
                <a:gd name="f1687" fmla="val 79254"/>
                <a:gd name="f1688" fmla="val 20736"/>
                <a:gd name="f1689" fmla="val 78459"/>
                <a:gd name="f1690" fmla="val 20338"/>
                <a:gd name="f1691" fmla="val 78131"/>
                <a:gd name="f1692" fmla="val 20165"/>
                <a:gd name="f1693" fmla="val 77837"/>
                <a:gd name="f1694" fmla="val 19941"/>
                <a:gd name="f1695" fmla="val 77578"/>
                <a:gd name="f1696" fmla="val 19664"/>
                <a:gd name="f1697" fmla="val 77168"/>
                <a:gd name="f1698" fmla="val 19146"/>
                <a:gd name="f1699" fmla="val 76356"/>
                <a:gd name="f1700" fmla="val 18913"/>
                <a:gd name="f1701" fmla="val 75491"/>
                <a:gd name="f1702" fmla="val 74278"/>
                <a:gd name="f1703" fmla="val 72961"/>
                <a:gd name="f1704" fmla="val 19371"/>
                <a:gd name="f1705" fmla="val 72497"/>
                <a:gd name="f1706" fmla="val 20148"/>
                <a:gd name="f1707" fmla="val 72065"/>
                <a:gd name="f1708" fmla="val 20874"/>
                <a:gd name="f1709" fmla="val 21824"/>
                <a:gd name="f1710" fmla="val 70803"/>
                <a:gd name="f1711" fmla="val 70354"/>
                <a:gd name="f1712" fmla="val 22326"/>
                <a:gd name="f1713" fmla="val 70043"/>
                <a:gd name="f1714" fmla="val 22792"/>
                <a:gd name="f1715" fmla="val 70337"/>
                <a:gd name="f1716" fmla="val 25004"/>
                <a:gd name="f1717" fmla="val 25488"/>
                <a:gd name="f1718" fmla="val 68902"/>
                <a:gd name="f1719" fmla="val 26024"/>
                <a:gd name="f1720" fmla="val 67693"/>
                <a:gd name="f1721" fmla="val 26577"/>
                <a:gd name="f1722" fmla="val 66241"/>
                <a:gd name="f1723" fmla="val 26801"/>
                <a:gd name="f1724" fmla="val 66345"/>
                <a:gd name="f1725" fmla="val 28685"/>
                <a:gd name="f1726" fmla="val 66379"/>
                <a:gd name="f1727" fmla="val 29117"/>
                <a:gd name="f1728" fmla="val 29601"/>
                <a:gd name="f1729" fmla="val 65584"/>
                <a:gd name="f1730" fmla="val 30016"/>
                <a:gd name="f1731" fmla="val 65442"/>
                <a:gd name="f1732" fmla="val 30197"/>
                <a:gd name="f1733" fmla="val 65232"/>
                <a:gd name="f1734" fmla="val 30465"/>
                <a:gd name="f1735" fmla="val 64983"/>
                <a:gd name="f1736" fmla="val 64899"/>
                <a:gd name="f1737" fmla="val 64811"/>
                <a:gd name="f1738" fmla="val 30435"/>
                <a:gd name="f1739" fmla="val 30361"/>
                <a:gd name="f1740" fmla="val 64409"/>
                <a:gd name="f1741" fmla="val 30120"/>
                <a:gd name="f1742" fmla="val 29705"/>
                <a:gd name="f1743" fmla="val 29342"/>
                <a:gd name="f1744" fmla="val 64893"/>
                <a:gd name="f1745" fmla="val 27596"/>
                <a:gd name="f1746" fmla="val 65083"/>
                <a:gd name="f1747" fmla="val 25989"/>
                <a:gd name="f1748" fmla="val 62508"/>
                <a:gd name="f1749" fmla="val 25903"/>
                <a:gd name="f1750" fmla="val 61938"/>
                <a:gd name="f1751" fmla="val 25644"/>
                <a:gd name="f1752" fmla="val 61748"/>
                <a:gd name="f1753" fmla="val 25436"/>
                <a:gd name="f1754" fmla="val 61084"/>
                <a:gd name="f1755" fmla="val 24759"/>
                <a:gd name="f1756" fmla="val 60400"/>
                <a:gd name="f1757" fmla="val 24243"/>
                <a:gd name="f1758" fmla="val 59552"/>
                <a:gd name="f1759" fmla="val 59252"/>
                <a:gd name="f1760" fmla="val 58932"/>
                <a:gd name="f1761" fmla="val 24307"/>
                <a:gd name="f1762" fmla="val 58585"/>
                <a:gd name="f1763" fmla="val 24451"/>
                <a:gd name="f1764" fmla="val 58566"/>
                <a:gd name="f1765" fmla="val 24457"/>
                <a:gd name="f1766" fmla="val 58545"/>
                <a:gd name="f1767" fmla="val 24459"/>
                <a:gd name="f1768" fmla="val 58523"/>
                <a:gd name="f1769" fmla="val 58409"/>
                <a:gd name="f1770" fmla="val 58269"/>
                <a:gd name="f1771" fmla="val 24394"/>
                <a:gd name="f1772" fmla="val 58153"/>
                <a:gd name="f1773" fmla="val 24365"/>
                <a:gd name="f1774" fmla="val 58758"/>
                <a:gd name="f1775" fmla="val 58827"/>
                <a:gd name="f1776" fmla="val 21462"/>
                <a:gd name="f1777" fmla="val 61800"/>
                <a:gd name="f1778" fmla="val 18990"/>
                <a:gd name="f1779" fmla="val 18558"/>
                <a:gd name="f1780" fmla="val 68781"/>
                <a:gd name="f1781" fmla="val 16294"/>
                <a:gd name="f1782" fmla="val 69455"/>
                <a:gd name="f1783" fmla="val 15828"/>
                <a:gd name="f1784" fmla="val 15586"/>
                <a:gd name="f1785" fmla="val 71218"/>
                <a:gd name="f1786" fmla="val 15206"/>
                <a:gd name="f1787" fmla="val 72117"/>
                <a:gd name="f1788" fmla="val 15119"/>
                <a:gd name="f1789" fmla="val 74346"/>
                <a:gd name="f1790" fmla="val 14912"/>
                <a:gd name="f1791" fmla="val 13910"/>
                <a:gd name="f1792" fmla="val 75262"/>
                <a:gd name="f1793" fmla="val 11767"/>
                <a:gd name="f1794" fmla="val 11596"/>
                <a:gd name="f1795" fmla="val 75299"/>
                <a:gd name="f1796" fmla="val 11543"/>
                <a:gd name="f1797" fmla="val 75353"/>
                <a:gd name="f1798" fmla="val 75441"/>
                <a:gd name="f1799" fmla="val 75574"/>
                <a:gd name="f1800" fmla="val 75659"/>
                <a:gd name="f1801" fmla="val 11698"/>
                <a:gd name="f1802" fmla="val 11749"/>
                <a:gd name="f1803" fmla="val 77733"/>
                <a:gd name="f1804" fmla="val 12683"/>
                <a:gd name="f1805" fmla="val 78943"/>
                <a:gd name="f1806" fmla="val 79461"/>
                <a:gd name="f1807" fmla="val 12769"/>
                <a:gd name="f1808" fmla="val 79945"/>
                <a:gd name="f1809" fmla="val 13391"/>
                <a:gd name="f1810" fmla="val 80412"/>
                <a:gd name="f1811" fmla="val 80395"/>
                <a:gd name="f1812" fmla="val 13944"/>
                <a:gd name="f1813" fmla="val 80325"/>
                <a:gd name="f1814" fmla="val 14082"/>
                <a:gd name="f1815" fmla="val 80204"/>
                <a:gd name="f1816" fmla="val 14203"/>
                <a:gd name="f1817" fmla="val 79099"/>
                <a:gd name="f1818" fmla="val 14649"/>
                <a:gd name="f1819" fmla="val 78211"/>
                <a:gd name="f1820" fmla="val 15599"/>
                <a:gd name="f1821" fmla="val 76924"/>
                <a:gd name="f1822" fmla="val 76763"/>
                <a:gd name="f1823" fmla="val 76595"/>
                <a:gd name="f1824" fmla="val 15584"/>
                <a:gd name="f1825" fmla="val 76420"/>
                <a:gd name="f1826" fmla="val 15551"/>
                <a:gd name="f1827" fmla="val 76325"/>
                <a:gd name="f1828" fmla="val 15534"/>
                <a:gd name="f1829" fmla="val 76229"/>
                <a:gd name="f1830" fmla="val 15525"/>
                <a:gd name="f1831" fmla="val 76135"/>
                <a:gd name="f1832" fmla="val 75478"/>
                <a:gd name="f1833" fmla="val 74895"/>
                <a:gd name="f1834" fmla="val 15947"/>
                <a:gd name="f1835" fmla="val 74985"/>
                <a:gd name="f1836" fmla="val 16778"/>
                <a:gd name="f1837" fmla="val 75041"/>
                <a:gd name="f1838" fmla="val 17437"/>
                <a:gd name="f1839" fmla="val 75422"/>
                <a:gd name="f1840" fmla="val 17620"/>
                <a:gd name="f1841" fmla="val 75866"/>
                <a:gd name="f1842" fmla="val 76109"/>
                <a:gd name="f1843" fmla="val 76372"/>
                <a:gd name="f1844" fmla="val 17565"/>
                <a:gd name="f1845" fmla="val 17504"/>
                <a:gd name="f1846" fmla="val 76822"/>
                <a:gd name="f1847" fmla="val 17451"/>
                <a:gd name="f1848" fmla="val 77015"/>
                <a:gd name="f1849" fmla="val 17425"/>
                <a:gd name="f1850" fmla="val 77193"/>
                <a:gd name="f1851" fmla="val 77828"/>
                <a:gd name="f1852" fmla="val 78286"/>
                <a:gd name="f1853" fmla="val 17750"/>
                <a:gd name="f1854" fmla="val 78839"/>
                <a:gd name="f1855" fmla="val 18316"/>
                <a:gd name="f1856" fmla="val 79617"/>
                <a:gd name="f1857" fmla="val 19094"/>
                <a:gd name="f1858" fmla="val 80723"/>
                <a:gd name="f1859" fmla="val 19612"/>
                <a:gd name="f1860" fmla="val 81794"/>
                <a:gd name="f1861" fmla="val 19993"/>
                <a:gd name="f1862" fmla="val 81906"/>
                <a:gd name="f1863" fmla="val 20034"/>
                <a:gd name="f1864" fmla="val 82005"/>
                <a:gd name="f1865" fmla="val 20053"/>
                <a:gd name="f1866" fmla="val 82094"/>
                <a:gd name="f1867" fmla="val 82595"/>
                <a:gd name="f1868" fmla="val 82747"/>
                <a:gd name="f1869" fmla="val 19445"/>
                <a:gd name="f1870" fmla="val 82762"/>
                <a:gd name="f1871" fmla="val 18887"/>
                <a:gd name="f1872" fmla="val 82805"/>
                <a:gd name="f1873" fmla="val 18878"/>
                <a:gd name="f1874" fmla="val 82849"/>
                <a:gd name="f1875" fmla="val 18874"/>
                <a:gd name="f1876" fmla="val 82892"/>
                <a:gd name="f1877" fmla="val 82935"/>
                <a:gd name="f1878" fmla="val 82978"/>
                <a:gd name="f1879" fmla="val 83021"/>
                <a:gd name="f1880" fmla="val 83375"/>
                <a:gd name="f1881" fmla="val 18985"/>
                <a:gd name="f1882" fmla="val 83662"/>
                <a:gd name="f1883" fmla="val 19030"/>
                <a:gd name="f1884" fmla="val 83892"/>
                <a:gd name="f1885" fmla="val 85038"/>
                <a:gd name="f1886" fmla="val 84816"/>
                <a:gd name="f1887" fmla="val 17932"/>
                <a:gd name="f1888" fmla="val 84629"/>
                <a:gd name="f1889" fmla="val 16882"/>
                <a:gd name="f1890" fmla="val 84577"/>
                <a:gd name="f1891" fmla="val 16588"/>
                <a:gd name="f1892" fmla="val 84404"/>
                <a:gd name="f1893" fmla="val 16122"/>
                <a:gd name="f1894" fmla="val 84525"/>
                <a:gd name="f1895" fmla="val 16018"/>
                <a:gd name="f1896" fmla="val 84606"/>
                <a:gd name="f1897" fmla="val 15948"/>
                <a:gd name="f1898" fmla="val 84680"/>
                <a:gd name="f1899" fmla="val 15920"/>
                <a:gd name="f1900" fmla="val 84749"/>
                <a:gd name="f1901" fmla="val 84985"/>
                <a:gd name="f1902" fmla="val 85161"/>
                <a:gd name="f1903" fmla="val 16252"/>
                <a:gd name="f1904" fmla="val 85389"/>
                <a:gd name="f1905" fmla="val 16346"/>
                <a:gd name="f1906" fmla="val 85637"/>
                <a:gd name="f1907" fmla="val 16436"/>
                <a:gd name="f1908" fmla="val 85876"/>
                <a:gd name="f1909" fmla="val 16474"/>
                <a:gd name="f1910" fmla="val 86110"/>
                <a:gd name="f1911" fmla="val 86771"/>
                <a:gd name="f1912" fmla="val 87381"/>
                <a:gd name="f1913" fmla="val 16174"/>
                <a:gd name="f1914" fmla="val 87981"/>
                <a:gd name="f1915" fmla="val 15931"/>
                <a:gd name="f1916" fmla="val 88344"/>
                <a:gd name="f1917" fmla="val 15793"/>
                <a:gd name="f1918" fmla="val 88500"/>
                <a:gd name="f1919" fmla="val 15275"/>
                <a:gd name="f1920" fmla="val 15033"/>
                <a:gd name="f1921" fmla="val 87065"/>
                <a:gd name="f1922" fmla="val 13754"/>
                <a:gd name="f1923" fmla="val 85976"/>
                <a:gd name="f1924" fmla="val 84819"/>
                <a:gd name="f1925" fmla="val 84162"/>
                <a:gd name="f1926" fmla="val 10350"/>
                <a:gd name="f1927" fmla="val 83160"/>
                <a:gd name="f1928" fmla="val 9779"/>
                <a:gd name="f1929" fmla="val 82537"/>
                <a:gd name="f1930" fmla="val 8915"/>
                <a:gd name="f1931" fmla="val 82209"/>
                <a:gd name="f1932" fmla="val 81639"/>
                <a:gd name="f1933" fmla="val 81017"/>
                <a:gd name="f1934" fmla="val 7999"/>
                <a:gd name="f1935" fmla="val 80983"/>
                <a:gd name="f1936" fmla="val 7995"/>
                <a:gd name="f1937" fmla="val 80950"/>
                <a:gd name="f1938" fmla="val 7994"/>
                <a:gd name="f1939" fmla="val 80916"/>
                <a:gd name="f1940" fmla="val 80688"/>
                <a:gd name="f1941" fmla="val 80453"/>
                <a:gd name="f1942" fmla="val 8074"/>
                <a:gd name="f1943" fmla="val 80228"/>
                <a:gd name="f1944" fmla="val 80056"/>
                <a:gd name="f1945" fmla="val 79890"/>
                <a:gd name="f1946" fmla="val 80170"/>
                <a:gd name="f1947" fmla="val 7757"/>
                <a:gd name="f1948" fmla="val 80602"/>
                <a:gd name="f1949" fmla="val 7585"/>
                <a:gd name="f1950" fmla="val 81518"/>
                <a:gd name="f1951" fmla="val 7481"/>
                <a:gd name="f1952" fmla="val 82278"/>
                <a:gd name="f1953" fmla="val 6202"/>
                <a:gd name="f1954" fmla="val 6167"/>
                <a:gd name="f1955" fmla="val 81207"/>
                <a:gd name="f1956" fmla="val 6046"/>
                <a:gd name="f1957" fmla="val 6012"/>
                <a:gd name="f1958" fmla="val 80948"/>
                <a:gd name="f1959" fmla="val 5960"/>
                <a:gd name="f1960" fmla="val 80844"/>
                <a:gd name="f1961" fmla="val 80958"/>
                <a:gd name="f1962" fmla="val 5878"/>
                <a:gd name="f1963" fmla="val 81101"/>
                <a:gd name="f1964" fmla="val 5837"/>
                <a:gd name="f1965" fmla="val 81223"/>
                <a:gd name="f1966" fmla="val 81267"/>
                <a:gd name="f1967" fmla="val 81309"/>
                <a:gd name="f1968" fmla="val 5843"/>
                <a:gd name="f1969" fmla="val 81345"/>
                <a:gd name="f1970" fmla="val 5856"/>
                <a:gd name="f1971" fmla="val 81816"/>
                <a:gd name="f1972" fmla="val 6065"/>
                <a:gd name="f1973" fmla="val 82272"/>
                <a:gd name="f1974" fmla="val 6151"/>
                <a:gd name="f1975" fmla="val 82714"/>
                <a:gd name="f1976" fmla="val 83993"/>
                <a:gd name="f1977" fmla="val 85157"/>
                <a:gd name="f1978" fmla="val 5437"/>
                <a:gd name="f1979" fmla="val 86236"/>
                <a:gd name="f1980" fmla="val 4923"/>
                <a:gd name="f1981" fmla="val 89182"/>
                <a:gd name="f1982" fmla="val 3528"/>
                <a:gd name="f1983" fmla="val 92334"/>
                <a:gd name="f1984" fmla="val 3094"/>
                <a:gd name="f1985" fmla="val 95401"/>
                <a:gd name="f1986" fmla="val 2235"/>
                <a:gd name="f1987" fmla="val 93986"/>
                <a:gd name="f1988" fmla="val 3267"/>
                <a:gd name="f1989" fmla="val 92263"/>
                <a:gd name="f1990" fmla="val 3834"/>
                <a:gd name="f1991" fmla="val 90401"/>
                <a:gd name="f1992" fmla="val 90295"/>
                <a:gd name="f1993" fmla="val 3831"/>
                <a:gd name="f1994" fmla="val 90191"/>
                <a:gd name="f1995" fmla="val 89827"/>
                <a:gd name="f1996" fmla="val 89479"/>
                <a:gd name="f1997" fmla="val 3873"/>
                <a:gd name="f1998" fmla="val 89277"/>
                <a:gd name="f1999" fmla="val 4249"/>
                <a:gd name="f2000" fmla="val 89018"/>
                <a:gd name="f2001" fmla="val 4802"/>
                <a:gd name="f2002" fmla="val 89467"/>
                <a:gd name="f2003" fmla="val 89744"/>
                <a:gd name="f2004" fmla="val 5528"/>
                <a:gd name="f2005" fmla="val 90251"/>
                <a:gd name="f2006" fmla="val 6307"/>
                <a:gd name="f2007" fmla="val 90887"/>
                <a:gd name="f2008" fmla="val 6586"/>
                <a:gd name="f2009" fmla="val 91608"/>
                <a:gd name="f2010" fmla="val 91943"/>
                <a:gd name="f2011" fmla="val 92297"/>
                <a:gd name="f2012" fmla="val 6525"/>
                <a:gd name="f2013" fmla="val 92664"/>
                <a:gd name="f2014" fmla="val 93037"/>
                <a:gd name="f2015" fmla="val 6322"/>
                <a:gd name="f2016" fmla="val 6272"/>
                <a:gd name="f2017" fmla="val 93755"/>
                <a:gd name="f2018" fmla="val 95314"/>
                <a:gd name="f2019" fmla="val 96561"/>
                <a:gd name="f2020" fmla="val 7243"/>
                <a:gd name="f2021" fmla="val 96518"/>
                <a:gd name="f2022" fmla="val 8639"/>
                <a:gd name="f2023" fmla="val 96501"/>
                <a:gd name="f2024" fmla="val 9123"/>
                <a:gd name="f2025" fmla="val 96000"/>
                <a:gd name="f2026" fmla="val 9710"/>
                <a:gd name="f2027" fmla="val 96155"/>
                <a:gd name="f2028" fmla="val 10073"/>
                <a:gd name="f2029" fmla="val 96656"/>
                <a:gd name="f2030" fmla="val 11300"/>
                <a:gd name="f2031" fmla="val 95758"/>
                <a:gd name="f2032" fmla="val 12302"/>
                <a:gd name="f2033" fmla="val 95378"/>
                <a:gd name="f2034" fmla="val 13045"/>
                <a:gd name="f2035" fmla="val 94393"/>
                <a:gd name="f2036" fmla="val 15016"/>
                <a:gd name="f2037" fmla="val 93649"/>
                <a:gd name="f2038" fmla="val 16709"/>
                <a:gd name="f2039" fmla="val 95412"/>
                <a:gd name="f2040" fmla="val 18541"/>
                <a:gd name="f2041" fmla="val 95602"/>
                <a:gd name="f2042" fmla="val 18714"/>
                <a:gd name="f2043" fmla="val 95723"/>
                <a:gd name="f2044" fmla="val 18938"/>
                <a:gd name="f2045" fmla="val 19180"/>
                <a:gd name="f2046" fmla="val 95810"/>
                <a:gd name="f2047" fmla="val 21358"/>
                <a:gd name="f2048" fmla="val 97901"/>
                <a:gd name="f2049" fmla="val 20788"/>
                <a:gd name="f2050" fmla="val 99007"/>
                <a:gd name="f2051" fmla="val 21479"/>
                <a:gd name="f2052" fmla="val 99192"/>
                <a:gd name="f2053" fmla="val 21597"/>
                <a:gd name="f2054" fmla="val 99367"/>
                <a:gd name="f2055" fmla="val 21648"/>
                <a:gd name="f2056" fmla="val 99531"/>
                <a:gd name="f2057" fmla="val 100207"/>
                <a:gd name="f2058" fmla="val 100708"/>
                <a:gd name="f2059" fmla="val 20784"/>
                <a:gd name="f2060" fmla="val 101098"/>
                <a:gd name="f2061" fmla="val 20200"/>
                <a:gd name="f2062" fmla="val 102256"/>
                <a:gd name="f2063" fmla="val 18472"/>
                <a:gd name="f2064" fmla="val 104088"/>
                <a:gd name="f2065" fmla="val 17055"/>
                <a:gd name="f2066" fmla="val 105729"/>
                <a:gd name="f2067" fmla="val 16536"/>
                <a:gd name="f2068" fmla="val 109220"/>
                <a:gd name="f2069" fmla="val 15396"/>
                <a:gd name="f2070" fmla="val 112486"/>
                <a:gd name="f2071" fmla="val 13547"/>
                <a:gd name="f2072" fmla="val 116254"/>
                <a:gd name="f2073" fmla="val 117965"/>
                <a:gd name="f2074" fmla="val 12907"/>
                <a:gd name="f2075" fmla="val 119935"/>
                <a:gd name="f2076" fmla="val 12320"/>
                <a:gd name="f2077" fmla="val 120021"/>
                <a:gd name="f2078" fmla="val 9883"/>
                <a:gd name="f2079" fmla="val 9693"/>
                <a:gd name="f2080" fmla="val 120349"/>
                <a:gd name="f2081" fmla="val 9485"/>
                <a:gd name="f2082" fmla="val 120557"/>
                <a:gd name="f2083" fmla="val 9330"/>
                <a:gd name="f2084" fmla="val 121663"/>
                <a:gd name="f2085" fmla="val 8552"/>
                <a:gd name="f2086" fmla="val 123132"/>
                <a:gd name="f2087" fmla="val 122631"/>
                <a:gd name="f2088" fmla="val 122594"/>
                <a:gd name="f2089" fmla="val 6055"/>
                <a:gd name="f2090" fmla="val 122626"/>
                <a:gd name="f2091" fmla="val 6020"/>
                <a:gd name="f2092" fmla="val 122682"/>
                <a:gd name="f2093" fmla="val 122731"/>
                <a:gd name="f2094" fmla="val 122799"/>
                <a:gd name="f2095" fmla="val 122855"/>
                <a:gd name="f2096" fmla="val 122928"/>
                <a:gd name="f2097" fmla="val 6051"/>
                <a:gd name="f2098" fmla="val 122998"/>
                <a:gd name="f2099" fmla="val 6053"/>
                <a:gd name="f2100" fmla="val 123064"/>
                <a:gd name="f2101" fmla="val 124269"/>
                <a:gd name="f2102" fmla="val 124381"/>
                <a:gd name="f2103" fmla="val 5321"/>
                <a:gd name="f2104" fmla="val 123840"/>
                <a:gd name="f2105" fmla="val 4387"/>
                <a:gd name="f2106" fmla="val 123581"/>
                <a:gd name="f2107" fmla="val 3921"/>
                <a:gd name="f2108" fmla="val 123875"/>
                <a:gd name="f2109" fmla="val 3955"/>
                <a:gd name="f2110" fmla="val 124048"/>
                <a:gd name="f2111" fmla="val 3817"/>
                <a:gd name="f2112" fmla="val 125240"/>
                <a:gd name="f2113" fmla="val 2867"/>
                <a:gd name="f2114" fmla="val 126640"/>
                <a:gd name="f2115" fmla="val 2728"/>
                <a:gd name="f2116" fmla="val 128092"/>
                <a:gd name="f2117" fmla="val 2659"/>
                <a:gd name="f2118" fmla="val 128575"/>
                <a:gd name="f2119" fmla="val 2625"/>
                <a:gd name="f2120" fmla="val 129180"/>
                <a:gd name="f2121" fmla="val 2521"/>
                <a:gd name="f2122" fmla="val 129249"/>
                <a:gd name="f2123" fmla="val 1934"/>
                <a:gd name="f2124" fmla="val 129301"/>
                <a:gd name="f2125" fmla="val 1363"/>
                <a:gd name="f2126" fmla="val 128714"/>
                <a:gd name="f2127" fmla="val 1242"/>
                <a:gd name="f2128" fmla="val 128299"/>
                <a:gd name="f2129" fmla="val 1190"/>
                <a:gd name="f2130" fmla="val 125707"/>
                <a:gd name="f2131" fmla="val 948"/>
                <a:gd name="f2132" fmla="val 430"/>
                <a:gd name="f2133" fmla="val 171"/>
                <a:gd name="f2134" fmla="val 119360"/>
                <a:gd name="f2135" fmla="val 50"/>
                <a:gd name="f2136" fmla="val 118163"/>
                <a:gd name="f2137" fmla="*/ f0 1 129302"/>
                <a:gd name="f2138" fmla="*/ f1 1 152092"/>
                <a:gd name="f2139" fmla="val f2"/>
                <a:gd name="f2140" fmla="val f3"/>
                <a:gd name="f2141" fmla="val f4"/>
                <a:gd name="f2142" fmla="+- f2141 0 f2139"/>
                <a:gd name="f2143" fmla="+- f2140 0 f2139"/>
                <a:gd name="f2144" fmla="*/ f2143 1 129302"/>
                <a:gd name="f2145" fmla="*/ f2142 1 152092"/>
                <a:gd name="f2146" fmla="*/ f2139 1 f2144"/>
                <a:gd name="f2147" fmla="*/ f2140 1 f2144"/>
                <a:gd name="f2148" fmla="*/ f2139 1 f2145"/>
                <a:gd name="f2149" fmla="*/ f2141 1 f2145"/>
                <a:gd name="f2150" fmla="*/ f2146 f2137 1"/>
                <a:gd name="f2151" fmla="*/ f2147 f2137 1"/>
                <a:gd name="f2152" fmla="*/ f2149 f2138 1"/>
                <a:gd name="f2153" fmla="*/ f2148 f2138 1"/>
              </a:gdLst>
              <a:ahLst/>
              <a:cxnLst>
                <a:cxn ang="3cd4">
                  <a:pos x="hc" y="t"/>
                </a:cxn>
                <a:cxn ang="0">
                  <a:pos x="r" y="vc"/>
                </a:cxn>
                <a:cxn ang="cd4">
                  <a:pos x="hc" y="b"/>
                </a:cxn>
                <a:cxn ang="cd2">
                  <a:pos x="l" y="vc"/>
                </a:cxn>
              </a:cxnLst>
              <a:rect l="f2150" t="f2153" r="f2151" b="f2152"/>
              <a:pathLst>
                <a:path w="129302" h="152092">
                  <a:moveTo>
                    <a:pt x="f5" y="f6"/>
                  </a:moveTo>
                  <a:cubicBezTo>
                    <a:pt x="f7" y="f6"/>
                    <a:pt x="f8" y="f9"/>
                    <a:pt x="f10" y="f11"/>
                  </a:cubicBezTo>
                  <a:cubicBezTo>
                    <a:pt x="f12" y="f13"/>
                    <a:pt x="f14" y="f15"/>
                    <a:pt x="f16" y="f17"/>
                  </a:cubicBezTo>
                  <a:lnTo>
                    <a:pt x="f18" y="f19"/>
                  </a:lnTo>
                  <a:lnTo>
                    <a:pt x="f18" y="f19"/>
                  </a:lnTo>
                  <a:cubicBezTo>
                    <a:pt x="f20" y="f21"/>
                    <a:pt x="f22" y="f6"/>
                    <a:pt x="f5" y="f6"/>
                  </a:cubicBezTo>
                  <a:close/>
                  <a:moveTo>
                    <a:pt x="f23" y="f24"/>
                  </a:moveTo>
                  <a:lnTo>
                    <a:pt x="f25" y="f26"/>
                  </a:lnTo>
                  <a:lnTo>
                    <a:pt x="f27" y="f26"/>
                  </a:lnTo>
                  <a:lnTo>
                    <a:pt x="f28" y="f24"/>
                  </a:lnTo>
                  <a:close/>
                  <a:moveTo>
                    <a:pt x="f29" y="f30"/>
                  </a:moveTo>
                  <a:cubicBezTo>
                    <a:pt x="f31" y="f30"/>
                    <a:pt x="f32" y="f33"/>
                    <a:pt x="f34" y="f35"/>
                  </a:cubicBezTo>
                  <a:cubicBezTo>
                    <a:pt x="f36" y="f37"/>
                    <a:pt x="f38" y="f39"/>
                    <a:pt x="f40" y="f39"/>
                  </a:cubicBezTo>
                  <a:cubicBezTo>
                    <a:pt x="f41" y="f39"/>
                    <a:pt x="f42" y="f43"/>
                    <a:pt x="f44" y="f45"/>
                  </a:cubicBezTo>
                  <a:cubicBezTo>
                    <a:pt x="f46" y="f47"/>
                    <a:pt x="f48" y="f49"/>
                    <a:pt x="f50" y="f49"/>
                  </a:cubicBezTo>
                  <a:cubicBezTo>
                    <a:pt x="f51" y="f49"/>
                    <a:pt x="f52" y="f53"/>
                    <a:pt x="f54" y="f53"/>
                  </a:cubicBezTo>
                  <a:cubicBezTo>
                    <a:pt x="f55" y="f53"/>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75"/>
                  </a:cubicBezTo>
                  <a:cubicBezTo>
                    <a:pt x="f87" y="f88"/>
                    <a:pt x="f89" y="f90"/>
                    <a:pt x="f34" y="f35"/>
                  </a:cubicBezTo>
                  <a:lnTo>
                    <a:pt x="f91" y="f92"/>
                  </a:lnTo>
                  <a:cubicBezTo>
                    <a:pt x="f93" y="f94"/>
                    <a:pt x="f95" y="f30"/>
                    <a:pt x="f29" y="f30"/>
                  </a:cubicBezTo>
                  <a:close/>
                  <a:moveTo>
                    <a:pt x="f96" y="f97"/>
                  </a:moveTo>
                  <a:cubicBezTo>
                    <a:pt x="f98" y="f97"/>
                    <a:pt x="f99" y="f100"/>
                    <a:pt x="f101" y="f102"/>
                  </a:cubicBezTo>
                  <a:cubicBezTo>
                    <a:pt x="f103" y="f104"/>
                    <a:pt x="f105" y="f106"/>
                    <a:pt x="f107" y="f108"/>
                  </a:cubicBezTo>
                  <a:cubicBezTo>
                    <a:pt x="f109" y="f110"/>
                    <a:pt x="f111" y="f112"/>
                    <a:pt x="f113" y="f114"/>
                  </a:cubicBezTo>
                  <a:cubicBezTo>
                    <a:pt x="f115" y="f116"/>
                    <a:pt x="f117" y="f118"/>
                    <a:pt x="f119" y="f118"/>
                  </a:cubicBezTo>
                  <a:cubicBezTo>
                    <a:pt x="f120" y="f118"/>
                    <a:pt x="f121" y="f122"/>
                    <a:pt x="f123" y="f124"/>
                  </a:cubicBezTo>
                  <a:cubicBezTo>
                    <a:pt x="f125" y="f126"/>
                    <a:pt x="f127" y="f97"/>
                    <a:pt x="f96" y="f97"/>
                  </a:cubicBezTo>
                  <a:close/>
                  <a:moveTo>
                    <a:pt x="f128" y="f129"/>
                  </a:moveTo>
                  <a:cubicBezTo>
                    <a:pt x="f130" y="f129"/>
                    <a:pt x="f131" y="f132"/>
                    <a:pt x="f133" y="f134"/>
                  </a:cubicBezTo>
                  <a:lnTo>
                    <a:pt x="f135" y="f136"/>
                  </a:lnTo>
                  <a:lnTo>
                    <a:pt x="f137" y="f138"/>
                  </a:lnTo>
                  <a:cubicBezTo>
                    <a:pt x="f139" y="f140"/>
                    <a:pt x="f141" y="f124"/>
                    <a:pt x="f142" y="f134"/>
                  </a:cubicBezTo>
                  <a:cubicBezTo>
                    <a:pt x="f143" y="f132"/>
                    <a:pt x="f144" y="f129"/>
                    <a:pt x="f128" y="f129"/>
                  </a:cubicBezTo>
                  <a:close/>
                  <a:moveTo>
                    <a:pt x="f145" y="f2"/>
                  </a:moveTo>
                  <a:cubicBezTo>
                    <a:pt x="f146" y="f2"/>
                    <a:pt x="f147" y="f148"/>
                    <a:pt x="f149" y="f150"/>
                  </a:cubicBezTo>
                  <a:cubicBezTo>
                    <a:pt x="f151" y="f152"/>
                    <a:pt x="f153" y="f154"/>
                    <a:pt x="f155" y="f156"/>
                  </a:cubicBezTo>
                  <a:cubicBezTo>
                    <a:pt x="f157" y="f158"/>
                    <a:pt x="f159" y="f160"/>
                    <a:pt x="f161" y="f160"/>
                  </a:cubicBezTo>
                  <a:cubicBezTo>
                    <a:pt x="f162" y="f160"/>
                    <a:pt x="f163" y="f164"/>
                    <a:pt x="f10" y="f165"/>
                  </a:cubicBezTo>
                  <a:cubicBezTo>
                    <a:pt x="f166" y="f167"/>
                    <a:pt x="f168" y="f169"/>
                    <a:pt x="f170" y="f169"/>
                  </a:cubicBezTo>
                  <a:cubicBezTo>
                    <a:pt x="f171" y="f169"/>
                    <a:pt x="f172" y="f173"/>
                    <a:pt x="f174" y="f175"/>
                  </a:cubicBezTo>
                  <a:cubicBezTo>
                    <a:pt x="f176" y="f177"/>
                    <a:pt x="f178" y="f179"/>
                    <a:pt x="f180" y="f179"/>
                  </a:cubicBezTo>
                  <a:cubicBezTo>
                    <a:pt x="f181" y="f179"/>
                    <a:pt x="f182" y="f183"/>
                    <a:pt x="f184" y="f185"/>
                  </a:cubicBezTo>
                  <a:cubicBezTo>
                    <a:pt x="f186" y="f187"/>
                    <a:pt x="f188" y="f189"/>
                    <a:pt x="f190" y="f189"/>
                  </a:cubicBezTo>
                  <a:cubicBezTo>
                    <a:pt x="f191" y="f189"/>
                    <a:pt x="f192" y="f193"/>
                    <a:pt x="f194" y="f195"/>
                  </a:cubicBezTo>
                  <a:cubicBezTo>
                    <a:pt x="f196" y="f197"/>
                    <a:pt x="f198" y="f199"/>
                    <a:pt x="f200" y="f201"/>
                  </a:cubicBezTo>
                  <a:cubicBezTo>
                    <a:pt x="f202" y="f203"/>
                    <a:pt x="f204" y="f205"/>
                    <a:pt x="f206" y="f207"/>
                  </a:cubicBezTo>
                  <a:cubicBezTo>
                    <a:pt x="f208" y="f209"/>
                    <a:pt x="f210" y="f211"/>
                    <a:pt x="f212" y="f211"/>
                  </a:cubicBezTo>
                  <a:cubicBezTo>
                    <a:pt x="f213" y="f211"/>
                    <a:pt x="f214" y="f215"/>
                    <a:pt x="f216" y="f215"/>
                  </a:cubicBezTo>
                  <a:cubicBezTo>
                    <a:pt x="f217" y="f215"/>
                    <a:pt x="f218" y="f219"/>
                    <a:pt x="f220" y="f221"/>
                  </a:cubicBezTo>
                  <a:cubicBezTo>
                    <a:pt x="f222" y="f223"/>
                    <a:pt x="f224" y="f225"/>
                    <a:pt x="f226" y="f225"/>
                  </a:cubicBezTo>
                  <a:cubicBezTo>
                    <a:pt x="f227" y="f225"/>
                    <a:pt x="f228" y="f229"/>
                    <a:pt x="f230" y="f231"/>
                  </a:cubicBezTo>
                  <a:lnTo>
                    <a:pt x="f230" y="f232"/>
                  </a:lnTo>
                  <a:lnTo>
                    <a:pt x="f233" y="f232"/>
                  </a:lnTo>
                  <a:cubicBezTo>
                    <a:pt x="f234" y="f235"/>
                    <a:pt x="f236" y="f237"/>
                    <a:pt x="f238" y="f239"/>
                  </a:cubicBezTo>
                  <a:cubicBezTo>
                    <a:pt x="f240" y="f241"/>
                    <a:pt x="f242" y="f243"/>
                    <a:pt x="f244" y="f245"/>
                  </a:cubicBezTo>
                  <a:lnTo>
                    <a:pt x="f246" y="f245"/>
                  </a:lnTo>
                  <a:lnTo>
                    <a:pt x="f247" y="f248"/>
                  </a:lnTo>
                  <a:cubicBezTo>
                    <a:pt x="f249" y="f250"/>
                    <a:pt x="f251" y="f252"/>
                    <a:pt x="f253" y="f252"/>
                  </a:cubicBezTo>
                  <a:cubicBezTo>
                    <a:pt x="f254" y="f255"/>
                    <a:pt x="f256" y="f257"/>
                    <a:pt x="f258" y="f259"/>
                  </a:cubicBezTo>
                  <a:cubicBezTo>
                    <a:pt x="f260" y="f261"/>
                    <a:pt x="f262" y="f263"/>
                    <a:pt x="f264" y="f263"/>
                  </a:cubicBezTo>
                  <a:cubicBezTo>
                    <a:pt x="f265" y="f263"/>
                    <a:pt x="f266" y="f267"/>
                    <a:pt x="f268" y="f269"/>
                  </a:cubicBezTo>
                  <a:cubicBezTo>
                    <a:pt x="f270" y="f271"/>
                    <a:pt x="f272" y="f273"/>
                    <a:pt x="f274" y="f273"/>
                  </a:cubicBezTo>
                  <a:cubicBezTo>
                    <a:pt x="f275" y="f273"/>
                    <a:pt x="f276" y="f277"/>
                    <a:pt x="f278" y="f279"/>
                  </a:cubicBezTo>
                  <a:cubicBezTo>
                    <a:pt x="f280" y="f237"/>
                    <a:pt x="f281" y="f282"/>
                    <a:pt x="f283" y="f232"/>
                  </a:cubicBezTo>
                  <a:lnTo>
                    <a:pt x="f283" y="f231"/>
                  </a:lnTo>
                  <a:cubicBezTo>
                    <a:pt x="f284" y="f285"/>
                    <a:pt x="f286" y="f287"/>
                    <a:pt x="f288" y="f289"/>
                  </a:cubicBezTo>
                  <a:cubicBezTo>
                    <a:pt x="f290" y="f291"/>
                    <a:pt x="f292" y="f293"/>
                    <a:pt x="f294" y="f295"/>
                  </a:cubicBezTo>
                  <a:cubicBezTo>
                    <a:pt x="f296" y="f297"/>
                    <a:pt x="f298" y="f299"/>
                    <a:pt x="f300" y="f299"/>
                  </a:cubicBezTo>
                  <a:cubicBezTo>
                    <a:pt x="f301" y="f299"/>
                    <a:pt x="f302" y="f303"/>
                    <a:pt x="f304" y="f305"/>
                  </a:cubicBezTo>
                  <a:cubicBezTo>
                    <a:pt x="f278" y="f306"/>
                    <a:pt x="f307" y="f295"/>
                    <a:pt x="f308" y="f309"/>
                  </a:cubicBezTo>
                  <a:cubicBezTo>
                    <a:pt x="f310" y="f311"/>
                    <a:pt x="f312" y="f28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6"/>
                  </a:cubicBezTo>
                  <a:cubicBezTo>
                    <a:pt x="f338" y="f336"/>
                    <a:pt x="f325" y="f334"/>
                    <a:pt x="f313" y="f332"/>
                  </a:cubicBezTo>
                  <a:cubicBezTo>
                    <a:pt x="f339" y="f243"/>
                    <a:pt x="f340" y="f341"/>
                    <a:pt x="f342" y="f341"/>
                  </a:cubicBezTo>
                  <a:cubicBezTo>
                    <a:pt x="f343" y="f341"/>
                    <a:pt x="f344" y="f345"/>
                    <a:pt x="f346" y="f345"/>
                  </a:cubicBezTo>
                  <a:cubicBezTo>
                    <a:pt x="f347" y="f345"/>
                    <a:pt x="f348" y="f349"/>
                    <a:pt x="f350" y="f255"/>
                  </a:cubicBezTo>
                  <a:cubicBezTo>
                    <a:pt x="f351" y="f352"/>
                    <a:pt x="f353" y="f354"/>
                    <a:pt x="f355" y="f356"/>
                  </a:cubicBezTo>
                  <a:cubicBezTo>
                    <a:pt x="f357" y="f358"/>
                    <a:pt x="f359" y="f360"/>
                    <a:pt x="f361" y="f362"/>
                  </a:cubicBezTo>
                  <a:cubicBezTo>
                    <a:pt x="f363" y="f364"/>
                    <a:pt x="f365" y="f366"/>
                    <a:pt x="f367" y="f366"/>
                  </a:cubicBezTo>
                  <a:cubicBezTo>
                    <a:pt x="f368" y="f366"/>
                    <a:pt x="f369" y="f370"/>
                    <a:pt x="f371" y="f372"/>
                  </a:cubicBezTo>
                  <a:cubicBezTo>
                    <a:pt x="f373" y="f374"/>
                    <a:pt x="f375" y="f376"/>
                    <a:pt x="f377" y="f378"/>
                  </a:cubicBezTo>
                  <a:lnTo>
                    <a:pt x="f377" y="f378"/>
                  </a:lnTo>
                  <a:cubicBezTo>
                    <a:pt x="f379" y="f380"/>
                    <a:pt x="f381" y="f382"/>
                    <a:pt x="f383" y="f384"/>
                  </a:cubicBezTo>
                  <a:cubicBezTo>
                    <a:pt x="f385" y="f386"/>
                    <a:pt x="f387" y="f388"/>
                    <a:pt x="f389" y="f388"/>
                  </a:cubicBezTo>
                  <a:cubicBezTo>
                    <a:pt x="f390" y="f388"/>
                    <a:pt x="f391" y="f392"/>
                    <a:pt x="f393" y="f394"/>
                  </a:cubicBezTo>
                  <a:cubicBezTo>
                    <a:pt x="f395" y="f396"/>
                    <a:pt x="f397" y="f398"/>
                    <a:pt x="f399" y="f400"/>
                  </a:cubicBezTo>
                  <a:cubicBezTo>
                    <a:pt x="f401" y="f402"/>
                    <a:pt x="f403" y="f404"/>
                    <a:pt x="f405" y="f404"/>
                  </a:cubicBezTo>
                  <a:cubicBezTo>
                    <a:pt x="f406" y="f404"/>
                    <a:pt x="f407" y="f408"/>
                    <a:pt x="f409" y="f410"/>
                  </a:cubicBezTo>
                  <a:cubicBezTo>
                    <a:pt x="f411" y="f412"/>
                    <a:pt x="f413" y="f414"/>
                    <a:pt x="f415" y="f414"/>
                  </a:cubicBezTo>
                  <a:cubicBezTo>
                    <a:pt x="f416" y="f414"/>
                    <a:pt x="f417" y="f418"/>
                    <a:pt x="f419" y="f420"/>
                  </a:cubicBezTo>
                  <a:cubicBezTo>
                    <a:pt x="f421" y="f422"/>
                    <a:pt x="f423" y="f424"/>
                    <a:pt x="f425" y="f426"/>
                  </a:cubicBezTo>
                  <a:cubicBezTo>
                    <a:pt x="f427" y="f428"/>
                    <a:pt x="f429" y="f430"/>
                    <a:pt x="f431" y="f432"/>
                  </a:cubicBezTo>
                  <a:cubicBezTo>
                    <a:pt x="f433" y="f94"/>
                    <a:pt x="f434" y="f435"/>
                    <a:pt x="f436" y="f437"/>
                  </a:cubicBezTo>
                  <a:cubicBezTo>
                    <a:pt x="f438" y="f439"/>
                    <a:pt x="f440" y="f441"/>
                    <a:pt x="f442" y="f441"/>
                  </a:cubicBezTo>
                  <a:cubicBezTo>
                    <a:pt x="f443" y="f441"/>
                    <a:pt x="f444" y="f445"/>
                    <a:pt x="f446" y="f445"/>
                  </a:cubicBezTo>
                  <a:cubicBezTo>
                    <a:pt x="f447" y="f445"/>
                    <a:pt x="f448" y="f449"/>
                    <a:pt x="f450" y="f451"/>
                  </a:cubicBezTo>
                  <a:cubicBezTo>
                    <a:pt x="f452" y="f453"/>
                    <a:pt x="f454" y="f455"/>
                    <a:pt x="f456" y="f455"/>
                  </a:cubicBezTo>
                  <a:cubicBezTo>
                    <a:pt x="f457" y="f455"/>
                    <a:pt x="f458" y="f459"/>
                    <a:pt x="f460" y="f459"/>
                  </a:cubicBezTo>
                  <a:cubicBezTo>
                    <a:pt x="f461" y="f459"/>
                    <a:pt x="f462" y="f463"/>
                    <a:pt x="f464" y="f465"/>
                  </a:cubicBezTo>
                  <a:cubicBezTo>
                    <a:pt x="f466" y="f467"/>
                    <a:pt x="f468" y="f243"/>
                    <a:pt x="f469" y="f470"/>
                  </a:cubicBezTo>
                  <a:cubicBezTo>
                    <a:pt x="f471" y="f472"/>
                    <a:pt x="f473" y="f474"/>
                    <a:pt x="f475" y="f474"/>
                  </a:cubicBezTo>
                  <a:cubicBezTo>
                    <a:pt x="f476" y="f474"/>
                    <a:pt x="f477" y="f478"/>
                    <a:pt x="f479" y="f480"/>
                  </a:cubicBezTo>
                  <a:cubicBezTo>
                    <a:pt x="f481" y="f482"/>
                    <a:pt x="f483" y="f484"/>
                    <a:pt x="f485" y="f486"/>
                  </a:cubicBezTo>
                  <a:cubicBezTo>
                    <a:pt x="f487" y="f488"/>
                    <a:pt x="f489" y="f490"/>
                    <a:pt x="f491" y="f490"/>
                  </a:cubicBezTo>
                  <a:cubicBezTo>
                    <a:pt x="f492" y="f490"/>
                    <a:pt x="f493" y="f494"/>
                    <a:pt x="f495" y="f496"/>
                  </a:cubicBezTo>
                  <a:lnTo>
                    <a:pt x="f497" y="f498"/>
                  </a:lnTo>
                  <a:cubicBezTo>
                    <a:pt x="f499" y="f372"/>
                    <a:pt x="f500" y="f501"/>
                    <a:pt x="f502" y="f503"/>
                  </a:cubicBezTo>
                  <a:lnTo>
                    <a:pt x="f502" y="f503"/>
                  </a:lnTo>
                  <a:cubicBezTo>
                    <a:pt x="f502" y="f504"/>
                    <a:pt x="f505" y="f506"/>
                    <a:pt x="f505" y="f507"/>
                  </a:cubicBezTo>
                  <a:cubicBezTo>
                    <a:pt x="f508" y="f509"/>
                    <a:pt x="f510" y="f511"/>
                    <a:pt x="f512" y="f511"/>
                  </a:cubicBezTo>
                  <a:cubicBezTo>
                    <a:pt x="f513" y="f511"/>
                    <a:pt x="f514" y="f515"/>
                    <a:pt x="f495" y="f516"/>
                  </a:cubicBezTo>
                  <a:cubicBezTo>
                    <a:pt x="f517" y="f518"/>
                    <a:pt x="f519" y="f520"/>
                    <a:pt x="f521" y="f520"/>
                  </a:cubicBezTo>
                  <a:cubicBezTo>
                    <a:pt x="f522" y="f520"/>
                    <a:pt x="f523" y="f524"/>
                    <a:pt x="f525" y="f526"/>
                  </a:cubicBezTo>
                  <a:cubicBezTo>
                    <a:pt x="f527" y="f528"/>
                    <a:pt x="f529" y="f530"/>
                    <a:pt x="f531" y="f530"/>
                  </a:cubicBezTo>
                  <a:cubicBezTo>
                    <a:pt x="f532" y="f530"/>
                    <a:pt x="f533" y="f534"/>
                    <a:pt x="f535" y="f536"/>
                  </a:cubicBezTo>
                  <a:cubicBezTo>
                    <a:pt x="f537" y="f69"/>
                    <a:pt x="f538" y="f539"/>
                    <a:pt x="f540" y="f541"/>
                  </a:cubicBezTo>
                  <a:cubicBezTo>
                    <a:pt x="f542" y="f543"/>
                    <a:pt x="f544" y="f545"/>
                    <a:pt x="f546" y="f545"/>
                  </a:cubicBezTo>
                  <a:cubicBezTo>
                    <a:pt x="f547" y="f545"/>
                    <a:pt x="f548" y="f549"/>
                    <a:pt x="f550" y="f90"/>
                  </a:cubicBezTo>
                  <a:cubicBezTo>
                    <a:pt x="f551" y="f552"/>
                    <a:pt x="f553" y="f554"/>
                    <a:pt x="f555" y="f554"/>
                  </a:cubicBezTo>
                  <a:cubicBezTo>
                    <a:pt x="f556" y="f554"/>
                    <a:pt x="f557" y="f558"/>
                    <a:pt x="f559" y="f400"/>
                  </a:cubicBezTo>
                  <a:cubicBezTo>
                    <a:pt x="f560" y="f534"/>
                    <a:pt x="f561" y="f562"/>
                    <a:pt x="f563" y="f562"/>
                  </a:cubicBezTo>
                  <a:cubicBezTo>
                    <a:pt x="f85" y="f562"/>
                    <a:pt x="f564" y="f565"/>
                    <a:pt x="f566" y="f567"/>
                  </a:cubicBezTo>
                  <a:cubicBezTo>
                    <a:pt x="f568" y="f569"/>
                    <a:pt x="f570" y="f571"/>
                    <a:pt x="f572" y="f571"/>
                  </a:cubicBezTo>
                  <a:cubicBezTo>
                    <a:pt x="f573" y="f571"/>
                    <a:pt x="f574" y="f575"/>
                    <a:pt x="f576" y="f577"/>
                  </a:cubicBezTo>
                  <a:cubicBezTo>
                    <a:pt x="f578" y="f579"/>
                    <a:pt x="f580" y="f581"/>
                    <a:pt x="f582" y="f581"/>
                  </a:cubicBezTo>
                  <a:cubicBezTo>
                    <a:pt x="f583" y="f581"/>
                    <a:pt x="f584" y="f585"/>
                    <a:pt x="f586" y="f587"/>
                  </a:cubicBezTo>
                  <a:cubicBezTo>
                    <a:pt x="f588" y="f589"/>
                    <a:pt x="f590" y="f591"/>
                    <a:pt x="f592" y="f593"/>
                  </a:cubicBezTo>
                  <a:cubicBezTo>
                    <a:pt x="f594" y="f595"/>
                    <a:pt x="f596" y="f597"/>
                    <a:pt x="f598" y="f597"/>
                  </a:cubicBezTo>
                  <a:cubicBezTo>
                    <a:pt x="f599" y="f597"/>
                    <a:pt x="f600" y="f601"/>
                    <a:pt x="f602" y="f603"/>
                  </a:cubicBezTo>
                  <a:cubicBezTo>
                    <a:pt x="f604" y="f605"/>
                    <a:pt x="f606" y="f607"/>
                    <a:pt x="f608" y="f607"/>
                  </a:cubicBezTo>
                  <a:cubicBezTo>
                    <a:pt x="f609" y="f607"/>
                    <a:pt x="f610" y="f611"/>
                    <a:pt x="f612" y="f613"/>
                  </a:cubicBezTo>
                  <a:cubicBezTo>
                    <a:pt x="f614" y="f615"/>
                    <a:pt x="f616" y="f617"/>
                    <a:pt x="f618" y="f617"/>
                  </a:cubicBezTo>
                  <a:cubicBezTo>
                    <a:pt x="f619" y="f617"/>
                    <a:pt x="f620" y="f621"/>
                    <a:pt x="f582" y="f621"/>
                  </a:cubicBezTo>
                  <a:cubicBezTo>
                    <a:pt x="f622" y="f621"/>
                    <a:pt x="f623" y="f624"/>
                    <a:pt x="f623" y="f625"/>
                  </a:cubicBezTo>
                  <a:cubicBezTo>
                    <a:pt x="f623" y="f626"/>
                    <a:pt x="f627" y="f628"/>
                    <a:pt x="f629" y="f628"/>
                  </a:cubicBezTo>
                  <a:cubicBezTo>
                    <a:pt x="f616" y="f628"/>
                    <a:pt x="f630" y="f631"/>
                    <a:pt x="f632" y="f633"/>
                  </a:cubicBezTo>
                  <a:cubicBezTo>
                    <a:pt x="f634" y="f635"/>
                    <a:pt x="f636" y="f637"/>
                    <a:pt x="f638" y="f637"/>
                  </a:cubicBezTo>
                  <a:cubicBezTo>
                    <a:pt x="f639" y="f637"/>
                    <a:pt x="f640" y="f641"/>
                    <a:pt x="f642" y="f643"/>
                  </a:cubicBezTo>
                  <a:cubicBezTo>
                    <a:pt x="f644" y="f645"/>
                    <a:pt x="f646" y="f647"/>
                    <a:pt x="f648" y="f649"/>
                  </a:cubicBezTo>
                  <a:cubicBezTo>
                    <a:pt x="f650" y="f651"/>
                    <a:pt x="f652" y="f653"/>
                    <a:pt x="f654" y="f653"/>
                  </a:cubicBezTo>
                  <a:cubicBezTo>
                    <a:pt x="f655" y="f653"/>
                    <a:pt x="f656" y="f657"/>
                    <a:pt x="f658" y="f657"/>
                  </a:cubicBezTo>
                  <a:cubicBezTo>
                    <a:pt x="f659" y="f657"/>
                    <a:pt x="f660" y="f661"/>
                    <a:pt x="f662" y="f663"/>
                  </a:cubicBezTo>
                  <a:cubicBezTo>
                    <a:pt x="f664" y="f665"/>
                    <a:pt x="f666" y="f667"/>
                    <a:pt x="f668" y="f669"/>
                  </a:cubicBezTo>
                  <a:cubicBezTo>
                    <a:pt x="f670" y="f671"/>
                    <a:pt x="f672" y="f673"/>
                    <a:pt x="f674" y="f675"/>
                  </a:cubicBezTo>
                  <a:cubicBezTo>
                    <a:pt x="f676" y="f677"/>
                    <a:pt x="f678" y="f679"/>
                    <a:pt x="f680" y="f681"/>
                  </a:cubicBezTo>
                  <a:cubicBezTo>
                    <a:pt x="f682" y="f683"/>
                    <a:pt x="f684" y="f685"/>
                    <a:pt x="f686" y="f685"/>
                  </a:cubicBezTo>
                  <a:cubicBezTo>
                    <a:pt x="f687" y="f685"/>
                    <a:pt x="f688" y="f689"/>
                    <a:pt x="f690" y="f691"/>
                  </a:cubicBezTo>
                  <a:cubicBezTo>
                    <a:pt x="f692" y="f693"/>
                    <a:pt x="f694" y="f695"/>
                    <a:pt x="f696" y="f697"/>
                  </a:cubicBezTo>
                  <a:cubicBezTo>
                    <a:pt x="f698" y="f699"/>
                    <a:pt x="f700" y="f701"/>
                    <a:pt x="f702" y="f701"/>
                  </a:cubicBezTo>
                  <a:cubicBezTo>
                    <a:pt x="f703" y="f701"/>
                    <a:pt x="f704" y="f705"/>
                    <a:pt x="f706" y="f705"/>
                  </a:cubicBezTo>
                  <a:cubicBezTo>
                    <a:pt x="f707" y="f705"/>
                    <a:pt x="f708" y="f709"/>
                    <a:pt x="f710" y="f711"/>
                  </a:cubicBezTo>
                  <a:cubicBezTo>
                    <a:pt x="f712" y="f713"/>
                    <a:pt x="f714" y="f715"/>
                    <a:pt x="f716" y="f717"/>
                  </a:cubicBezTo>
                  <a:cubicBezTo>
                    <a:pt x="f718" y="f719"/>
                    <a:pt x="f720" y="f721"/>
                    <a:pt x="f722" y="f721"/>
                  </a:cubicBezTo>
                  <a:cubicBezTo>
                    <a:pt x="f723" y="f721"/>
                    <a:pt x="f724" y="f725"/>
                    <a:pt x="f726" y="f725"/>
                  </a:cubicBezTo>
                  <a:cubicBezTo>
                    <a:pt x="f110" y="f725"/>
                    <a:pt x="f727" y="f728"/>
                    <a:pt x="f729" y="f730"/>
                  </a:cubicBezTo>
                  <a:cubicBezTo>
                    <a:pt x="f731" y="f732"/>
                    <a:pt x="f733" y="f734"/>
                    <a:pt x="f735" y="f734"/>
                  </a:cubicBezTo>
                  <a:cubicBezTo>
                    <a:pt x="f736" y="f734"/>
                    <a:pt x="f737" y="f738"/>
                    <a:pt x="f739" y="f740"/>
                  </a:cubicBezTo>
                  <a:cubicBezTo>
                    <a:pt x="f741" y="f649"/>
                    <a:pt x="f742" y="f743"/>
                    <a:pt x="f744" y="f745"/>
                  </a:cubicBezTo>
                  <a:cubicBezTo>
                    <a:pt x="f746" y="f747"/>
                    <a:pt x="f748" y="f749"/>
                    <a:pt x="f750" y="f751"/>
                  </a:cubicBezTo>
                  <a:cubicBezTo>
                    <a:pt x="f752" y="f753"/>
                    <a:pt x="f754" y="f755"/>
                    <a:pt x="f756" y="f757"/>
                  </a:cubicBezTo>
                  <a:cubicBezTo>
                    <a:pt x="f758" y="f759"/>
                    <a:pt x="f760" y="f761"/>
                    <a:pt x="f762" y="f763"/>
                  </a:cubicBezTo>
                  <a:cubicBezTo>
                    <a:pt x="f764" y="f765"/>
                    <a:pt x="f766" y="f767"/>
                    <a:pt x="f768" y="f769"/>
                  </a:cubicBezTo>
                  <a:cubicBezTo>
                    <a:pt x="f770" y="f771"/>
                    <a:pt x="f772" y="f773"/>
                    <a:pt x="f774" y="f775"/>
                  </a:cubicBezTo>
                  <a:cubicBezTo>
                    <a:pt x="f776" y="f777"/>
                    <a:pt x="f778" y="f779"/>
                    <a:pt x="f780" y="f781"/>
                  </a:cubicBezTo>
                  <a:cubicBezTo>
                    <a:pt x="f782" y="f783"/>
                    <a:pt x="f784" y="f785"/>
                    <a:pt x="f786" y="f787"/>
                  </a:cubicBezTo>
                  <a:cubicBezTo>
                    <a:pt x="f788" y="f789"/>
                    <a:pt x="f790" y="f791"/>
                    <a:pt x="f792" y="f793"/>
                  </a:cubicBezTo>
                  <a:cubicBezTo>
                    <a:pt x="f794" y="f795"/>
                    <a:pt x="f742" y="f796"/>
                    <a:pt x="f797" y="f798"/>
                  </a:cubicBezTo>
                  <a:cubicBezTo>
                    <a:pt x="f799" y="f800"/>
                    <a:pt x="f801" y="f802"/>
                    <a:pt x="f803" y="f802"/>
                  </a:cubicBezTo>
                  <a:cubicBezTo>
                    <a:pt x="f804" y="f802"/>
                    <a:pt x="f805" y="f806"/>
                    <a:pt x="f807" y="f808"/>
                  </a:cubicBezTo>
                  <a:cubicBezTo>
                    <a:pt x="f809" y="f810"/>
                    <a:pt x="f811" y="f812"/>
                    <a:pt x="f813" y="f814"/>
                  </a:cubicBezTo>
                  <a:cubicBezTo>
                    <a:pt x="f815" y="f816"/>
                    <a:pt x="f752" y="f817"/>
                    <a:pt x="f818" y="f819"/>
                  </a:cubicBezTo>
                  <a:cubicBezTo>
                    <a:pt x="f750" y="f820"/>
                    <a:pt x="f821" y="f822"/>
                    <a:pt x="f823" y="f824"/>
                  </a:cubicBezTo>
                  <a:cubicBezTo>
                    <a:pt x="f825" y="f826"/>
                    <a:pt x="f827" y="f828"/>
                    <a:pt x="f829" y="f828"/>
                  </a:cubicBezTo>
                  <a:cubicBezTo>
                    <a:pt x="f830" y="f828"/>
                    <a:pt x="f831" y="f832"/>
                    <a:pt x="f833" y="f834"/>
                  </a:cubicBezTo>
                  <a:cubicBezTo>
                    <a:pt x="f835" y="f836"/>
                    <a:pt x="f837" y="f838"/>
                    <a:pt x="f837" y="f839"/>
                  </a:cubicBezTo>
                  <a:cubicBezTo>
                    <a:pt x="f840" y="f841"/>
                    <a:pt x="f842" y="f843"/>
                    <a:pt x="f844" y="f845"/>
                  </a:cubicBezTo>
                  <a:cubicBezTo>
                    <a:pt x="f846" y="f847"/>
                    <a:pt x="f848" y="f849"/>
                    <a:pt x="f850" y="f851"/>
                  </a:cubicBezTo>
                  <a:cubicBezTo>
                    <a:pt x="f852" y="f853"/>
                    <a:pt x="f854" y="f855"/>
                    <a:pt x="f856" y="f857"/>
                  </a:cubicBezTo>
                  <a:cubicBezTo>
                    <a:pt x="f858" y="f859"/>
                    <a:pt x="f860" y="f861"/>
                    <a:pt x="f862" y="f863"/>
                  </a:cubicBezTo>
                  <a:cubicBezTo>
                    <a:pt x="f864" y="f865"/>
                    <a:pt x="f866" y="f867"/>
                    <a:pt x="f868" y="f867"/>
                  </a:cubicBezTo>
                  <a:cubicBezTo>
                    <a:pt x="f869" y="f867"/>
                    <a:pt x="f870" y="f871"/>
                    <a:pt x="f872" y="f873"/>
                  </a:cubicBezTo>
                  <a:cubicBezTo>
                    <a:pt x="f874" y="f875"/>
                    <a:pt x="f876" y="f877"/>
                    <a:pt x="f878" y="f877"/>
                  </a:cubicBezTo>
                  <a:cubicBezTo>
                    <a:pt x="f879" y="f877"/>
                    <a:pt x="f880" y="f881"/>
                    <a:pt x="f882" y="f883"/>
                  </a:cubicBezTo>
                  <a:cubicBezTo>
                    <a:pt x="f884" y="f885"/>
                    <a:pt x="f886" y="f887"/>
                    <a:pt x="f888" y="f889"/>
                  </a:cubicBezTo>
                  <a:cubicBezTo>
                    <a:pt x="f890" y="f891"/>
                    <a:pt x="f892" y="f893"/>
                    <a:pt x="f894" y="f895"/>
                  </a:cubicBezTo>
                  <a:cubicBezTo>
                    <a:pt x="f896" y="f897"/>
                    <a:pt x="f898" y="f899"/>
                    <a:pt x="f900" y="f901"/>
                  </a:cubicBezTo>
                  <a:cubicBezTo>
                    <a:pt x="f902" y="f903"/>
                    <a:pt x="f904" y="f905"/>
                    <a:pt x="f906" y="f905"/>
                  </a:cubicBezTo>
                  <a:cubicBezTo>
                    <a:pt x="f907" y="f905"/>
                    <a:pt x="f908" y="f909"/>
                    <a:pt x="f910" y="f911"/>
                  </a:cubicBezTo>
                  <a:cubicBezTo>
                    <a:pt x="f912" y="f913"/>
                    <a:pt x="f914" y="f915"/>
                    <a:pt x="f916" y="f915"/>
                  </a:cubicBezTo>
                  <a:cubicBezTo>
                    <a:pt x="f917" y="f915"/>
                    <a:pt x="f918" y="f919"/>
                    <a:pt x="f920" y="f921"/>
                  </a:cubicBezTo>
                  <a:cubicBezTo>
                    <a:pt x="f922" y="f923"/>
                    <a:pt x="f924" y="f925"/>
                    <a:pt x="f926" y="f927"/>
                  </a:cubicBezTo>
                  <a:cubicBezTo>
                    <a:pt x="f497" y="f928"/>
                    <a:pt x="f929" y="f930"/>
                    <a:pt x="f931" y="f932"/>
                  </a:cubicBezTo>
                  <a:cubicBezTo>
                    <a:pt x="f933" y="f934"/>
                    <a:pt x="f935" y="f936"/>
                    <a:pt x="f937" y="f938"/>
                  </a:cubicBezTo>
                  <a:cubicBezTo>
                    <a:pt x="f939" y="f940"/>
                    <a:pt x="f941" y="f942"/>
                    <a:pt x="f943" y="f944"/>
                  </a:cubicBezTo>
                  <a:cubicBezTo>
                    <a:pt x="f945" y="f946"/>
                    <a:pt x="f947" y="f948"/>
                    <a:pt x="f949" y="f950"/>
                  </a:cubicBezTo>
                  <a:cubicBezTo>
                    <a:pt x="f951" y="f952"/>
                    <a:pt x="f953" y="f954"/>
                    <a:pt x="f955" y="f956"/>
                  </a:cubicBezTo>
                  <a:cubicBezTo>
                    <a:pt x="f425" y="f957"/>
                    <a:pt x="f958" y="f959"/>
                    <a:pt x="f433" y="f960"/>
                  </a:cubicBezTo>
                  <a:cubicBezTo>
                    <a:pt x="f961" y="f962"/>
                    <a:pt x="f963" y="f964"/>
                    <a:pt x="f965" y="f966"/>
                  </a:cubicBezTo>
                  <a:cubicBezTo>
                    <a:pt x="f967" y="f968"/>
                    <a:pt x="f969" y="f970"/>
                    <a:pt x="f971" y="f972"/>
                  </a:cubicBezTo>
                  <a:cubicBezTo>
                    <a:pt x="f973" y="f974"/>
                    <a:pt x="f975" y="f976"/>
                    <a:pt x="f977" y="f978"/>
                  </a:cubicBezTo>
                  <a:cubicBezTo>
                    <a:pt x="f979" y="f980"/>
                    <a:pt x="f981" y="f982"/>
                    <a:pt x="f983" y="f984"/>
                  </a:cubicBezTo>
                  <a:cubicBezTo>
                    <a:pt x="f985" y="f986"/>
                    <a:pt x="f987" y="f988"/>
                    <a:pt x="f989" y="f990"/>
                  </a:cubicBezTo>
                  <a:cubicBezTo>
                    <a:pt x="f991" y="f992"/>
                    <a:pt x="f993" y="f994"/>
                    <a:pt x="f995" y="f994"/>
                  </a:cubicBezTo>
                  <a:cubicBezTo>
                    <a:pt x="f996" y="f994"/>
                    <a:pt x="f997" y="f998"/>
                    <a:pt x="f999" y="f998"/>
                  </a:cubicBezTo>
                  <a:cubicBezTo>
                    <a:pt x="f1000" y="f998"/>
                    <a:pt x="f1001" y="f1002"/>
                    <a:pt x="f1003" y="f1004"/>
                  </a:cubicBezTo>
                  <a:cubicBezTo>
                    <a:pt x="f1005" y="f1006"/>
                    <a:pt x="f1007" y="f1008"/>
                    <a:pt x="f1009" y="f1010"/>
                  </a:cubicBezTo>
                  <a:cubicBezTo>
                    <a:pt x="f1011" y="f1012"/>
                    <a:pt x="f1013" y="f1014"/>
                    <a:pt x="f1015" y="f1016"/>
                  </a:cubicBezTo>
                  <a:cubicBezTo>
                    <a:pt x="f1017" y="f1018"/>
                    <a:pt x="f1019" y="f1020"/>
                    <a:pt x="f1021" y="f1022"/>
                  </a:cubicBezTo>
                  <a:cubicBezTo>
                    <a:pt x="f1023" y="f1024"/>
                    <a:pt x="f1025" y="f1026"/>
                    <a:pt x="f1027" y="f1028"/>
                  </a:cubicBezTo>
                  <a:cubicBezTo>
                    <a:pt x="f62" y="f1029"/>
                    <a:pt x="f1030" y="f1031"/>
                    <a:pt x="f1032" y="f1031"/>
                  </a:cubicBezTo>
                  <a:cubicBezTo>
                    <a:pt x="f1033" y="f1031"/>
                    <a:pt x="f1034" y="f1035"/>
                    <a:pt x="f1036" y="f1037"/>
                  </a:cubicBezTo>
                  <a:cubicBezTo>
                    <a:pt x="f1038" y="f1039"/>
                    <a:pt x="f1040" y="f1041"/>
                    <a:pt x="f1042" y="f1043"/>
                  </a:cubicBezTo>
                  <a:cubicBezTo>
                    <a:pt x="f1044" y="f1045"/>
                    <a:pt x="f1046" y="f1047"/>
                    <a:pt x="f1038" y="f1048"/>
                  </a:cubicBezTo>
                  <a:cubicBezTo>
                    <a:pt x="f1049" y="f1050"/>
                    <a:pt x="f1051" y="f1052"/>
                    <a:pt x="f1053" y="f1054"/>
                  </a:cubicBezTo>
                  <a:cubicBezTo>
                    <a:pt x="f1055" y="f1056"/>
                    <a:pt x="f1057" y="f1058"/>
                    <a:pt x="f1059" y="f1060"/>
                  </a:cubicBezTo>
                  <a:cubicBezTo>
                    <a:pt x="f1061" y="f1062"/>
                    <a:pt x="f1063" y="f1064"/>
                    <a:pt x="f1065" y="f1066"/>
                  </a:cubicBezTo>
                  <a:cubicBezTo>
                    <a:pt x="f236" y="f1067"/>
                    <a:pt x="f1068" y="f1069"/>
                    <a:pt x="f1057" y="f1070"/>
                  </a:cubicBezTo>
                  <a:cubicBezTo>
                    <a:pt x="f1071" y="f1072"/>
                    <a:pt x="f1071" y="f1073"/>
                    <a:pt x="f234" y="f1074"/>
                  </a:cubicBezTo>
                  <a:cubicBezTo>
                    <a:pt x="f1075" y="f1076"/>
                    <a:pt x="f1077" y="f1078"/>
                    <a:pt x="f1079" y="f1080"/>
                  </a:cubicBezTo>
                  <a:cubicBezTo>
                    <a:pt x="f1081" y="f1080"/>
                    <a:pt x="f1082" y="f1083"/>
                    <a:pt x="f1084" y="f1085"/>
                  </a:cubicBezTo>
                  <a:cubicBezTo>
                    <a:pt x="f1086" y="f1087"/>
                    <a:pt x="f1088" y="f1089"/>
                    <a:pt x="f1090" y="f1089"/>
                  </a:cubicBezTo>
                  <a:cubicBezTo>
                    <a:pt x="f1091" y="f1089"/>
                    <a:pt x="f1092" y="f1093"/>
                    <a:pt x="f247" y="f1094"/>
                  </a:cubicBezTo>
                  <a:cubicBezTo>
                    <a:pt x="f1095" y="f1096"/>
                    <a:pt x="f1097" y="f1098"/>
                    <a:pt x="f1099" y="f1098"/>
                  </a:cubicBezTo>
                  <a:cubicBezTo>
                    <a:pt x="f1100" y="f1098"/>
                    <a:pt x="f1101" y="f1102"/>
                    <a:pt x="f1103" y="f1104"/>
                  </a:cubicBezTo>
                  <a:cubicBezTo>
                    <a:pt x="f1105" y="f1106"/>
                    <a:pt x="f1107" y="f1108"/>
                    <a:pt x="f1109" y="f1110"/>
                  </a:cubicBezTo>
                  <a:cubicBezTo>
                    <a:pt x="f1111" y="f1112"/>
                    <a:pt x="f1113" y="f1114"/>
                    <a:pt x="f1115" y="f1116"/>
                  </a:cubicBezTo>
                  <a:lnTo>
                    <a:pt x="f1115" y="f1116"/>
                  </a:lnTo>
                  <a:cubicBezTo>
                    <a:pt x="f1117" y="f1118"/>
                    <a:pt x="f1119" y="f1120"/>
                    <a:pt x="f1121" y="f1122"/>
                  </a:cubicBezTo>
                  <a:cubicBezTo>
                    <a:pt x="f1123" y="f1124"/>
                    <a:pt x="f1125" y="f1126"/>
                    <a:pt x="f1127" y="f1126"/>
                  </a:cubicBezTo>
                  <a:cubicBezTo>
                    <a:pt x="f1128" y="f1126"/>
                    <a:pt x="f1129" y="f1130"/>
                    <a:pt x="f1131" y="f1132"/>
                  </a:cubicBezTo>
                  <a:cubicBezTo>
                    <a:pt x="f1133" y="f1134"/>
                    <a:pt x="f1135" y="f1136"/>
                    <a:pt x="f1137" y="f1138"/>
                  </a:cubicBezTo>
                  <a:cubicBezTo>
                    <a:pt x="f1139" y="f1140"/>
                    <a:pt x="f1141" y="f1142"/>
                    <a:pt x="f1143" y="f1144"/>
                  </a:cubicBezTo>
                  <a:cubicBezTo>
                    <a:pt x="f1145" y="f1146"/>
                    <a:pt x="f1147" y="f1148"/>
                    <a:pt x="f1149" y="f1150"/>
                  </a:cubicBezTo>
                  <a:cubicBezTo>
                    <a:pt x="f1151" y="f1152"/>
                    <a:pt x="f1153" y="f1154"/>
                    <a:pt x="f1155" y="f1156"/>
                  </a:cubicBezTo>
                  <a:cubicBezTo>
                    <a:pt x="f1157" y="f1158"/>
                    <a:pt x="f1159" y="f1160"/>
                    <a:pt x="f1161" y="f1162"/>
                  </a:cubicBezTo>
                  <a:cubicBezTo>
                    <a:pt x="f1163" y="f1164"/>
                    <a:pt x="f1165" y="f1166"/>
                    <a:pt x="f1167" y="f1168"/>
                  </a:cubicBezTo>
                  <a:cubicBezTo>
                    <a:pt x="f1169" y="f1170"/>
                    <a:pt x="f1171" y="f1172"/>
                    <a:pt x="f1173" y="f1174"/>
                  </a:cubicBezTo>
                  <a:cubicBezTo>
                    <a:pt x="f1175" y="f1176"/>
                    <a:pt x="f12" y="f1177"/>
                    <a:pt x="f1178" y="f1179"/>
                  </a:cubicBezTo>
                  <a:cubicBezTo>
                    <a:pt x="f1180" y="f1181"/>
                    <a:pt x="f1182" y="f1183"/>
                    <a:pt x="f1184" y="f1183"/>
                  </a:cubicBezTo>
                  <a:cubicBezTo>
                    <a:pt x="f1185" y="f1183"/>
                    <a:pt x="f1186" y="f1187"/>
                    <a:pt x="f1188" y="f1189"/>
                  </a:cubicBezTo>
                  <a:cubicBezTo>
                    <a:pt x="f1190" y="f1191"/>
                    <a:pt x="f1192" y="f1193"/>
                    <a:pt x="f1194" y="f1193"/>
                  </a:cubicBezTo>
                  <a:cubicBezTo>
                    <a:pt x="f1195" y="f1193"/>
                    <a:pt x="f1196" y="f1197"/>
                    <a:pt x="f1198" y="f1199"/>
                  </a:cubicBezTo>
                  <a:cubicBezTo>
                    <a:pt x="f1200" y="f1201"/>
                    <a:pt x="f1202" y="f1203"/>
                    <a:pt x="f1204" y="f1205"/>
                  </a:cubicBezTo>
                  <a:cubicBezTo>
                    <a:pt x="f1206" y="f1207"/>
                    <a:pt x="f1208" y="f1209"/>
                    <a:pt x="f1210" y="f1211"/>
                  </a:cubicBezTo>
                  <a:cubicBezTo>
                    <a:pt x="f1212" y="f1213"/>
                    <a:pt x="f1214" y="f1215"/>
                    <a:pt x="f1216" y="f1215"/>
                  </a:cubicBezTo>
                  <a:cubicBezTo>
                    <a:pt x="f1217" y="f1215"/>
                    <a:pt x="f1218" y="f1219"/>
                    <a:pt x="f1220" y="f1221"/>
                  </a:cubicBezTo>
                  <a:cubicBezTo>
                    <a:pt x="f1222" y="f1223"/>
                    <a:pt x="f1224" y="f1225"/>
                    <a:pt x="f1226" y="f1225"/>
                  </a:cubicBezTo>
                  <a:cubicBezTo>
                    <a:pt x="f1227" y="f1225"/>
                    <a:pt x="f1228" y="f1229"/>
                    <a:pt x="f1230" y="f1231"/>
                  </a:cubicBezTo>
                  <a:cubicBezTo>
                    <a:pt x="f281" y="f1232"/>
                    <a:pt x="f68" y="f1233"/>
                    <a:pt x="f1234" y="f1235"/>
                  </a:cubicBezTo>
                  <a:cubicBezTo>
                    <a:pt x="f1236" y="f1237"/>
                    <a:pt x="f1238" y="f216"/>
                    <a:pt x="f1239" y="f216"/>
                  </a:cubicBezTo>
                  <a:cubicBezTo>
                    <a:pt x="f1240" y="f216"/>
                    <a:pt x="f1241" y="f1242"/>
                    <a:pt x="f1243" y="f1244"/>
                  </a:cubicBezTo>
                  <a:cubicBezTo>
                    <a:pt x="f1245" y="f1246"/>
                    <a:pt x="f1247" y="f1248"/>
                    <a:pt x="f1249" y="f1248"/>
                  </a:cubicBezTo>
                  <a:cubicBezTo>
                    <a:pt x="f1250" y="f1248"/>
                    <a:pt x="f1251" y="f1252"/>
                    <a:pt x="f1253" y="f1252"/>
                  </a:cubicBezTo>
                  <a:cubicBezTo>
                    <a:pt x="f1254" y="f1252"/>
                    <a:pt x="f1255" y="f1256"/>
                    <a:pt x="f1257" y="f1256"/>
                  </a:cubicBezTo>
                  <a:cubicBezTo>
                    <a:pt x="f1258" y="f1256"/>
                    <a:pt x="f1259" y="f1260"/>
                    <a:pt x="f1261" y="f1262"/>
                  </a:cubicBezTo>
                  <a:cubicBezTo>
                    <a:pt x="f1263" y="f1262"/>
                    <a:pt x="f1264" y="f1265"/>
                    <a:pt x="f1266" y="f1265"/>
                  </a:cubicBezTo>
                  <a:cubicBezTo>
                    <a:pt x="f1267" y="f1265"/>
                    <a:pt x="f1268" y="f1269"/>
                    <a:pt x="f1270" y="f1271"/>
                  </a:cubicBezTo>
                  <a:cubicBezTo>
                    <a:pt x="f1272" y="f1273"/>
                    <a:pt x="f1274" y="f1275"/>
                    <a:pt x="f1276" y="f1275"/>
                  </a:cubicBezTo>
                  <a:cubicBezTo>
                    <a:pt x="f1277" y="f1275"/>
                    <a:pt x="f1278" y="f1279"/>
                    <a:pt x="f1280" y="f1281"/>
                  </a:cubicBezTo>
                  <a:cubicBezTo>
                    <a:pt x="f1282" y="f1283"/>
                    <a:pt x="f1284" y="f1285"/>
                    <a:pt x="f1286" y="f1287"/>
                  </a:cubicBezTo>
                  <a:cubicBezTo>
                    <a:pt x="f1288" y="f1289"/>
                    <a:pt x="f1290" y="f1291"/>
                    <a:pt x="f1292" y="f1291"/>
                  </a:cubicBezTo>
                  <a:cubicBezTo>
                    <a:pt x="f1293" y="f1291"/>
                    <a:pt x="f1294" y="f1295"/>
                    <a:pt x="f1296" y="f1297"/>
                  </a:cubicBezTo>
                  <a:cubicBezTo>
                    <a:pt x="f1298" y="f1299"/>
                    <a:pt x="f1300" y="f1301"/>
                    <a:pt x="f1302" y="f1301"/>
                  </a:cubicBezTo>
                  <a:cubicBezTo>
                    <a:pt x="f1303" y="f1301"/>
                    <a:pt x="f1304" y="f1305"/>
                    <a:pt x="f1306" y="f1235"/>
                  </a:cubicBezTo>
                  <a:cubicBezTo>
                    <a:pt x="f1307" y="f1308"/>
                    <a:pt x="f1309" y="f1310"/>
                    <a:pt x="f1311" y="f1310"/>
                  </a:cubicBezTo>
                  <a:cubicBezTo>
                    <a:pt x="f1312" y="f1310"/>
                    <a:pt x="f1313" y="f1314"/>
                    <a:pt x="f1315" y="f1316"/>
                  </a:cubicBezTo>
                  <a:cubicBezTo>
                    <a:pt x="f1317" y="f1318"/>
                    <a:pt x="f1319" y="f1320"/>
                    <a:pt x="f1321" y="f1322"/>
                  </a:cubicBezTo>
                  <a:cubicBezTo>
                    <a:pt x="f1323" y="f1324"/>
                    <a:pt x="f1325" y="f1326"/>
                    <a:pt x="f1327" y="f1326"/>
                  </a:cubicBezTo>
                  <a:cubicBezTo>
                    <a:pt x="f1328" y="f1326"/>
                    <a:pt x="f1329" y="f1330"/>
                    <a:pt x="f1331" y="f1332"/>
                  </a:cubicBezTo>
                  <a:cubicBezTo>
                    <a:pt x="f1333" y="f1334"/>
                    <a:pt x="f1335" y="f1336"/>
                    <a:pt x="f1337" y="f1338"/>
                  </a:cubicBezTo>
                  <a:cubicBezTo>
                    <a:pt x="f1339" y="f1340"/>
                    <a:pt x="f1341" y="f321"/>
                    <a:pt x="f1342" y="f321"/>
                  </a:cubicBezTo>
                  <a:cubicBezTo>
                    <a:pt x="f1343" y="f321"/>
                    <a:pt x="f1344" y="f1345"/>
                    <a:pt x="f1346" y="f1347"/>
                  </a:cubicBezTo>
                  <a:cubicBezTo>
                    <a:pt x="f1348" y="f1349"/>
                    <a:pt x="f1350" y="f1351"/>
                    <a:pt x="f1352" y="f1353"/>
                  </a:cubicBezTo>
                  <a:cubicBezTo>
                    <a:pt x="f1354" y="f1355"/>
                    <a:pt x="f1356" y="f1357"/>
                    <a:pt x="f1358" y="f1359"/>
                  </a:cubicBezTo>
                  <a:cubicBezTo>
                    <a:pt x="f1360" y="f1361"/>
                    <a:pt x="f1362" y="f1363"/>
                    <a:pt x="f1364" y="f1363"/>
                  </a:cubicBezTo>
                  <a:cubicBezTo>
                    <a:pt x="f1365" y="f1363"/>
                    <a:pt x="f1366" y="f1367"/>
                    <a:pt x="f1368" y="f1369"/>
                  </a:cubicBezTo>
                  <a:cubicBezTo>
                    <a:pt x="f1370" y="f1371"/>
                    <a:pt x="f1372" y="f1373"/>
                    <a:pt x="f1374" y="f1373"/>
                  </a:cubicBezTo>
                  <a:cubicBezTo>
                    <a:pt x="f1375" y="f1373"/>
                    <a:pt x="f1376" y="f1377"/>
                    <a:pt x="f1378" y="f1379"/>
                  </a:cubicBezTo>
                  <a:cubicBezTo>
                    <a:pt x="f1380" y="f1381"/>
                    <a:pt x="f1382" y="f1383"/>
                    <a:pt x="f1384" y="f1385"/>
                  </a:cubicBezTo>
                  <a:cubicBezTo>
                    <a:pt x="f1386" y="f845"/>
                    <a:pt x="f1387" y="f1388"/>
                    <a:pt x="f1389" y="f1390"/>
                  </a:cubicBezTo>
                  <a:cubicBezTo>
                    <a:pt x="f1391" y="f1392"/>
                    <a:pt x="f1393" y="f1394"/>
                    <a:pt x="f1395" y="f1396"/>
                  </a:cubicBezTo>
                  <a:cubicBezTo>
                    <a:pt x="f1397" y="f1398"/>
                    <a:pt x="f1399" y="f1400"/>
                    <a:pt x="f1401" y="f1400"/>
                  </a:cubicBezTo>
                  <a:cubicBezTo>
                    <a:pt x="f1402" y="f1400"/>
                    <a:pt x="f1403" y="f1404"/>
                    <a:pt x="f1405" y="f1406"/>
                  </a:cubicBezTo>
                  <a:cubicBezTo>
                    <a:pt x="f101" y="f1407"/>
                    <a:pt x="f1408" y="f1409"/>
                    <a:pt x="f1410" y="f1411"/>
                  </a:cubicBezTo>
                  <a:cubicBezTo>
                    <a:pt x="f1412" y="f1413"/>
                    <a:pt x="f1414" y="f1415"/>
                    <a:pt x="f1416" y="f1415"/>
                  </a:cubicBezTo>
                  <a:cubicBezTo>
                    <a:pt x="f1417" y="f1415"/>
                    <a:pt x="f1418" y="f1415"/>
                    <a:pt x="f1419" y="f1415"/>
                  </a:cubicBezTo>
                  <a:cubicBezTo>
                    <a:pt x="f1420" y="f1421"/>
                    <a:pt x="f1422" y="f1423"/>
                    <a:pt x="f1424" y="f1425"/>
                  </a:cubicBezTo>
                  <a:cubicBezTo>
                    <a:pt x="f1426" y="f1427"/>
                    <a:pt x="f1426" y="f1428"/>
                    <a:pt x="f1429" y="f1430"/>
                  </a:cubicBezTo>
                  <a:cubicBezTo>
                    <a:pt x="f1431" y="f1432"/>
                    <a:pt x="f1433" y="f1434"/>
                    <a:pt x="f1435" y="f1436"/>
                  </a:cubicBezTo>
                  <a:cubicBezTo>
                    <a:pt x="f1437" y="f1438"/>
                    <a:pt x="f1439" y="f1440"/>
                    <a:pt x="f1441" y="f1442"/>
                  </a:cubicBezTo>
                  <a:cubicBezTo>
                    <a:pt x="f1443" y="f1444"/>
                    <a:pt x="f1445" y="f1446"/>
                    <a:pt x="f965" y="f1447"/>
                  </a:cubicBezTo>
                  <a:cubicBezTo>
                    <a:pt x="f1448" y="f1449"/>
                    <a:pt x="f1450" y="f1451"/>
                    <a:pt x="f1452" y="f1453"/>
                  </a:cubicBezTo>
                  <a:cubicBezTo>
                    <a:pt x="f1454" y="f1455"/>
                    <a:pt x="f1456" y="f1457"/>
                    <a:pt x="f1458" y="f1459"/>
                  </a:cubicBezTo>
                  <a:cubicBezTo>
                    <a:pt x="f1460" y="f1461"/>
                    <a:pt x="f323" y="f1462"/>
                    <a:pt x="f64" y="f1463"/>
                  </a:cubicBezTo>
                  <a:cubicBezTo>
                    <a:pt x="f1464" y="f1465"/>
                    <a:pt x="f1466" y="f1467"/>
                    <a:pt x="f1468" y="f1467"/>
                  </a:cubicBezTo>
                  <a:cubicBezTo>
                    <a:pt x="f1469" y="f1467"/>
                    <a:pt x="f1470" y="f1471"/>
                    <a:pt x="f1472" y="f1473"/>
                  </a:cubicBezTo>
                  <a:cubicBezTo>
                    <a:pt x="f1474" y="f1475"/>
                    <a:pt x="f1476" y="f1477"/>
                    <a:pt x="f1478" y="f1477"/>
                  </a:cubicBezTo>
                  <a:cubicBezTo>
                    <a:pt x="f1479" y="f1477"/>
                    <a:pt x="f1480" y="f1481"/>
                    <a:pt x="f1482" y="f1483"/>
                  </a:cubicBezTo>
                  <a:cubicBezTo>
                    <a:pt x="f1081" y="f1484"/>
                    <a:pt x="f1485" y="f1486"/>
                    <a:pt x="f1487" y="f1488"/>
                  </a:cubicBezTo>
                  <a:cubicBezTo>
                    <a:pt x="f1107" y="f1489"/>
                    <a:pt x="f1490" y="f1491"/>
                    <a:pt x="f1492" y="f1493"/>
                  </a:cubicBezTo>
                  <a:cubicBezTo>
                    <a:pt x="f1494" y="f1495"/>
                    <a:pt x="f1496" y="f1497"/>
                    <a:pt x="f1498" y="f1497"/>
                  </a:cubicBezTo>
                  <a:cubicBezTo>
                    <a:pt x="f1499" y="f1497"/>
                    <a:pt x="f1500" y="f1501"/>
                    <a:pt x="f1502" y="f1503"/>
                  </a:cubicBezTo>
                  <a:cubicBezTo>
                    <a:pt x="f1504" y="f1505"/>
                    <a:pt x="f1506" y="f1507"/>
                    <a:pt x="f1508" y="f1507"/>
                  </a:cubicBezTo>
                  <a:cubicBezTo>
                    <a:pt x="f1509" y="f1507"/>
                    <a:pt x="f1510" y="f1511"/>
                    <a:pt x="f1512" y="f1513"/>
                  </a:cubicBezTo>
                  <a:cubicBezTo>
                    <a:pt x="f1079" y="f1514"/>
                    <a:pt x="f1515" y="f1516"/>
                    <a:pt x="f1517" y="f1518"/>
                  </a:cubicBezTo>
                  <a:cubicBezTo>
                    <a:pt x="f1519" y="f1520"/>
                    <a:pt x="f1521" y="f1522"/>
                    <a:pt x="f1523" y="f1524"/>
                  </a:cubicBezTo>
                  <a:cubicBezTo>
                    <a:pt x="f1525" y="f1526"/>
                    <a:pt x="f1527" y="f1528"/>
                    <a:pt x="f1529" y="f1530"/>
                  </a:cubicBezTo>
                  <a:cubicBezTo>
                    <a:pt x="f1531" y="f1532"/>
                    <a:pt x="f1533" y="f1534"/>
                    <a:pt x="f1535" y="f1534"/>
                  </a:cubicBezTo>
                  <a:cubicBezTo>
                    <a:pt x="f1536" y="f1534"/>
                    <a:pt x="f1537" y="f1538"/>
                    <a:pt x="f1539" y="f1540"/>
                  </a:cubicBezTo>
                  <a:cubicBezTo>
                    <a:pt x="f1541" y="f1542"/>
                    <a:pt x="f1543" y="f1544"/>
                    <a:pt x="f1545" y="f1544"/>
                  </a:cubicBezTo>
                  <a:cubicBezTo>
                    <a:pt x="f1546" y="f1544"/>
                    <a:pt x="f1547" y="f1548"/>
                    <a:pt x="f1103" y="f1549"/>
                  </a:cubicBezTo>
                  <a:cubicBezTo>
                    <a:pt x="f1550" y="f1551"/>
                    <a:pt x="f1552" y="f1553"/>
                    <a:pt x="f1554" y="f1553"/>
                  </a:cubicBezTo>
                  <a:cubicBezTo>
                    <a:pt x="f1555" y="f1553"/>
                    <a:pt x="f1556" y="f1557"/>
                    <a:pt x="f1558" y="f1557"/>
                  </a:cubicBezTo>
                  <a:cubicBezTo>
                    <a:pt x="f1559" y="f1557"/>
                    <a:pt x="f1560" y="f1561"/>
                    <a:pt x="f1562" y="f1563"/>
                  </a:cubicBezTo>
                  <a:cubicBezTo>
                    <a:pt x="f1564" y="f1565"/>
                    <a:pt x="f1566" y="f1567"/>
                    <a:pt x="f1568" y="f1567"/>
                  </a:cubicBezTo>
                  <a:cubicBezTo>
                    <a:pt x="f1569" y="f1567"/>
                    <a:pt x="f1570" y="f1571"/>
                    <a:pt x="f1572" y="f1573"/>
                  </a:cubicBezTo>
                  <a:cubicBezTo>
                    <a:pt x="f1574" y="f1575"/>
                    <a:pt x="f1576" y="f1577"/>
                    <a:pt x="f1578" y="f1579"/>
                  </a:cubicBezTo>
                  <a:cubicBezTo>
                    <a:pt x="f1580" y="f1581"/>
                    <a:pt x="f1582" y="f1583"/>
                    <a:pt x="f1584" y="f1585"/>
                  </a:cubicBezTo>
                  <a:cubicBezTo>
                    <a:pt x="f1586" y="f1587"/>
                    <a:pt x="f1588" y="f1589"/>
                    <a:pt x="f1590" y="f1591"/>
                  </a:cubicBezTo>
                  <a:cubicBezTo>
                    <a:pt x="f1131" y="f1592"/>
                    <a:pt x="f1562" y="f1593"/>
                    <a:pt x="f1594" y="f1595"/>
                  </a:cubicBezTo>
                  <a:cubicBezTo>
                    <a:pt x="f1596" y="f1597"/>
                    <a:pt x="f1598" y="f1599"/>
                    <a:pt x="f1600" y="f1599"/>
                  </a:cubicBezTo>
                  <a:cubicBezTo>
                    <a:pt x="f1601" y="f1599"/>
                    <a:pt x="f1602" y="f1603"/>
                    <a:pt x="f1604" y="f1603"/>
                  </a:cubicBezTo>
                  <a:cubicBezTo>
                    <a:pt x="f1605" y="f1603"/>
                    <a:pt x="f1606" y="f1607"/>
                    <a:pt x="f1608" y="f1609"/>
                  </a:cubicBezTo>
                  <a:cubicBezTo>
                    <a:pt x="f1610" y="f1611"/>
                    <a:pt x="f1612" y="f1613"/>
                    <a:pt x="f1614" y="f1613"/>
                  </a:cubicBezTo>
                  <a:cubicBezTo>
                    <a:pt x="f1615" y="f1613"/>
                    <a:pt x="f1616" y="f1617"/>
                    <a:pt x="f1618" y="f1619"/>
                  </a:cubicBezTo>
                  <a:cubicBezTo>
                    <a:pt x="f1620" y="f1621"/>
                    <a:pt x="f1622" y="f1623"/>
                    <a:pt x="f1624" y="f1625"/>
                  </a:cubicBezTo>
                  <a:cubicBezTo>
                    <a:pt x="f1626" y="f1627"/>
                    <a:pt x="f1628" y="f1629"/>
                    <a:pt x="f1630" y="f759"/>
                  </a:cubicBezTo>
                  <a:cubicBezTo>
                    <a:pt x="f1631" y="f1632"/>
                    <a:pt x="f1633" y="f1634"/>
                    <a:pt x="f1635" y="f1636"/>
                  </a:cubicBezTo>
                  <a:cubicBezTo>
                    <a:pt x="f1637" y="f1638"/>
                    <a:pt x="f1639" y="f1640"/>
                    <a:pt x="f1641" y="f1642"/>
                  </a:cubicBezTo>
                  <a:cubicBezTo>
                    <a:pt x="f1643" y="f1644"/>
                    <a:pt x="f1645" y="f1646"/>
                    <a:pt x="f1647" y="f1648"/>
                  </a:cubicBezTo>
                  <a:cubicBezTo>
                    <a:pt x="f1649" y="f1650"/>
                    <a:pt x="f1651" y="f1652"/>
                    <a:pt x="f1653" y="f1654"/>
                  </a:cubicBezTo>
                  <a:cubicBezTo>
                    <a:pt x="f1655" y="f1656"/>
                    <a:pt x="f1657" y="f1658"/>
                    <a:pt x="f1659" y="f1658"/>
                  </a:cubicBezTo>
                  <a:cubicBezTo>
                    <a:pt x="f1660" y="f1658"/>
                    <a:pt x="f1661" y="f1662"/>
                    <a:pt x="f1663" y="f1664"/>
                  </a:cubicBezTo>
                  <a:cubicBezTo>
                    <a:pt x="f1665" y="f1666"/>
                    <a:pt x="f1667" y="f1668"/>
                    <a:pt x="f1669" y="f1670"/>
                  </a:cubicBezTo>
                  <a:cubicBezTo>
                    <a:pt x="f1671" y="f1672"/>
                    <a:pt x="f1673" y="f1674"/>
                    <a:pt x="f1675" y="f1674"/>
                  </a:cubicBezTo>
                  <a:cubicBezTo>
                    <a:pt x="f1676" y="f1674"/>
                    <a:pt x="f1677" y="f1678"/>
                    <a:pt x="f1113" y="f657"/>
                  </a:cubicBezTo>
                  <a:cubicBezTo>
                    <a:pt x="f1679" y="f1680"/>
                    <a:pt x="f1681" y="f1682"/>
                    <a:pt x="f1683" y="f1684"/>
                  </a:cubicBezTo>
                  <a:cubicBezTo>
                    <a:pt x="f1685" y="f1686"/>
                    <a:pt x="f1687" y="f1688"/>
                    <a:pt x="f1689" y="f1690"/>
                  </a:cubicBezTo>
                  <a:cubicBezTo>
                    <a:pt x="f1691" y="f1692"/>
                    <a:pt x="f1693" y="f1694"/>
                    <a:pt x="f1695" y="f1696"/>
                  </a:cubicBezTo>
                  <a:cubicBezTo>
                    <a:pt x="f1697" y="f1698"/>
                    <a:pt x="f1699" y="f1700"/>
                    <a:pt x="f1701" y="f1700"/>
                  </a:cubicBezTo>
                  <a:cubicBezTo>
                    <a:pt x="f1702" y="f1700"/>
                    <a:pt x="f1703" y="f1704"/>
                    <a:pt x="f1705" y="f1706"/>
                  </a:cubicBezTo>
                  <a:cubicBezTo>
                    <a:pt x="f1707" y="f1708"/>
                    <a:pt x="f331" y="f1709"/>
                    <a:pt x="f1710" y="f1648"/>
                  </a:cubicBezTo>
                  <a:cubicBezTo>
                    <a:pt x="f1711" y="f1712"/>
                    <a:pt x="f1713" y="f1714"/>
                    <a:pt x="f1715" y="f715"/>
                  </a:cubicBezTo>
                  <a:cubicBezTo>
                    <a:pt x="f1234" y="f1716"/>
                    <a:pt x="f1713" y="f1717"/>
                    <a:pt x="f1718" y="f1719"/>
                  </a:cubicBezTo>
                  <a:cubicBezTo>
                    <a:pt x="f1720" y="f1721"/>
                    <a:pt x="f1722" y="f1723"/>
                    <a:pt x="f1724" y="f1725"/>
                  </a:cubicBezTo>
                  <a:cubicBezTo>
                    <a:pt x="f1726" y="f1727"/>
                    <a:pt x="f1011" y="f1728"/>
                    <a:pt x="f1729" y="f1730"/>
                  </a:cubicBezTo>
                  <a:cubicBezTo>
                    <a:pt x="f1731" y="f1732"/>
                    <a:pt x="f1733" y="f1734"/>
                    <a:pt x="f1735" y="f1734"/>
                  </a:cubicBezTo>
                  <a:cubicBezTo>
                    <a:pt x="f1736" y="f1734"/>
                    <a:pt x="f1737" y="f1738"/>
                    <a:pt x="f1448" y="f1739"/>
                  </a:cubicBezTo>
                  <a:cubicBezTo>
                    <a:pt x="f1740" y="f1741"/>
                    <a:pt x="f983" y="f1742"/>
                    <a:pt x="f1740" y="f1743"/>
                  </a:cubicBezTo>
                  <a:cubicBezTo>
                    <a:pt x="f1744" y="f1745"/>
                    <a:pt x="f1746" y="f1747"/>
                    <a:pt x="f1748" y="f1749"/>
                  </a:cubicBezTo>
                  <a:cubicBezTo>
                    <a:pt x="f431" y="f1749"/>
                    <a:pt x="f1750" y="f1751"/>
                    <a:pt x="f1752" y="f1753"/>
                  </a:cubicBezTo>
                  <a:cubicBezTo>
                    <a:pt x="f1754" y="f1755"/>
                    <a:pt x="f1756" y="f1757"/>
                    <a:pt x="f1758" y="f1757"/>
                  </a:cubicBezTo>
                  <a:cubicBezTo>
                    <a:pt x="f1759" y="f1757"/>
                    <a:pt x="f1760" y="f1761"/>
                    <a:pt x="f1762" y="f1763"/>
                  </a:cubicBezTo>
                  <a:cubicBezTo>
                    <a:pt x="f1764" y="f1765"/>
                    <a:pt x="f1766" y="f1767"/>
                    <a:pt x="f1768" y="f1767"/>
                  </a:cubicBezTo>
                  <a:cubicBezTo>
                    <a:pt x="f1769" y="f1767"/>
                    <a:pt x="f1770" y="f1771"/>
                    <a:pt x="f1772" y="f1773"/>
                  </a:cubicBezTo>
                  <a:cubicBezTo>
                    <a:pt x="f1774" y="f669"/>
                    <a:pt x="f397" y="f649"/>
                    <a:pt x="f1775" y="f1776"/>
                  </a:cubicBezTo>
                  <a:cubicBezTo>
                    <a:pt x="f1777" y="f1778"/>
                    <a:pt x="f1450" y="f1779"/>
                    <a:pt x="f1780" y="f1781"/>
                  </a:cubicBezTo>
                  <a:lnTo>
                    <a:pt x="f1782" y="f1783"/>
                  </a:lnTo>
                  <a:cubicBezTo>
                    <a:pt x="f1715" y="f1784"/>
                    <a:pt x="f1785" y="f1786"/>
                    <a:pt x="f1787" y="f1788"/>
                  </a:cubicBezTo>
                  <a:cubicBezTo>
                    <a:pt x="f1789" y="f1790"/>
                    <a:pt x="f244" y="f1791"/>
                    <a:pt x="f1792" y="f1793"/>
                  </a:cubicBezTo>
                  <a:cubicBezTo>
                    <a:pt x="f1792" y="f1794"/>
                    <a:pt x="f1795" y="f1796"/>
                    <a:pt x="f1797" y="f1796"/>
                  </a:cubicBezTo>
                  <a:cubicBezTo>
                    <a:pt x="f1798" y="f1796"/>
                    <a:pt x="f1799" y="f572"/>
                    <a:pt x="f1800" y="f1801"/>
                  </a:cubicBezTo>
                  <a:cubicBezTo>
                    <a:pt x="f1051" y="f1802"/>
                    <a:pt x="f1803" y="f1804"/>
                    <a:pt x="f1805" y="f124"/>
                  </a:cubicBezTo>
                  <a:cubicBezTo>
                    <a:pt x="f1806" y="f1807"/>
                    <a:pt x="f1808" y="f1809"/>
                    <a:pt x="f1810" y="f136"/>
                  </a:cubicBezTo>
                  <a:cubicBezTo>
                    <a:pt x="f1811" y="f1812"/>
                    <a:pt x="f1813" y="f1814"/>
                    <a:pt x="f1815" y="f1816"/>
                  </a:cubicBezTo>
                  <a:cubicBezTo>
                    <a:pt x="f1817" y="f1818"/>
                    <a:pt x="f1819" y="f1820"/>
                    <a:pt x="f1821" y="f1820"/>
                  </a:cubicBezTo>
                  <a:cubicBezTo>
                    <a:pt x="f1822" y="f1820"/>
                    <a:pt x="f1823" y="f1824"/>
                    <a:pt x="f1825" y="f1826"/>
                  </a:cubicBezTo>
                  <a:cubicBezTo>
                    <a:pt x="f1827" y="f1828"/>
                    <a:pt x="f1829" y="f1830"/>
                    <a:pt x="f1831" y="f1830"/>
                  </a:cubicBezTo>
                  <a:cubicBezTo>
                    <a:pt x="f1832" y="f1830"/>
                    <a:pt x="f1833" y="f1834"/>
                    <a:pt x="f1835" y="f1836"/>
                  </a:cubicBezTo>
                  <a:cubicBezTo>
                    <a:pt x="f1837" y="f1838"/>
                    <a:pt x="f1839" y="f1840"/>
                    <a:pt x="f1841" y="f1840"/>
                  </a:cubicBezTo>
                  <a:cubicBezTo>
                    <a:pt x="f1842" y="f1840"/>
                    <a:pt x="f1843" y="f1844"/>
                    <a:pt x="f1222" y="f1845"/>
                  </a:cubicBezTo>
                  <a:cubicBezTo>
                    <a:pt x="f1846" y="f1847"/>
                    <a:pt x="f1848" y="f1849"/>
                    <a:pt x="f1850" y="f1849"/>
                  </a:cubicBezTo>
                  <a:cubicBezTo>
                    <a:pt x="f1851" y="f1849"/>
                    <a:pt x="f1852" y="f1853"/>
                    <a:pt x="f1854" y="f1855"/>
                  </a:cubicBezTo>
                  <a:cubicBezTo>
                    <a:pt x="f1856" y="f1857"/>
                    <a:pt x="f1858" y="f1859"/>
                    <a:pt x="f1860" y="f1861"/>
                  </a:cubicBezTo>
                  <a:cubicBezTo>
                    <a:pt x="f1862" y="f1863"/>
                    <a:pt x="f1864" y="f1865"/>
                    <a:pt x="f1866" y="f1865"/>
                  </a:cubicBezTo>
                  <a:cubicBezTo>
                    <a:pt x="f1867" y="f1865"/>
                    <a:pt x="f1868" y="f1869"/>
                    <a:pt x="f1870" y="f1871"/>
                  </a:cubicBezTo>
                  <a:cubicBezTo>
                    <a:pt x="f1872" y="f1873"/>
                    <a:pt x="f1874" y="f1875"/>
                    <a:pt x="f1876" y="f1875"/>
                  </a:cubicBezTo>
                  <a:cubicBezTo>
                    <a:pt x="f1877" y="f1875"/>
                    <a:pt x="f1878" y="f1873"/>
                    <a:pt x="f1879" y="f1871"/>
                  </a:cubicBezTo>
                  <a:cubicBezTo>
                    <a:pt x="f1880" y="f1881"/>
                    <a:pt x="f1882" y="f1883"/>
                    <a:pt x="f1884" y="f1883"/>
                  </a:cubicBezTo>
                  <a:cubicBezTo>
                    <a:pt x="f1885" y="f1883"/>
                    <a:pt x="f1886" y="f1887"/>
                    <a:pt x="f1888" y="f1889"/>
                  </a:cubicBezTo>
                  <a:cubicBezTo>
                    <a:pt x="f1890" y="f1891"/>
                    <a:pt x="f1892" y="f1893"/>
                    <a:pt x="f1894" y="f1895"/>
                  </a:cubicBezTo>
                  <a:cubicBezTo>
                    <a:pt x="f1896" y="f1897"/>
                    <a:pt x="f1898" y="f1899"/>
                    <a:pt x="f1900" y="f1899"/>
                  </a:cubicBezTo>
                  <a:cubicBezTo>
                    <a:pt x="f1901" y="f1899"/>
                    <a:pt x="f1902" y="f1903"/>
                    <a:pt x="f1904" y="f1905"/>
                  </a:cubicBezTo>
                  <a:cubicBezTo>
                    <a:pt x="f1906" y="f1907"/>
                    <a:pt x="f1908" y="f1909"/>
                    <a:pt x="f1910" y="f1909"/>
                  </a:cubicBezTo>
                  <a:cubicBezTo>
                    <a:pt x="f1911" y="f1909"/>
                    <a:pt x="f1912" y="f1913"/>
                    <a:pt x="f1914" y="f1915"/>
                  </a:cubicBezTo>
                  <a:cubicBezTo>
                    <a:pt x="f1916" y="f1917"/>
                    <a:pt x="f1918" y="f1919"/>
                    <a:pt x="f1151" y="f1920"/>
                  </a:cubicBezTo>
                  <a:cubicBezTo>
                    <a:pt x="f1921" y="f1922"/>
                    <a:pt x="f1923" y="f75"/>
                    <a:pt x="f1924" y="f539"/>
                  </a:cubicBezTo>
                  <a:cubicBezTo>
                    <a:pt x="f1925" y="f1926"/>
                    <a:pt x="f1927" y="f1928"/>
                    <a:pt x="f1929" y="f1930"/>
                  </a:cubicBezTo>
                  <a:cubicBezTo>
                    <a:pt x="f1931" y="f354"/>
                    <a:pt x="f1932" y="f451"/>
                    <a:pt x="f1933" y="f1934"/>
                  </a:cubicBezTo>
                  <a:cubicBezTo>
                    <a:pt x="f1935" y="f1936"/>
                    <a:pt x="f1937" y="f1938"/>
                    <a:pt x="f1939" y="f1938"/>
                  </a:cubicBezTo>
                  <a:cubicBezTo>
                    <a:pt x="f1940" y="f1938"/>
                    <a:pt x="f1941" y="f1942"/>
                    <a:pt x="f1943" y="f1942"/>
                  </a:cubicBezTo>
                  <a:cubicBezTo>
                    <a:pt x="f1944" y="f1942"/>
                    <a:pt x="f1945" y="f453"/>
                    <a:pt x="f1107" y="f259"/>
                  </a:cubicBezTo>
                  <a:cubicBezTo>
                    <a:pt x="f1946" y="f1947"/>
                    <a:pt x="f1948" y="f241"/>
                    <a:pt x="f1933" y="f1949"/>
                  </a:cubicBezTo>
                  <a:cubicBezTo>
                    <a:pt x="f1950" y="f1951"/>
                    <a:pt x="f1576" y="f332"/>
                    <a:pt x="f1210" y="f322"/>
                  </a:cubicBezTo>
                  <a:cubicBezTo>
                    <a:pt x="f1952" y="f1953"/>
                    <a:pt x="f1594" y="f1954"/>
                    <a:pt x="f1955" y="f1956"/>
                  </a:cubicBezTo>
                  <a:cubicBezTo>
                    <a:pt x="f1665" y="f1957"/>
                    <a:pt x="f1958" y="f1959"/>
                    <a:pt x="f1960" y="f207"/>
                  </a:cubicBezTo>
                  <a:cubicBezTo>
                    <a:pt x="f1961" y="f1962"/>
                    <a:pt x="f1963" y="f1964"/>
                    <a:pt x="f1965" y="f1964"/>
                  </a:cubicBezTo>
                  <a:cubicBezTo>
                    <a:pt x="f1966" y="f1964"/>
                    <a:pt x="f1967" y="f1968"/>
                    <a:pt x="f1969" y="f1970"/>
                  </a:cubicBezTo>
                  <a:cubicBezTo>
                    <a:pt x="f1971" y="f1972"/>
                    <a:pt x="f1973" y="f1974"/>
                    <a:pt x="f1975" y="f1974"/>
                  </a:cubicBezTo>
                  <a:cubicBezTo>
                    <a:pt x="f1976" y="f1974"/>
                    <a:pt x="f1977" y="f1978"/>
                    <a:pt x="f1979" y="f1980"/>
                  </a:cubicBezTo>
                  <a:cubicBezTo>
                    <a:pt x="f1981" y="f1982"/>
                    <a:pt x="f1983" y="f1984"/>
                    <a:pt x="f1985" y="f1986"/>
                  </a:cubicBezTo>
                  <a:lnTo>
                    <a:pt x="f1985" y="f1986"/>
                  </a:lnTo>
                  <a:cubicBezTo>
                    <a:pt x="f1987" y="f1988"/>
                    <a:pt x="f1989" y="f1990"/>
                    <a:pt x="f1188" y="f1990"/>
                  </a:cubicBezTo>
                  <a:cubicBezTo>
                    <a:pt x="f1991" y="f1990"/>
                    <a:pt x="f1992" y="f1993"/>
                    <a:pt x="f1994" y="f1993"/>
                  </a:cubicBezTo>
                  <a:cubicBezTo>
                    <a:pt x="f1995" y="f1993"/>
                    <a:pt x="f1996" y="f1997"/>
                    <a:pt x="f1998" y="f1999"/>
                  </a:cubicBezTo>
                  <a:cubicBezTo>
                    <a:pt x="f2000" y="f2001"/>
                    <a:pt x="f2002" y="f287"/>
                    <a:pt x="f2003" y="f2004"/>
                  </a:cubicBezTo>
                  <a:cubicBezTo>
                    <a:pt x="f2005" y="f2006"/>
                    <a:pt x="f2007" y="f2008"/>
                    <a:pt x="f2009" y="f2008"/>
                  </a:cubicBezTo>
                  <a:cubicBezTo>
                    <a:pt x="f2010" y="f2008"/>
                    <a:pt x="f2011" y="f2012"/>
                    <a:pt x="f2013" y="f316"/>
                  </a:cubicBezTo>
                  <a:cubicBezTo>
                    <a:pt x="f2014" y="f2015"/>
                    <a:pt x="f1179" y="f2016"/>
                    <a:pt x="f2017" y="f2016"/>
                  </a:cubicBezTo>
                  <a:cubicBezTo>
                    <a:pt x="f2018" y="f2016"/>
                    <a:pt x="f2019" y="f2020"/>
                    <a:pt x="f2021" y="f2022"/>
                  </a:cubicBezTo>
                  <a:cubicBezTo>
                    <a:pt x="f2023" y="f2024"/>
                    <a:pt x="f2025" y="f2026"/>
                    <a:pt x="f2027" y="f2028"/>
                  </a:cubicBezTo>
                  <a:cubicBezTo>
                    <a:pt x="f2029" y="f2030"/>
                    <a:pt x="f2031" y="f2032"/>
                    <a:pt x="f2033" y="f2034"/>
                  </a:cubicBezTo>
                  <a:cubicBezTo>
                    <a:pt x="f2035" y="f2036"/>
                    <a:pt x="f2037" y="f2038"/>
                    <a:pt x="f2039" y="f2040"/>
                  </a:cubicBezTo>
                  <a:cubicBezTo>
                    <a:pt x="f2041" y="f2042"/>
                    <a:pt x="f2043" y="f2044"/>
                    <a:pt x="f2031" y="f2045"/>
                  </a:cubicBezTo>
                  <a:cubicBezTo>
                    <a:pt x="f2046" y="f2047"/>
                    <a:pt x="f2048" y="f2049"/>
                    <a:pt x="f2050" y="f2051"/>
                  </a:cubicBezTo>
                  <a:cubicBezTo>
                    <a:pt x="f2052" y="f2053"/>
                    <a:pt x="f2054" y="f2055"/>
                    <a:pt x="f2056" y="f2055"/>
                  </a:cubicBezTo>
                  <a:cubicBezTo>
                    <a:pt x="f2057" y="f2055"/>
                    <a:pt x="f2058" y="f2059"/>
                    <a:pt x="f2060" y="f2061"/>
                  </a:cubicBezTo>
                  <a:cubicBezTo>
                    <a:pt x="f2062" y="f2063"/>
                    <a:pt x="f2064" y="f2065"/>
                    <a:pt x="f2066" y="f2067"/>
                  </a:cubicBezTo>
                  <a:cubicBezTo>
                    <a:pt x="f2068" y="f2069"/>
                    <a:pt x="f2070" y="f2071"/>
                    <a:pt x="f2072" y="f108"/>
                  </a:cubicBezTo>
                  <a:cubicBezTo>
                    <a:pt x="f2073" y="f2074"/>
                    <a:pt x="f2075" y="f2076"/>
                    <a:pt x="f2077" y="f2078"/>
                  </a:cubicBezTo>
                  <a:cubicBezTo>
                    <a:pt x="f2077" y="f2079"/>
                    <a:pt x="f2080" y="f2081"/>
                    <a:pt x="f2082" y="f2083"/>
                  </a:cubicBezTo>
                  <a:cubicBezTo>
                    <a:pt x="f2084" y="f2085"/>
                    <a:pt x="f2086" y="f451"/>
                    <a:pt x="f2087" y="f1953"/>
                  </a:cubicBezTo>
                  <a:cubicBezTo>
                    <a:pt x="f2088" y="f2089"/>
                    <a:pt x="f2090" y="f2091"/>
                    <a:pt x="f2092" y="f2091"/>
                  </a:cubicBezTo>
                  <a:cubicBezTo>
                    <a:pt x="f2093" y="f2091"/>
                    <a:pt x="f2094" y="f1956"/>
                    <a:pt x="f2095" y="f1956"/>
                  </a:cubicBezTo>
                  <a:cubicBezTo>
                    <a:pt x="f2096" y="f2097"/>
                    <a:pt x="f2098" y="f2099"/>
                    <a:pt x="f2100" y="f2099"/>
                  </a:cubicBezTo>
                  <a:cubicBezTo>
                    <a:pt x="f2101" y="f2099"/>
                    <a:pt x="f2102" y="f2103"/>
                    <a:pt x="f2104" y="f2105"/>
                  </a:cubicBezTo>
                  <a:cubicBezTo>
                    <a:pt x="f2106" y="f2107"/>
                    <a:pt x="f2108" y="f2109"/>
                    <a:pt x="f2110" y="f2111"/>
                  </a:cubicBezTo>
                  <a:cubicBezTo>
                    <a:pt x="f2112" y="f2113"/>
                    <a:pt x="f2114" y="f2115"/>
                    <a:pt x="f2116" y="f2117"/>
                  </a:cubicBezTo>
                  <a:cubicBezTo>
                    <a:pt x="f2118" y="f2119"/>
                    <a:pt x="f2120" y="f2121"/>
                    <a:pt x="f2122" y="f2123"/>
                  </a:cubicBezTo>
                  <a:cubicBezTo>
                    <a:pt x="f2124" y="f2125"/>
                    <a:pt x="f2126" y="f2127"/>
                    <a:pt x="f2128" y="f2129"/>
                  </a:cubicBezTo>
                  <a:cubicBezTo>
                    <a:pt x="f2130" y="f2131"/>
                    <a:pt x="f2086" y="f2132"/>
                    <a:pt x="f2082" y="f2133"/>
                  </a:cubicBezTo>
                  <a:cubicBezTo>
                    <a:pt x="f2134" y="f2135"/>
                    <a:pt x="f2136" y="f2"/>
                    <a:pt x="f14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673;p55">
              <a:extLst>
                <a:ext uri="{FF2B5EF4-FFF2-40B4-BE49-F238E27FC236}">
                  <a16:creationId xmlns:a16="http://schemas.microsoft.com/office/drawing/2014/main" id="{795B0575-4F27-95B8-6C50-2B8F4187ACDD}"/>
                </a:ext>
              </a:extLst>
            </p:cNvPr>
            <p:cNvSpPr/>
            <p:nvPr/>
          </p:nvSpPr>
          <p:spPr>
            <a:xfrm>
              <a:off x="1748570" y="1774630"/>
              <a:ext cx="175235" cy="56765"/>
            </a:xfrm>
            <a:custGeom>
              <a:avLst/>
              <a:gdLst>
                <a:gd name="f0" fmla="val w"/>
                <a:gd name="f1" fmla="val h"/>
                <a:gd name="f2" fmla="val 0"/>
                <a:gd name="f3" fmla="val 11320"/>
                <a:gd name="f4" fmla="val 3667"/>
                <a:gd name="f5" fmla="val 6214"/>
                <a:gd name="f6" fmla="val 5926"/>
                <a:gd name="f7" fmla="val 5584"/>
                <a:gd name="f8" fmla="val 48"/>
                <a:gd name="f9" fmla="val 5219"/>
                <a:gd name="f10" fmla="val 71"/>
                <a:gd name="f11" fmla="val 5082"/>
                <a:gd name="f12" fmla="val 56"/>
                <a:gd name="f13" fmla="val 4943"/>
                <a:gd name="f14" fmla="val 49"/>
                <a:gd name="f15" fmla="val 4804"/>
                <a:gd name="f16" fmla="val 3493"/>
                <a:gd name="f17" fmla="val 2115"/>
                <a:gd name="f18" fmla="val 667"/>
                <a:gd name="f19" fmla="val 709"/>
                <a:gd name="f20" fmla="val 1073"/>
                <a:gd name="f21" fmla="val 432"/>
                <a:gd name="f22" fmla="val 1177"/>
                <a:gd name="f23" fmla="val 208"/>
                <a:gd name="f24" fmla="val 1401"/>
                <a:gd name="f25" fmla="val 69"/>
                <a:gd name="f26" fmla="val 1678"/>
                <a:gd name="f27" fmla="val 1781"/>
                <a:gd name="f28" fmla="val 242"/>
                <a:gd name="f29" fmla="val 2213"/>
                <a:gd name="f30" fmla="val 363"/>
                <a:gd name="f31" fmla="val 2231"/>
                <a:gd name="f32" fmla="val 2163"/>
                <a:gd name="f33" fmla="val 2438"/>
                <a:gd name="f34" fmla="val 3786"/>
                <a:gd name="f35" fmla="val 5640"/>
                <a:gd name="f36" fmla="val 6100"/>
                <a:gd name="f37" fmla="val 6574"/>
                <a:gd name="f38" fmla="val 3591"/>
                <a:gd name="f39" fmla="val 7068"/>
                <a:gd name="f40" fmla="val 3406"/>
                <a:gd name="f41" fmla="val 7396"/>
                <a:gd name="f42" fmla="val 3281"/>
                <a:gd name="f43" fmla="val 7767"/>
                <a:gd name="f44" fmla="val 3236"/>
                <a:gd name="f45" fmla="val 8142"/>
                <a:gd name="f46" fmla="val 8439"/>
                <a:gd name="f47" fmla="val 8738"/>
                <a:gd name="f48" fmla="val 3264"/>
                <a:gd name="f49" fmla="val 9021"/>
                <a:gd name="f50" fmla="val 3302"/>
                <a:gd name="f51" fmla="val 9277"/>
                <a:gd name="f52" fmla="val 3340"/>
                <a:gd name="f53" fmla="val 9523"/>
                <a:gd name="f54" fmla="val 3370"/>
                <a:gd name="f55" fmla="val 9759"/>
                <a:gd name="f56" fmla="val 10271"/>
                <a:gd name="f57" fmla="val 10728"/>
                <a:gd name="f58" fmla="val 3229"/>
                <a:gd name="f59" fmla="val 11095"/>
                <a:gd name="f60" fmla="val 2732"/>
                <a:gd name="f61" fmla="val 2473"/>
                <a:gd name="f62" fmla="val 11268"/>
                <a:gd name="f63" fmla="val 2075"/>
                <a:gd name="f64" fmla="val 10991"/>
                <a:gd name="f65" fmla="val 1885"/>
                <a:gd name="f66" fmla="val 10479"/>
                <a:gd name="f67" fmla="val 1524"/>
                <a:gd name="f68" fmla="val 10006"/>
                <a:gd name="f69" fmla="val 1077"/>
                <a:gd name="f70" fmla="val 9430"/>
                <a:gd name="f71" fmla="val 9151"/>
                <a:gd name="f72" fmla="val 8847"/>
                <a:gd name="f73" fmla="val 1182"/>
                <a:gd name="f74" fmla="val 8503"/>
                <a:gd name="f75" fmla="val 1453"/>
                <a:gd name="f76" fmla="val 8280"/>
                <a:gd name="f77" fmla="val 1626"/>
                <a:gd name="f78" fmla="val 7919"/>
                <a:gd name="f79" fmla="val 1737"/>
                <a:gd name="f80" fmla="val 7612"/>
                <a:gd name="f81" fmla="val 7277"/>
                <a:gd name="f82" fmla="val 7006"/>
                <a:gd name="f83" fmla="val 1605"/>
                <a:gd name="f84" fmla="val 7051"/>
                <a:gd name="f85" fmla="val 1280"/>
                <a:gd name="f86" fmla="val 7179"/>
                <a:gd name="f87" fmla="val 207"/>
                <a:gd name="f88" fmla="val 6812"/>
                <a:gd name="f89" fmla="*/ f0 1 11320"/>
                <a:gd name="f90" fmla="*/ f1 1 3667"/>
                <a:gd name="f91" fmla="val f2"/>
                <a:gd name="f92" fmla="val f3"/>
                <a:gd name="f93" fmla="val f4"/>
                <a:gd name="f94" fmla="+- f93 0 f91"/>
                <a:gd name="f95" fmla="+- f92 0 f91"/>
                <a:gd name="f96" fmla="*/ f95 1 11320"/>
                <a:gd name="f97" fmla="*/ f94 1 3667"/>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11320" h="3667">
                  <a:moveTo>
                    <a:pt x="f5" y="f2"/>
                  </a:moveTo>
                  <a:cubicBezTo>
                    <a:pt x="f6" y="f2"/>
                    <a:pt x="f7" y="f8"/>
                    <a:pt x="f9" y="f10"/>
                  </a:cubicBezTo>
                  <a:cubicBezTo>
                    <a:pt x="f11" y="f12"/>
                    <a:pt x="f13" y="f14"/>
                    <a:pt x="f15" y="f14"/>
                  </a:cubicBezTo>
                  <a:cubicBezTo>
                    <a:pt x="f16" y="f14"/>
                    <a:pt x="f17" y="f18"/>
                    <a:pt x="f19" y="f20"/>
                  </a:cubicBezTo>
                  <a:cubicBezTo>
                    <a:pt x="f21" y="f22"/>
                    <a:pt x="f23" y="f24"/>
                    <a:pt x="f25" y="f26"/>
                  </a:cubicBezTo>
                  <a:cubicBezTo>
                    <a:pt x="f2" y="f27"/>
                    <a:pt x="f28" y="f29"/>
                    <a:pt x="f30" y="f31"/>
                  </a:cubicBezTo>
                  <a:cubicBezTo>
                    <a:pt x="f32" y="f33"/>
                    <a:pt x="f34" y="f4"/>
                    <a:pt x="f35" y="f4"/>
                  </a:cubicBezTo>
                  <a:cubicBezTo>
                    <a:pt x="f36" y="f4"/>
                    <a:pt x="f37" y="f38"/>
                    <a:pt x="f39" y="f40"/>
                  </a:cubicBezTo>
                  <a:cubicBezTo>
                    <a:pt x="f41" y="f42"/>
                    <a:pt x="f43" y="f44"/>
                    <a:pt x="f45" y="f44"/>
                  </a:cubicBezTo>
                  <a:cubicBezTo>
                    <a:pt x="f46" y="f44"/>
                    <a:pt x="f47" y="f48"/>
                    <a:pt x="f49" y="f50"/>
                  </a:cubicBezTo>
                  <a:cubicBezTo>
                    <a:pt x="f51" y="f52"/>
                    <a:pt x="f53" y="f54"/>
                    <a:pt x="f55" y="f54"/>
                  </a:cubicBezTo>
                  <a:cubicBezTo>
                    <a:pt x="f56" y="f54"/>
                    <a:pt x="f57" y="f58"/>
                    <a:pt x="f59" y="f60"/>
                  </a:cubicBezTo>
                  <a:cubicBezTo>
                    <a:pt x="f3" y="f61"/>
                    <a:pt x="f62" y="f63"/>
                    <a:pt x="f64" y="f65"/>
                  </a:cubicBezTo>
                  <a:cubicBezTo>
                    <a:pt x="f66" y="f67"/>
                    <a:pt x="f68" y="f69"/>
                    <a:pt x="f70" y="f69"/>
                  </a:cubicBezTo>
                  <a:cubicBezTo>
                    <a:pt x="f71" y="f69"/>
                    <a:pt x="f72" y="f73"/>
                    <a:pt x="f74" y="f75"/>
                  </a:cubicBezTo>
                  <a:cubicBezTo>
                    <a:pt x="f76" y="f77"/>
                    <a:pt x="f78" y="f79"/>
                    <a:pt x="f80" y="f79"/>
                  </a:cubicBezTo>
                  <a:cubicBezTo>
                    <a:pt x="f81" y="f79"/>
                    <a:pt x="f82" y="f83"/>
                    <a:pt x="f84" y="f85"/>
                  </a:cubicBezTo>
                  <a:cubicBezTo>
                    <a:pt x="f86" y="f87"/>
                    <a:pt x="f88"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674;p55">
              <a:extLst>
                <a:ext uri="{FF2B5EF4-FFF2-40B4-BE49-F238E27FC236}">
                  <a16:creationId xmlns:a16="http://schemas.microsoft.com/office/drawing/2014/main" id="{0BAD4566-2BF1-39D6-C0A6-14CC18F4D218}"/>
                </a:ext>
              </a:extLst>
            </p:cNvPr>
            <p:cNvSpPr/>
            <p:nvPr/>
          </p:nvSpPr>
          <p:spPr>
            <a:xfrm>
              <a:off x="2716444" y="1940731"/>
              <a:ext cx="132167" cy="59179"/>
            </a:xfrm>
            <a:custGeom>
              <a:avLst/>
              <a:gdLst>
                <a:gd name="f0" fmla="val w"/>
                <a:gd name="f1" fmla="val h"/>
                <a:gd name="f2" fmla="val 0"/>
                <a:gd name="f3" fmla="val 8538"/>
                <a:gd name="f4" fmla="val 3823"/>
                <a:gd name="f5" fmla="val 6155"/>
                <a:gd name="f6" fmla="val 1"/>
                <a:gd name="f7" fmla="val 6054"/>
                <a:gd name="f8" fmla="val 5950"/>
                <a:gd name="f9" fmla="val 7"/>
                <a:gd name="f10" fmla="val 5842"/>
                <a:gd name="f11" fmla="val 20"/>
                <a:gd name="f12" fmla="val 4846"/>
                <a:gd name="f13" fmla="val 139"/>
                <a:gd name="f14" fmla="val 3874"/>
                <a:gd name="f15" fmla="val 469"/>
                <a:gd name="f16" fmla="val 2859"/>
                <a:gd name="f17" fmla="val 2396"/>
                <a:gd name="f18" fmla="val 1923"/>
                <a:gd name="f19" fmla="val 400"/>
                <a:gd name="f20" fmla="val 1435"/>
                <a:gd name="f21" fmla="val 211"/>
                <a:gd name="f22" fmla="val 1292"/>
                <a:gd name="f23" fmla="val 150"/>
                <a:gd name="f24" fmla="val 1133"/>
                <a:gd name="f25" fmla="val 113"/>
                <a:gd name="f26" fmla="val 974"/>
                <a:gd name="f27" fmla="val 501"/>
                <a:gd name="f28" fmla="val 35"/>
                <a:gd name="f29" fmla="val 441"/>
                <a:gd name="f30" fmla="val 1438"/>
                <a:gd name="f31" fmla="val 3771"/>
                <a:gd name="f32" fmla="val 1573"/>
                <a:gd name="f33" fmla="val 3580"/>
                <a:gd name="f34" fmla="val 3025"/>
                <a:gd name="f35" fmla="val 3822"/>
                <a:gd name="f36" fmla="val 4338"/>
                <a:gd name="f37" fmla="val 3753"/>
                <a:gd name="f38" fmla="val 5617"/>
                <a:gd name="f39" fmla="val 3408"/>
                <a:gd name="f40" fmla="val 6792"/>
                <a:gd name="f41" fmla="val 2837"/>
                <a:gd name="f42" fmla="val 7415"/>
                <a:gd name="f43" fmla="val 2526"/>
                <a:gd name="f44" fmla="val 2474"/>
                <a:gd name="f45" fmla="val 8192"/>
                <a:gd name="f46" fmla="val 1541"/>
                <a:gd name="f47" fmla="val 7892"/>
                <a:gd name="f48" fmla="val 720"/>
                <a:gd name="f49" fmla="val 7218"/>
                <a:gd name="f50" fmla="*/ f0 1 8538"/>
                <a:gd name="f51" fmla="*/ f1 1 3823"/>
                <a:gd name="f52" fmla="val f2"/>
                <a:gd name="f53" fmla="val f3"/>
                <a:gd name="f54" fmla="val f4"/>
                <a:gd name="f55" fmla="+- f54 0 f52"/>
                <a:gd name="f56" fmla="+- f53 0 f52"/>
                <a:gd name="f57" fmla="*/ f56 1 8538"/>
                <a:gd name="f58" fmla="*/ f55 1 382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8538" h="3823">
                  <a:moveTo>
                    <a:pt x="f5" y="f6"/>
                  </a:moveTo>
                  <a:cubicBezTo>
                    <a:pt x="f7" y="f6"/>
                    <a:pt x="f8" y="f9"/>
                    <a:pt x="f10" y="f11"/>
                  </a:cubicBezTo>
                  <a:cubicBezTo>
                    <a:pt x="f12" y="f13"/>
                    <a:pt x="f14" y="f15"/>
                    <a:pt x="f16" y="f15"/>
                  </a:cubicBezTo>
                  <a:cubicBezTo>
                    <a:pt x="f17" y="f15"/>
                    <a:pt x="f18" y="f19"/>
                    <a:pt x="f20" y="f21"/>
                  </a:cubicBezTo>
                  <a:cubicBezTo>
                    <a:pt x="f22" y="f23"/>
                    <a:pt x="f24" y="f25"/>
                    <a:pt x="f26" y="f25"/>
                  </a:cubicBezTo>
                  <a:cubicBezTo>
                    <a:pt x="f27" y="f25"/>
                    <a:pt x="f28" y="f29"/>
                    <a:pt x="f28" y="f30"/>
                  </a:cubicBezTo>
                  <a:cubicBezTo>
                    <a:pt x="f6" y="f31"/>
                    <a:pt x="f32" y="f33"/>
                    <a:pt x="f34" y="f35"/>
                  </a:cubicBezTo>
                  <a:cubicBezTo>
                    <a:pt x="f36" y="f37"/>
                    <a:pt x="f38" y="f39"/>
                    <a:pt x="f40" y="f41"/>
                  </a:cubicBezTo>
                  <a:cubicBezTo>
                    <a:pt x="f42" y="f43"/>
                    <a:pt x="f3" y="f44"/>
                    <a:pt x="f45" y="f46"/>
                  </a:cubicBezTo>
                  <a:cubicBezTo>
                    <a:pt x="f47" y="f48"/>
                    <a:pt x="f49"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675;p55">
              <a:extLst>
                <a:ext uri="{FF2B5EF4-FFF2-40B4-BE49-F238E27FC236}">
                  <a16:creationId xmlns:a16="http://schemas.microsoft.com/office/drawing/2014/main" id="{F9A73787-417F-04EC-36CA-A948C07875D6}"/>
                </a:ext>
              </a:extLst>
            </p:cNvPr>
            <p:cNvSpPr/>
            <p:nvPr/>
          </p:nvSpPr>
          <p:spPr>
            <a:xfrm>
              <a:off x="1669118" y="2677344"/>
              <a:ext cx="163202" cy="70033"/>
            </a:xfrm>
            <a:custGeom>
              <a:avLst/>
              <a:gdLst>
                <a:gd name="f0" fmla="val w"/>
                <a:gd name="f1" fmla="val h"/>
                <a:gd name="f2" fmla="val 0"/>
                <a:gd name="f3" fmla="val 10543"/>
                <a:gd name="f4" fmla="val 4524"/>
                <a:gd name="f5" fmla="val 3451"/>
                <a:gd name="f6" fmla="val 1"/>
                <a:gd name="f7" fmla="val 2445"/>
                <a:gd name="f8" fmla="val 1486"/>
                <a:gd name="f9" fmla="val 228"/>
                <a:gd name="f10" fmla="val 761"/>
                <a:gd name="f11" fmla="val 702"/>
                <a:gd name="f12" fmla="val 398"/>
                <a:gd name="f13" fmla="val 927"/>
                <a:gd name="f14" fmla="val 1186"/>
                <a:gd name="f15" fmla="val 243"/>
                <a:gd name="f16" fmla="val 1687"/>
                <a:gd name="f17" fmla="val 390"/>
                <a:gd name="f18" fmla="val 1972"/>
                <a:gd name="f19" fmla="val 609"/>
                <a:gd name="f20" fmla="val 2083"/>
                <a:gd name="f21" fmla="val 855"/>
                <a:gd name="f22" fmla="val 1012"/>
                <a:gd name="f23" fmla="val 1180"/>
                <a:gd name="f24" fmla="val 2038"/>
                <a:gd name="f25" fmla="val 1349"/>
                <a:gd name="f26" fmla="val 1964"/>
                <a:gd name="f27" fmla="val 1677"/>
                <a:gd name="f28" fmla="val 1828"/>
                <a:gd name="f29" fmla="val 1990"/>
                <a:gd name="f30" fmla="val 1776"/>
                <a:gd name="f31" fmla="val 2298"/>
                <a:gd name="f32" fmla="val 2932"/>
                <a:gd name="f33" fmla="val 3543"/>
                <a:gd name="f34" fmla="val 1997"/>
                <a:gd name="f35" fmla="val 4217"/>
                <a:gd name="f36" fmla="val 2171"/>
                <a:gd name="f37" fmla="val 5708"/>
                <a:gd name="f38" fmla="val 2540"/>
                <a:gd name="f39" fmla="val 6405"/>
                <a:gd name="f40" fmla="val 4523"/>
                <a:gd name="f41" fmla="val 7868"/>
                <a:gd name="f42" fmla="val 8118"/>
                <a:gd name="f43" fmla="val 8391"/>
                <a:gd name="f44" fmla="val 4465"/>
                <a:gd name="f45" fmla="val 8693"/>
                <a:gd name="f46" fmla="val 4332"/>
                <a:gd name="f47" fmla="val 8824"/>
                <a:gd name="f48" fmla="val 4337"/>
                <a:gd name="f49" fmla="val 8947"/>
                <a:gd name="f50" fmla="val 4340"/>
                <a:gd name="f51" fmla="val 9062"/>
                <a:gd name="f52" fmla="val 10032"/>
                <a:gd name="f53" fmla="val 10475"/>
                <a:gd name="f54" fmla="val 4144"/>
                <a:gd name="f55" fmla="val 10491"/>
                <a:gd name="f56" fmla="val 3727"/>
                <a:gd name="f57" fmla="val 10542"/>
                <a:gd name="f58" fmla="val 2897"/>
                <a:gd name="f59" fmla="val 9817"/>
                <a:gd name="f60" fmla="val 2724"/>
                <a:gd name="f61" fmla="val 9264"/>
                <a:gd name="f62" fmla="val 2517"/>
                <a:gd name="f63" fmla="val 8711"/>
                <a:gd name="f64" fmla="val 2292"/>
                <a:gd name="f65" fmla="val 8209"/>
                <a:gd name="f66" fmla="val 7777"/>
                <a:gd name="f67" fmla="val 1567"/>
                <a:gd name="f68" fmla="val 6685"/>
                <a:gd name="f69" fmla="val 547"/>
                <a:gd name="f70" fmla="val 5011"/>
                <a:gd name="f71" fmla="*/ f0 1 10543"/>
                <a:gd name="f72" fmla="*/ f1 1 4524"/>
                <a:gd name="f73" fmla="val f2"/>
                <a:gd name="f74" fmla="val f3"/>
                <a:gd name="f75" fmla="val f4"/>
                <a:gd name="f76" fmla="+- f75 0 f73"/>
                <a:gd name="f77" fmla="+- f74 0 f73"/>
                <a:gd name="f78" fmla="*/ f77 1 10543"/>
                <a:gd name="f79" fmla="*/ f76 1 4524"/>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10543" h="4524">
                  <a:moveTo>
                    <a:pt x="f5" y="f6"/>
                  </a:moveTo>
                  <a:cubicBezTo>
                    <a:pt x="f7" y="f6"/>
                    <a:pt x="f8" y="f9"/>
                    <a:pt x="f10" y="f11"/>
                  </a:cubicBezTo>
                  <a:cubicBezTo>
                    <a:pt x="f12" y="f13"/>
                    <a:pt x="f6" y="f14"/>
                    <a:pt x="f15" y="f16"/>
                  </a:cubicBezTo>
                  <a:cubicBezTo>
                    <a:pt x="f17" y="f18"/>
                    <a:pt x="f19" y="f20"/>
                    <a:pt x="f21" y="f20"/>
                  </a:cubicBezTo>
                  <a:cubicBezTo>
                    <a:pt x="f22" y="f20"/>
                    <a:pt x="f23" y="f24"/>
                    <a:pt x="f25" y="f26"/>
                  </a:cubicBezTo>
                  <a:cubicBezTo>
                    <a:pt x="f27" y="f28"/>
                    <a:pt x="f29" y="f30"/>
                    <a:pt x="f31" y="f30"/>
                  </a:cubicBezTo>
                  <a:cubicBezTo>
                    <a:pt x="f32" y="f30"/>
                    <a:pt x="f33" y="f34"/>
                    <a:pt x="f35" y="f36"/>
                  </a:cubicBezTo>
                  <a:cubicBezTo>
                    <a:pt x="f37" y="f38"/>
                    <a:pt x="f39" y="f40"/>
                    <a:pt x="f41" y="f40"/>
                  </a:cubicBezTo>
                  <a:cubicBezTo>
                    <a:pt x="f42" y="f40"/>
                    <a:pt x="f43" y="f44"/>
                    <a:pt x="f45" y="f46"/>
                  </a:cubicBezTo>
                  <a:cubicBezTo>
                    <a:pt x="f47" y="f48"/>
                    <a:pt x="f49" y="f50"/>
                    <a:pt x="f51" y="f50"/>
                  </a:cubicBezTo>
                  <a:cubicBezTo>
                    <a:pt x="f52" y="f50"/>
                    <a:pt x="f53" y="f54"/>
                    <a:pt x="f55" y="f56"/>
                  </a:cubicBezTo>
                  <a:cubicBezTo>
                    <a:pt x="f57" y="f58"/>
                    <a:pt x="f59" y="f60"/>
                    <a:pt x="f61" y="f62"/>
                  </a:cubicBezTo>
                  <a:cubicBezTo>
                    <a:pt x="f63" y="f64"/>
                    <a:pt x="f65" y="f26"/>
                    <a:pt x="f66" y="f67"/>
                  </a:cubicBezTo>
                  <a:cubicBezTo>
                    <a:pt x="f68" y="f69"/>
                    <a:pt x="f70"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676;p55">
              <a:extLst>
                <a:ext uri="{FF2B5EF4-FFF2-40B4-BE49-F238E27FC236}">
                  <a16:creationId xmlns:a16="http://schemas.microsoft.com/office/drawing/2014/main" id="{28805200-246B-E271-C797-2A876360193D}"/>
                </a:ext>
              </a:extLst>
            </p:cNvPr>
            <p:cNvSpPr/>
            <p:nvPr/>
          </p:nvSpPr>
          <p:spPr>
            <a:xfrm>
              <a:off x="1933965" y="1755574"/>
              <a:ext cx="100327" cy="69366"/>
            </a:xfrm>
            <a:custGeom>
              <a:avLst/>
              <a:gdLst>
                <a:gd name="f0" fmla="val w"/>
                <a:gd name="f1" fmla="val h"/>
                <a:gd name="f2" fmla="val 0"/>
                <a:gd name="f3" fmla="val 6481"/>
                <a:gd name="f4" fmla="val 4481"/>
                <a:gd name="f5" fmla="val 4294"/>
                <a:gd name="f6" fmla="val 4062"/>
                <a:gd name="f7" fmla="val 3818"/>
                <a:gd name="f8" fmla="val 44"/>
                <a:gd name="f9" fmla="val 3560"/>
                <a:gd name="f10" fmla="val 144"/>
                <a:gd name="f11" fmla="val 3094"/>
                <a:gd name="f12" fmla="val 317"/>
                <a:gd name="f13" fmla="val 2593"/>
                <a:gd name="f14" fmla="val 541"/>
                <a:gd name="f15" fmla="val 2886"/>
                <a:gd name="f16" fmla="val 1198"/>
                <a:gd name="f17" fmla="val 3042"/>
                <a:gd name="f18" fmla="val 1509"/>
                <a:gd name="f19" fmla="val 3232"/>
                <a:gd name="f20" fmla="val 1820"/>
                <a:gd name="f21" fmla="val 3457"/>
                <a:gd name="f22" fmla="val 2114"/>
                <a:gd name="f23" fmla="val 3147"/>
                <a:gd name="f24" fmla="val 2260"/>
                <a:gd name="f25" fmla="val 2851"/>
                <a:gd name="f26" fmla="val 2348"/>
                <a:gd name="f27" fmla="val 2545"/>
                <a:gd name="f28" fmla="val 2270"/>
                <a:gd name="f29" fmla="val 1987"/>
                <a:gd name="f30" fmla="val 2277"/>
                <a:gd name="f31" fmla="val 1677"/>
                <a:gd name="f32" fmla="val 1531"/>
                <a:gd name="f33" fmla="val 2037"/>
                <a:gd name="f34" fmla="val 1393"/>
                <a:gd name="f35" fmla="val 2002"/>
                <a:gd name="f36" fmla="val 1262"/>
                <a:gd name="f37" fmla="val 867"/>
                <a:gd name="f38" fmla="val 545"/>
                <a:gd name="f39" fmla="val 2320"/>
                <a:gd name="f40" fmla="val 311"/>
                <a:gd name="f41" fmla="val 2736"/>
                <a:gd name="f42" fmla="val 3289"/>
                <a:gd name="f43" fmla="val 467"/>
                <a:gd name="f44" fmla="val 3479"/>
                <a:gd name="f45" fmla="val 813"/>
                <a:gd name="f46" fmla="val 3807"/>
                <a:gd name="f47" fmla="val 1327"/>
                <a:gd name="f48" fmla="val 4309"/>
                <a:gd name="f49" fmla="val 1837"/>
                <a:gd name="f50" fmla="val 4480"/>
                <a:gd name="f51" fmla="val 2344"/>
                <a:gd name="f52" fmla="val 3164"/>
                <a:gd name="f53" fmla="val 3976"/>
                <a:gd name="f54" fmla="val 4032"/>
                <a:gd name="f55" fmla="val 4787"/>
                <a:gd name="f56" fmla="val 5081"/>
                <a:gd name="f57" fmla="val 3514"/>
                <a:gd name="f58" fmla="val 5237"/>
                <a:gd name="f59" fmla="val 2788"/>
                <a:gd name="f60" fmla="val 5098"/>
                <a:gd name="f61" fmla="val 1924"/>
                <a:gd name="f62" fmla="val 6204"/>
                <a:gd name="f63" fmla="val 1734"/>
                <a:gd name="f64" fmla="val 6464"/>
                <a:gd name="f65" fmla="val 1699"/>
                <a:gd name="f66" fmla="val 1129"/>
                <a:gd name="f67" fmla="val 6222"/>
                <a:gd name="f68" fmla="val 921"/>
                <a:gd name="f69" fmla="val 5644"/>
                <a:gd name="f70" fmla="val 436"/>
                <a:gd name="f71" fmla="val 5027"/>
                <a:gd name="f72" fmla="*/ f0 1 6481"/>
                <a:gd name="f73" fmla="*/ f1 1 4481"/>
                <a:gd name="f74" fmla="val f2"/>
                <a:gd name="f75" fmla="val f3"/>
                <a:gd name="f76" fmla="val f4"/>
                <a:gd name="f77" fmla="+- f76 0 f74"/>
                <a:gd name="f78" fmla="+- f75 0 f74"/>
                <a:gd name="f79" fmla="*/ f78 1 6481"/>
                <a:gd name="f80" fmla="*/ f77 1 4481"/>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6481" h="4481">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22"/>
                  </a:cubicBezTo>
                  <a:cubicBezTo>
                    <a:pt x="f32" y="f33"/>
                    <a:pt x="f34" y="f35"/>
                    <a:pt x="f36" y="f35"/>
                  </a:cubicBezTo>
                  <a:cubicBezTo>
                    <a:pt x="f37" y="f35"/>
                    <a:pt x="f38" y="f39"/>
                    <a:pt x="f40" y="f41"/>
                  </a:cubicBezTo>
                  <a:cubicBezTo>
                    <a:pt x="f2" y="f42"/>
                    <a:pt x="f43" y="f44"/>
                    <a:pt x="f45" y="f46"/>
                  </a:cubicBezTo>
                  <a:cubicBezTo>
                    <a:pt x="f47" y="f48"/>
                    <a:pt x="f49" y="f50"/>
                    <a:pt x="f51" y="f50"/>
                  </a:cubicBezTo>
                  <a:cubicBezTo>
                    <a:pt x="f52" y="f50"/>
                    <a:pt x="f53" y="f54"/>
                    <a:pt x="f55" y="f46"/>
                  </a:cubicBezTo>
                  <a:lnTo>
                    <a:pt x="f56" y="f57"/>
                  </a:lnTo>
                  <a:cubicBezTo>
                    <a:pt x="f58" y="f59"/>
                    <a:pt x="f60" y="f61"/>
                    <a:pt x="f62" y="f63"/>
                  </a:cubicBezTo>
                  <a:cubicBezTo>
                    <a:pt x="f64" y="f65"/>
                    <a:pt x="f3" y="f66"/>
                    <a:pt x="f67" y="f68"/>
                  </a:cubicBezTo>
                  <a:cubicBezTo>
                    <a:pt x="f69" y="f70"/>
                    <a:pt x="f71"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677;p55">
              <a:extLst>
                <a:ext uri="{FF2B5EF4-FFF2-40B4-BE49-F238E27FC236}">
                  <a16:creationId xmlns:a16="http://schemas.microsoft.com/office/drawing/2014/main" id="{0DFFC19F-B223-EE75-7904-5E1F246C938B}"/>
                </a:ext>
              </a:extLst>
            </p:cNvPr>
            <p:cNvSpPr/>
            <p:nvPr/>
          </p:nvSpPr>
          <p:spPr>
            <a:xfrm>
              <a:off x="1815184" y="2735829"/>
              <a:ext cx="102202" cy="45793"/>
            </a:xfrm>
            <a:custGeom>
              <a:avLst/>
              <a:gdLst>
                <a:gd name="f0" fmla="val w"/>
                <a:gd name="f1" fmla="val h"/>
                <a:gd name="f2" fmla="val 0"/>
                <a:gd name="f3" fmla="val 6602"/>
                <a:gd name="f4" fmla="val 2958"/>
                <a:gd name="f5" fmla="val 2842"/>
                <a:gd name="f6" fmla="val 2588"/>
                <a:gd name="f7" fmla="val 2332"/>
                <a:gd name="f8" fmla="val 28"/>
                <a:gd name="f9" fmla="val 2074"/>
                <a:gd name="f10" fmla="val 87"/>
                <a:gd name="f11" fmla="val 1452"/>
                <a:gd name="f12" fmla="val 225"/>
                <a:gd name="f13" fmla="val 1055"/>
                <a:gd name="f14" fmla="val 1331"/>
                <a:gd name="f15" fmla="val 1694"/>
                <a:gd name="f16" fmla="val 1798"/>
                <a:gd name="f17" fmla="val 277"/>
                <a:gd name="f18" fmla="val 2247"/>
                <a:gd name="f19" fmla="val 536"/>
                <a:gd name="f20" fmla="val 2454"/>
                <a:gd name="f21" fmla="val 957"/>
                <a:gd name="f22" fmla="val 2789"/>
                <a:gd name="f23" fmla="val 2162"/>
                <a:gd name="f24" fmla="val 3373"/>
                <a:gd name="f25" fmla="val 4599"/>
                <a:gd name="f26" fmla="val 5830"/>
                <a:gd name="f27" fmla="val 2785"/>
                <a:gd name="f28" fmla="val 6256"/>
                <a:gd name="f29" fmla="val 2437"/>
                <a:gd name="f30" fmla="val 6395"/>
                <a:gd name="f31" fmla="val 2282"/>
                <a:gd name="f32" fmla="val 6515"/>
                <a:gd name="f33" fmla="val 2109"/>
                <a:gd name="f34" fmla="val 1919"/>
                <a:gd name="f35" fmla="val 6481"/>
                <a:gd name="f36" fmla="val 1711"/>
                <a:gd name="f37" fmla="val 6429"/>
                <a:gd name="f38" fmla="val 1469"/>
                <a:gd name="f39" fmla="val 6291"/>
                <a:gd name="f40" fmla="val 1366"/>
                <a:gd name="f41" fmla="val 5231"/>
                <a:gd name="f42" fmla="val 636"/>
                <a:gd name="f43" fmla="val 4065"/>
                <a:gd name="f44" fmla="*/ f0 1 6602"/>
                <a:gd name="f45" fmla="*/ f1 1 2958"/>
                <a:gd name="f46" fmla="val f2"/>
                <a:gd name="f47" fmla="val f3"/>
                <a:gd name="f48" fmla="val f4"/>
                <a:gd name="f49" fmla="+- f48 0 f46"/>
                <a:gd name="f50" fmla="+- f47 0 f46"/>
                <a:gd name="f51" fmla="*/ f50 1 6602"/>
                <a:gd name="f52" fmla="*/ f49 1 2958"/>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602" h="2958">
                  <a:moveTo>
                    <a:pt x="f5" y="f2"/>
                  </a:moveTo>
                  <a:cubicBezTo>
                    <a:pt x="f6" y="f2"/>
                    <a:pt x="f7" y="f8"/>
                    <a:pt x="f9" y="f10"/>
                  </a:cubicBezTo>
                  <a:cubicBezTo>
                    <a:pt x="f11" y="f12"/>
                    <a:pt x="f13" y="f14"/>
                    <a:pt x="f12" y="f15"/>
                  </a:cubicBezTo>
                  <a:cubicBezTo>
                    <a:pt x="f2" y="f16"/>
                    <a:pt x="f17" y="f18"/>
                    <a:pt x="f19" y="f20"/>
                  </a:cubicBezTo>
                  <a:cubicBezTo>
                    <a:pt x="f21" y="f22"/>
                    <a:pt x="f23" y="f4"/>
                    <a:pt x="f24" y="f4"/>
                  </a:cubicBezTo>
                  <a:cubicBezTo>
                    <a:pt x="f25" y="f4"/>
                    <a:pt x="f26" y="f27"/>
                    <a:pt x="f28" y="f29"/>
                  </a:cubicBezTo>
                  <a:cubicBezTo>
                    <a:pt x="f30" y="f31"/>
                    <a:pt x="f32" y="f33"/>
                    <a:pt x="f3" y="f34"/>
                  </a:cubicBezTo>
                  <a:cubicBezTo>
                    <a:pt x="f35" y="f36"/>
                    <a:pt x="f37" y="f38"/>
                    <a:pt x="f39" y="f40"/>
                  </a:cubicBezTo>
                  <a:cubicBezTo>
                    <a:pt x="f41" y="f42"/>
                    <a:pt x="f43"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678;p55">
              <a:extLst>
                <a:ext uri="{FF2B5EF4-FFF2-40B4-BE49-F238E27FC236}">
                  <a16:creationId xmlns:a16="http://schemas.microsoft.com/office/drawing/2014/main" id="{AC8F94D4-5B97-A9B1-A012-53E887536405}"/>
                </a:ext>
              </a:extLst>
            </p:cNvPr>
            <p:cNvSpPr/>
            <p:nvPr/>
          </p:nvSpPr>
          <p:spPr>
            <a:xfrm>
              <a:off x="1959641" y="1956550"/>
              <a:ext cx="80266" cy="39950"/>
            </a:xfrm>
            <a:custGeom>
              <a:avLst/>
              <a:gdLst>
                <a:gd name="f0" fmla="val w"/>
                <a:gd name="f1" fmla="val h"/>
                <a:gd name="f2" fmla="val 0"/>
                <a:gd name="f3" fmla="val 5185"/>
                <a:gd name="f4" fmla="val 2581"/>
                <a:gd name="f5" fmla="val 1901"/>
                <a:gd name="f6" fmla="val 1"/>
                <a:gd name="f7" fmla="val 1227"/>
                <a:gd name="f8" fmla="val 467"/>
                <a:gd name="f9" fmla="val 934"/>
                <a:gd name="f10" fmla="val 1020"/>
                <a:gd name="f11" fmla="val 1383"/>
                <a:gd name="f12" fmla="val 415"/>
                <a:gd name="f13" fmla="val 2144"/>
                <a:gd name="f14" fmla="val 602"/>
                <a:gd name="f15" fmla="val 2475"/>
                <a:gd name="f16" fmla="val 838"/>
                <a:gd name="f17" fmla="val 1096"/>
                <a:gd name="f18" fmla="val 1482"/>
                <a:gd name="f19" fmla="val 1915"/>
                <a:gd name="f20" fmla="val 2344"/>
                <a:gd name="f21" fmla="val 2299"/>
                <a:gd name="f22" fmla="val 2282"/>
                <a:gd name="f23" fmla="val 2552"/>
                <a:gd name="f24" fmla="val 2236"/>
                <a:gd name="f25" fmla="val 2806"/>
                <a:gd name="f26" fmla="val 2213"/>
                <a:gd name="f27" fmla="val 3064"/>
                <a:gd name="f28" fmla="val 3194"/>
                <a:gd name="f29" fmla="val 3324"/>
                <a:gd name="f30" fmla="val 2219"/>
                <a:gd name="f31" fmla="val 3457"/>
                <a:gd name="f32" fmla="val 2230"/>
                <a:gd name="f33" fmla="val 3730"/>
                <a:gd name="f34" fmla="val 2245"/>
                <a:gd name="f35" fmla="val 4039"/>
                <a:gd name="f36" fmla="val 2324"/>
                <a:gd name="f37" fmla="val 4314"/>
                <a:gd name="f38" fmla="val 4665"/>
                <a:gd name="f39" fmla="val 4959"/>
                <a:gd name="f40" fmla="val 2195"/>
                <a:gd name="f41" fmla="val 5047"/>
                <a:gd name="f42" fmla="val 1643"/>
                <a:gd name="f43" fmla="val 744"/>
                <a:gd name="f44" fmla="val 4563"/>
                <a:gd name="f45" fmla="val 277"/>
                <a:gd name="f46" fmla="val 3768"/>
                <a:gd name="f47" fmla="val 122"/>
                <a:gd name="f48" fmla="val 3146"/>
                <a:gd name="f49" fmla="val 35"/>
                <a:gd name="f50" fmla="val 2523"/>
                <a:gd name="f51" fmla="*/ f0 1 5185"/>
                <a:gd name="f52" fmla="*/ f1 1 2581"/>
                <a:gd name="f53" fmla="val f2"/>
                <a:gd name="f54" fmla="val f3"/>
                <a:gd name="f55" fmla="val f4"/>
                <a:gd name="f56" fmla="+- f55 0 f53"/>
                <a:gd name="f57" fmla="+- f54 0 f53"/>
                <a:gd name="f58" fmla="*/ f57 1 5185"/>
                <a:gd name="f59" fmla="*/ f56 1 2581"/>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185" h="2581">
                  <a:moveTo>
                    <a:pt x="f5" y="f6"/>
                  </a:moveTo>
                  <a:lnTo>
                    <a:pt x="f7" y="f8"/>
                  </a:lnTo>
                  <a:cubicBezTo>
                    <a:pt x="f9" y="f10"/>
                    <a:pt x="f2" y="f11"/>
                    <a:pt x="f12" y="f13"/>
                  </a:cubicBezTo>
                  <a:cubicBezTo>
                    <a:pt x="f14" y="f15"/>
                    <a:pt x="f16" y="f4"/>
                    <a:pt x="f17" y="f4"/>
                  </a:cubicBezTo>
                  <a:cubicBezTo>
                    <a:pt x="f18" y="f4"/>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3" y="f43"/>
                    <a:pt x="f44" y="f45"/>
                    <a:pt x="f46" y="f47"/>
                  </a:cubicBezTo>
                  <a:cubicBezTo>
                    <a:pt x="f48" y="f49"/>
                    <a:pt x="f50"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679;p55">
              <a:extLst>
                <a:ext uri="{FF2B5EF4-FFF2-40B4-BE49-F238E27FC236}">
                  <a16:creationId xmlns:a16="http://schemas.microsoft.com/office/drawing/2014/main" id="{F3D17E68-C203-A5B3-71E4-B61728633B99}"/>
                </a:ext>
              </a:extLst>
            </p:cNvPr>
            <p:cNvSpPr/>
            <p:nvPr/>
          </p:nvSpPr>
          <p:spPr>
            <a:xfrm>
              <a:off x="1876440" y="1761893"/>
              <a:ext cx="58357" cy="27752"/>
            </a:xfrm>
            <a:custGeom>
              <a:avLst/>
              <a:gdLst>
                <a:gd name="f0" fmla="val w"/>
                <a:gd name="f1" fmla="val h"/>
                <a:gd name="f2" fmla="val 0"/>
                <a:gd name="f3" fmla="val 3770"/>
                <a:gd name="f4" fmla="val 1793"/>
                <a:gd name="f5" fmla="val 2929"/>
                <a:gd name="f6" fmla="val 2800"/>
                <a:gd name="f7" fmla="val 2676"/>
                <a:gd name="f8" fmla="val 17"/>
                <a:gd name="f9" fmla="val 2576"/>
                <a:gd name="f10" fmla="val 47"/>
                <a:gd name="f11" fmla="val 2412"/>
                <a:gd name="f12" fmla="val 93"/>
                <a:gd name="f13" fmla="val 2229"/>
                <a:gd name="f14" fmla="val 105"/>
                <a:gd name="f15" fmla="val 2039"/>
                <a:gd name="f16" fmla="val 1817"/>
                <a:gd name="f17" fmla="val 1584"/>
                <a:gd name="f18" fmla="val 88"/>
                <a:gd name="f19" fmla="val 1360"/>
                <a:gd name="f20" fmla="val 763"/>
                <a:gd name="f21" fmla="val 227"/>
                <a:gd name="f22" fmla="val 208"/>
                <a:gd name="f23" fmla="val 1084"/>
                <a:gd name="f24" fmla="val 1"/>
                <a:gd name="f25" fmla="val 1792"/>
                <a:gd name="f26" fmla="val 865"/>
                <a:gd name="f27" fmla="val 1688"/>
                <a:gd name="f28" fmla="val 1504"/>
                <a:gd name="f29" fmla="val 1740"/>
                <a:gd name="f30" fmla="val 2265"/>
                <a:gd name="f31" fmla="val 1568"/>
                <a:gd name="f32" fmla="val 3405"/>
                <a:gd name="f33" fmla="val 3665"/>
                <a:gd name="f34" fmla="val 652"/>
                <a:gd name="f35" fmla="val 3769"/>
                <a:gd name="f36" fmla="val 167"/>
                <a:gd name="f37" fmla="val 3329"/>
                <a:gd name="f38" fmla="*/ f0 1 3770"/>
                <a:gd name="f39" fmla="*/ f1 1 1793"/>
                <a:gd name="f40" fmla="val f2"/>
                <a:gd name="f41" fmla="val f3"/>
                <a:gd name="f42" fmla="val f4"/>
                <a:gd name="f43" fmla="+- f42 0 f40"/>
                <a:gd name="f44" fmla="+- f41 0 f40"/>
                <a:gd name="f45" fmla="*/ f44 1 3770"/>
                <a:gd name="f46" fmla="*/ f43 1 1793"/>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3770" h="1793">
                  <a:moveTo>
                    <a:pt x="f5" y="f2"/>
                  </a:moveTo>
                  <a:cubicBezTo>
                    <a:pt x="f6" y="f2"/>
                    <a:pt x="f7" y="f8"/>
                    <a:pt x="f9" y="f10"/>
                  </a:cubicBezTo>
                  <a:cubicBezTo>
                    <a:pt x="f11" y="f12"/>
                    <a:pt x="f13" y="f14"/>
                    <a:pt x="f15" y="f14"/>
                  </a:cubicBezTo>
                  <a:cubicBezTo>
                    <a:pt x="f16" y="f14"/>
                    <a:pt x="f17" y="f18"/>
                    <a:pt x="f19" y="f18"/>
                  </a:cubicBezTo>
                  <a:cubicBezTo>
                    <a:pt x="f20" y="f18"/>
                    <a:pt x="f21" y="f22"/>
                    <a:pt x="f14" y="f23"/>
                  </a:cubicBezTo>
                  <a:cubicBezTo>
                    <a:pt x="f24" y="f25"/>
                    <a:pt x="f26" y="f27"/>
                    <a:pt x="f28" y="f29"/>
                  </a:cubicBezTo>
                  <a:cubicBezTo>
                    <a:pt x="f30" y="f31"/>
                    <a:pt x="f32" y="f25"/>
                    <a:pt x="f33" y="f34"/>
                  </a:cubicBezTo>
                  <a:cubicBezTo>
                    <a:pt x="f35" y="f36"/>
                    <a:pt x="f37"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680;p55">
              <a:extLst>
                <a:ext uri="{FF2B5EF4-FFF2-40B4-BE49-F238E27FC236}">
                  <a16:creationId xmlns:a16="http://schemas.microsoft.com/office/drawing/2014/main" id="{DF049878-EA2A-49B4-1E06-F37D89B4884A}"/>
                </a:ext>
              </a:extLst>
            </p:cNvPr>
            <p:cNvSpPr/>
            <p:nvPr/>
          </p:nvSpPr>
          <p:spPr>
            <a:xfrm>
              <a:off x="1927536" y="2758013"/>
              <a:ext cx="36667" cy="27450"/>
            </a:xfrm>
            <a:custGeom>
              <a:avLst/>
              <a:gdLst>
                <a:gd name="f0" fmla="val w"/>
                <a:gd name="f1" fmla="val h"/>
                <a:gd name="f2" fmla="val 0"/>
                <a:gd name="f3" fmla="val 2369"/>
                <a:gd name="f4" fmla="val 1773"/>
                <a:gd name="f5" fmla="val 922"/>
                <a:gd name="f6" fmla="val 1"/>
                <a:gd name="f7" fmla="val 435"/>
                <a:gd name="f8" fmla="val 156"/>
                <a:gd name="f9" fmla="val 762"/>
                <a:gd name="f10" fmla="val 1414"/>
                <a:gd name="f11" fmla="val 337"/>
                <a:gd name="f12" fmla="val 982"/>
                <a:gd name="f13" fmla="val 1038"/>
                <a:gd name="f14" fmla="val 1097"/>
                <a:gd name="f15" fmla="val 1770"/>
                <a:gd name="f16" fmla="val 1158"/>
                <a:gd name="f17" fmla="val 1765"/>
                <a:gd name="f18" fmla="val 1711"/>
                <a:gd name="f19" fmla="val 1730"/>
                <a:gd name="f20" fmla="val 2368"/>
                <a:gd name="f21" fmla="val 1678"/>
                <a:gd name="f22" fmla="val 2299"/>
                <a:gd name="f23" fmla="val 901"/>
                <a:gd name="f24" fmla="val 2264"/>
                <a:gd name="f25" fmla="val 175"/>
                <a:gd name="f26" fmla="val 1642"/>
                <a:gd name="f27" fmla="val 2"/>
                <a:gd name="f28" fmla="val 1003"/>
                <a:gd name="f29" fmla="val 976"/>
                <a:gd name="f30" fmla="val 949"/>
                <a:gd name="f31" fmla="*/ f0 1 2369"/>
                <a:gd name="f32" fmla="*/ f1 1 1773"/>
                <a:gd name="f33" fmla="val f2"/>
                <a:gd name="f34" fmla="val f3"/>
                <a:gd name="f35" fmla="val f4"/>
                <a:gd name="f36" fmla="+- f35 0 f33"/>
                <a:gd name="f37" fmla="+- f34 0 f33"/>
                <a:gd name="f38" fmla="*/ f37 1 2369"/>
                <a:gd name="f39" fmla="*/ f36 1 1773"/>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369" h="1773">
                  <a:moveTo>
                    <a:pt x="f5" y="f6"/>
                  </a:moveTo>
                  <a:cubicBezTo>
                    <a:pt x="f7" y="f6"/>
                    <a:pt x="f6" y="f8"/>
                    <a:pt x="f6" y="f9"/>
                  </a:cubicBezTo>
                  <a:cubicBezTo>
                    <a:pt x="f6" y="f10"/>
                    <a:pt x="f11" y="f4"/>
                    <a:pt x="f12" y="f4"/>
                  </a:cubicBezTo>
                  <a:cubicBezTo>
                    <a:pt x="f13" y="f4"/>
                    <a:pt x="f14" y="f15"/>
                    <a:pt x="f16" y="f17"/>
                  </a:cubicBezTo>
                  <a:cubicBezTo>
                    <a:pt x="f18" y="f19"/>
                    <a:pt x="f20" y="f21"/>
                    <a:pt x="f22" y="f23"/>
                  </a:cubicBezTo>
                  <a:cubicBezTo>
                    <a:pt x="f24" y="f25"/>
                    <a:pt x="f26" y="f27"/>
                    <a:pt x="f28" y="f27"/>
                  </a:cubicBezTo>
                  <a:cubicBezTo>
                    <a:pt x="f29" y="f6"/>
                    <a:pt x="f30"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681;p55">
              <a:extLst>
                <a:ext uri="{FF2B5EF4-FFF2-40B4-BE49-F238E27FC236}">
                  <a16:creationId xmlns:a16="http://schemas.microsoft.com/office/drawing/2014/main" id="{850FFCA3-90DA-5250-3F72-16B5B21B5BA8}"/>
                </a:ext>
              </a:extLst>
            </p:cNvPr>
            <p:cNvSpPr/>
            <p:nvPr/>
          </p:nvSpPr>
          <p:spPr>
            <a:xfrm>
              <a:off x="2171782" y="3990752"/>
              <a:ext cx="38807" cy="24286"/>
            </a:xfrm>
            <a:custGeom>
              <a:avLst/>
              <a:gdLst>
                <a:gd name="f0" fmla="val w"/>
                <a:gd name="f1" fmla="val h"/>
                <a:gd name="f2" fmla="val 0"/>
                <a:gd name="f3" fmla="val 2507"/>
                <a:gd name="f4" fmla="val 1569"/>
                <a:gd name="f5" fmla="val 1176"/>
                <a:gd name="f6" fmla="val 52"/>
                <a:gd name="f7" fmla="val 675"/>
                <a:gd name="f8" fmla="val 87"/>
                <a:gd name="f9" fmla="val 1"/>
                <a:gd name="f10" fmla="val 813"/>
                <a:gd name="f11" fmla="val 1241"/>
                <a:gd name="f12" fmla="val 341"/>
                <a:gd name="f13" fmla="val 1568"/>
                <a:gd name="f14" fmla="val 742"/>
                <a:gd name="f15" fmla="val 811"/>
                <a:gd name="f16" fmla="val 881"/>
                <a:gd name="f17" fmla="val 1559"/>
                <a:gd name="f18" fmla="val 951"/>
                <a:gd name="f19" fmla="val 1539"/>
                <a:gd name="f20" fmla="val 1077"/>
                <a:gd name="f21" fmla="val 1515"/>
                <a:gd name="f22" fmla="val 1221"/>
                <a:gd name="f23" fmla="val 1513"/>
                <a:gd name="f24" fmla="val 1369"/>
                <a:gd name="f25" fmla="val 1403"/>
                <a:gd name="f26" fmla="val 1437"/>
                <a:gd name="f27" fmla="val 1471"/>
                <a:gd name="f28" fmla="val 1947"/>
                <a:gd name="f29" fmla="val 2434"/>
                <a:gd name="f30" fmla="val 1491"/>
                <a:gd name="f31" fmla="val 2472"/>
                <a:gd name="f32" fmla="val 830"/>
                <a:gd name="f33" fmla="val 2506"/>
                <a:gd name="f34" fmla="val 1781"/>
                <a:gd name="f35" fmla="*/ f0 1 2507"/>
                <a:gd name="f36" fmla="*/ f1 1 1569"/>
                <a:gd name="f37" fmla="val f2"/>
                <a:gd name="f38" fmla="val f3"/>
                <a:gd name="f39" fmla="val f4"/>
                <a:gd name="f40" fmla="+- f39 0 f37"/>
                <a:gd name="f41" fmla="+- f38 0 f37"/>
                <a:gd name="f42" fmla="*/ f41 1 2507"/>
                <a:gd name="f43" fmla="*/ f40 1 1569"/>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507" h="1569">
                  <a:moveTo>
                    <a:pt x="f5" y="f6"/>
                  </a:moveTo>
                  <a:cubicBezTo>
                    <a:pt x="f7" y="f8"/>
                    <a:pt x="f9" y="f9"/>
                    <a:pt x="f9" y="f10"/>
                  </a:cubicBezTo>
                  <a:cubicBezTo>
                    <a:pt x="f9" y="f11"/>
                    <a:pt x="f12" y="f13"/>
                    <a:pt x="f14" y="f13"/>
                  </a:cubicBezTo>
                  <a:cubicBezTo>
                    <a:pt x="f15" y="f13"/>
                    <a:pt x="f16" y="f17"/>
                    <a:pt x="f18" y="f19"/>
                  </a:cubicBezTo>
                  <a:cubicBezTo>
                    <a:pt x="f20" y="f21"/>
                    <a:pt x="f22" y="f23"/>
                    <a:pt x="f24" y="f23"/>
                  </a:cubicBezTo>
                  <a:cubicBezTo>
                    <a:pt x="f25" y="f23"/>
                    <a:pt x="f26" y="f23"/>
                    <a:pt x="f27" y="f23"/>
                  </a:cubicBezTo>
                  <a:cubicBezTo>
                    <a:pt x="f28" y="f23"/>
                    <a:pt x="f29" y="f30"/>
                    <a:pt x="f31" y="f32"/>
                  </a:cubicBezTo>
                  <a:cubicBezTo>
                    <a:pt x="f33" y="f6"/>
                    <a:pt x="f34" y="f8"/>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682;p55">
              <a:extLst>
                <a:ext uri="{FF2B5EF4-FFF2-40B4-BE49-F238E27FC236}">
                  <a16:creationId xmlns:a16="http://schemas.microsoft.com/office/drawing/2014/main" id="{444B780E-3C15-30CC-14EC-75A6EEE94D9E}"/>
                </a:ext>
              </a:extLst>
            </p:cNvPr>
            <p:cNvSpPr/>
            <p:nvPr/>
          </p:nvSpPr>
          <p:spPr>
            <a:xfrm>
              <a:off x="1762752" y="2761771"/>
              <a:ext cx="34783" cy="23701"/>
            </a:xfrm>
            <a:custGeom>
              <a:avLst/>
              <a:gdLst>
                <a:gd name="f0" fmla="val w"/>
                <a:gd name="f1" fmla="val h"/>
                <a:gd name="f2" fmla="val 0"/>
                <a:gd name="f3" fmla="val 2247"/>
                <a:gd name="f4" fmla="val 1531"/>
                <a:gd name="f5" fmla="val 1003"/>
                <a:gd name="f6" fmla="val 1"/>
                <a:gd name="f7" fmla="val 536"/>
                <a:gd name="f8" fmla="val 35"/>
                <a:gd name="f9" fmla="val 17"/>
                <a:gd name="f10" fmla="val 554"/>
                <a:gd name="f11" fmla="val 1297"/>
                <a:gd name="f12" fmla="val 640"/>
                <a:gd name="f13" fmla="val 1452"/>
                <a:gd name="f14" fmla="val 1262"/>
                <a:gd name="f15" fmla="val 1522"/>
                <a:gd name="f16" fmla="val 1319"/>
                <a:gd name="f17" fmla="val 1528"/>
                <a:gd name="f18" fmla="val 1377"/>
                <a:gd name="f19" fmla="val 1434"/>
                <a:gd name="f20" fmla="val 1857"/>
                <a:gd name="f21" fmla="val 1352"/>
                <a:gd name="f22" fmla="val 865"/>
                <a:gd name="f23" fmla="val 18"/>
                <a:gd name="f24" fmla="val 1504"/>
                <a:gd name="f25" fmla="val 139"/>
                <a:gd name="f26" fmla="*/ f0 1 2247"/>
                <a:gd name="f27" fmla="*/ f1 1 1531"/>
                <a:gd name="f28" fmla="val f2"/>
                <a:gd name="f29" fmla="val f3"/>
                <a:gd name="f30" fmla="val f4"/>
                <a:gd name="f31" fmla="+- f30 0 f28"/>
                <a:gd name="f32" fmla="+- f29 0 f28"/>
                <a:gd name="f33" fmla="*/ f32 1 2247"/>
                <a:gd name="f34" fmla="*/ f31 1 153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247" h="1531">
                  <a:moveTo>
                    <a:pt x="f5" y="f6"/>
                  </a:moveTo>
                  <a:cubicBezTo>
                    <a:pt x="f7" y="f8"/>
                    <a:pt x="f2" y="f6"/>
                    <a:pt x="f9" y="f10"/>
                  </a:cubicBezTo>
                  <a:cubicBezTo>
                    <a:pt x="f9" y="f11"/>
                    <a:pt x="f12" y="f13"/>
                    <a:pt x="f14" y="f15"/>
                  </a:cubicBezTo>
                  <a:cubicBezTo>
                    <a:pt x="f16" y="f17"/>
                    <a:pt x="f18" y="f4"/>
                    <a:pt x="f19" y="f4"/>
                  </a:cubicBezTo>
                  <a:cubicBezTo>
                    <a:pt x="f20" y="f4"/>
                    <a:pt x="f3" y="f21"/>
                    <a:pt x="f3" y="f22"/>
                  </a:cubicBezTo>
                  <a:cubicBezTo>
                    <a:pt x="f3" y="f23"/>
                    <a:pt x="f24" y="f25"/>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683;p55">
              <a:extLst>
                <a:ext uri="{FF2B5EF4-FFF2-40B4-BE49-F238E27FC236}">
                  <a16:creationId xmlns:a16="http://schemas.microsoft.com/office/drawing/2014/main" id="{93E70E32-0AC0-D94F-8CEA-AA047454C959}"/>
                </a:ext>
              </a:extLst>
            </p:cNvPr>
            <p:cNvSpPr/>
            <p:nvPr/>
          </p:nvSpPr>
          <p:spPr>
            <a:xfrm>
              <a:off x="5131978" y="3219300"/>
              <a:ext cx="29333" cy="33156"/>
            </a:xfrm>
            <a:custGeom>
              <a:avLst/>
              <a:gdLst>
                <a:gd name="f0" fmla="val w"/>
                <a:gd name="f1" fmla="val h"/>
                <a:gd name="f2" fmla="val 0"/>
                <a:gd name="f3" fmla="val 1895"/>
                <a:gd name="f4" fmla="val 2142"/>
                <a:gd name="f5" fmla="val 416"/>
                <a:gd name="f6" fmla="val 1"/>
                <a:gd name="f7" fmla="val 93"/>
                <a:gd name="f8" fmla="val 338"/>
                <a:gd name="f9" fmla="val 63"/>
                <a:gd name="f10" fmla="val 618"/>
                <a:gd name="f11" fmla="val 201"/>
                <a:gd name="f12" fmla="val 1292"/>
                <a:gd name="f13" fmla="val 339"/>
                <a:gd name="f14" fmla="val 2035"/>
                <a:gd name="f15" fmla="val 1203"/>
                <a:gd name="f16" fmla="val 2139"/>
                <a:gd name="f17" fmla="val 1224"/>
                <a:gd name="f18" fmla="val 2141"/>
                <a:gd name="f19" fmla="val 1245"/>
                <a:gd name="f20" fmla="val 1265"/>
                <a:gd name="f21" fmla="val 1645"/>
                <a:gd name="f22" fmla="val 1835"/>
                <a:gd name="f23" fmla="val 1327"/>
                <a:gd name="f24" fmla="val 1670"/>
                <a:gd name="f25" fmla="val 705"/>
                <a:gd name="f26" fmla="val 1273"/>
                <a:gd name="f27" fmla="val 169"/>
                <a:gd name="f28" fmla="val 529"/>
                <a:gd name="f29" fmla="val 13"/>
                <a:gd name="f30" fmla="val 489"/>
                <a:gd name="f31" fmla="val 5"/>
                <a:gd name="f32" fmla="val 451"/>
                <a:gd name="f33" fmla="*/ f0 1 1895"/>
                <a:gd name="f34" fmla="*/ f1 1 2142"/>
                <a:gd name="f35" fmla="val f2"/>
                <a:gd name="f36" fmla="val f3"/>
                <a:gd name="f37" fmla="val f4"/>
                <a:gd name="f38" fmla="+- f37 0 f35"/>
                <a:gd name="f39" fmla="+- f36 0 f35"/>
                <a:gd name="f40" fmla="*/ f39 1 1895"/>
                <a:gd name="f41" fmla="*/ f38 1 214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895" h="2142">
                  <a:moveTo>
                    <a:pt x="f5" y="f6"/>
                  </a:moveTo>
                  <a:cubicBezTo>
                    <a:pt x="f7" y="f6"/>
                    <a:pt x="f2" y="f8"/>
                    <a:pt x="f9" y="f10"/>
                  </a:cubicBezTo>
                  <a:cubicBezTo>
                    <a:pt x="f11" y="f12"/>
                    <a:pt x="f13" y="f14"/>
                    <a:pt x="f15" y="f16"/>
                  </a:cubicBezTo>
                  <a:cubicBezTo>
                    <a:pt x="f17" y="f18"/>
                    <a:pt x="f19" y="f4"/>
                    <a:pt x="f20" y="f4"/>
                  </a:cubicBezTo>
                  <a:cubicBezTo>
                    <a:pt x="f21" y="f4"/>
                    <a:pt x="f3" y="f22"/>
                    <a:pt x="f3" y="f23"/>
                  </a:cubicBezTo>
                  <a:cubicBezTo>
                    <a:pt x="f24" y="f25"/>
                    <a:pt x="f26" y="f27"/>
                    <a:pt x="f28" y="f29"/>
                  </a:cubicBezTo>
                  <a:cubicBezTo>
                    <a:pt x="f30" y="f31"/>
                    <a:pt x="f3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684;p55">
              <a:extLst>
                <a:ext uri="{FF2B5EF4-FFF2-40B4-BE49-F238E27FC236}">
                  <a16:creationId xmlns:a16="http://schemas.microsoft.com/office/drawing/2014/main" id="{7073B03C-0BBD-8B47-0064-ACA590407541}"/>
                </a:ext>
              </a:extLst>
            </p:cNvPr>
            <p:cNvSpPr/>
            <p:nvPr/>
          </p:nvSpPr>
          <p:spPr>
            <a:xfrm>
              <a:off x="3426714" y="1898020"/>
              <a:ext cx="33997" cy="23463"/>
            </a:xfrm>
            <a:custGeom>
              <a:avLst/>
              <a:gdLst>
                <a:gd name="f0" fmla="val w"/>
                <a:gd name="f1" fmla="val h"/>
                <a:gd name="f2" fmla="val 0"/>
                <a:gd name="f3" fmla="val 2196"/>
                <a:gd name="f4" fmla="val 1516"/>
                <a:gd name="f5" fmla="val 1013"/>
                <a:gd name="f6" fmla="val 676"/>
                <a:gd name="f7" fmla="val 369"/>
                <a:gd name="f8" fmla="val 181"/>
                <a:gd name="f9" fmla="val 190"/>
                <a:gd name="f10" fmla="val 464"/>
                <a:gd name="f11" fmla="val 706"/>
                <a:gd name="f12" fmla="val 35"/>
                <a:gd name="f13" fmla="val 1034"/>
                <a:gd name="f14" fmla="val 259"/>
                <a:gd name="f15" fmla="val 1224"/>
                <a:gd name="f16" fmla="val 466"/>
                <a:gd name="f17" fmla="val 1444"/>
                <a:gd name="f18" fmla="val 678"/>
                <a:gd name="f19" fmla="val 1515"/>
                <a:gd name="f20" fmla="val 892"/>
                <a:gd name="f21" fmla="val 1233"/>
                <a:gd name="f22" fmla="val 1579"/>
                <a:gd name="f23" fmla="val 1336"/>
                <a:gd name="f24" fmla="val 1919"/>
                <a:gd name="f25" fmla="val 1293"/>
                <a:gd name="f26" fmla="val 2195"/>
                <a:gd name="f27" fmla="val 567"/>
                <a:gd name="f28" fmla="val 1901"/>
                <a:gd name="f29" fmla="val 153"/>
                <a:gd name="f30" fmla="val 1175"/>
                <a:gd name="f31" fmla="val 14"/>
                <a:gd name="f32" fmla="val 1121"/>
                <a:gd name="f33" fmla="val 5"/>
                <a:gd name="f34" fmla="val 1066"/>
                <a:gd name="f35" fmla="*/ f0 1 2196"/>
                <a:gd name="f36" fmla="*/ f1 1 1516"/>
                <a:gd name="f37" fmla="val f2"/>
                <a:gd name="f38" fmla="val f3"/>
                <a:gd name="f39" fmla="val f4"/>
                <a:gd name="f40" fmla="+- f39 0 f37"/>
                <a:gd name="f41" fmla="+- f38 0 f37"/>
                <a:gd name="f42" fmla="*/ f41 1 2196"/>
                <a:gd name="f43" fmla="*/ f40 1 1516"/>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196" h="1516">
                  <a:moveTo>
                    <a:pt x="f5" y="f2"/>
                  </a:moveTo>
                  <a:cubicBezTo>
                    <a:pt x="f6" y="f2"/>
                    <a:pt x="f7" y="f8"/>
                    <a:pt x="f9" y="f10"/>
                  </a:cubicBezTo>
                  <a:cubicBezTo>
                    <a:pt x="f2" y="f11"/>
                    <a:pt x="f12" y="f13"/>
                    <a:pt x="f14" y="f15"/>
                  </a:cubicBezTo>
                  <a:cubicBezTo>
                    <a:pt x="f16" y="f17"/>
                    <a:pt x="f18" y="f19"/>
                    <a:pt x="f20" y="f19"/>
                  </a:cubicBezTo>
                  <a:cubicBezTo>
                    <a:pt x="f21" y="f19"/>
                    <a:pt x="f22" y="f23"/>
                    <a:pt x="f24" y="f25"/>
                  </a:cubicBezTo>
                  <a:cubicBezTo>
                    <a:pt x="f26" y="f27"/>
                    <a:pt x="f28" y="f29"/>
                    <a:pt x="f30" y="f31"/>
                  </a:cubicBezTo>
                  <a:cubicBezTo>
                    <a:pt x="f32" y="f33"/>
                    <a:pt x="f34"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685;p55">
              <a:extLst>
                <a:ext uri="{FF2B5EF4-FFF2-40B4-BE49-F238E27FC236}">
                  <a16:creationId xmlns:a16="http://schemas.microsoft.com/office/drawing/2014/main" id="{4D885E88-3166-F806-91CB-D8CD4A4E49CE}"/>
                </a:ext>
              </a:extLst>
            </p:cNvPr>
            <p:cNvSpPr/>
            <p:nvPr/>
          </p:nvSpPr>
          <p:spPr>
            <a:xfrm>
              <a:off x="4684846" y="3176342"/>
              <a:ext cx="31034" cy="23116"/>
            </a:xfrm>
            <a:custGeom>
              <a:avLst/>
              <a:gdLst>
                <a:gd name="f0" fmla="val w"/>
                <a:gd name="f1" fmla="val h"/>
                <a:gd name="f2" fmla="val 0"/>
                <a:gd name="f3" fmla="val 2005"/>
                <a:gd name="f4" fmla="val 1493"/>
                <a:gd name="f5" fmla="val 754"/>
                <a:gd name="f6" fmla="val 1"/>
                <a:gd name="f7" fmla="val 409"/>
                <a:gd name="f8" fmla="val 93"/>
                <a:gd name="f9" fmla="val 129"/>
                <a:gd name="f10" fmla="val 52"/>
                <a:gd name="f11" fmla="val 542"/>
                <a:gd name="f12" fmla="val 1198"/>
                <a:gd name="f13" fmla="val 536"/>
                <a:gd name="f14" fmla="val 1371"/>
                <a:gd name="f15" fmla="val 1106"/>
                <a:gd name="f16" fmla="val 1492"/>
                <a:gd name="f17" fmla="val 1504"/>
                <a:gd name="f18" fmla="val 1475"/>
                <a:gd name="f19" fmla="val 1988"/>
                <a:gd name="f20" fmla="val 1440"/>
                <a:gd name="f21" fmla="val 905"/>
                <a:gd name="f22" fmla="val 317"/>
                <a:gd name="f23" fmla="val 110"/>
                <a:gd name="f24" fmla="val 1020"/>
                <a:gd name="f25" fmla="val 23"/>
                <a:gd name="f26" fmla="val 932"/>
                <a:gd name="f27" fmla="val 9"/>
                <a:gd name="f28" fmla="val 842"/>
                <a:gd name="f29" fmla="*/ f0 1 2005"/>
                <a:gd name="f30" fmla="*/ f1 1 1493"/>
                <a:gd name="f31" fmla="val f2"/>
                <a:gd name="f32" fmla="val f3"/>
                <a:gd name="f33" fmla="val f4"/>
                <a:gd name="f34" fmla="+- f33 0 f31"/>
                <a:gd name="f35" fmla="+- f32 0 f31"/>
                <a:gd name="f36" fmla="*/ f35 1 2005"/>
                <a:gd name="f37" fmla="*/ f34 1 1493"/>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005" h="1493">
                  <a:moveTo>
                    <a:pt x="f5" y="f6"/>
                  </a:moveTo>
                  <a:cubicBezTo>
                    <a:pt x="f7" y="f6"/>
                    <a:pt x="f8" y="f9"/>
                    <a:pt x="f10" y="f11"/>
                  </a:cubicBezTo>
                  <a:cubicBezTo>
                    <a:pt x="f2" y="f12"/>
                    <a:pt x="f13" y="f14"/>
                    <a:pt x="f15" y="f16"/>
                  </a:cubicBezTo>
                  <a:cubicBezTo>
                    <a:pt x="f17" y="f18"/>
                    <a:pt x="f19" y="f20"/>
                    <a:pt x="f19" y="f21"/>
                  </a:cubicBezTo>
                  <a:cubicBezTo>
                    <a:pt x="f3" y="f22"/>
                    <a:pt x="f17" y="f23"/>
                    <a:pt x="f24" y="f25"/>
                  </a:cubicBezTo>
                  <a:cubicBezTo>
                    <a:pt x="f26" y="f27"/>
                    <a:pt x="f28"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686;p55">
              <a:extLst>
                <a:ext uri="{FF2B5EF4-FFF2-40B4-BE49-F238E27FC236}">
                  <a16:creationId xmlns:a16="http://schemas.microsoft.com/office/drawing/2014/main" id="{2B7E2D61-D651-0750-A6F0-76CEFCA3923B}"/>
                </a:ext>
              </a:extLst>
            </p:cNvPr>
            <p:cNvSpPr/>
            <p:nvPr/>
          </p:nvSpPr>
          <p:spPr>
            <a:xfrm>
              <a:off x="4905810" y="2294531"/>
              <a:ext cx="28529" cy="26133"/>
            </a:xfrm>
            <a:custGeom>
              <a:avLst/>
              <a:gdLst>
                <a:gd name="f0" fmla="val w"/>
                <a:gd name="f1" fmla="val h"/>
                <a:gd name="f2" fmla="val 0"/>
                <a:gd name="f3" fmla="val 1843"/>
                <a:gd name="f4" fmla="val 1688"/>
                <a:gd name="f5" fmla="val 1376"/>
                <a:gd name="f6" fmla="val 1"/>
                <a:gd name="f7" fmla="val 1345"/>
                <a:gd name="f8" fmla="val 1312"/>
                <a:gd name="f9" fmla="val 4"/>
                <a:gd name="f10" fmla="val 1280"/>
                <a:gd name="f11" fmla="val 11"/>
                <a:gd name="f12" fmla="val 675"/>
                <a:gd name="f13" fmla="val 29"/>
                <a:gd name="f14" fmla="val 156"/>
                <a:gd name="f15" fmla="val 478"/>
                <a:gd name="f16" fmla="val 70"/>
                <a:gd name="f17" fmla="val 1083"/>
                <a:gd name="f18" fmla="val 1446"/>
                <a:gd name="f19" fmla="val 208"/>
                <a:gd name="f20" fmla="val 1670"/>
                <a:gd name="f21" fmla="val 1193"/>
                <a:gd name="f22" fmla="val 1480"/>
                <a:gd name="f23" fmla="val 1643"/>
                <a:gd name="f24" fmla="val 1135"/>
                <a:gd name="f25" fmla="val 1781"/>
                <a:gd name="f26" fmla="val 513"/>
                <a:gd name="f27" fmla="val 250"/>
                <a:gd name="f28" fmla="val 1642"/>
                <a:gd name="f29" fmla="*/ f0 1 1843"/>
                <a:gd name="f30" fmla="*/ f1 1 1688"/>
                <a:gd name="f31" fmla="val f2"/>
                <a:gd name="f32" fmla="val f3"/>
                <a:gd name="f33" fmla="val f4"/>
                <a:gd name="f34" fmla="+- f33 0 f31"/>
                <a:gd name="f35" fmla="+- f32 0 f31"/>
                <a:gd name="f36" fmla="*/ f35 1 1843"/>
                <a:gd name="f37" fmla="*/ f34 1 168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843" h="1688">
                  <a:moveTo>
                    <a:pt x="f5" y="f6"/>
                  </a:moveTo>
                  <a:cubicBezTo>
                    <a:pt x="f7" y="f6"/>
                    <a:pt x="f8" y="f9"/>
                    <a:pt x="f10" y="f11"/>
                  </a:cubicBezTo>
                  <a:cubicBezTo>
                    <a:pt x="f12" y="f13"/>
                    <a:pt x="f14" y="f15"/>
                    <a:pt x="f16" y="f17"/>
                  </a:cubicBezTo>
                  <a:cubicBezTo>
                    <a:pt x="f6" y="f18"/>
                    <a:pt x="f19" y="f20"/>
                    <a:pt x="f12" y="f4"/>
                  </a:cubicBezTo>
                  <a:cubicBezTo>
                    <a:pt x="f21" y="f22"/>
                    <a:pt x="f23" y="f24"/>
                    <a:pt x="f25" y="f26"/>
                  </a:cubicBezTo>
                  <a:cubicBezTo>
                    <a:pt x="f3" y="f27"/>
                    <a:pt x="f28"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687;p55">
              <a:extLst>
                <a:ext uri="{FF2B5EF4-FFF2-40B4-BE49-F238E27FC236}">
                  <a16:creationId xmlns:a16="http://schemas.microsoft.com/office/drawing/2014/main" id="{D9F765AE-A61B-A27B-3C10-DCC413770E3B}"/>
                </a:ext>
              </a:extLst>
            </p:cNvPr>
            <p:cNvSpPr/>
            <p:nvPr/>
          </p:nvSpPr>
          <p:spPr>
            <a:xfrm>
              <a:off x="2968178" y="2334554"/>
              <a:ext cx="33192" cy="78126"/>
            </a:xfrm>
            <a:custGeom>
              <a:avLst/>
              <a:gdLst>
                <a:gd name="f0" fmla="val w"/>
                <a:gd name="f1" fmla="val h"/>
                <a:gd name="f2" fmla="val 0"/>
                <a:gd name="f3" fmla="val 2144"/>
                <a:gd name="f4" fmla="val 5047"/>
                <a:gd name="f5" fmla="val 1297"/>
                <a:gd name="f6" fmla="val 778"/>
                <a:gd name="f7" fmla="val 260"/>
                <a:gd name="f8" fmla="val 363"/>
                <a:gd name="f9" fmla="val 364"/>
                <a:gd name="f10" fmla="val 795"/>
                <a:gd name="f11" fmla="val 640"/>
                <a:gd name="f12" fmla="val 1850"/>
                <a:gd name="f13" fmla="val 122"/>
                <a:gd name="f14" fmla="val 2731"/>
                <a:gd name="f15" fmla="val 1"/>
                <a:gd name="f16" fmla="val 3491"/>
                <a:gd name="f17" fmla="val 70"/>
                <a:gd name="f18" fmla="val 4338"/>
                <a:gd name="f19" fmla="val 951"/>
                <a:gd name="f20" fmla="val 1781"/>
                <a:gd name="f21" fmla="val 1971"/>
                <a:gd name="f22" fmla="val 4476"/>
                <a:gd name="f23" fmla="val 2040"/>
                <a:gd name="f24" fmla="val 3785"/>
                <a:gd name="f25" fmla="val 2748"/>
                <a:gd name="f26" fmla="val 1642"/>
                <a:gd name="f27" fmla="val 1746"/>
                <a:gd name="f28" fmla="val 1936"/>
                <a:gd name="f29" fmla="val 692"/>
                <a:gd name="f30" fmla="val 2023"/>
                <a:gd name="f31" fmla="val 381"/>
                <a:gd name="f32" fmla="val 1712"/>
                <a:gd name="f33" fmla="*/ f0 1 2144"/>
                <a:gd name="f34" fmla="*/ f1 1 5047"/>
                <a:gd name="f35" fmla="val f2"/>
                <a:gd name="f36" fmla="val f3"/>
                <a:gd name="f37" fmla="val f4"/>
                <a:gd name="f38" fmla="+- f37 0 f35"/>
                <a:gd name="f39" fmla="+- f36 0 f35"/>
                <a:gd name="f40" fmla="*/ f39 1 2144"/>
                <a:gd name="f41" fmla="*/ f38 1 504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144" h="5047">
                  <a:moveTo>
                    <a:pt x="f5" y="f2"/>
                  </a:moveTo>
                  <a:cubicBezTo>
                    <a:pt x="f6" y="f2"/>
                    <a:pt x="f7" y="f8"/>
                    <a:pt x="f9" y="f10"/>
                  </a:cubicBezTo>
                  <a:cubicBezTo>
                    <a:pt x="f11" y="f12"/>
                    <a:pt x="f13" y="f14"/>
                    <a:pt x="f15" y="f16"/>
                  </a:cubicBezTo>
                  <a:cubicBezTo>
                    <a:pt x="f17" y="f18"/>
                    <a:pt x="f15" y="f4"/>
                    <a:pt x="f19" y="f4"/>
                  </a:cubicBezTo>
                  <a:cubicBezTo>
                    <a:pt x="f20" y="f4"/>
                    <a:pt x="f21" y="f22"/>
                    <a:pt x="f23" y="f24"/>
                  </a:cubicBezTo>
                  <a:cubicBezTo>
                    <a:pt x="f3" y="f25"/>
                    <a:pt x="f26" y="f27"/>
                    <a:pt x="f28" y="f29"/>
                  </a:cubicBezTo>
                  <a:cubicBezTo>
                    <a:pt x="f30" y="f31"/>
                    <a:pt x="f32"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688;p55">
              <a:extLst>
                <a:ext uri="{FF2B5EF4-FFF2-40B4-BE49-F238E27FC236}">
                  <a16:creationId xmlns:a16="http://schemas.microsoft.com/office/drawing/2014/main" id="{B04A2E18-0429-5746-4FF4-AD6B8FDEA895}"/>
                </a:ext>
              </a:extLst>
            </p:cNvPr>
            <p:cNvSpPr/>
            <p:nvPr/>
          </p:nvSpPr>
          <p:spPr>
            <a:xfrm>
              <a:off x="3190487" y="2462159"/>
              <a:ext cx="58064" cy="28108"/>
            </a:xfrm>
            <a:custGeom>
              <a:avLst/>
              <a:gdLst>
                <a:gd name="f0" fmla="val w"/>
                <a:gd name="f1" fmla="val h"/>
                <a:gd name="f2" fmla="val 0"/>
                <a:gd name="f3" fmla="val 3751"/>
                <a:gd name="f4" fmla="val 1816"/>
                <a:gd name="f5" fmla="val 1383"/>
                <a:gd name="f6" fmla="val 1"/>
                <a:gd name="f7" fmla="val 778"/>
                <a:gd name="f8" fmla="val 87"/>
                <a:gd name="f9" fmla="val 18"/>
                <a:gd name="f10" fmla="val 122"/>
                <a:gd name="f11" fmla="val 640"/>
                <a:gd name="f12" fmla="val 329"/>
                <a:gd name="f13" fmla="val 1625"/>
                <a:gd name="f14" fmla="val 1297"/>
                <a:gd name="f15" fmla="val 1815"/>
                <a:gd name="f16" fmla="val 2195"/>
                <a:gd name="f17" fmla="val 2835"/>
                <a:gd name="f18" fmla="val 1712"/>
                <a:gd name="f19" fmla="val 3613"/>
                <a:gd name="f20" fmla="val 951"/>
                <a:gd name="f21" fmla="val 3466"/>
                <a:gd name="f22" fmla="val 240"/>
                <a:gd name="f23" fmla="val 2970"/>
                <a:gd name="f24" fmla="val 188"/>
                <a:gd name="f25" fmla="val 2455"/>
                <a:gd name="f26" fmla="val 2366"/>
                <a:gd name="f27" fmla="val 2276"/>
                <a:gd name="f28" fmla="val 189"/>
                <a:gd name="f29" fmla="val 2187"/>
                <a:gd name="f30" fmla="val 1880"/>
                <a:gd name="f31" fmla="val 1588"/>
                <a:gd name="f32" fmla="val 170"/>
                <a:gd name="f33" fmla="*/ f0 1 3751"/>
                <a:gd name="f34" fmla="*/ f1 1 1816"/>
                <a:gd name="f35" fmla="val f2"/>
                <a:gd name="f36" fmla="val f3"/>
                <a:gd name="f37" fmla="val f4"/>
                <a:gd name="f38" fmla="+- f37 0 f35"/>
                <a:gd name="f39" fmla="+- f36 0 f35"/>
                <a:gd name="f40" fmla="*/ f39 1 3751"/>
                <a:gd name="f41" fmla="*/ f38 1 1816"/>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751" h="1816">
                  <a:moveTo>
                    <a:pt x="f5" y="f6"/>
                  </a:moveTo>
                  <a:cubicBezTo>
                    <a:pt x="f7" y="f8"/>
                    <a:pt x="f6" y="f9"/>
                    <a:pt x="f10" y="f11"/>
                  </a:cubicBezTo>
                  <a:cubicBezTo>
                    <a:pt x="f12" y="f13"/>
                    <a:pt x="f14" y="f15"/>
                    <a:pt x="f16" y="f15"/>
                  </a:cubicBezTo>
                  <a:cubicBezTo>
                    <a:pt x="f17" y="f15"/>
                    <a:pt x="f3" y="f18"/>
                    <a:pt x="f19" y="f20"/>
                  </a:cubicBezTo>
                  <a:cubicBezTo>
                    <a:pt x="f21" y="f22"/>
                    <a:pt x="f23" y="f24"/>
                    <a:pt x="f25" y="f24"/>
                  </a:cubicBezTo>
                  <a:cubicBezTo>
                    <a:pt x="f26" y="f24"/>
                    <a:pt x="f27" y="f28"/>
                    <a:pt x="f29" y="f28"/>
                  </a:cubicBezTo>
                  <a:cubicBezTo>
                    <a:pt x="f30" y="f28"/>
                    <a:pt x="f31" y="f32"/>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689;p55">
              <a:extLst>
                <a:ext uri="{FF2B5EF4-FFF2-40B4-BE49-F238E27FC236}">
                  <a16:creationId xmlns:a16="http://schemas.microsoft.com/office/drawing/2014/main" id="{416F6529-5B22-95DB-A257-7EAF891BA420}"/>
                </a:ext>
              </a:extLst>
            </p:cNvPr>
            <p:cNvSpPr/>
            <p:nvPr/>
          </p:nvSpPr>
          <p:spPr>
            <a:xfrm>
              <a:off x="3323990" y="2469840"/>
              <a:ext cx="31318" cy="23280"/>
            </a:xfrm>
            <a:custGeom>
              <a:avLst/>
              <a:gdLst>
                <a:gd name="f0" fmla="val w"/>
                <a:gd name="f1" fmla="val h"/>
                <a:gd name="f2" fmla="val 0"/>
                <a:gd name="f3" fmla="val 2023"/>
                <a:gd name="f4" fmla="val 1504"/>
                <a:gd name="f5" fmla="val 1294"/>
                <a:gd name="f6" fmla="val 1"/>
                <a:gd name="f7" fmla="val 1249"/>
                <a:gd name="f8" fmla="val 1204"/>
                <a:gd name="f9" fmla="val 3"/>
                <a:gd name="f10" fmla="val 1158"/>
                <a:gd name="f11" fmla="val 6"/>
                <a:gd name="f12" fmla="val 691"/>
                <a:gd name="f13" fmla="val 144"/>
                <a:gd name="f14" fmla="val 109"/>
                <a:gd name="f15" fmla="val 17"/>
                <a:gd name="f16" fmla="val 904"/>
                <a:gd name="f17" fmla="val 1352"/>
                <a:gd name="f18" fmla="val 364"/>
                <a:gd name="f19" fmla="val 1503"/>
                <a:gd name="f20" fmla="val 748"/>
                <a:gd name="f21" fmla="val 809"/>
                <a:gd name="f22" fmla="val 872"/>
                <a:gd name="f23" fmla="val 1499"/>
                <a:gd name="f24" fmla="val 933"/>
                <a:gd name="f25" fmla="val 1492"/>
                <a:gd name="f26" fmla="val 1486"/>
                <a:gd name="f27" fmla="val 1440"/>
                <a:gd name="f28" fmla="val 2022"/>
                <a:gd name="f29" fmla="val 1233"/>
                <a:gd name="f30" fmla="val 593"/>
                <a:gd name="f31" fmla="val 156"/>
                <a:gd name="f32" fmla="val 1711"/>
                <a:gd name="f33" fmla="*/ f0 1 2023"/>
                <a:gd name="f34" fmla="*/ f1 1 1504"/>
                <a:gd name="f35" fmla="val f2"/>
                <a:gd name="f36" fmla="val f3"/>
                <a:gd name="f37" fmla="val f4"/>
                <a:gd name="f38" fmla="+- f37 0 f35"/>
                <a:gd name="f39" fmla="+- f36 0 f35"/>
                <a:gd name="f40" fmla="*/ f39 1 2023"/>
                <a:gd name="f41" fmla="*/ f38 1 1504"/>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023" h="1504">
                  <a:moveTo>
                    <a:pt x="f5" y="f6"/>
                  </a:moveTo>
                  <a:cubicBezTo>
                    <a:pt x="f7" y="f6"/>
                    <a:pt x="f8" y="f9"/>
                    <a:pt x="f10" y="f11"/>
                  </a:cubicBezTo>
                  <a:cubicBezTo>
                    <a:pt x="f12" y="f13"/>
                    <a:pt x="f2" y="f14"/>
                    <a:pt x="f15" y="f16"/>
                  </a:cubicBezTo>
                  <a:cubicBezTo>
                    <a:pt x="f15" y="f17"/>
                    <a:pt x="f18" y="f19"/>
                    <a:pt x="f20" y="f19"/>
                  </a:cubicBezTo>
                  <a:cubicBezTo>
                    <a:pt x="f21" y="f19"/>
                    <a:pt x="f22" y="f23"/>
                    <a:pt x="f24" y="f25"/>
                  </a:cubicBezTo>
                  <a:cubicBezTo>
                    <a:pt x="f26" y="f27"/>
                    <a:pt x="f28" y="f29"/>
                    <a:pt x="f28" y="f30"/>
                  </a:cubicBezTo>
                  <a:cubicBezTo>
                    <a:pt x="f28" y="f31"/>
                    <a:pt x="f3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690;p55">
              <a:extLst>
                <a:ext uri="{FF2B5EF4-FFF2-40B4-BE49-F238E27FC236}">
                  <a16:creationId xmlns:a16="http://schemas.microsoft.com/office/drawing/2014/main" id="{33B60FCA-9EFA-309C-23E9-179941A2BE5C}"/>
                </a:ext>
              </a:extLst>
            </p:cNvPr>
            <p:cNvSpPr/>
            <p:nvPr/>
          </p:nvSpPr>
          <p:spPr>
            <a:xfrm>
              <a:off x="2884465" y="2385907"/>
              <a:ext cx="27816" cy="23637"/>
            </a:xfrm>
            <a:custGeom>
              <a:avLst/>
              <a:gdLst>
                <a:gd name="f0" fmla="val w"/>
                <a:gd name="f1" fmla="val h"/>
                <a:gd name="f2" fmla="val 0"/>
                <a:gd name="f3" fmla="val 1797"/>
                <a:gd name="f4" fmla="val 1527"/>
                <a:gd name="f5" fmla="val 812"/>
                <a:gd name="f6" fmla="val 383"/>
                <a:gd name="f7" fmla="val 1"/>
                <a:gd name="f8" fmla="val 211"/>
                <a:gd name="f9" fmla="val 34"/>
                <a:gd name="f10" fmla="val 710"/>
                <a:gd name="f11" fmla="val 1164"/>
                <a:gd name="f12" fmla="val 400"/>
                <a:gd name="f13" fmla="val 845"/>
                <a:gd name="f14" fmla="val 874"/>
                <a:gd name="f15" fmla="val 903"/>
                <a:gd name="f16" fmla="val 1525"/>
                <a:gd name="f17" fmla="val 933"/>
                <a:gd name="f18" fmla="val 1522"/>
                <a:gd name="f19" fmla="val 1382"/>
                <a:gd name="f20" fmla="val 1745"/>
                <a:gd name="f21" fmla="val 1315"/>
                <a:gd name="f22" fmla="val 796"/>
                <a:gd name="f23" fmla="val 226"/>
                <a:gd name="f24" fmla="val 1330"/>
                <a:gd name="f25" fmla="val 19"/>
                <a:gd name="f26" fmla="val 864"/>
                <a:gd name="f27" fmla="val 847"/>
                <a:gd name="f28" fmla="val 829"/>
                <a:gd name="f29" fmla="*/ f0 1 1797"/>
                <a:gd name="f30" fmla="*/ f1 1 1527"/>
                <a:gd name="f31" fmla="val f2"/>
                <a:gd name="f32" fmla="val f3"/>
                <a:gd name="f33" fmla="val f4"/>
                <a:gd name="f34" fmla="+- f33 0 f31"/>
                <a:gd name="f35" fmla="+- f32 0 f31"/>
                <a:gd name="f36" fmla="*/ f35 1 1797"/>
                <a:gd name="f37" fmla="*/ f34 1 152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797" h="1527">
                  <a:moveTo>
                    <a:pt x="f5" y="f2"/>
                  </a:moveTo>
                  <a:cubicBezTo>
                    <a:pt x="f6" y="f2"/>
                    <a:pt x="f7" y="f8"/>
                    <a:pt x="f9" y="f10"/>
                  </a:cubicBezTo>
                  <a:cubicBezTo>
                    <a:pt x="f9" y="f11"/>
                    <a:pt x="f12" y="f4"/>
                    <a:pt x="f13" y="f4"/>
                  </a:cubicBezTo>
                  <a:cubicBezTo>
                    <a:pt x="f14" y="f4"/>
                    <a:pt x="f15" y="f16"/>
                    <a:pt x="f17" y="f18"/>
                  </a:cubicBezTo>
                  <a:cubicBezTo>
                    <a:pt x="f19" y="f18"/>
                    <a:pt x="f20" y="f21"/>
                    <a:pt x="f3" y="f22"/>
                  </a:cubicBezTo>
                  <a:cubicBezTo>
                    <a:pt x="f20" y="f23"/>
                    <a:pt x="f24" y="f25"/>
                    <a:pt x="f26" y="f7"/>
                  </a:cubicBezTo>
                  <a:cubicBezTo>
                    <a:pt x="f27" y="f7"/>
                    <a:pt x="f28"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1" name="Google Shape;691;p55">
            <a:extLst>
              <a:ext uri="{FF2B5EF4-FFF2-40B4-BE49-F238E27FC236}">
                <a16:creationId xmlns:a16="http://schemas.microsoft.com/office/drawing/2014/main" id="{4D3FE951-BB07-93CE-813D-D4A0E7DBA311}"/>
              </a:ext>
            </a:extLst>
          </p:cNvPr>
          <p:cNvSpPr/>
          <p:nvPr/>
        </p:nvSpPr>
        <p:spPr>
          <a:xfrm flipH="1">
            <a:off x="3628832" y="1914835"/>
            <a:ext cx="252420" cy="371447"/>
          </a:xfrm>
          <a:custGeom>
            <a:avLst/>
            <a:gdLst>
              <a:gd name="f0" fmla="val w"/>
              <a:gd name="f1" fmla="val h"/>
              <a:gd name="f2" fmla="val 0"/>
              <a:gd name="f3" fmla="val 133027"/>
              <a:gd name="f4" fmla="val 195758"/>
              <a:gd name="f5" fmla="val 65846"/>
              <a:gd name="f6" fmla="val 26249"/>
              <a:gd name="f7" fmla="val 87201"/>
              <a:gd name="f8" fmla="val 104108"/>
              <a:gd name="f9" fmla="val 43156"/>
              <a:gd name="f10" fmla="val 64511"/>
              <a:gd name="f11" fmla="val 85422"/>
              <a:gd name="f12" fmla="val 102328"/>
              <a:gd name="f13" fmla="val 44936"/>
              <a:gd name="f14" fmla="val 28029"/>
              <a:gd name="f15" fmla="val 66291"/>
              <a:gd name="f16" fmla="val 29809"/>
              <a:gd name="f17" fmla="val 84977"/>
              <a:gd name="f18" fmla="val 18241"/>
              <a:gd name="f19" fmla="val 118345"/>
              <a:gd name="f20" fmla="val 64066"/>
              <a:gd name="f21" fmla="val 111671"/>
              <a:gd name="f22" fmla="val 119234"/>
              <a:gd name="f23" fmla="val 103218"/>
              <a:gd name="f24" fmla="*/ f0 1 133027"/>
              <a:gd name="f25" fmla="*/ f1 1 195758"/>
              <a:gd name="f26" fmla="val f2"/>
              <a:gd name="f27" fmla="val f3"/>
              <a:gd name="f28" fmla="val f4"/>
              <a:gd name="f29" fmla="+- f28 0 f26"/>
              <a:gd name="f30" fmla="+- f27 0 f26"/>
              <a:gd name="f31" fmla="*/ f30 1 133027"/>
              <a:gd name="f32" fmla="*/ f29 1 19575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33027" h="19575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2"/>
                </a:moveTo>
                <a:cubicBezTo>
                  <a:pt x="f16" y="f2"/>
                  <a:pt x="f2" y="f16"/>
                  <a:pt x="f2" y="f15"/>
                </a:cubicBezTo>
                <a:cubicBezTo>
                  <a:pt x="f2" y="f17"/>
                  <a:pt x="f18" y="f19"/>
                  <a:pt x="f18" y="f19"/>
                </a:cubicBezTo>
                <a:lnTo>
                  <a:pt x="f20" y="f4"/>
                </a:lnTo>
                <a:lnTo>
                  <a:pt x="f21" y="f22"/>
                </a:lnTo>
                <a:cubicBezTo>
                  <a:pt x="f21" y="f22"/>
                  <a:pt x="f3" y="f7"/>
                  <a:pt x="f3" y="f15"/>
                </a:cubicBezTo>
                <a:cubicBezTo>
                  <a:pt x="f3" y="f16"/>
                  <a:pt x="f23" y="f2"/>
                  <a:pt x="f1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692;p55">
            <a:extLst>
              <a:ext uri="{FF2B5EF4-FFF2-40B4-BE49-F238E27FC236}">
                <a16:creationId xmlns:a16="http://schemas.microsoft.com/office/drawing/2014/main" id="{7CFEB1CB-8C1F-992A-D0EB-BCCCE6F7B9BF}"/>
              </a:ext>
            </a:extLst>
          </p:cNvPr>
          <p:cNvSpPr/>
          <p:nvPr/>
        </p:nvSpPr>
        <p:spPr>
          <a:xfrm flipH="1">
            <a:off x="1438278" y="2030379"/>
            <a:ext cx="252420" cy="371447"/>
          </a:xfrm>
          <a:custGeom>
            <a:avLst/>
            <a:gdLst>
              <a:gd name="f0" fmla="val w"/>
              <a:gd name="f1" fmla="val h"/>
              <a:gd name="f2" fmla="val 0"/>
              <a:gd name="f3" fmla="val 133027"/>
              <a:gd name="f4" fmla="val 195758"/>
              <a:gd name="f5" fmla="val 65846"/>
              <a:gd name="f6" fmla="val 26249"/>
              <a:gd name="f7" fmla="val 87201"/>
              <a:gd name="f8" fmla="val 104108"/>
              <a:gd name="f9" fmla="val 43156"/>
              <a:gd name="f10" fmla="val 64511"/>
              <a:gd name="f11" fmla="val 85422"/>
              <a:gd name="f12" fmla="val 102328"/>
              <a:gd name="f13" fmla="val 44936"/>
              <a:gd name="f14" fmla="val 28029"/>
              <a:gd name="f15" fmla="val 66291"/>
              <a:gd name="f16" fmla="val 29809"/>
              <a:gd name="f17" fmla="val 84977"/>
              <a:gd name="f18" fmla="val 18241"/>
              <a:gd name="f19" fmla="val 118345"/>
              <a:gd name="f20" fmla="val 64066"/>
              <a:gd name="f21" fmla="val 111671"/>
              <a:gd name="f22" fmla="val 119234"/>
              <a:gd name="f23" fmla="val 103218"/>
              <a:gd name="f24" fmla="*/ f0 1 133027"/>
              <a:gd name="f25" fmla="*/ f1 1 195758"/>
              <a:gd name="f26" fmla="val f2"/>
              <a:gd name="f27" fmla="val f3"/>
              <a:gd name="f28" fmla="val f4"/>
              <a:gd name="f29" fmla="+- f28 0 f26"/>
              <a:gd name="f30" fmla="+- f27 0 f26"/>
              <a:gd name="f31" fmla="*/ f30 1 133027"/>
              <a:gd name="f32" fmla="*/ f29 1 19575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33027" h="19575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2"/>
                </a:moveTo>
                <a:cubicBezTo>
                  <a:pt x="f16" y="f2"/>
                  <a:pt x="f2" y="f16"/>
                  <a:pt x="f2" y="f15"/>
                </a:cubicBezTo>
                <a:cubicBezTo>
                  <a:pt x="f2" y="f17"/>
                  <a:pt x="f18" y="f19"/>
                  <a:pt x="f18" y="f19"/>
                </a:cubicBezTo>
                <a:lnTo>
                  <a:pt x="f20" y="f4"/>
                </a:lnTo>
                <a:lnTo>
                  <a:pt x="f21" y="f22"/>
                </a:lnTo>
                <a:cubicBezTo>
                  <a:pt x="f21" y="f22"/>
                  <a:pt x="f3" y="f7"/>
                  <a:pt x="f3" y="f15"/>
                </a:cubicBezTo>
                <a:cubicBezTo>
                  <a:pt x="f3" y="f16"/>
                  <a:pt x="f23" y="f2"/>
                  <a:pt x="f1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693;p55">
            <a:extLst>
              <a:ext uri="{FF2B5EF4-FFF2-40B4-BE49-F238E27FC236}">
                <a16:creationId xmlns:a16="http://schemas.microsoft.com/office/drawing/2014/main" id="{99C233CA-FE03-4663-2465-0A37A1042343}"/>
              </a:ext>
            </a:extLst>
          </p:cNvPr>
          <p:cNvSpPr/>
          <p:nvPr/>
        </p:nvSpPr>
        <p:spPr>
          <a:xfrm flipH="1">
            <a:off x="1953707" y="3025511"/>
            <a:ext cx="252420" cy="371447"/>
          </a:xfrm>
          <a:custGeom>
            <a:avLst/>
            <a:gdLst>
              <a:gd name="f0" fmla="val w"/>
              <a:gd name="f1" fmla="val h"/>
              <a:gd name="f2" fmla="val 0"/>
              <a:gd name="f3" fmla="val 133027"/>
              <a:gd name="f4" fmla="val 195758"/>
              <a:gd name="f5" fmla="val 65846"/>
              <a:gd name="f6" fmla="val 26249"/>
              <a:gd name="f7" fmla="val 87201"/>
              <a:gd name="f8" fmla="val 104108"/>
              <a:gd name="f9" fmla="val 43156"/>
              <a:gd name="f10" fmla="val 64511"/>
              <a:gd name="f11" fmla="val 85422"/>
              <a:gd name="f12" fmla="val 102328"/>
              <a:gd name="f13" fmla="val 44936"/>
              <a:gd name="f14" fmla="val 28029"/>
              <a:gd name="f15" fmla="val 66291"/>
              <a:gd name="f16" fmla="val 29809"/>
              <a:gd name="f17" fmla="val 84977"/>
              <a:gd name="f18" fmla="val 18241"/>
              <a:gd name="f19" fmla="val 118345"/>
              <a:gd name="f20" fmla="val 64066"/>
              <a:gd name="f21" fmla="val 111671"/>
              <a:gd name="f22" fmla="val 119234"/>
              <a:gd name="f23" fmla="val 103218"/>
              <a:gd name="f24" fmla="*/ f0 1 133027"/>
              <a:gd name="f25" fmla="*/ f1 1 195758"/>
              <a:gd name="f26" fmla="val f2"/>
              <a:gd name="f27" fmla="val f3"/>
              <a:gd name="f28" fmla="val f4"/>
              <a:gd name="f29" fmla="+- f28 0 f26"/>
              <a:gd name="f30" fmla="+- f27 0 f26"/>
              <a:gd name="f31" fmla="*/ f30 1 133027"/>
              <a:gd name="f32" fmla="*/ f29 1 19575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33027" h="19575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2"/>
                </a:moveTo>
                <a:cubicBezTo>
                  <a:pt x="f16" y="f2"/>
                  <a:pt x="f2" y="f16"/>
                  <a:pt x="f2" y="f15"/>
                </a:cubicBezTo>
                <a:cubicBezTo>
                  <a:pt x="f2" y="f17"/>
                  <a:pt x="f18" y="f19"/>
                  <a:pt x="f18" y="f19"/>
                </a:cubicBezTo>
                <a:lnTo>
                  <a:pt x="f20" y="f4"/>
                </a:lnTo>
                <a:lnTo>
                  <a:pt x="f21" y="f22"/>
                </a:lnTo>
                <a:cubicBezTo>
                  <a:pt x="f21" y="f22"/>
                  <a:pt x="f3" y="f7"/>
                  <a:pt x="f3" y="f15"/>
                </a:cubicBezTo>
                <a:cubicBezTo>
                  <a:pt x="f3" y="f16"/>
                  <a:pt x="f23" y="f2"/>
                  <a:pt x="f1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64" name="Google Shape;694;p55">
            <a:extLst>
              <a:ext uri="{FF2B5EF4-FFF2-40B4-BE49-F238E27FC236}">
                <a16:creationId xmlns:a16="http://schemas.microsoft.com/office/drawing/2014/main" id="{5A54D1A3-A2D0-71A7-80F5-F9D2FE293C0E}"/>
              </a:ext>
            </a:extLst>
          </p:cNvPr>
          <p:cNvCxnSpPr>
            <a:stCxn id="3" idx="1"/>
          </p:cNvCxnSpPr>
          <p:nvPr/>
        </p:nvCxnSpPr>
        <p:spPr>
          <a:xfrm flipH="1">
            <a:off x="3840351" y="1612901"/>
            <a:ext cx="1991701" cy="667502"/>
          </a:xfrm>
          <a:prstGeom prst="bentConnector3">
            <a:avLst/>
          </a:prstGeom>
          <a:noFill/>
          <a:ln w="19046" cap="flat">
            <a:solidFill>
              <a:srgbClr val="65A32E"/>
            </a:solidFill>
            <a:prstDash val="solid"/>
            <a:round/>
            <a:headEnd type="arrow"/>
          </a:ln>
        </p:spPr>
      </p:cxnSp>
      <p:cxnSp>
        <p:nvCxnSpPr>
          <p:cNvPr id="65" name="Google Shape;695;p55">
            <a:extLst>
              <a:ext uri="{FF2B5EF4-FFF2-40B4-BE49-F238E27FC236}">
                <a16:creationId xmlns:a16="http://schemas.microsoft.com/office/drawing/2014/main" id="{15098E83-3EE9-A630-CDE1-78CC2F254E9C}"/>
              </a:ext>
            </a:extLst>
          </p:cNvPr>
          <p:cNvCxnSpPr>
            <a:stCxn id="5" idx="1"/>
          </p:cNvCxnSpPr>
          <p:nvPr/>
        </p:nvCxnSpPr>
        <p:spPr>
          <a:xfrm rot="10799991">
            <a:off x="1648544" y="2408804"/>
            <a:ext cx="4183499" cy="199193"/>
          </a:xfrm>
          <a:prstGeom prst="bentConnector3">
            <a:avLst/>
          </a:prstGeom>
          <a:noFill/>
          <a:ln w="19046" cap="flat">
            <a:solidFill>
              <a:srgbClr val="65A32E"/>
            </a:solidFill>
            <a:prstDash val="solid"/>
            <a:round/>
            <a:headEnd type="arrow"/>
          </a:ln>
        </p:spPr>
      </p:cxnSp>
      <p:cxnSp>
        <p:nvCxnSpPr>
          <p:cNvPr id="66" name="Google Shape;696;p55">
            <a:extLst>
              <a:ext uri="{FF2B5EF4-FFF2-40B4-BE49-F238E27FC236}">
                <a16:creationId xmlns:a16="http://schemas.microsoft.com/office/drawing/2014/main" id="{9BC46313-16CC-420D-A169-4FE17B8DD5ED}"/>
              </a:ext>
            </a:extLst>
          </p:cNvPr>
          <p:cNvCxnSpPr>
            <a:stCxn id="7" idx="1"/>
          </p:cNvCxnSpPr>
          <p:nvPr/>
        </p:nvCxnSpPr>
        <p:spPr>
          <a:xfrm rot="10799991">
            <a:off x="2172056" y="3386251"/>
            <a:ext cx="3660005" cy="216896"/>
          </a:xfrm>
          <a:prstGeom prst="bentConnector3">
            <a:avLst/>
          </a:prstGeom>
          <a:noFill/>
          <a:ln w="19046" cap="flat">
            <a:solidFill>
              <a:srgbClr val="65A32E"/>
            </a:solidFill>
            <a:prstDash val="solid"/>
            <a:round/>
            <a:headEnd type="arrow"/>
          </a:ln>
        </p:spPr>
      </p:cxnSp>
      <p:sp>
        <p:nvSpPr>
          <p:cNvPr id="67" name="Freeform 5">
            <a:extLst>
              <a:ext uri="{FF2B5EF4-FFF2-40B4-BE49-F238E27FC236}">
                <a16:creationId xmlns:a16="http://schemas.microsoft.com/office/drawing/2014/main" id="{D3042DFF-2DA0-CEA7-C8DB-475876B54B2E}"/>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5">
            <a:extLst>
              <a:ext uri="{FF2B5EF4-FFF2-40B4-BE49-F238E27FC236}">
                <a16:creationId xmlns:a16="http://schemas.microsoft.com/office/drawing/2014/main" id="{E64B8B12-373F-BD8F-FBE3-95430BFF3312}"/>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solidFill>
          <a:srgbClr val="00B050"/>
        </a:solidFill>
        <a:effectLst/>
      </p:bgPr>
    </p:bg>
    <p:spTree>
      <p:nvGrpSpPr>
        <p:cNvPr id="1" name=""/>
        <p:cNvGrpSpPr/>
        <p:nvPr/>
      </p:nvGrpSpPr>
      <p:grpSpPr>
        <a:xfrm>
          <a:off x="0" y="0"/>
          <a:ext cx="0" cy="0"/>
          <a:chOff x="0" y="0"/>
          <a:chExt cx="0" cy="0"/>
        </a:xfrm>
      </p:grpSpPr>
      <p:cxnSp>
        <p:nvCxnSpPr>
          <p:cNvPr id="2" name="Google Shape;702;p56">
            <a:extLst>
              <a:ext uri="{FF2B5EF4-FFF2-40B4-BE49-F238E27FC236}">
                <a16:creationId xmlns:a16="http://schemas.microsoft.com/office/drawing/2014/main" id="{804EBE59-83EA-50D1-3CD3-2E1DB1FDC0F3}"/>
              </a:ext>
            </a:extLst>
          </p:cNvPr>
          <p:cNvCxnSpPr/>
          <p:nvPr/>
        </p:nvCxnSpPr>
        <p:spPr>
          <a:xfrm>
            <a:off x="4454371" y="3710543"/>
            <a:ext cx="3855001" cy="0"/>
          </a:xfrm>
          <a:prstGeom prst="straightConnector1">
            <a:avLst/>
          </a:prstGeom>
          <a:noFill/>
          <a:ln w="19046" cap="flat">
            <a:solidFill>
              <a:srgbClr val="FFFFFF"/>
            </a:solidFill>
            <a:prstDash val="solid"/>
            <a:round/>
          </a:ln>
        </p:spPr>
      </p:cxnSp>
      <p:sp>
        <p:nvSpPr>
          <p:cNvPr id="3" name="Google Shape;704;p56">
            <a:extLst>
              <a:ext uri="{FF2B5EF4-FFF2-40B4-BE49-F238E27FC236}">
                <a16:creationId xmlns:a16="http://schemas.microsoft.com/office/drawing/2014/main" id="{9B5A5813-94A1-6D88-F84E-90058A4EA607}"/>
              </a:ext>
            </a:extLst>
          </p:cNvPr>
          <p:cNvSpPr txBox="1">
            <a:spLocks noGrp="1"/>
          </p:cNvSpPr>
          <p:nvPr>
            <p:ph type="title"/>
          </p:nvPr>
        </p:nvSpPr>
        <p:spPr/>
        <p:txBody>
          <a:bodyPr/>
          <a:lstStyle/>
          <a:p>
            <a:pPr lvl="0"/>
            <a:r>
              <a:rPr lang="en-US">
                <a:solidFill>
                  <a:srgbClr val="FFFFFF"/>
                </a:solidFill>
              </a:rPr>
              <a:t>THE BENEFITS</a:t>
            </a:r>
          </a:p>
        </p:txBody>
      </p:sp>
      <p:sp>
        <p:nvSpPr>
          <p:cNvPr id="4" name="Google Shape;705;p56">
            <a:extLst>
              <a:ext uri="{FF2B5EF4-FFF2-40B4-BE49-F238E27FC236}">
                <a16:creationId xmlns:a16="http://schemas.microsoft.com/office/drawing/2014/main" id="{55BD9D27-5683-1E3B-4DD5-97702C3F9077}"/>
              </a:ext>
            </a:extLst>
          </p:cNvPr>
          <p:cNvSpPr txBox="1">
            <a:spLocks noGrp="1"/>
          </p:cNvSpPr>
          <p:nvPr>
            <p:ph type="title" idx="4294967295"/>
          </p:nvPr>
        </p:nvSpPr>
        <p:spPr>
          <a:xfrm>
            <a:off x="6826946" y="844896"/>
            <a:ext cx="1482297" cy="993001"/>
          </a:xfrm>
        </p:spPr>
        <p:txBody>
          <a:bodyPr/>
          <a:lstStyle/>
          <a:p>
            <a:pPr lvl="0" algn="r"/>
            <a:r>
              <a:rPr lang="en-US" sz="6000">
                <a:solidFill>
                  <a:srgbClr val="FFFFFF"/>
                </a:solidFill>
              </a:rPr>
              <a:t>02</a:t>
            </a:r>
          </a:p>
        </p:txBody>
      </p:sp>
      <p:sp>
        <p:nvSpPr>
          <p:cNvPr id="5" name="Google Shape;706;p56">
            <a:extLst>
              <a:ext uri="{FF2B5EF4-FFF2-40B4-BE49-F238E27FC236}">
                <a16:creationId xmlns:a16="http://schemas.microsoft.com/office/drawing/2014/main" id="{DDFB56ED-05F9-39B2-9CB5-D980B1369F6F}"/>
              </a:ext>
            </a:extLst>
          </p:cNvPr>
          <p:cNvSpPr txBox="1">
            <a:spLocks noGrp="1"/>
          </p:cNvSpPr>
          <p:nvPr>
            <p:ph type="subTitle" idx="4294967295"/>
          </p:nvPr>
        </p:nvSpPr>
        <p:spPr>
          <a:xfrm>
            <a:off x="5228246" y="3755321"/>
            <a:ext cx="3080997" cy="713396"/>
          </a:xfrm>
        </p:spPr>
        <p:txBody>
          <a:bodyPr/>
          <a:lstStyle/>
          <a:p>
            <a:pPr marL="0" lvl="0" indent="0" algn="r">
              <a:spcAft>
                <a:spcPts val="1600"/>
              </a:spcAft>
              <a:buNone/>
            </a:pPr>
            <a:r>
              <a:rPr lang="en-US" sz="1600">
                <a:solidFill>
                  <a:srgbClr val="F1EECF"/>
                </a:solidFill>
              </a:rPr>
              <a:t>You can enter a subtitle here if you need it</a:t>
            </a:r>
          </a:p>
        </p:txBody>
      </p:sp>
      <p:sp>
        <p:nvSpPr>
          <p:cNvPr id="6" name="Diagrama de flujo: conector 1">
            <a:extLst>
              <a:ext uri="{FF2B5EF4-FFF2-40B4-BE49-F238E27FC236}">
                <a16:creationId xmlns:a16="http://schemas.microsoft.com/office/drawing/2014/main" id="{D3B5F70A-6C4C-8F55-433F-815270C4A861}"/>
              </a:ext>
            </a:extLst>
          </p:cNvPr>
          <p:cNvSpPr/>
          <p:nvPr/>
        </p:nvSpPr>
        <p:spPr>
          <a:xfrm>
            <a:off x="515419" y="602269"/>
            <a:ext cx="3938951" cy="39389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7" name="Freeform 5">
            <a:extLst>
              <a:ext uri="{FF2B5EF4-FFF2-40B4-BE49-F238E27FC236}">
                <a16:creationId xmlns:a16="http://schemas.microsoft.com/office/drawing/2014/main" id="{9D24014E-4A24-23A0-3F21-DF3B9F6DA4FC}"/>
              </a:ext>
            </a:extLst>
          </p:cNvPr>
          <p:cNvSpPr/>
          <p:nvPr/>
        </p:nvSpPr>
        <p:spPr>
          <a:xfrm>
            <a:off x="5005389" y="1039809"/>
            <a:ext cx="1766885" cy="1592263"/>
          </a:xfrm>
          <a:custGeom>
            <a:avLst/>
            <a:gdLst>
              <a:gd name="f0" fmla="val 10800000"/>
              <a:gd name="f1" fmla="val 5400000"/>
              <a:gd name="f2" fmla="val 360"/>
              <a:gd name="f3" fmla="val 180"/>
              <a:gd name="f4" fmla="val w"/>
              <a:gd name="f5" fmla="val h"/>
              <a:gd name="f6" fmla="val 0"/>
              <a:gd name="f7" fmla="val 467"/>
              <a:gd name="f8" fmla="val 420"/>
              <a:gd name="f9" fmla="val 59"/>
              <a:gd name="f10" fmla="val 149"/>
              <a:gd name="f11" fmla="val 72"/>
              <a:gd name="f12" fmla="val 181"/>
              <a:gd name="f13" fmla="val 84"/>
              <a:gd name="f14" fmla="val 213"/>
              <a:gd name="f15" fmla="val 104"/>
              <a:gd name="f16" fmla="val 240"/>
              <a:gd name="f17" fmla="val 121"/>
              <a:gd name="f18" fmla="val 265"/>
              <a:gd name="f19" fmla="val 140"/>
              <a:gd name="f20" fmla="val 289"/>
              <a:gd name="f21" fmla="val 163"/>
              <a:gd name="f22" fmla="val 310"/>
              <a:gd name="f23" fmla="val 189"/>
              <a:gd name="f24" fmla="val 332"/>
              <a:gd name="f25" fmla="val 219"/>
              <a:gd name="f26" fmla="val 347"/>
              <a:gd name="f27" fmla="val 251"/>
              <a:gd name="f28" fmla="val 354"/>
              <a:gd name="f29" fmla="val 303"/>
              <a:gd name="f30" fmla="val 367"/>
              <a:gd name="f31" fmla="val 353"/>
              <a:gd name="f32" fmla="val 361"/>
              <a:gd name="f33" fmla="val 395"/>
              <a:gd name="f34" fmla="val 321"/>
              <a:gd name="f35" fmla="val 410"/>
              <a:gd name="f36" fmla="val 352"/>
              <a:gd name="f37" fmla="val 428"/>
              <a:gd name="f38" fmla="val 378"/>
              <a:gd name="f39" fmla="val 438"/>
              <a:gd name="f40" fmla="val 409"/>
              <a:gd name="f41" fmla="val 439"/>
              <a:gd name="f42" fmla="val 414"/>
              <a:gd name="f43" fmla="val 441"/>
              <a:gd name="f44" fmla="val 419"/>
              <a:gd name="f45" fmla="val 447"/>
              <a:gd name="f46" fmla="val 453"/>
              <a:gd name="f47" fmla="val 458"/>
              <a:gd name="f48" fmla="val 462"/>
              <a:gd name="f49" fmla="val 415"/>
              <a:gd name="f50" fmla="val 466"/>
              <a:gd name="f51" fmla="val 404"/>
              <a:gd name="f52" fmla="val 463"/>
              <a:gd name="f53" fmla="val 398"/>
              <a:gd name="f54" fmla="val 451"/>
              <a:gd name="f55" fmla="val 368"/>
              <a:gd name="f56" fmla="val 437"/>
              <a:gd name="f57" fmla="val 338"/>
              <a:gd name="f58" fmla="val 311"/>
              <a:gd name="f59" fmla="val 297"/>
              <a:gd name="f60" fmla="val 421"/>
              <a:gd name="f61" fmla="val 291"/>
              <a:gd name="f62" fmla="val 426"/>
              <a:gd name="f63" fmla="val 285"/>
              <a:gd name="f64" fmla="val 278"/>
              <a:gd name="f65" fmla="val 431"/>
              <a:gd name="f66" fmla="val 271"/>
              <a:gd name="f67" fmla="val 226"/>
              <a:gd name="f68" fmla="val 179"/>
              <a:gd name="f69" fmla="val 430"/>
              <a:gd name="f70" fmla="val 136"/>
              <a:gd name="f71" fmla="val 94"/>
              <a:gd name="f72" fmla="val 376"/>
              <a:gd name="f73" fmla="val 64"/>
              <a:gd name="f74" fmla="val 335"/>
              <a:gd name="f75" fmla="val 43"/>
              <a:gd name="f76" fmla="val 268"/>
              <a:gd name="f77" fmla="val 9"/>
              <a:gd name="f78" fmla="val 197"/>
              <a:gd name="f79" fmla="val 123"/>
              <a:gd name="f80" fmla="val 3"/>
              <a:gd name="f81" fmla="val 107"/>
              <a:gd name="f82" fmla="val 91"/>
              <a:gd name="f83" fmla="val 2"/>
              <a:gd name="f84" fmla="val 77"/>
              <a:gd name="f85" fmla="val 5"/>
              <a:gd name="f86" fmla="val 41"/>
              <a:gd name="f87" fmla="val 12"/>
              <a:gd name="f88" fmla="val 23"/>
              <a:gd name="f89" fmla="val 15"/>
              <a:gd name="f90" fmla="val 6"/>
              <a:gd name="f91" fmla="val 19"/>
              <a:gd name="f92" fmla="val 29"/>
              <a:gd name="f93" fmla="val 32"/>
              <a:gd name="f94" fmla="val 75"/>
              <a:gd name="f95" fmla="val 44"/>
              <a:gd name="f96" fmla="val 113"/>
              <a:gd name="f97" fmla="val 316"/>
              <a:gd name="f98" fmla="val 70"/>
              <a:gd name="f99" fmla="val 92"/>
              <a:gd name="f100" fmla="val 124"/>
              <a:gd name="f101" fmla="val 173"/>
              <a:gd name="f102" fmla="val 207"/>
              <a:gd name="f103" fmla="val 272"/>
              <a:gd name="f104" fmla="val 381"/>
              <a:gd name="f105" fmla="val 256"/>
              <a:gd name="f106" fmla="val 355"/>
              <a:gd name="f107" fmla="val 225"/>
              <a:gd name="f108" fmla="val 221"/>
              <a:gd name="f109" fmla="val 216"/>
              <a:gd name="f110" fmla="val 212"/>
              <a:gd name="f111" fmla="val 169"/>
              <a:gd name="f112" fmla="val 344"/>
              <a:gd name="f113" fmla="val 129"/>
              <a:gd name="f114" fmla="val 320"/>
              <a:gd name="f115" fmla="val 93"/>
              <a:gd name="f116" fmla="val 314"/>
              <a:gd name="f117" fmla="val 307"/>
              <a:gd name="f118" fmla="val 80"/>
              <a:gd name="f119" fmla="val 298"/>
              <a:gd name="f120" fmla="val 86"/>
              <a:gd name="f121" fmla="val 290"/>
              <a:gd name="f122" fmla="val 100"/>
              <a:gd name="f123" fmla="val 108"/>
              <a:gd name="f124" fmla="val 133"/>
              <a:gd name="f125" fmla="val 325"/>
              <a:gd name="f126" fmla="val 161"/>
              <a:gd name="f127" fmla="val 326"/>
              <a:gd name="f128" fmla="val 191"/>
              <a:gd name="f129" fmla="val 192"/>
              <a:gd name="f130" fmla="val 324"/>
              <a:gd name="f131" fmla="val 193"/>
              <a:gd name="f132" fmla="val 301"/>
              <a:gd name="f133" fmla="val 153"/>
              <a:gd name="f134" fmla="val 253"/>
              <a:gd name="f135" fmla="val 249"/>
              <a:gd name="f136" fmla="val 248"/>
              <a:gd name="f137" fmla="val 247"/>
              <a:gd name="f138" fmla="val 241"/>
              <a:gd name="f139" fmla="val 99"/>
              <a:gd name="f140" fmla="val 233"/>
              <a:gd name="f141" fmla="val 218"/>
              <a:gd name="f142" fmla="val 54"/>
              <a:gd name="f143" fmla="val 211"/>
              <a:gd name="f144" fmla="val 45"/>
              <a:gd name="f145" fmla="val 202"/>
              <a:gd name="f146" fmla="val 42"/>
              <a:gd name="f147" fmla="val 195"/>
              <a:gd name="f148" fmla="val 48"/>
              <a:gd name="f149" fmla="val 187"/>
              <a:gd name="f150" fmla="val 55"/>
              <a:gd name="f151" fmla="val 190"/>
              <a:gd name="f152" fmla="val 63"/>
              <a:gd name="f153" fmla="val 196"/>
              <a:gd name="f154" fmla="val 205"/>
              <a:gd name="f155" fmla="val 82"/>
              <a:gd name="f156" fmla="val 210"/>
              <a:gd name="f157" fmla="val 95"/>
              <a:gd name="f158" fmla="val 215"/>
              <a:gd name="f159" fmla="val 110"/>
              <a:gd name="f160" fmla="val 106"/>
              <a:gd name="f161" fmla="val 175"/>
              <a:gd name="f162" fmla="val 87"/>
              <a:gd name="f163" fmla="val 141"/>
              <a:gd name="f164" fmla="val 69"/>
              <a:gd name="f165" fmla="val 96"/>
              <a:gd name="f166" fmla="val 49"/>
              <a:gd name="f167" fmla="val 51"/>
              <a:gd name="f168" fmla="val 79"/>
              <a:gd name="f169" fmla="val 112"/>
              <a:gd name="f170" fmla="val 128"/>
              <a:gd name="f171" fmla="val 143"/>
              <a:gd name="f172" fmla="val 138"/>
              <a:gd name="f173" fmla="val 132"/>
              <a:gd name="f174" fmla="val 126"/>
              <a:gd name="f175" fmla="val 118"/>
              <a:gd name="f176" fmla="val 117"/>
              <a:gd name="f177" fmla="val 130"/>
              <a:gd name="f178" fmla="val 131"/>
              <a:gd name="f179" fmla="val 160"/>
              <a:gd name="f180" fmla="val 176"/>
              <a:gd name="f181" fmla="val 125"/>
              <a:gd name="f182" fmla="val 183"/>
              <a:gd name="f183" fmla="val 214"/>
              <a:gd name="f184" fmla="val 159"/>
              <a:gd name="f185" fmla="val 266"/>
              <a:gd name="f186" fmla="val 238"/>
              <a:gd name="f187" fmla="val 188"/>
              <a:gd name="f188" fmla="val 182"/>
              <a:gd name="f189" fmla="val 162"/>
              <a:gd name="f190" fmla="val 177"/>
              <a:gd name="f191" fmla="val 146"/>
              <a:gd name="f192" fmla="val 199"/>
              <a:gd name="f193" fmla="val 147"/>
              <a:gd name="f194" fmla="val 204"/>
              <a:gd name="f195" fmla="val 156"/>
              <a:gd name="f196" fmla="val 206"/>
              <a:gd name="f197" fmla="val 198"/>
              <a:gd name="f198" fmla="val 217"/>
              <a:gd name="f199" fmla="val 282"/>
              <a:gd name="f200" fmla="val 201"/>
              <a:gd name="f201" fmla="val 294"/>
              <a:gd name="f202" fmla="val 203"/>
              <a:gd name="f203" fmla="val 299"/>
              <a:gd name="f204" fmla="val 208"/>
              <a:gd name="f205" fmla="val 223"/>
              <a:gd name="f206" fmla="val 239"/>
              <a:gd name="f207" fmla="val 257"/>
              <a:gd name="f208" fmla="val 296"/>
              <a:gd name="f209" fmla="val 270"/>
              <a:gd name="f210" fmla="val 269"/>
              <a:gd name="f211" fmla="val 258"/>
              <a:gd name="f212" fmla="val 250"/>
              <a:gd name="f213" fmla="val 281"/>
              <a:gd name="f214" fmla="val 295"/>
              <a:gd name="f215" fmla="val 328"/>
              <a:gd name="f216" fmla="val 357"/>
              <a:gd name="f217" fmla="val 370"/>
              <a:gd name="f218" fmla="val 286"/>
              <a:gd name="f219" fmla="val 374"/>
              <a:gd name="f220" fmla="val 379"/>
              <a:gd name="f221" fmla="val 371"/>
              <a:gd name="f222" fmla="val 327"/>
              <a:gd name="f223" fmla="val 333"/>
              <a:gd name="f224" fmla="val 235"/>
              <a:gd name="f225" fmla="val 254"/>
              <a:gd name="f226" fmla="val 165"/>
              <a:gd name="f227" fmla="val 83"/>
              <a:gd name="f228" fmla="val 74"/>
              <a:gd name="f229" fmla="val 30"/>
              <a:gd name="f230" fmla="val 231"/>
              <a:gd name="f231" fmla="val 28"/>
              <a:gd name="f232" fmla="val 194"/>
              <a:gd name="f233" fmla="+- 0 0 -90"/>
              <a:gd name="f234" fmla="*/ f4 1 467"/>
              <a:gd name="f235" fmla="*/ f5 1 420"/>
              <a:gd name="f236" fmla="val f6"/>
              <a:gd name="f237" fmla="val f7"/>
              <a:gd name="f238" fmla="val f8"/>
              <a:gd name="f239" fmla="*/ f233 f0 1"/>
              <a:gd name="f240" fmla="+- f238 0 f236"/>
              <a:gd name="f241" fmla="+- f237 0 f236"/>
              <a:gd name="f242" fmla="*/ f239 1 f3"/>
              <a:gd name="f243" fmla="*/ f241 1 467"/>
              <a:gd name="f244" fmla="*/ f240 1 420"/>
              <a:gd name="f245" fmla="*/ 104 f241 1"/>
              <a:gd name="f246" fmla="*/ 240 f240 1"/>
              <a:gd name="f247" fmla="*/ 251 f241 1"/>
              <a:gd name="f248" fmla="*/ 354 f240 1"/>
              <a:gd name="f249" fmla="*/ 438 f241 1"/>
              <a:gd name="f250" fmla="*/ 409 f240 1"/>
              <a:gd name="f251" fmla="*/ 462 f241 1"/>
              <a:gd name="f252" fmla="*/ 415 f240 1"/>
              <a:gd name="f253" fmla="*/ 420 f241 1"/>
              <a:gd name="f254" fmla="*/ 311 f240 1"/>
              <a:gd name="f255" fmla="*/ 431 f241 1"/>
              <a:gd name="f256" fmla="*/ 271 f240 1"/>
              <a:gd name="f257" fmla="*/ 335 f241 1"/>
              <a:gd name="f258" fmla="*/ 43 f240 1"/>
              <a:gd name="f259" fmla="*/ 77 f241 1"/>
              <a:gd name="f260" fmla="*/ 5 f240 1"/>
              <a:gd name="f261" fmla="*/ 9 f241 1"/>
              <a:gd name="f262" fmla="*/ 316 f241 1"/>
              <a:gd name="f263" fmla="*/ 70 f240 1"/>
              <a:gd name="f264" fmla="*/ 395 f241 1"/>
              <a:gd name="f265" fmla="*/ 272 f240 1"/>
              <a:gd name="f266" fmla="*/ 354 f241 1"/>
              <a:gd name="f267" fmla="*/ 212 f240 1"/>
              <a:gd name="f268" fmla="*/ 298 f241 1"/>
              <a:gd name="f269" fmla="*/ 86 f240 1"/>
              <a:gd name="f270" fmla="*/ 326 f241 1"/>
              <a:gd name="f271" fmla="*/ 191 f240 1"/>
              <a:gd name="f272" fmla="*/ 324 f241 1"/>
              <a:gd name="f273" fmla="*/ 193 f240 1"/>
              <a:gd name="f274" fmla="*/ 247 f241 1"/>
              <a:gd name="f275" fmla="*/ 124 f240 1"/>
              <a:gd name="f276" fmla="*/ 195 f241 1"/>
              <a:gd name="f277" fmla="*/ 48 f240 1"/>
              <a:gd name="f278" fmla="*/ 215 f241 1"/>
              <a:gd name="f279" fmla="*/ 108 f240 1"/>
              <a:gd name="f280" fmla="*/ 107 f241 1"/>
              <a:gd name="f281" fmla="*/ 54 f240 1"/>
              <a:gd name="f282" fmla="*/ 96 f241 1"/>
              <a:gd name="f283" fmla="*/ 79 f240 1"/>
              <a:gd name="f284" fmla="*/ 126 f241 1"/>
              <a:gd name="f285" fmla="*/ 104 f240 1"/>
              <a:gd name="f286" fmla="*/ 131 f240 1"/>
              <a:gd name="f287" fmla="*/ 187 f241 1"/>
              <a:gd name="f288" fmla="*/ 125 f240 1"/>
              <a:gd name="f289" fmla="*/ 183 f241 1"/>
              <a:gd name="f290" fmla="*/ 183 f240 1"/>
              <a:gd name="f291" fmla="*/ 143 f241 1"/>
              <a:gd name="f292" fmla="*/ 189 f240 1"/>
              <a:gd name="f293" fmla="*/ 282 f241 1"/>
              <a:gd name="f294" fmla="*/ 204 f240 1"/>
              <a:gd name="f295" fmla="*/ 347 f241 1"/>
              <a:gd name="f296" fmla="*/ 257 f240 1"/>
              <a:gd name="f297" fmla="*/ 250 f241 1"/>
              <a:gd name="f298" fmla="*/ 281 f240 1"/>
              <a:gd name="f299" fmla="*/ 357 f241 1"/>
              <a:gd name="f300" fmla="*/ 282 f240 1"/>
              <a:gd name="f301" fmla="*/ 368 f241 1"/>
              <a:gd name="f302" fmla="*/ 301 f240 1"/>
              <a:gd name="f303" fmla="*/ 123 f241 1"/>
              <a:gd name="f304" fmla="*/ 207 f240 1"/>
              <a:gd name="f305" fmla="*/ 49 f241 1"/>
              <a:gd name="f306" fmla="*/ 327 f241 1"/>
              <a:gd name="f307" fmla="+- f242 0 f1"/>
              <a:gd name="f308" fmla="*/ f245 1 467"/>
              <a:gd name="f309" fmla="*/ f246 1 420"/>
              <a:gd name="f310" fmla="*/ f247 1 467"/>
              <a:gd name="f311" fmla="*/ f248 1 420"/>
              <a:gd name="f312" fmla="*/ f249 1 467"/>
              <a:gd name="f313" fmla="*/ f250 1 420"/>
              <a:gd name="f314" fmla="*/ f251 1 467"/>
              <a:gd name="f315" fmla="*/ f252 1 420"/>
              <a:gd name="f316" fmla="*/ f253 1 467"/>
              <a:gd name="f317" fmla="*/ f254 1 420"/>
              <a:gd name="f318" fmla="*/ f255 1 467"/>
              <a:gd name="f319" fmla="*/ f256 1 420"/>
              <a:gd name="f320" fmla="*/ f257 1 467"/>
              <a:gd name="f321" fmla="*/ f258 1 420"/>
              <a:gd name="f322" fmla="*/ f259 1 467"/>
              <a:gd name="f323" fmla="*/ f260 1 420"/>
              <a:gd name="f324" fmla="*/ f261 1 467"/>
              <a:gd name="f325" fmla="*/ f262 1 467"/>
              <a:gd name="f326" fmla="*/ f263 1 420"/>
              <a:gd name="f327" fmla="*/ f264 1 467"/>
              <a:gd name="f328" fmla="*/ f265 1 420"/>
              <a:gd name="f329" fmla="*/ f266 1 467"/>
              <a:gd name="f330" fmla="*/ f267 1 420"/>
              <a:gd name="f331" fmla="*/ f268 1 467"/>
              <a:gd name="f332" fmla="*/ f269 1 420"/>
              <a:gd name="f333" fmla="*/ f270 1 467"/>
              <a:gd name="f334" fmla="*/ f271 1 420"/>
              <a:gd name="f335" fmla="*/ f272 1 467"/>
              <a:gd name="f336" fmla="*/ f273 1 420"/>
              <a:gd name="f337" fmla="*/ f274 1 467"/>
              <a:gd name="f338" fmla="*/ f275 1 420"/>
              <a:gd name="f339" fmla="*/ f276 1 467"/>
              <a:gd name="f340" fmla="*/ f277 1 420"/>
              <a:gd name="f341" fmla="*/ f278 1 467"/>
              <a:gd name="f342" fmla="*/ f279 1 420"/>
              <a:gd name="f343" fmla="*/ f280 1 467"/>
              <a:gd name="f344" fmla="*/ f281 1 420"/>
              <a:gd name="f345" fmla="*/ f282 1 467"/>
              <a:gd name="f346" fmla="*/ f283 1 420"/>
              <a:gd name="f347" fmla="*/ f284 1 467"/>
              <a:gd name="f348" fmla="*/ f285 1 420"/>
              <a:gd name="f349" fmla="*/ f286 1 420"/>
              <a:gd name="f350" fmla="*/ f287 1 467"/>
              <a:gd name="f351" fmla="*/ f288 1 420"/>
              <a:gd name="f352" fmla="*/ f289 1 467"/>
              <a:gd name="f353" fmla="*/ f290 1 420"/>
              <a:gd name="f354" fmla="*/ f291 1 467"/>
              <a:gd name="f355" fmla="*/ f292 1 420"/>
              <a:gd name="f356" fmla="*/ f293 1 467"/>
              <a:gd name="f357" fmla="*/ f294 1 420"/>
              <a:gd name="f358" fmla="*/ f295 1 467"/>
              <a:gd name="f359" fmla="*/ f296 1 420"/>
              <a:gd name="f360" fmla="*/ f297 1 467"/>
              <a:gd name="f361" fmla="*/ f298 1 420"/>
              <a:gd name="f362" fmla="*/ f299 1 467"/>
              <a:gd name="f363" fmla="*/ f300 1 420"/>
              <a:gd name="f364" fmla="*/ f301 1 467"/>
              <a:gd name="f365" fmla="*/ f302 1 420"/>
              <a:gd name="f366" fmla="*/ f303 1 467"/>
              <a:gd name="f367" fmla="*/ f304 1 420"/>
              <a:gd name="f368" fmla="*/ f305 1 467"/>
              <a:gd name="f369" fmla="*/ f306 1 467"/>
              <a:gd name="f370" fmla="*/ 0 1 f243"/>
              <a:gd name="f371" fmla="*/ f237 1 f243"/>
              <a:gd name="f372" fmla="*/ 0 1 f244"/>
              <a:gd name="f373" fmla="*/ f238 1 f244"/>
              <a:gd name="f374" fmla="*/ f308 1 f243"/>
              <a:gd name="f375" fmla="*/ f309 1 f244"/>
              <a:gd name="f376" fmla="*/ f310 1 f243"/>
              <a:gd name="f377" fmla="*/ f311 1 f244"/>
              <a:gd name="f378" fmla="*/ f312 1 f243"/>
              <a:gd name="f379" fmla="*/ f313 1 f244"/>
              <a:gd name="f380" fmla="*/ f314 1 f243"/>
              <a:gd name="f381" fmla="*/ f315 1 f244"/>
              <a:gd name="f382" fmla="*/ f316 1 f243"/>
              <a:gd name="f383" fmla="*/ f317 1 f244"/>
              <a:gd name="f384" fmla="*/ f318 1 f243"/>
              <a:gd name="f385" fmla="*/ f319 1 f244"/>
              <a:gd name="f386" fmla="*/ f320 1 f243"/>
              <a:gd name="f387" fmla="*/ f321 1 f244"/>
              <a:gd name="f388" fmla="*/ f322 1 f243"/>
              <a:gd name="f389" fmla="*/ f323 1 f244"/>
              <a:gd name="f390" fmla="*/ f324 1 f243"/>
              <a:gd name="f391" fmla="*/ f325 1 f243"/>
              <a:gd name="f392" fmla="*/ f326 1 f244"/>
              <a:gd name="f393" fmla="*/ f327 1 f243"/>
              <a:gd name="f394" fmla="*/ f328 1 f244"/>
              <a:gd name="f395" fmla="*/ f329 1 f243"/>
              <a:gd name="f396" fmla="*/ f330 1 f244"/>
              <a:gd name="f397" fmla="*/ f331 1 f243"/>
              <a:gd name="f398" fmla="*/ f332 1 f244"/>
              <a:gd name="f399" fmla="*/ f333 1 f243"/>
              <a:gd name="f400" fmla="*/ f334 1 f244"/>
              <a:gd name="f401" fmla="*/ f335 1 f243"/>
              <a:gd name="f402" fmla="*/ f336 1 f244"/>
              <a:gd name="f403" fmla="*/ f337 1 f243"/>
              <a:gd name="f404" fmla="*/ f338 1 f244"/>
              <a:gd name="f405" fmla="*/ f339 1 f243"/>
              <a:gd name="f406" fmla="*/ f340 1 f244"/>
              <a:gd name="f407" fmla="*/ f341 1 f243"/>
              <a:gd name="f408" fmla="*/ f342 1 f244"/>
              <a:gd name="f409" fmla="*/ f343 1 f243"/>
              <a:gd name="f410" fmla="*/ f344 1 f244"/>
              <a:gd name="f411" fmla="*/ f345 1 f243"/>
              <a:gd name="f412" fmla="*/ f346 1 f244"/>
              <a:gd name="f413" fmla="*/ f347 1 f243"/>
              <a:gd name="f414" fmla="*/ f348 1 f244"/>
              <a:gd name="f415" fmla="*/ f349 1 f244"/>
              <a:gd name="f416" fmla="*/ f350 1 f243"/>
              <a:gd name="f417" fmla="*/ f351 1 f244"/>
              <a:gd name="f418" fmla="*/ f352 1 f243"/>
              <a:gd name="f419" fmla="*/ f353 1 f244"/>
              <a:gd name="f420" fmla="*/ f354 1 f243"/>
              <a:gd name="f421" fmla="*/ f355 1 f244"/>
              <a:gd name="f422" fmla="*/ f356 1 f243"/>
              <a:gd name="f423" fmla="*/ f357 1 f244"/>
              <a:gd name="f424" fmla="*/ f358 1 f243"/>
              <a:gd name="f425" fmla="*/ f359 1 f244"/>
              <a:gd name="f426" fmla="*/ f360 1 f243"/>
              <a:gd name="f427" fmla="*/ f361 1 f244"/>
              <a:gd name="f428" fmla="*/ f362 1 f243"/>
              <a:gd name="f429" fmla="*/ f363 1 f244"/>
              <a:gd name="f430" fmla="*/ f364 1 f243"/>
              <a:gd name="f431" fmla="*/ f365 1 f244"/>
              <a:gd name="f432" fmla="*/ f366 1 f243"/>
              <a:gd name="f433" fmla="*/ f367 1 f244"/>
              <a:gd name="f434" fmla="*/ f368 1 f243"/>
              <a:gd name="f435" fmla="*/ f369 1 f243"/>
              <a:gd name="f436" fmla="*/ f370 f234 1"/>
              <a:gd name="f437" fmla="*/ f371 f234 1"/>
              <a:gd name="f438" fmla="*/ f373 f235 1"/>
              <a:gd name="f439" fmla="*/ f372 f235 1"/>
              <a:gd name="f440" fmla="*/ f374 f234 1"/>
              <a:gd name="f441" fmla="*/ f375 f235 1"/>
              <a:gd name="f442" fmla="*/ f376 f234 1"/>
              <a:gd name="f443" fmla="*/ f377 f235 1"/>
              <a:gd name="f444" fmla="*/ f378 f234 1"/>
              <a:gd name="f445" fmla="*/ f379 f235 1"/>
              <a:gd name="f446" fmla="*/ f380 f234 1"/>
              <a:gd name="f447" fmla="*/ f381 f235 1"/>
              <a:gd name="f448" fmla="*/ f382 f234 1"/>
              <a:gd name="f449" fmla="*/ f383 f235 1"/>
              <a:gd name="f450" fmla="*/ f384 f234 1"/>
              <a:gd name="f451" fmla="*/ f385 f235 1"/>
              <a:gd name="f452" fmla="*/ f386 f234 1"/>
              <a:gd name="f453" fmla="*/ f387 f235 1"/>
              <a:gd name="f454" fmla="*/ f388 f234 1"/>
              <a:gd name="f455" fmla="*/ f389 f235 1"/>
              <a:gd name="f456" fmla="*/ f390 f234 1"/>
              <a:gd name="f457" fmla="*/ f391 f234 1"/>
              <a:gd name="f458" fmla="*/ f392 f235 1"/>
              <a:gd name="f459" fmla="*/ f393 f234 1"/>
              <a:gd name="f460" fmla="*/ f394 f235 1"/>
              <a:gd name="f461" fmla="*/ f395 f234 1"/>
              <a:gd name="f462" fmla="*/ f396 f235 1"/>
              <a:gd name="f463" fmla="*/ f397 f234 1"/>
              <a:gd name="f464" fmla="*/ f398 f235 1"/>
              <a:gd name="f465" fmla="*/ f399 f234 1"/>
              <a:gd name="f466" fmla="*/ f400 f235 1"/>
              <a:gd name="f467" fmla="*/ f401 f234 1"/>
              <a:gd name="f468" fmla="*/ f402 f235 1"/>
              <a:gd name="f469" fmla="*/ f403 f234 1"/>
              <a:gd name="f470" fmla="*/ f404 f235 1"/>
              <a:gd name="f471" fmla="*/ f405 f234 1"/>
              <a:gd name="f472" fmla="*/ f406 f235 1"/>
              <a:gd name="f473" fmla="*/ f407 f234 1"/>
              <a:gd name="f474" fmla="*/ f408 f235 1"/>
              <a:gd name="f475" fmla="*/ f409 f234 1"/>
              <a:gd name="f476" fmla="*/ f410 f235 1"/>
              <a:gd name="f477" fmla="*/ f411 f234 1"/>
              <a:gd name="f478" fmla="*/ f412 f235 1"/>
              <a:gd name="f479" fmla="*/ f413 f234 1"/>
              <a:gd name="f480" fmla="*/ f414 f235 1"/>
              <a:gd name="f481" fmla="*/ f415 f235 1"/>
              <a:gd name="f482" fmla="*/ f416 f234 1"/>
              <a:gd name="f483" fmla="*/ f417 f235 1"/>
              <a:gd name="f484" fmla="*/ f418 f234 1"/>
              <a:gd name="f485" fmla="*/ f419 f235 1"/>
              <a:gd name="f486" fmla="*/ f420 f234 1"/>
              <a:gd name="f487" fmla="*/ f421 f235 1"/>
              <a:gd name="f488" fmla="*/ f422 f234 1"/>
              <a:gd name="f489" fmla="*/ f423 f235 1"/>
              <a:gd name="f490" fmla="*/ f424 f234 1"/>
              <a:gd name="f491" fmla="*/ f425 f235 1"/>
              <a:gd name="f492" fmla="*/ f426 f234 1"/>
              <a:gd name="f493" fmla="*/ f427 f235 1"/>
              <a:gd name="f494" fmla="*/ f428 f234 1"/>
              <a:gd name="f495" fmla="*/ f429 f235 1"/>
              <a:gd name="f496" fmla="*/ f430 f234 1"/>
              <a:gd name="f497" fmla="*/ f431 f235 1"/>
              <a:gd name="f498" fmla="*/ f432 f234 1"/>
              <a:gd name="f499" fmla="*/ f433 f235 1"/>
              <a:gd name="f500" fmla="*/ f434 f234 1"/>
              <a:gd name="f501" fmla="*/ f435 f234 1"/>
            </a:gdLst>
            <a:ahLst/>
            <a:cxnLst>
              <a:cxn ang="3cd4">
                <a:pos x="hc" y="t"/>
              </a:cxn>
              <a:cxn ang="0">
                <a:pos x="r" y="vc"/>
              </a:cxn>
              <a:cxn ang="cd4">
                <a:pos x="hc" y="b"/>
              </a:cxn>
              <a:cxn ang="cd2">
                <a:pos x="l" y="vc"/>
              </a:cxn>
              <a:cxn ang="f307">
                <a:pos x="f440" y="f441"/>
              </a:cxn>
              <a:cxn ang="f307">
                <a:pos x="f442" y="f443"/>
              </a:cxn>
              <a:cxn ang="f307">
                <a:pos x="f444" y="f445"/>
              </a:cxn>
              <a:cxn ang="f307">
                <a:pos x="f446" y="f447"/>
              </a:cxn>
              <a:cxn ang="f307">
                <a:pos x="f448" y="f449"/>
              </a:cxn>
              <a:cxn ang="f307">
                <a:pos x="f450" y="f451"/>
              </a:cxn>
              <a:cxn ang="f307">
                <a:pos x="f452" y="f453"/>
              </a:cxn>
              <a:cxn ang="f307">
                <a:pos x="f454" y="f455"/>
              </a:cxn>
              <a:cxn ang="f307">
                <a:pos x="f456" y="f453"/>
              </a:cxn>
              <a:cxn ang="f307">
                <a:pos x="f457" y="f458"/>
              </a:cxn>
              <a:cxn ang="f307">
                <a:pos x="f459" y="f460"/>
              </a:cxn>
              <a:cxn ang="f307">
                <a:pos x="f461" y="f462"/>
              </a:cxn>
              <a:cxn ang="f307">
                <a:pos x="f463" y="f464"/>
              </a:cxn>
              <a:cxn ang="f307">
                <a:pos x="f465" y="f466"/>
              </a:cxn>
              <a:cxn ang="f307">
                <a:pos x="f467" y="f468"/>
              </a:cxn>
              <a:cxn ang="f307">
                <a:pos x="f469" y="f470"/>
              </a:cxn>
              <a:cxn ang="f307">
                <a:pos x="f471" y="f472"/>
              </a:cxn>
              <a:cxn ang="f307">
                <a:pos x="f473" y="f474"/>
              </a:cxn>
              <a:cxn ang="f307">
                <a:pos x="f475" y="f476"/>
              </a:cxn>
              <a:cxn ang="f307">
                <a:pos x="f477" y="f478"/>
              </a:cxn>
              <a:cxn ang="f307">
                <a:pos x="f479" y="f480"/>
              </a:cxn>
              <a:cxn ang="f307">
                <a:pos x="f479" y="f481"/>
              </a:cxn>
              <a:cxn ang="f307">
                <a:pos x="f482" y="f483"/>
              </a:cxn>
              <a:cxn ang="f307">
                <a:pos x="f484" y="f485"/>
              </a:cxn>
              <a:cxn ang="f307">
                <a:pos x="f486" y="f487"/>
              </a:cxn>
              <a:cxn ang="f307">
                <a:pos x="f488" y="f489"/>
              </a:cxn>
              <a:cxn ang="f307">
                <a:pos x="f490" y="f491"/>
              </a:cxn>
              <a:cxn ang="f307">
                <a:pos x="f492" y="f493"/>
              </a:cxn>
              <a:cxn ang="f307">
                <a:pos x="f494" y="f495"/>
              </a:cxn>
              <a:cxn ang="f307">
                <a:pos x="f496" y="f497"/>
              </a:cxn>
              <a:cxn ang="f307">
                <a:pos x="f498" y="f499"/>
              </a:cxn>
              <a:cxn ang="f307">
                <a:pos x="f500" y="f453"/>
              </a:cxn>
              <a:cxn ang="f307">
                <a:pos x="f501" y="f468"/>
              </a:cxn>
              <a:cxn ang="f307">
                <a:pos x="f501" y="f468"/>
              </a:cxn>
            </a:cxnLst>
            <a:rect l="f436" t="f439" r="f437" b="f438"/>
            <a:pathLst>
              <a:path w="467" h="420">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4"/>
                </a:cubicBezTo>
                <a:cubicBezTo>
                  <a:pt x="f46" y="f44"/>
                  <a:pt x="f47" y="f8"/>
                  <a:pt x="f48" y="f49"/>
                </a:cubicBezTo>
                <a:cubicBezTo>
                  <a:pt x="f7" y="f35"/>
                  <a:pt x="f50" y="f51"/>
                  <a:pt x="f52" y="f53"/>
                </a:cubicBezTo>
                <a:cubicBezTo>
                  <a:pt x="f54" y="f55"/>
                  <a:pt x="f56" y="f57"/>
                  <a:pt x="f8" y="f58"/>
                </a:cubicBezTo>
                <a:cubicBezTo>
                  <a:pt x="f42" y="f29"/>
                  <a:pt x="f49" y="f59"/>
                  <a:pt x="f60" y="f61"/>
                </a:cubicBezTo>
                <a:cubicBezTo>
                  <a:pt x="f62" y="f63"/>
                  <a:pt x="f37" y="f64"/>
                  <a:pt x="f65" y="f66"/>
                </a:cubicBezTo>
                <a:cubicBezTo>
                  <a:pt x="f46" y="f67"/>
                  <a:pt x="f54" y="f68"/>
                  <a:pt x="f69" y="f70"/>
                </a:cubicBezTo>
                <a:cubicBezTo>
                  <a:pt x="f35" y="f71"/>
                  <a:pt x="f72" y="f73"/>
                  <a:pt x="f74" y="f75"/>
                </a:cubicBezTo>
                <a:cubicBezTo>
                  <a:pt x="f76" y="f77"/>
                  <a:pt x="f78" y="f6"/>
                  <a:pt x="f79" y="f80"/>
                </a:cubicBezTo>
                <a:cubicBezTo>
                  <a:pt x="f81" y="f80"/>
                  <a:pt x="f82" y="f83"/>
                  <a:pt x="f84" y="f85"/>
                </a:cubicBezTo>
                <a:cubicBezTo>
                  <a:pt x="f9" y="f77"/>
                  <a:pt x="f86" y="f87"/>
                  <a:pt x="f88" y="f89"/>
                </a:cubicBezTo>
                <a:cubicBezTo>
                  <a:pt x="f90" y="f91"/>
                  <a:pt x="f6" y="f92"/>
                  <a:pt x="f77" y="f75"/>
                </a:cubicBezTo>
                <a:cubicBezTo>
                  <a:pt x="f93" y="f94"/>
                  <a:pt x="f95" y="f96"/>
                  <a:pt x="f9" y="f10"/>
                </a:cubicBezTo>
                <a:close/>
                <a:moveTo>
                  <a:pt x="f97" y="f98"/>
                </a:moveTo>
                <a:cubicBezTo>
                  <a:pt x="f2" y="f99"/>
                  <a:pt x="f33" y="f100"/>
                  <a:pt x="f40" y="f101"/>
                </a:cubicBezTo>
                <a:cubicBezTo>
                  <a:pt x="f44" y="f102"/>
                  <a:pt x="f42" y="f16"/>
                  <a:pt x="f33" y="f103"/>
                </a:cubicBezTo>
                <a:cubicBezTo>
                  <a:pt x="f104" y="f105"/>
                  <a:pt x="f55" y="f16"/>
                  <a:pt x="f106" y="f107"/>
                </a:cubicBezTo>
                <a:cubicBezTo>
                  <a:pt x="f36" y="f108"/>
                  <a:pt x="f31" y="f109"/>
                  <a:pt x="f28" y="f110"/>
                </a:cubicBezTo>
                <a:cubicBezTo>
                  <a:pt x="f106" y="f111"/>
                  <a:pt x="f112" y="f113"/>
                  <a:pt x="f114" y="f115"/>
                </a:cubicBezTo>
                <a:cubicBezTo>
                  <a:pt x="f116" y="f13"/>
                  <a:pt x="f117" y="f118"/>
                  <a:pt x="f119" y="f120"/>
                </a:cubicBezTo>
                <a:cubicBezTo>
                  <a:pt x="f121" y="f99"/>
                  <a:pt x="f61" y="f122"/>
                  <a:pt x="f59" y="f123"/>
                </a:cubicBezTo>
                <a:cubicBezTo>
                  <a:pt x="f116" y="f124"/>
                  <a:pt x="f125" y="f126"/>
                  <a:pt x="f127" y="f128"/>
                </a:cubicBezTo>
                <a:cubicBezTo>
                  <a:pt x="f125" y="f129"/>
                  <a:pt x="f125" y="f129"/>
                  <a:pt x="f130" y="f131"/>
                </a:cubicBezTo>
                <a:cubicBezTo>
                  <a:pt x="f130" y="f131"/>
                  <a:pt x="f130" y="f131"/>
                  <a:pt x="f130" y="f131"/>
                </a:cubicBezTo>
                <a:cubicBezTo>
                  <a:pt x="f132" y="f101"/>
                  <a:pt x="f64" y="f133"/>
                  <a:pt x="f134" y="f70"/>
                </a:cubicBezTo>
                <a:cubicBezTo>
                  <a:pt x="f135" y="f124"/>
                  <a:pt x="f136" y="f113"/>
                  <a:pt x="f137" y="f100"/>
                </a:cubicBezTo>
                <a:cubicBezTo>
                  <a:pt x="f138" y="f139"/>
                  <a:pt x="f140" y="f94"/>
                  <a:pt x="f141" y="f142"/>
                </a:cubicBezTo>
                <a:cubicBezTo>
                  <a:pt x="f143" y="f144"/>
                  <a:pt x="f145" y="f146"/>
                  <a:pt x="f147" y="f148"/>
                </a:cubicBezTo>
                <a:cubicBezTo>
                  <a:pt x="f149" y="f150"/>
                  <a:pt x="f151" y="f152"/>
                  <a:pt x="f153" y="f98"/>
                </a:cubicBezTo>
                <a:cubicBezTo>
                  <a:pt x="f154" y="f155"/>
                  <a:pt x="f156" y="f157"/>
                  <a:pt x="f158" y="f123"/>
                </a:cubicBezTo>
                <a:cubicBezTo>
                  <a:pt x="f143" y="f159"/>
                  <a:pt x="f156" y="f81"/>
                  <a:pt x="f102" y="f160"/>
                </a:cubicBezTo>
                <a:cubicBezTo>
                  <a:pt x="f161" y="f162"/>
                  <a:pt x="f163" y="f164"/>
                  <a:pt x="f81" y="f142"/>
                </a:cubicBezTo>
                <a:cubicBezTo>
                  <a:pt x="f165" y="f166"/>
                  <a:pt x="f162" y="f167"/>
                  <a:pt x="f13" y="f9"/>
                </a:cubicBezTo>
                <a:cubicBezTo>
                  <a:pt x="f118" y="f98"/>
                  <a:pt x="f162" y="f94"/>
                  <a:pt x="f165" y="f168"/>
                </a:cubicBezTo>
                <a:cubicBezTo>
                  <a:pt x="f169" y="f120"/>
                  <a:pt x="f170" y="f71"/>
                  <a:pt x="f171" y="f15"/>
                </a:cubicBezTo>
                <a:cubicBezTo>
                  <a:pt x="f172" y="f15"/>
                  <a:pt x="f173" y="f15"/>
                  <a:pt x="f174" y="f15"/>
                </a:cubicBezTo>
                <a:cubicBezTo>
                  <a:pt x="f175" y="f15"/>
                  <a:pt x="f96" y="f123"/>
                  <a:pt x="f96" y="f176"/>
                </a:cubicBezTo>
                <a:cubicBezTo>
                  <a:pt x="f169" y="f174"/>
                  <a:pt x="f176" y="f177"/>
                  <a:pt x="f174" y="f178"/>
                </a:cubicBezTo>
                <a:cubicBezTo>
                  <a:pt x="f171" y="f173"/>
                  <a:pt x="f179" y="f113"/>
                  <a:pt x="f180" y="f181"/>
                </a:cubicBezTo>
                <a:cubicBezTo>
                  <a:pt x="f3" y="f100"/>
                  <a:pt x="f182" y="f79"/>
                  <a:pt x="f149" y="f181"/>
                </a:cubicBezTo>
                <a:cubicBezTo>
                  <a:pt x="f183" y="f163"/>
                  <a:pt x="f16" y="f184"/>
                  <a:pt x="f185" y="f3"/>
                </a:cubicBezTo>
                <a:cubicBezTo>
                  <a:pt x="f186" y="f187"/>
                  <a:pt x="f156" y="f187"/>
                  <a:pt x="f182" y="f182"/>
                </a:cubicBezTo>
                <a:cubicBezTo>
                  <a:pt x="f180" y="f188"/>
                  <a:pt x="f111" y="f12"/>
                  <a:pt x="f189" y="f68"/>
                </a:cubicBezTo>
                <a:cubicBezTo>
                  <a:pt x="f133" y="f190"/>
                  <a:pt x="f191" y="f68"/>
                  <a:pt x="f171" y="f23"/>
                </a:cubicBezTo>
                <a:cubicBezTo>
                  <a:pt x="f163" y="f192"/>
                  <a:pt x="f193" y="f194"/>
                  <a:pt x="f195" y="f196"/>
                </a:cubicBezTo>
                <a:cubicBezTo>
                  <a:pt x="f197" y="f109"/>
                  <a:pt x="f16" y="f198"/>
                  <a:pt x="f199" y="f194"/>
                </a:cubicBezTo>
                <a:cubicBezTo>
                  <a:pt x="f121" y="f200"/>
                  <a:pt x="f201" y="f202"/>
                  <a:pt x="f203" y="f204"/>
                </a:cubicBezTo>
                <a:cubicBezTo>
                  <a:pt x="f97" y="f205"/>
                  <a:pt x="f24" y="f206"/>
                  <a:pt x="f26" y="f207"/>
                </a:cubicBezTo>
                <a:cubicBezTo>
                  <a:pt x="f34" y="f185"/>
                  <a:pt x="f208" y="f209"/>
                  <a:pt x="f209" y="f210"/>
                </a:cubicBezTo>
                <a:cubicBezTo>
                  <a:pt x="f211" y="f76"/>
                  <a:pt x="f212" y="f103"/>
                  <a:pt x="f212" y="f213"/>
                </a:cubicBezTo>
                <a:cubicBezTo>
                  <a:pt x="f212" y="f61"/>
                  <a:pt x="f207" y="f214"/>
                  <a:pt x="f185" y="f214"/>
                </a:cubicBezTo>
                <a:cubicBezTo>
                  <a:pt x="f119" y="f119"/>
                  <a:pt x="f215" y="f201"/>
                  <a:pt x="f216" y="f199"/>
                </a:cubicBezTo>
                <a:cubicBezTo>
                  <a:pt x="f55" y="f64"/>
                  <a:pt x="f217" y="f218"/>
                  <a:pt x="f219" y="f61"/>
                </a:cubicBezTo>
                <a:cubicBezTo>
                  <a:pt x="f220" y="f59"/>
                  <a:pt x="f221" y="f203"/>
                  <a:pt x="f55" y="f132"/>
                </a:cubicBezTo>
                <a:cubicBezTo>
                  <a:pt x="f222" y="f74"/>
                  <a:pt x="f213" y="f223"/>
                  <a:pt x="f224" y="f116"/>
                </a:cubicBezTo>
                <a:cubicBezTo>
                  <a:pt x="f182" y="f201"/>
                  <a:pt x="f10" y="f225"/>
                  <a:pt x="f79" y="f102"/>
                </a:cubicBezTo>
                <a:cubicBezTo>
                  <a:pt x="f139" y="f226"/>
                  <a:pt x="f227" y="f175"/>
                  <a:pt x="f73" y="f228"/>
                </a:cubicBezTo>
                <a:cubicBezTo>
                  <a:pt x="f9" y="f73"/>
                  <a:pt x="f142" y="f142"/>
                  <a:pt x="f166" y="f75"/>
                </a:cubicBezTo>
                <a:cubicBezTo>
                  <a:pt x="f163" y="f229"/>
                  <a:pt x="f230" y="f231"/>
                  <a:pt x="f97" y="f98"/>
                </a:cubicBezTo>
                <a:close/>
                <a:moveTo>
                  <a:pt x="f222" y="f131"/>
                </a:moveTo>
                <a:cubicBezTo>
                  <a:pt x="f127" y="f131"/>
                  <a:pt x="f127" y="f131"/>
                  <a:pt x="f127" y="f232"/>
                </a:cubicBezTo>
                <a:cubicBezTo>
                  <a:pt x="f127" y="f131"/>
                  <a:pt x="f127" y="f131"/>
                  <a:pt x="f222" y="f131"/>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Google Shape;713;p57">
            <a:extLst>
              <a:ext uri="{FF2B5EF4-FFF2-40B4-BE49-F238E27FC236}">
                <a16:creationId xmlns:a16="http://schemas.microsoft.com/office/drawing/2014/main" id="{037C3025-A270-DDCB-7C07-07C22BB92AF2}"/>
              </a:ext>
            </a:extLst>
          </p:cNvPr>
          <p:cNvSpPr txBox="1">
            <a:spLocks noGrp="1"/>
          </p:cNvSpPr>
          <p:nvPr>
            <p:ph type="subTitle" idx="4294967295"/>
          </p:nvPr>
        </p:nvSpPr>
        <p:spPr>
          <a:xfrm>
            <a:off x="1683657" y="1471626"/>
            <a:ext cx="2248802" cy="781501"/>
          </a:xfrm>
        </p:spPr>
        <p:txBody>
          <a:bodyPr/>
          <a:lstStyle/>
          <a:p>
            <a:pPr marL="0" lvl="0" indent="0">
              <a:buNone/>
            </a:pPr>
            <a:r>
              <a:rPr lang="en-US" sz="2200" b="1">
                <a:solidFill>
                  <a:srgbClr val="ADA333"/>
                </a:solidFill>
                <a:latin typeface="Alata"/>
              </a:rPr>
              <a:t>RICH IN VITAMIN C</a:t>
            </a:r>
          </a:p>
        </p:txBody>
      </p:sp>
      <p:sp>
        <p:nvSpPr>
          <p:cNvPr id="3" name="Google Shape;714;p57">
            <a:extLst>
              <a:ext uri="{FF2B5EF4-FFF2-40B4-BE49-F238E27FC236}">
                <a16:creationId xmlns:a16="http://schemas.microsoft.com/office/drawing/2014/main" id="{2E3AFDA4-0DD9-6B73-7627-A84C8285706E}"/>
              </a:ext>
            </a:extLst>
          </p:cNvPr>
          <p:cNvSpPr txBox="1">
            <a:spLocks noGrp="1"/>
          </p:cNvSpPr>
          <p:nvPr>
            <p:ph type="subTitle" idx="4294967295"/>
          </p:nvPr>
        </p:nvSpPr>
        <p:spPr>
          <a:xfrm>
            <a:off x="1683657" y="2893728"/>
            <a:ext cx="2248802" cy="781501"/>
          </a:xfrm>
        </p:spPr>
        <p:txBody>
          <a:bodyPr/>
          <a:lstStyle/>
          <a:p>
            <a:pPr marL="0" lvl="0" indent="0">
              <a:buNone/>
            </a:pPr>
            <a:r>
              <a:rPr lang="en-US" sz="2200" b="1">
                <a:solidFill>
                  <a:srgbClr val="ADA333"/>
                </a:solidFill>
                <a:latin typeface="Alata"/>
              </a:rPr>
              <a:t>BALANCE BODY PH LEVEL</a:t>
            </a:r>
          </a:p>
        </p:txBody>
      </p:sp>
      <p:sp>
        <p:nvSpPr>
          <p:cNvPr id="4" name="Google Shape;715;p57">
            <a:extLst>
              <a:ext uri="{FF2B5EF4-FFF2-40B4-BE49-F238E27FC236}">
                <a16:creationId xmlns:a16="http://schemas.microsoft.com/office/drawing/2014/main" id="{103A5A74-F6EA-7440-72A4-4FC1A6EE2E1E}"/>
              </a:ext>
            </a:extLst>
          </p:cNvPr>
          <p:cNvSpPr txBox="1">
            <a:spLocks noGrp="1"/>
          </p:cNvSpPr>
          <p:nvPr>
            <p:ph type="subTitle" idx="4294967295"/>
          </p:nvPr>
        </p:nvSpPr>
        <p:spPr>
          <a:xfrm>
            <a:off x="4513258" y="1471626"/>
            <a:ext cx="2935553" cy="781501"/>
          </a:xfrm>
        </p:spPr>
        <p:txBody>
          <a:bodyPr/>
          <a:lstStyle/>
          <a:p>
            <a:pPr marL="0" lvl="0" indent="0" algn="r">
              <a:buNone/>
            </a:pPr>
            <a:r>
              <a:rPr lang="en-US" sz="2200" b="1" dirty="0">
                <a:solidFill>
                  <a:srgbClr val="ADA333"/>
                </a:solidFill>
                <a:latin typeface="Alata"/>
              </a:rPr>
              <a:t>HELP WITH BRAIN DISORDERS</a:t>
            </a:r>
          </a:p>
        </p:txBody>
      </p:sp>
      <p:sp>
        <p:nvSpPr>
          <p:cNvPr id="5" name="Google Shape;716;p57">
            <a:extLst>
              <a:ext uri="{FF2B5EF4-FFF2-40B4-BE49-F238E27FC236}">
                <a16:creationId xmlns:a16="http://schemas.microsoft.com/office/drawing/2014/main" id="{613F32AC-D669-635E-9C60-4D3F342CACC3}"/>
              </a:ext>
            </a:extLst>
          </p:cNvPr>
          <p:cNvSpPr txBox="1">
            <a:spLocks noGrp="1"/>
          </p:cNvSpPr>
          <p:nvPr>
            <p:ph type="subTitle" idx="4294967295"/>
          </p:nvPr>
        </p:nvSpPr>
        <p:spPr>
          <a:xfrm>
            <a:off x="5199817" y="2893728"/>
            <a:ext cx="2248802" cy="781501"/>
          </a:xfrm>
        </p:spPr>
        <p:txBody>
          <a:bodyPr/>
          <a:lstStyle/>
          <a:p>
            <a:pPr marL="0" lvl="0" indent="0" algn="r">
              <a:buNone/>
            </a:pPr>
            <a:r>
              <a:rPr lang="en-US" sz="2200" b="1">
                <a:solidFill>
                  <a:srgbClr val="ADA333"/>
                </a:solidFill>
                <a:latin typeface="Alata"/>
              </a:rPr>
              <a:t>STIMULANT TO THE LIVER</a:t>
            </a:r>
          </a:p>
        </p:txBody>
      </p:sp>
      <p:sp>
        <p:nvSpPr>
          <p:cNvPr id="6" name="Google Shape;717;p57">
            <a:extLst>
              <a:ext uri="{FF2B5EF4-FFF2-40B4-BE49-F238E27FC236}">
                <a16:creationId xmlns:a16="http://schemas.microsoft.com/office/drawing/2014/main" id="{14E0EB33-09D1-6376-8C9D-E915B58884A6}"/>
              </a:ext>
            </a:extLst>
          </p:cNvPr>
          <p:cNvSpPr txBox="1">
            <a:spLocks noGrp="1"/>
          </p:cNvSpPr>
          <p:nvPr>
            <p:ph type="title"/>
          </p:nvPr>
        </p:nvSpPr>
        <p:spPr/>
        <p:txBody>
          <a:bodyPr/>
          <a:lstStyle/>
          <a:p>
            <a:pPr lvl="0"/>
            <a:r>
              <a:rPr lang="en-US"/>
              <a:t>TOP BENEFITS OF LEMONS</a:t>
            </a:r>
          </a:p>
        </p:txBody>
      </p:sp>
      <p:sp>
        <p:nvSpPr>
          <p:cNvPr id="7" name="Google Shape;718;p57">
            <a:extLst>
              <a:ext uri="{FF2B5EF4-FFF2-40B4-BE49-F238E27FC236}">
                <a16:creationId xmlns:a16="http://schemas.microsoft.com/office/drawing/2014/main" id="{58466C84-29D5-AE31-82F6-BC187EA95744}"/>
              </a:ext>
            </a:extLst>
          </p:cNvPr>
          <p:cNvSpPr txBox="1">
            <a:spLocks noGrp="1"/>
          </p:cNvSpPr>
          <p:nvPr>
            <p:ph type="subTitle" idx="4294967295"/>
          </p:nvPr>
        </p:nvSpPr>
        <p:spPr>
          <a:xfrm>
            <a:off x="1683657" y="3641890"/>
            <a:ext cx="2248802" cy="535198"/>
          </a:xfrm>
        </p:spPr>
        <p:txBody>
          <a:bodyPr/>
          <a:lstStyle/>
          <a:p>
            <a:pPr marL="0" lvl="0" indent="0">
              <a:buNone/>
            </a:pPr>
            <a:r>
              <a:rPr lang="en-US"/>
              <a:t>Despite being red, Mars is a cold place</a:t>
            </a:r>
          </a:p>
        </p:txBody>
      </p:sp>
      <p:sp>
        <p:nvSpPr>
          <p:cNvPr id="8" name="Google Shape;719;p57">
            <a:extLst>
              <a:ext uri="{FF2B5EF4-FFF2-40B4-BE49-F238E27FC236}">
                <a16:creationId xmlns:a16="http://schemas.microsoft.com/office/drawing/2014/main" id="{1778A50C-A88A-115A-427E-62A79A2EB1FC}"/>
              </a:ext>
            </a:extLst>
          </p:cNvPr>
          <p:cNvSpPr txBox="1">
            <a:spLocks noGrp="1"/>
          </p:cNvSpPr>
          <p:nvPr>
            <p:ph type="subTitle" idx="4294967295"/>
          </p:nvPr>
        </p:nvSpPr>
        <p:spPr>
          <a:xfrm>
            <a:off x="1683657" y="2219770"/>
            <a:ext cx="2248802" cy="535198"/>
          </a:xfrm>
        </p:spPr>
        <p:txBody>
          <a:bodyPr/>
          <a:lstStyle/>
          <a:p>
            <a:pPr marL="0" lvl="0" indent="0">
              <a:buNone/>
            </a:pPr>
            <a:r>
              <a:rPr lang="en-US"/>
              <a:t>Venus is the second planet from the Sun</a:t>
            </a:r>
          </a:p>
        </p:txBody>
      </p:sp>
      <p:sp>
        <p:nvSpPr>
          <p:cNvPr id="9" name="Google Shape;720;p57">
            <a:extLst>
              <a:ext uri="{FF2B5EF4-FFF2-40B4-BE49-F238E27FC236}">
                <a16:creationId xmlns:a16="http://schemas.microsoft.com/office/drawing/2014/main" id="{4D8D09DE-9152-F622-441D-96D5EF9354C5}"/>
              </a:ext>
            </a:extLst>
          </p:cNvPr>
          <p:cNvSpPr txBox="1">
            <a:spLocks noGrp="1"/>
          </p:cNvSpPr>
          <p:nvPr>
            <p:ph type="subTitle" idx="4294967295"/>
          </p:nvPr>
        </p:nvSpPr>
        <p:spPr>
          <a:xfrm>
            <a:off x="5199817" y="2219770"/>
            <a:ext cx="2248802" cy="535198"/>
          </a:xfrm>
        </p:spPr>
        <p:txBody>
          <a:bodyPr/>
          <a:lstStyle/>
          <a:p>
            <a:pPr marL="0" lvl="0" indent="0" algn="r">
              <a:buNone/>
            </a:pPr>
            <a:r>
              <a:rPr lang="en-US"/>
              <a:t>Jupiter is the biggest planet of them all</a:t>
            </a:r>
          </a:p>
        </p:txBody>
      </p:sp>
      <p:sp>
        <p:nvSpPr>
          <p:cNvPr id="10" name="Google Shape;721;p57">
            <a:extLst>
              <a:ext uri="{FF2B5EF4-FFF2-40B4-BE49-F238E27FC236}">
                <a16:creationId xmlns:a16="http://schemas.microsoft.com/office/drawing/2014/main" id="{22DDF33A-57A5-05D8-4D1C-0D36D1EFF0E3}"/>
              </a:ext>
            </a:extLst>
          </p:cNvPr>
          <p:cNvSpPr txBox="1">
            <a:spLocks noGrp="1"/>
          </p:cNvSpPr>
          <p:nvPr>
            <p:ph type="subTitle" idx="4294967295"/>
          </p:nvPr>
        </p:nvSpPr>
        <p:spPr>
          <a:xfrm>
            <a:off x="5199817" y="3641890"/>
            <a:ext cx="2248802" cy="535198"/>
          </a:xfrm>
        </p:spPr>
        <p:txBody>
          <a:bodyPr/>
          <a:lstStyle/>
          <a:p>
            <a:pPr marL="0" lvl="0" indent="0" algn="r">
              <a:buNone/>
            </a:pPr>
            <a:r>
              <a:rPr lang="en-US"/>
              <a:t>Saturn is a gas giant and has several rings</a:t>
            </a:r>
          </a:p>
        </p:txBody>
      </p:sp>
      <p:sp>
        <p:nvSpPr>
          <p:cNvPr id="11" name="Google Shape;722;p57">
            <a:extLst>
              <a:ext uri="{FF2B5EF4-FFF2-40B4-BE49-F238E27FC236}">
                <a16:creationId xmlns:a16="http://schemas.microsoft.com/office/drawing/2014/main" id="{FEF9D876-0911-B404-672E-43B6D3B5B5FC}"/>
              </a:ext>
            </a:extLst>
          </p:cNvPr>
          <p:cNvSpPr/>
          <p:nvPr/>
        </p:nvSpPr>
        <p:spPr>
          <a:xfrm>
            <a:off x="483059" y="1624020"/>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2600" b="1" i="0" u="none" strike="noStrike" kern="0" cap="none" spc="0" baseline="0">
              <a:solidFill>
                <a:srgbClr val="65A32E"/>
              </a:solidFill>
              <a:uFillTx/>
              <a:latin typeface="Alata"/>
              <a:ea typeface="Alata"/>
              <a:cs typeface="Alata"/>
            </a:endParaRPr>
          </a:p>
        </p:txBody>
      </p:sp>
      <p:sp>
        <p:nvSpPr>
          <p:cNvPr id="12" name="Google Shape;723;p57">
            <a:extLst>
              <a:ext uri="{FF2B5EF4-FFF2-40B4-BE49-F238E27FC236}">
                <a16:creationId xmlns:a16="http://schemas.microsoft.com/office/drawing/2014/main" id="{3901219C-5DE6-495A-0E38-838296211F1F}"/>
              </a:ext>
            </a:extLst>
          </p:cNvPr>
          <p:cNvSpPr/>
          <p:nvPr/>
        </p:nvSpPr>
        <p:spPr>
          <a:xfrm>
            <a:off x="483059" y="3046122"/>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24;p57">
            <a:extLst>
              <a:ext uri="{FF2B5EF4-FFF2-40B4-BE49-F238E27FC236}">
                <a16:creationId xmlns:a16="http://schemas.microsoft.com/office/drawing/2014/main" id="{2A02B8A7-87C0-F1A8-DE7F-FEDBE2187893}"/>
              </a:ext>
            </a:extLst>
          </p:cNvPr>
          <p:cNvSpPr/>
          <p:nvPr/>
        </p:nvSpPr>
        <p:spPr>
          <a:xfrm>
            <a:off x="7601014" y="1624020"/>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725;p57">
            <a:extLst>
              <a:ext uri="{FF2B5EF4-FFF2-40B4-BE49-F238E27FC236}">
                <a16:creationId xmlns:a16="http://schemas.microsoft.com/office/drawing/2014/main" id="{26E50F3D-7B79-AE15-4763-E1C9E7EAB68A}"/>
              </a:ext>
            </a:extLst>
          </p:cNvPr>
          <p:cNvSpPr/>
          <p:nvPr/>
        </p:nvSpPr>
        <p:spPr>
          <a:xfrm>
            <a:off x="7601014" y="3046122"/>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5" name="Google Shape;726;p57">
            <a:extLst>
              <a:ext uri="{FF2B5EF4-FFF2-40B4-BE49-F238E27FC236}">
                <a16:creationId xmlns:a16="http://schemas.microsoft.com/office/drawing/2014/main" id="{AE1B97D9-D6E7-5C9F-AC59-8DEED2B95652}"/>
              </a:ext>
            </a:extLst>
          </p:cNvPr>
          <p:cNvGrpSpPr/>
          <p:nvPr/>
        </p:nvGrpSpPr>
        <p:grpSpPr>
          <a:xfrm>
            <a:off x="7927756" y="3372874"/>
            <a:ext cx="394709" cy="394709"/>
            <a:chOff x="7927756" y="3372874"/>
            <a:chExt cx="394709" cy="394709"/>
          </a:xfrm>
        </p:grpSpPr>
        <p:sp>
          <p:nvSpPr>
            <p:cNvPr id="16" name="Google Shape;727;p57">
              <a:extLst>
                <a:ext uri="{FF2B5EF4-FFF2-40B4-BE49-F238E27FC236}">
                  <a16:creationId xmlns:a16="http://schemas.microsoft.com/office/drawing/2014/main" id="{55FDE7C4-B6E7-40B2-D799-7805C9D33390}"/>
                </a:ext>
              </a:extLst>
            </p:cNvPr>
            <p:cNvSpPr/>
            <p:nvPr/>
          </p:nvSpPr>
          <p:spPr>
            <a:xfrm>
              <a:off x="7927756" y="3372874"/>
              <a:ext cx="394709" cy="394709"/>
            </a:xfrm>
            <a:custGeom>
              <a:avLst/>
              <a:gdLst>
                <a:gd name="f0" fmla="val w"/>
                <a:gd name="f1" fmla="val h"/>
                <a:gd name="f2" fmla="val 0"/>
                <a:gd name="f3" fmla="val 19273"/>
                <a:gd name="f4" fmla="val 12728"/>
                <a:gd name="f5" fmla="val 5990"/>
                <a:gd name="f6" fmla="val 13161"/>
                <a:gd name="f7" fmla="val 13595"/>
                <a:gd name="f8" fmla="val 6156"/>
                <a:gd name="f9" fmla="val 13925"/>
                <a:gd name="f10" fmla="val 6487"/>
                <a:gd name="f11" fmla="val 14587"/>
                <a:gd name="f12" fmla="val 7149"/>
                <a:gd name="f13" fmla="val 8221"/>
                <a:gd name="f14" fmla="val 13928"/>
                <a:gd name="f15" fmla="val 8884"/>
                <a:gd name="f16" fmla="val 10028"/>
                <a:gd name="f17" fmla="val 12780"/>
                <a:gd name="f18" fmla="val 9709"/>
                <a:gd name="f19" fmla="val 13100"/>
                <a:gd name="f20" fmla="val 9278"/>
                <a:gd name="f21" fmla="val 13280"/>
                <a:gd name="f22" fmla="val 8830"/>
                <a:gd name="f23" fmla="val 8815"/>
                <a:gd name="f24" fmla="val 8811"/>
                <a:gd name="f25" fmla="val 8807"/>
                <a:gd name="f26" fmla="val 8804"/>
                <a:gd name="f27" fmla="val 8362"/>
                <a:gd name="f28" fmla="val 7936"/>
                <a:gd name="f29" fmla="val 13103"/>
                <a:gd name="f30" fmla="val 7622"/>
                <a:gd name="f31" fmla="val 12789"/>
                <a:gd name="f32" fmla="val 5346"/>
                <a:gd name="f33" fmla="val 10528"/>
                <a:gd name="f34" fmla="val 4632"/>
                <a:gd name="f35" fmla="val 9877"/>
                <a:gd name="f36" fmla="val 4605"/>
                <a:gd name="f37" fmla="val 8760"/>
                <a:gd name="f38" fmla="val 5288"/>
                <a:gd name="f39" fmla="val 8077"/>
                <a:gd name="f40" fmla="val 5620"/>
                <a:gd name="f41" fmla="val 7745"/>
                <a:gd name="f42" fmla="val 6053"/>
                <a:gd name="f43" fmla="val 7581"/>
                <a:gd name="f44" fmla="val 6485"/>
                <a:gd name="f45" fmla="val 6944"/>
                <a:gd name="f46" fmla="val 7402"/>
                <a:gd name="f47" fmla="val 7766"/>
                <a:gd name="f48" fmla="val 7737"/>
                <a:gd name="f49" fmla="val 8134"/>
                <a:gd name="f50" fmla="val 8812"/>
                <a:gd name="f51" fmla="val 9206"/>
                <a:gd name="f52" fmla="val 11531"/>
                <a:gd name="f53" fmla="val 11861"/>
                <a:gd name="f54" fmla="val 12294"/>
                <a:gd name="f55" fmla="val 9637"/>
                <a:gd name="f56" fmla="val 1"/>
                <a:gd name="f57" fmla="val 7095"/>
                <a:gd name="f58" fmla="val 4686"/>
                <a:gd name="f59" fmla="val 1012"/>
                <a:gd name="f60" fmla="val 2849"/>
                <a:gd name="f61" fmla="val 1013"/>
                <a:gd name="f62" fmla="val 7098"/>
                <a:gd name="f63" fmla="val 12175"/>
                <a:gd name="f64" fmla="val 16424"/>
                <a:gd name="f65" fmla="val 18261"/>
                <a:gd name="f66" fmla="val 14584"/>
                <a:gd name="f67" fmla="val 16421"/>
                <a:gd name="f68" fmla="val 18258"/>
                <a:gd name="f69" fmla="*/ f0 1 19273"/>
                <a:gd name="f70" fmla="*/ f1 1 19273"/>
                <a:gd name="f71" fmla="val f2"/>
                <a:gd name="f72" fmla="val f3"/>
                <a:gd name="f73" fmla="+- f72 0 f71"/>
                <a:gd name="f74" fmla="*/ f73 1 19273"/>
                <a:gd name="f75" fmla="*/ f71 1 f74"/>
                <a:gd name="f76" fmla="*/ f72 1 f74"/>
                <a:gd name="f77" fmla="*/ f75 f69 1"/>
                <a:gd name="f78" fmla="*/ f76 f69 1"/>
                <a:gd name="f79" fmla="*/ f76 f70 1"/>
                <a:gd name="f80" fmla="*/ f75 f70 1"/>
              </a:gdLst>
              <a:ahLst/>
              <a:cxnLst>
                <a:cxn ang="3cd4">
                  <a:pos x="hc" y="t"/>
                </a:cxn>
                <a:cxn ang="0">
                  <a:pos x="r" y="vc"/>
                </a:cxn>
                <a:cxn ang="cd4">
                  <a:pos x="hc" y="b"/>
                </a:cxn>
                <a:cxn ang="cd2">
                  <a:pos x="l" y="vc"/>
                </a:cxn>
              </a:cxnLst>
              <a:rect l="f77" t="f80" r="f78" b="f79"/>
              <a:pathLst>
                <a:path w="19273" h="19273">
                  <a:moveTo>
                    <a:pt x="f4" y="f5"/>
                  </a:moveTo>
                  <a:cubicBezTo>
                    <a:pt x="f6" y="f5"/>
                    <a:pt x="f7" y="f8"/>
                    <a:pt x="f9" y="f10"/>
                  </a:cubicBezTo>
                  <a:cubicBezTo>
                    <a:pt x="f11" y="f12"/>
                    <a:pt x="f11" y="f13"/>
                    <a:pt x="f14" y="f15"/>
                  </a:cubicBezTo>
                  <a:lnTo>
                    <a:pt x="f16" y="f17"/>
                  </a:lnTo>
                  <a:cubicBezTo>
                    <a:pt x="f18" y="f19"/>
                    <a:pt x="f20" y="f21"/>
                    <a:pt x="f22" y="f21"/>
                  </a:cubicBezTo>
                  <a:lnTo>
                    <a:pt x="f23" y="f21"/>
                  </a:lnTo>
                  <a:cubicBezTo>
                    <a:pt x="f24" y="f21"/>
                    <a:pt x="f25" y="f21"/>
                    <a:pt x="f26" y="f21"/>
                  </a:cubicBezTo>
                  <a:cubicBezTo>
                    <a:pt x="f27" y="f21"/>
                    <a:pt x="f28" y="f29"/>
                    <a:pt x="f30" y="f31"/>
                  </a:cubicBezTo>
                  <a:lnTo>
                    <a:pt x="f32" y="f33"/>
                  </a:lnTo>
                  <a:cubicBezTo>
                    <a:pt x="f34" y="f35"/>
                    <a:pt x="f36" y="f37"/>
                    <a:pt x="f38" y="f39"/>
                  </a:cubicBezTo>
                  <a:cubicBezTo>
                    <a:pt x="f40" y="f41"/>
                    <a:pt x="f42" y="f43"/>
                    <a:pt x="f44" y="f43"/>
                  </a:cubicBezTo>
                  <a:cubicBezTo>
                    <a:pt x="f45" y="f43"/>
                    <a:pt x="f46" y="f47"/>
                    <a:pt x="f48" y="f49"/>
                  </a:cubicBezTo>
                  <a:lnTo>
                    <a:pt x="f50" y="f51"/>
                  </a:lnTo>
                  <a:lnTo>
                    <a:pt x="f52" y="f10"/>
                  </a:lnTo>
                  <a:cubicBezTo>
                    <a:pt x="f53" y="f8"/>
                    <a:pt x="f54" y="f5"/>
                    <a:pt x="f4" y="f5"/>
                  </a:cubicBezTo>
                  <a:close/>
                  <a:moveTo>
                    <a:pt x="f55" y="f56"/>
                  </a:moveTo>
                  <a:cubicBezTo>
                    <a:pt x="f57" y="f56"/>
                    <a:pt x="f58" y="f59"/>
                    <a:pt x="f60" y="f60"/>
                  </a:cubicBezTo>
                  <a:cubicBezTo>
                    <a:pt x="f61" y="f58"/>
                    <a:pt x="f56" y="f62"/>
                    <a:pt x="f56" y="f55"/>
                  </a:cubicBezTo>
                  <a:cubicBezTo>
                    <a:pt x="f56" y="f63"/>
                    <a:pt x="f61" y="f11"/>
                    <a:pt x="f60" y="f64"/>
                  </a:cubicBezTo>
                  <a:cubicBezTo>
                    <a:pt x="f58" y="f65"/>
                    <a:pt x="f57" y="f3"/>
                    <a:pt x="f55" y="f3"/>
                  </a:cubicBezTo>
                  <a:cubicBezTo>
                    <a:pt x="f63" y="f3"/>
                    <a:pt x="f66" y="f65"/>
                    <a:pt x="f67" y="f64"/>
                  </a:cubicBezTo>
                  <a:cubicBezTo>
                    <a:pt x="f68" y="f11"/>
                    <a:pt x="f3" y="f63"/>
                    <a:pt x="f3" y="f55"/>
                  </a:cubicBezTo>
                  <a:cubicBezTo>
                    <a:pt x="f3" y="f62"/>
                    <a:pt x="f68" y="f58"/>
                    <a:pt x="f67" y="f60"/>
                  </a:cubicBezTo>
                  <a:cubicBezTo>
                    <a:pt x="f66" y="f59"/>
                    <a:pt x="f63" y="f56"/>
                    <a:pt x="f55" y="f5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7" name="Google Shape;728;p57">
              <a:extLst>
                <a:ext uri="{FF2B5EF4-FFF2-40B4-BE49-F238E27FC236}">
                  <a16:creationId xmlns:a16="http://schemas.microsoft.com/office/drawing/2014/main" id="{5342DF38-CDB2-4431-D415-C6F0110432B9}"/>
                </a:ext>
              </a:extLst>
            </p:cNvPr>
            <p:cNvSpPr/>
            <p:nvPr/>
          </p:nvSpPr>
          <p:spPr>
            <a:xfrm>
              <a:off x="8048137" y="3518730"/>
              <a:ext cx="155731" cy="103016"/>
            </a:xfrm>
            <a:custGeom>
              <a:avLst/>
              <a:gdLst>
                <a:gd name="f0" fmla="val w"/>
                <a:gd name="f1" fmla="val h"/>
                <a:gd name="f2" fmla="val 0"/>
                <a:gd name="f3" fmla="val 7604"/>
                <a:gd name="f4" fmla="val 5030"/>
                <a:gd name="f5" fmla="val 6852"/>
                <a:gd name="f6" fmla="val 6851"/>
                <a:gd name="f7" fmla="val 6850"/>
                <a:gd name="f8" fmla="val 6848"/>
                <a:gd name="f9" fmla="val 6698"/>
                <a:gd name="f10" fmla="val 6556"/>
                <a:gd name="f11" fmla="val 57"/>
                <a:gd name="f12" fmla="val 6451"/>
                <a:gd name="f13" fmla="val 163"/>
                <a:gd name="f14" fmla="val 3334"/>
                <a:gd name="f15" fmla="val 3279"/>
                <a:gd name="f16" fmla="val 3224"/>
                <a:gd name="f17" fmla="val 3391"/>
                <a:gd name="f18" fmla="val 3080"/>
                <a:gd name="f19" fmla="val 3447"/>
                <a:gd name="f20" fmla="val 2935"/>
                <a:gd name="f21" fmla="val 2791"/>
                <a:gd name="f22" fmla="val 2646"/>
                <a:gd name="f23" fmla="val 2536"/>
                <a:gd name="f24" fmla="val 2533"/>
                <a:gd name="f25" fmla="val 2530"/>
                <a:gd name="f26" fmla="val 3276"/>
                <a:gd name="f27" fmla="val 2521"/>
                <a:gd name="f28" fmla="val 3267"/>
                <a:gd name="f29" fmla="val 2509"/>
                <a:gd name="f30" fmla="val 3255"/>
                <a:gd name="f31" fmla="val 2497"/>
                <a:gd name="f32" fmla="val 3246"/>
                <a:gd name="f33" fmla="val 1061"/>
                <a:gd name="f34" fmla="val 1810"/>
                <a:gd name="f35" fmla="val 948"/>
                <a:gd name="f36" fmla="val 1678"/>
                <a:gd name="f37" fmla="val 789"/>
                <a:gd name="f38" fmla="val 1611"/>
                <a:gd name="f39" fmla="val 629"/>
                <a:gd name="f40" fmla="val 486"/>
                <a:gd name="f41" fmla="val 342"/>
                <a:gd name="f42" fmla="val 1666"/>
                <a:gd name="f43" fmla="val 233"/>
                <a:gd name="f44" fmla="val 1777"/>
                <a:gd name="f45" fmla="val 1"/>
                <a:gd name="f46" fmla="val 2009"/>
                <a:gd name="f47" fmla="val 16"/>
                <a:gd name="f48" fmla="val 2391"/>
                <a:gd name="f49" fmla="val 266"/>
                <a:gd name="f50" fmla="val 2605"/>
                <a:gd name="f51" fmla="val 2542"/>
                <a:gd name="f52" fmla="val 4869"/>
                <a:gd name="f53" fmla="val 2645"/>
                <a:gd name="f54" fmla="val 4972"/>
                <a:gd name="f55" fmla="val 2782"/>
                <a:gd name="f56" fmla="val 5029"/>
                <a:gd name="f57" fmla="val 2926"/>
                <a:gd name="f58" fmla="val 2929"/>
                <a:gd name="f59" fmla="val 2933"/>
                <a:gd name="f60" fmla="val 2937"/>
                <a:gd name="f61" fmla="val 2943"/>
                <a:gd name="f62" fmla="val 3096"/>
                <a:gd name="f63" fmla="val 3241"/>
                <a:gd name="f64" fmla="val 4969"/>
                <a:gd name="f65" fmla="val 3352"/>
                <a:gd name="f66" fmla="val 4860"/>
                <a:gd name="f67" fmla="val 7249"/>
                <a:gd name="f68" fmla="val 964"/>
                <a:gd name="f69" fmla="val 7603"/>
                <a:gd name="f70" fmla="val 606"/>
                <a:gd name="f71" fmla="val 7352"/>
                <a:gd name="f72" fmla="*/ f0 1 7604"/>
                <a:gd name="f73" fmla="*/ f1 1 5030"/>
                <a:gd name="f74" fmla="val f2"/>
                <a:gd name="f75" fmla="val f3"/>
                <a:gd name="f76" fmla="val f4"/>
                <a:gd name="f77" fmla="+- f76 0 f74"/>
                <a:gd name="f78" fmla="+- f75 0 f74"/>
                <a:gd name="f79" fmla="*/ f78 1 7604"/>
                <a:gd name="f80" fmla="*/ f77 1 5030"/>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7604" h="5030">
                  <a:moveTo>
                    <a:pt x="f5" y="f2"/>
                  </a:moveTo>
                  <a:cubicBezTo>
                    <a:pt x="f6" y="f2"/>
                    <a:pt x="f7" y="f2"/>
                    <a:pt x="f8" y="f2"/>
                  </a:cubicBezTo>
                  <a:cubicBezTo>
                    <a:pt x="f9" y="f2"/>
                    <a:pt x="f10" y="f11"/>
                    <a:pt x="f12" y="f13"/>
                  </a:cubicBezTo>
                  <a:lnTo>
                    <a:pt x="f14" y="f15"/>
                  </a:lnTo>
                  <a:cubicBezTo>
                    <a:pt x="f16" y="f17"/>
                    <a:pt x="f18" y="f19"/>
                    <a:pt x="f20" y="f19"/>
                  </a:cubicBezTo>
                  <a:cubicBezTo>
                    <a:pt x="f21" y="f19"/>
                    <a:pt x="f22" y="f17"/>
                    <a:pt x="f23" y="f15"/>
                  </a:cubicBezTo>
                  <a:cubicBezTo>
                    <a:pt x="f24" y="f15"/>
                    <a:pt x="f24" y="f15"/>
                    <a:pt x="f25" y="f26"/>
                  </a:cubicBezTo>
                  <a:cubicBezTo>
                    <a:pt x="f27" y="f28"/>
                    <a:pt x="f29" y="f30"/>
                    <a:pt x="f31" y="f32"/>
                  </a:cubicBezTo>
                  <a:lnTo>
                    <a:pt x="f33" y="f34"/>
                  </a:lnTo>
                  <a:cubicBezTo>
                    <a:pt x="f35" y="f36"/>
                    <a:pt x="f37" y="f38"/>
                    <a:pt x="f39" y="f38"/>
                  </a:cubicBezTo>
                  <a:cubicBezTo>
                    <a:pt x="f40" y="f38"/>
                    <a:pt x="f41" y="f42"/>
                    <a:pt x="f43" y="f44"/>
                  </a:cubicBezTo>
                  <a:cubicBezTo>
                    <a:pt x="f45" y="f46"/>
                    <a:pt x="f47" y="f48"/>
                    <a:pt x="f49" y="f50"/>
                  </a:cubicBezTo>
                  <a:lnTo>
                    <a:pt x="f51" y="f52"/>
                  </a:lnTo>
                  <a:cubicBezTo>
                    <a:pt x="f53" y="f54"/>
                    <a:pt x="f55" y="f56"/>
                    <a:pt x="f57" y="f56"/>
                  </a:cubicBezTo>
                  <a:cubicBezTo>
                    <a:pt x="f58" y="f56"/>
                    <a:pt x="f59" y="f56"/>
                    <a:pt x="f60" y="f56"/>
                  </a:cubicBezTo>
                  <a:lnTo>
                    <a:pt x="f61" y="f56"/>
                  </a:lnTo>
                  <a:cubicBezTo>
                    <a:pt x="f62" y="f56"/>
                    <a:pt x="f63" y="f64"/>
                    <a:pt x="f65" y="f66"/>
                  </a:cubicBezTo>
                  <a:lnTo>
                    <a:pt x="f67" y="f68"/>
                  </a:lnTo>
                  <a:cubicBezTo>
                    <a:pt x="f69" y="f70"/>
                    <a:pt x="f71"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8" name="Google Shape;729;p57">
            <a:extLst>
              <a:ext uri="{FF2B5EF4-FFF2-40B4-BE49-F238E27FC236}">
                <a16:creationId xmlns:a16="http://schemas.microsoft.com/office/drawing/2014/main" id="{811DB2D2-6AC0-7D7A-C15B-83E75DB091B3}"/>
              </a:ext>
            </a:extLst>
          </p:cNvPr>
          <p:cNvGrpSpPr/>
          <p:nvPr/>
        </p:nvGrpSpPr>
        <p:grpSpPr>
          <a:xfrm>
            <a:off x="7935364" y="1969087"/>
            <a:ext cx="379494" cy="358069"/>
            <a:chOff x="7935364" y="1969087"/>
            <a:chExt cx="379494" cy="358069"/>
          </a:xfrm>
        </p:grpSpPr>
        <p:sp>
          <p:nvSpPr>
            <p:cNvPr id="19" name="Google Shape;730;p57">
              <a:extLst>
                <a:ext uri="{FF2B5EF4-FFF2-40B4-BE49-F238E27FC236}">
                  <a16:creationId xmlns:a16="http://schemas.microsoft.com/office/drawing/2014/main" id="{1264B1BD-CC9A-2518-2564-891EC37D16B0}"/>
                </a:ext>
              </a:extLst>
            </p:cNvPr>
            <p:cNvSpPr/>
            <p:nvPr/>
          </p:nvSpPr>
          <p:spPr>
            <a:xfrm>
              <a:off x="8133944" y="1969087"/>
              <a:ext cx="180914" cy="356204"/>
            </a:xfrm>
            <a:custGeom>
              <a:avLst/>
              <a:gdLst>
                <a:gd name="f0" fmla="val w"/>
                <a:gd name="f1" fmla="val h"/>
                <a:gd name="f2" fmla="val 0"/>
                <a:gd name="f3" fmla="val 6113"/>
                <a:gd name="f4" fmla="val 12036"/>
                <a:gd name="f5" fmla="val 1418"/>
                <a:gd name="f6" fmla="val 631"/>
                <a:gd name="f7" fmla="val 1"/>
                <a:gd name="f8" fmla="val 630"/>
                <a:gd name="f9" fmla="val 10617"/>
                <a:gd name="f10" fmla="val 11405"/>
                <a:gd name="f11" fmla="val 12035"/>
                <a:gd name="f12" fmla="val 2332"/>
                <a:gd name="f13" fmla="val 3120"/>
                <a:gd name="f14" fmla="val 3403"/>
                <a:gd name="f15" fmla="val 10554"/>
                <a:gd name="f16" fmla="val 3309"/>
                <a:gd name="f17" fmla="val 3246"/>
                <a:gd name="f18" fmla="val 3151"/>
                <a:gd name="f19" fmla="val 1513"/>
                <a:gd name="f20" fmla="val 10302"/>
                <a:gd name="f21" fmla="val 914"/>
                <a:gd name="f22" fmla="val 9672"/>
                <a:gd name="f23" fmla="val 788"/>
                <a:gd name="f24" fmla="val 9546"/>
                <a:gd name="f25" fmla="val 9294"/>
                <a:gd name="f26" fmla="val 9137"/>
                <a:gd name="f27" fmla="val 1024"/>
                <a:gd name="f28" fmla="val 9095"/>
                <a:gd name="f29" fmla="val 1128"/>
                <a:gd name="f30" fmla="val 9072"/>
                <a:gd name="f31" fmla="val 1221"/>
                <a:gd name="f32" fmla="val 1341"/>
                <a:gd name="f33" fmla="val 1442"/>
                <a:gd name="f34" fmla="val 9111"/>
                <a:gd name="f35" fmla="val 9200"/>
                <a:gd name="f36" fmla="val 1998"/>
                <a:gd name="f37" fmla="val 9685"/>
                <a:gd name="f38" fmla="val 2614"/>
                <a:gd name="f39" fmla="val 9906"/>
                <a:gd name="f40" fmla="val 3224"/>
                <a:gd name="f41" fmla="val 4477"/>
                <a:gd name="f42" fmla="val 5703"/>
                <a:gd name="f43" fmla="val 8971"/>
                <a:gd name="f44" fmla="val 7467"/>
                <a:gd name="f45" fmla="val 7215"/>
                <a:gd name="f46" fmla="val 5672"/>
                <a:gd name="f47" fmla="val 6994"/>
                <a:gd name="f48" fmla="val 5609"/>
                <a:gd name="f49" fmla="val 6742"/>
                <a:gd name="f50" fmla="val 5010"/>
                <a:gd name="f51" fmla="val 7372"/>
                <a:gd name="f52" fmla="val 4191"/>
                <a:gd name="f53" fmla="val 7814"/>
                <a:gd name="f54" fmla="val 3025"/>
                <a:gd name="f55" fmla="val 2868"/>
                <a:gd name="f56" fmla="val 7656"/>
                <a:gd name="f57" fmla="val 7246"/>
                <a:gd name="f58" fmla="val 7089"/>
                <a:gd name="f59" fmla="val 4065"/>
                <a:gd name="f60" fmla="val 4821"/>
                <a:gd name="f61" fmla="val 6679"/>
                <a:gd name="f62" fmla="val 5231"/>
                <a:gd name="f63" fmla="val 6049"/>
                <a:gd name="f64" fmla="val 4789"/>
                <a:gd name="f65" fmla="val 5640"/>
                <a:gd name="f66" fmla="val 3088"/>
                <a:gd name="f67" fmla="val 4254"/>
                <a:gd name="f68" fmla="val 2426"/>
                <a:gd name="f69" fmla="val 4128"/>
                <a:gd name="f70" fmla="val 3844"/>
                <a:gd name="f71" fmla="val 2931"/>
                <a:gd name="f72" fmla="val 4978"/>
                <a:gd name="f73" fmla="val 1450"/>
                <a:gd name="f74" fmla="val 1261"/>
                <a:gd name="f75" fmla="val 1103"/>
                <a:gd name="f76" fmla="val 4632"/>
                <a:gd name="f77" fmla="val 4411"/>
                <a:gd name="f78" fmla="val 4253"/>
                <a:gd name="f79" fmla="val 2616"/>
                <a:gd name="f80" fmla="val 3561"/>
                <a:gd name="f81" fmla="val 3308"/>
                <a:gd name="f82" fmla="val 2174"/>
                <a:gd name="f83" fmla="val 2143"/>
                <a:gd name="f84" fmla="val 945"/>
                <a:gd name="f85" fmla="*/ f0 1 6113"/>
                <a:gd name="f86" fmla="*/ f1 1 12036"/>
                <a:gd name="f87" fmla="val f2"/>
                <a:gd name="f88" fmla="val f3"/>
                <a:gd name="f89" fmla="val f4"/>
                <a:gd name="f90" fmla="+- f89 0 f87"/>
                <a:gd name="f91" fmla="+- f88 0 f87"/>
                <a:gd name="f92" fmla="*/ f91 1 6113"/>
                <a:gd name="f93" fmla="*/ f90 1 12036"/>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6113" h="12036">
                  <a:moveTo>
                    <a:pt x="f5" y="f2"/>
                  </a:moveTo>
                  <a:cubicBezTo>
                    <a:pt x="f6" y="f2"/>
                    <a:pt x="f7" y="f8"/>
                    <a:pt x="f7" y="f5"/>
                  </a:cubicBezTo>
                  <a:lnTo>
                    <a:pt x="f7" y="f9"/>
                  </a:lnTo>
                  <a:cubicBezTo>
                    <a:pt x="f7" y="f10"/>
                    <a:pt x="f6" y="f11"/>
                    <a:pt x="f5" y="f11"/>
                  </a:cubicBezTo>
                  <a:cubicBezTo>
                    <a:pt x="f12" y="f11"/>
                    <a:pt x="f13" y="f10"/>
                    <a:pt x="f14" y="f15"/>
                  </a:cubicBezTo>
                  <a:lnTo>
                    <a:pt x="f14" y="f15"/>
                  </a:lnTo>
                  <a:cubicBezTo>
                    <a:pt x="f16" y="f15"/>
                    <a:pt x="f17" y="f9"/>
                    <a:pt x="f18" y="f9"/>
                  </a:cubicBezTo>
                  <a:cubicBezTo>
                    <a:pt x="f12" y="f9"/>
                    <a:pt x="f19" y="f20"/>
                    <a:pt x="f21" y="f22"/>
                  </a:cubicBezTo>
                  <a:cubicBezTo>
                    <a:pt x="f23" y="f24"/>
                    <a:pt x="f23" y="f25"/>
                    <a:pt x="f21" y="f26"/>
                  </a:cubicBezTo>
                  <a:cubicBezTo>
                    <a:pt x="f27" y="f28"/>
                    <a:pt x="f29" y="f30"/>
                    <a:pt x="f31" y="f30"/>
                  </a:cubicBezTo>
                  <a:cubicBezTo>
                    <a:pt x="f32" y="f30"/>
                    <a:pt x="f33" y="f34"/>
                    <a:pt x="f19" y="f35"/>
                  </a:cubicBezTo>
                  <a:cubicBezTo>
                    <a:pt x="f36" y="f37"/>
                    <a:pt x="f38" y="f39"/>
                    <a:pt x="f40" y="f39"/>
                  </a:cubicBezTo>
                  <a:cubicBezTo>
                    <a:pt x="f41" y="f39"/>
                    <a:pt x="f42" y="f43"/>
                    <a:pt x="f42" y="f44"/>
                  </a:cubicBezTo>
                  <a:cubicBezTo>
                    <a:pt x="f42" y="f45"/>
                    <a:pt x="f46" y="f47"/>
                    <a:pt x="f48" y="f49"/>
                  </a:cubicBezTo>
                  <a:cubicBezTo>
                    <a:pt x="f50" y="f51"/>
                    <a:pt x="f52" y="f53"/>
                    <a:pt x="f17" y="f53"/>
                  </a:cubicBezTo>
                  <a:cubicBezTo>
                    <a:pt x="f54" y="f53"/>
                    <a:pt x="f55" y="f56"/>
                    <a:pt x="f55" y="f44"/>
                  </a:cubicBezTo>
                  <a:cubicBezTo>
                    <a:pt x="f55" y="f57"/>
                    <a:pt x="f54" y="f58"/>
                    <a:pt x="f17" y="f58"/>
                  </a:cubicBezTo>
                  <a:cubicBezTo>
                    <a:pt x="f59" y="f58"/>
                    <a:pt x="f60" y="f61"/>
                    <a:pt x="f62" y="f63"/>
                  </a:cubicBezTo>
                  <a:cubicBezTo>
                    <a:pt x="f3" y="f64"/>
                    <a:pt x="f65" y="f66"/>
                    <a:pt x="f67" y="f68"/>
                  </a:cubicBezTo>
                  <a:cubicBezTo>
                    <a:pt x="f69" y="f70"/>
                    <a:pt x="f71" y="f72"/>
                    <a:pt x="f73" y="f72"/>
                  </a:cubicBezTo>
                  <a:cubicBezTo>
                    <a:pt x="f74" y="f72"/>
                    <a:pt x="f75" y="f60"/>
                    <a:pt x="f75" y="f76"/>
                  </a:cubicBezTo>
                  <a:cubicBezTo>
                    <a:pt x="f75" y="f77"/>
                    <a:pt x="f74" y="f78"/>
                    <a:pt x="f73" y="f78"/>
                  </a:cubicBezTo>
                  <a:cubicBezTo>
                    <a:pt x="f79" y="f78"/>
                    <a:pt x="f80" y="f81"/>
                    <a:pt x="f80" y="f82"/>
                  </a:cubicBezTo>
                  <a:lnTo>
                    <a:pt x="f80" y="f83"/>
                  </a:lnTo>
                  <a:cubicBezTo>
                    <a:pt x="f80" y="f84"/>
                    <a:pt x="f79"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731;p57">
              <a:extLst>
                <a:ext uri="{FF2B5EF4-FFF2-40B4-BE49-F238E27FC236}">
                  <a16:creationId xmlns:a16="http://schemas.microsoft.com/office/drawing/2014/main" id="{2AFA0192-3320-CA2B-83D8-A1BA70FC980F}"/>
                </a:ext>
              </a:extLst>
            </p:cNvPr>
            <p:cNvSpPr/>
            <p:nvPr/>
          </p:nvSpPr>
          <p:spPr>
            <a:xfrm>
              <a:off x="7935364" y="1970952"/>
              <a:ext cx="179963" cy="356204"/>
            </a:xfrm>
            <a:custGeom>
              <a:avLst/>
              <a:gdLst>
                <a:gd name="f0" fmla="val w"/>
                <a:gd name="f1" fmla="val h"/>
                <a:gd name="f2" fmla="val 0"/>
                <a:gd name="f3" fmla="val 6081"/>
                <a:gd name="f4" fmla="val 12036"/>
                <a:gd name="f5" fmla="val 4726"/>
                <a:gd name="f6" fmla="val 3529"/>
                <a:gd name="f7" fmla="val 2584"/>
                <a:gd name="f8" fmla="val 977"/>
                <a:gd name="f9" fmla="val 2111"/>
                <a:gd name="f10" fmla="val 2143"/>
                <a:gd name="f11" fmla="val 3308"/>
                <a:gd name="f12" fmla="val 4253"/>
                <a:gd name="f13" fmla="val 4663"/>
                <a:gd name="f14" fmla="val 4883"/>
                <a:gd name="f15" fmla="val 5041"/>
                <a:gd name="f16" fmla="val 4411"/>
                <a:gd name="f17" fmla="val 4600"/>
                <a:gd name="f18" fmla="val 4789"/>
                <a:gd name="f19" fmla="val 4947"/>
                <a:gd name="f20" fmla="val 3214"/>
                <a:gd name="f21" fmla="val 2048"/>
                <a:gd name="f22" fmla="val 3812"/>
                <a:gd name="f23" fmla="val 1890"/>
                <a:gd name="f24" fmla="val 2395"/>
                <a:gd name="f25" fmla="val 441"/>
                <a:gd name="f26" fmla="val 3056"/>
                <a:gd name="f27" fmla="val 4758"/>
                <a:gd name="f28" fmla="val 882"/>
                <a:gd name="f29" fmla="val 6018"/>
                <a:gd name="f30" fmla="val 1323"/>
                <a:gd name="f31" fmla="val 6648"/>
                <a:gd name="f32" fmla="val 7057"/>
                <a:gd name="f33" fmla="val 2930"/>
                <a:gd name="f34" fmla="val 3151"/>
                <a:gd name="f35" fmla="val 3277"/>
                <a:gd name="f36" fmla="val 7215"/>
                <a:gd name="f37" fmla="val 7435"/>
                <a:gd name="f38" fmla="val 7625"/>
                <a:gd name="f39" fmla="val 7782"/>
                <a:gd name="f40" fmla="val 1985"/>
                <a:gd name="f41" fmla="val 1166"/>
                <a:gd name="f42" fmla="val 7341"/>
                <a:gd name="f43" fmla="val 567"/>
                <a:gd name="f44" fmla="val 6711"/>
                <a:gd name="f45" fmla="val 504"/>
                <a:gd name="f46" fmla="val 6963"/>
                <a:gd name="f47" fmla="val 7183"/>
                <a:gd name="f48" fmla="val 8940"/>
                <a:gd name="f49" fmla="val 1695"/>
                <a:gd name="f50" fmla="val 9874"/>
                <a:gd name="f51" fmla="val 2958"/>
                <a:gd name="f52" fmla="val 3572"/>
                <a:gd name="f53" fmla="val 4188"/>
                <a:gd name="f54" fmla="val 9653"/>
                <a:gd name="f55" fmla="val 9168"/>
                <a:gd name="f56" fmla="val 9105"/>
                <a:gd name="f57" fmla="val 4813"/>
                <a:gd name="f58" fmla="val 9074"/>
                <a:gd name="f59" fmla="val 4903"/>
                <a:gd name="f60" fmla="val 4994"/>
                <a:gd name="f61" fmla="val 5088"/>
                <a:gd name="f62" fmla="val 5167"/>
                <a:gd name="f63" fmla="val 5293"/>
                <a:gd name="f64" fmla="val 9263"/>
                <a:gd name="f65" fmla="val 9515"/>
                <a:gd name="f66" fmla="val 9672"/>
                <a:gd name="f67" fmla="val 10271"/>
                <a:gd name="f68" fmla="val 10617"/>
                <a:gd name="f69" fmla="val 2867"/>
                <a:gd name="f70" fmla="val 2773"/>
                <a:gd name="f71" fmla="val 2710"/>
                <a:gd name="f72" fmla="val 10586"/>
                <a:gd name="f73" fmla="val 2962"/>
                <a:gd name="f74" fmla="val 11405"/>
                <a:gd name="f75" fmla="val 3749"/>
                <a:gd name="f76" fmla="val 12035"/>
                <a:gd name="f77" fmla="val 5450"/>
                <a:gd name="f78" fmla="val 1450"/>
                <a:gd name="f79" fmla="val 599"/>
                <a:gd name="f80" fmla="*/ f0 1 6081"/>
                <a:gd name="f81" fmla="*/ f1 1 12036"/>
                <a:gd name="f82" fmla="val f2"/>
                <a:gd name="f83" fmla="val f3"/>
                <a:gd name="f84" fmla="val f4"/>
                <a:gd name="f85" fmla="+- f84 0 f82"/>
                <a:gd name="f86" fmla="+- f83 0 f82"/>
                <a:gd name="f87" fmla="*/ f86 1 6081"/>
                <a:gd name="f88" fmla="*/ f85 1 12036"/>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6081" h="12036">
                  <a:moveTo>
                    <a:pt x="f5" y="f2"/>
                  </a:moveTo>
                  <a:cubicBezTo>
                    <a:pt x="f6" y="f2"/>
                    <a:pt x="f7" y="f8"/>
                    <a:pt x="f7" y="f9"/>
                  </a:cubicBezTo>
                  <a:lnTo>
                    <a:pt x="f7" y="f10"/>
                  </a:lnTo>
                  <a:cubicBezTo>
                    <a:pt x="f7" y="f11"/>
                    <a:pt x="f6" y="f12"/>
                    <a:pt x="f13" y="f12"/>
                  </a:cubicBezTo>
                  <a:cubicBezTo>
                    <a:pt x="f14" y="f12"/>
                    <a:pt x="f15" y="f16"/>
                    <a:pt x="f15" y="f17"/>
                  </a:cubicBezTo>
                  <a:cubicBezTo>
                    <a:pt x="f15" y="f18"/>
                    <a:pt x="f14" y="f19"/>
                    <a:pt x="f13" y="f19"/>
                  </a:cubicBezTo>
                  <a:cubicBezTo>
                    <a:pt x="f20" y="f19"/>
                    <a:pt x="f21" y="f22"/>
                    <a:pt x="f23" y="f24"/>
                  </a:cubicBezTo>
                  <a:cubicBezTo>
                    <a:pt x="f25" y="f26"/>
                    <a:pt x="f2" y="f27"/>
                    <a:pt x="f28" y="f29"/>
                  </a:cubicBezTo>
                  <a:cubicBezTo>
                    <a:pt x="f30" y="f31"/>
                    <a:pt x="f9" y="f32"/>
                    <a:pt x="f33" y="f32"/>
                  </a:cubicBezTo>
                  <a:cubicBezTo>
                    <a:pt x="f34" y="f32"/>
                    <a:pt x="f35" y="f36"/>
                    <a:pt x="f35" y="f37"/>
                  </a:cubicBezTo>
                  <a:cubicBezTo>
                    <a:pt x="f35" y="f38"/>
                    <a:pt x="f34" y="f39"/>
                    <a:pt x="f33" y="f39"/>
                  </a:cubicBezTo>
                  <a:cubicBezTo>
                    <a:pt x="f40" y="f39"/>
                    <a:pt x="f41" y="f42"/>
                    <a:pt x="f43" y="f44"/>
                  </a:cubicBezTo>
                  <a:cubicBezTo>
                    <a:pt x="f45" y="f46"/>
                    <a:pt x="f25" y="f47"/>
                    <a:pt x="f25" y="f37"/>
                  </a:cubicBezTo>
                  <a:cubicBezTo>
                    <a:pt x="f25" y="f48"/>
                    <a:pt x="f49" y="f50"/>
                    <a:pt x="f51" y="f50"/>
                  </a:cubicBezTo>
                  <a:cubicBezTo>
                    <a:pt x="f52" y="f50"/>
                    <a:pt x="f53" y="f54"/>
                    <a:pt x="f13" y="f55"/>
                  </a:cubicBezTo>
                  <a:cubicBezTo>
                    <a:pt x="f5" y="f56"/>
                    <a:pt x="f57" y="f58"/>
                    <a:pt x="f59" y="f58"/>
                  </a:cubicBezTo>
                  <a:cubicBezTo>
                    <a:pt x="f60" y="f58"/>
                    <a:pt x="f61" y="f56"/>
                    <a:pt x="f62" y="f55"/>
                  </a:cubicBezTo>
                  <a:cubicBezTo>
                    <a:pt x="f63" y="f64"/>
                    <a:pt x="f63" y="f65"/>
                    <a:pt x="f62" y="f66"/>
                  </a:cubicBezTo>
                  <a:cubicBezTo>
                    <a:pt x="f17" y="f67"/>
                    <a:pt x="f22" y="f68"/>
                    <a:pt x="f33" y="f68"/>
                  </a:cubicBezTo>
                  <a:cubicBezTo>
                    <a:pt x="f69" y="f68"/>
                    <a:pt x="f70" y="f68"/>
                    <a:pt x="f71" y="f72"/>
                  </a:cubicBezTo>
                  <a:lnTo>
                    <a:pt x="f71" y="f72"/>
                  </a:lnTo>
                  <a:cubicBezTo>
                    <a:pt x="f73" y="f74"/>
                    <a:pt x="f75" y="f76"/>
                    <a:pt x="f13" y="f76"/>
                  </a:cubicBezTo>
                  <a:cubicBezTo>
                    <a:pt x="f77" y="f76"/>
                    <a:pt x="f3" y="f74"/>
                    <a:pt x="f3" y="f68"/>
                  </a:cubicBezTo>
                  <a:lnTo>
                    <a:pt x="f3" y="f78"/>
                  </a:lnTo>
                  <a:cubicBezTo>
                    <a:pt x="f3" y="f79"/>
                    <a:pt x="f77"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732;p57">
            <a:extLst>
              <a:ext uri="{FF2B5EF4-FFF2-40B4-BE49-F238E27FC236}">
                <a16:creationId xmlns:a16="http://schemas.microsoft.com/office/drawing/2014/main" id="{694F09A0-B46D-AD85-BBE4-95C0196516BF}"/>
              </a:ext>
            </a:extLst>
          </p:cNvPr>
          <p:cNvGrpSpPr/>
          <p:nvPr/>
        </p:nvGrpSpPr>
        <p:grpSpPr>
          <a:xfrm>
            <a:off x="820792" y="3384770"/>
            <a:ext cx="372746" cy="370907"/>
            <a:chOff x="820792" y="3384770"/>
            <a:chExt cx="372746" cy="370907"/>
          </a:xfrm>
        </p:grpSpPr>
        <p:sp>
          <p:nvSpPr>
            <p:cNvPr id="22" name="Google Shape;733;p57">
              <a:extLst>
                <a:ext uri="{FF2B5EF4-FFF2-40B4-BE49-F238E27FC236}">
                  <a16:creationId xmlns:a16="http://schemas.microsoft.com/office/drawing/2014/main" id="{104FCD20-4363-5A76-EA88-03C857AF3F17}"/>
                </a:ext>
              </a:extLst>
            </p:cNvPr>
            <p:cNvSpPr/>
            <p:nvPr/>
          </p:nvSpPr>
          <p:spPr>
            <a:xfrm>
              <a:off x="895343" y="3705962"/>
              <a:ext cx="223662" cy="49715"/>
            </a:xfrm>
            <a:custGeom>
              <a:avLst/>
              <a:gdLst>
                <a:gd name="f0" fmla="val w"/>
                <a:gd name="f1" fmla="val h"/>
                <a:gd name="f2" fmla="val 0"/>
                <a:gd name="f3" fmla="val 7657"/>
                <a:gd name="f4" fmla="val 1702"/>
                <a:gd name="f5" fmla="val 442"/>
                <a:gd name="f6" fmla="val 190"/>
                <a:gd name="f7" fmla="val 1"/>
                <a:gd name="f8" fmla="val 221"/>
                <a:gd name="f9" fmla="val 441"/>
                <a:gd name="f10" fmla="val 1292"/>
                <a:gd name="f11" fmla="val 1512"/>
                <a:gd name="f12" fmla="val 1701"/>
                <a:gd name="f13" fmla="val 7215"/>
                <a:gd name="f14" fmla="val 7499"/>
                <a:gd name="f15" fmla="val 7656"/>
                <a:gd name="f16" fmla="val 7436"/>
                <a:gd name="f17" fmla="*/ f0 1 7657"/>
                <a:gd name="f18" fmla="*/ f1 1 1702"/>
                <a:gd name="f19" fmla="val f2"/>
                <a:gd name="f20" fmla="val f3"/>
                <a:gd name="f21" fmla="val f4"/>
                <a:gd name="f22" fmla="+- f21 0 f19"/>
                <a:gd name="f23" fmla="+- f20 0 f19"/>
                <a:gd name="f24" fmla="*/ f23 1 7657"/>
                <a:gd name="f25" fmla="*/ f22 1 170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657" h="1702">
                  <a:moveTo>
                    <a:pt x="f5" y="f2"/>
                  </a:moveTo>
                  <a:cubicBezTo>
                    <a:pt x="f6" y="f2"/>
                    <a:pt x="f7" y="f8"/>
                    <a:pt x="f7" y="f9"/>
                  </a:cubicBezTo>
                  <a:lnTo>
                    <a:pt x="f7" y="f10"/>
                  </a:lnTo>
                  <a:cubicBezTo>
                    <a:pt x="f7" y="f11"/>
                    <a:pt x="f6" y="f12"/>
                    <a:pt x="f5" y="f12"/>
                  </a:cubicBezTo>
                  <a:lnTo>
                    <a:pt x="f13" y="f12"/>
                  </a:lnTo>
                  <a:cubicBezTo>
                    <a:pt x="f14" y="f12"/>
                    <a:pt x="f15" y="f11"/>
                    <a:pt x="f15" y="f10"/>
                  </a:cubicBezTo>
                  <a:lnTo>
                    <a:pt x="f15" y="f9"/>
                  </a:lnTo>
                  <a:cubicBezTo>
                    <a:pt x="f15" y="f8"/>
                    <a:pt x="f16" y="f2"/>
                    <a:pt x="f13"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734;p57">
              <a:extLst>
                <a:ext uri="{FF2B5EF4-FFF2-40B4-BE49-F238E27FC236}">
                  <a16:creationId xmlns:a16="http://schemas.microsoft.com/office/drawing/2014/main" id="{43EEC7EA-4A83-D0DA-5827-E3CF2C0F3970}"/>
                </a:ext>
              </a:extLst>
            </p:cNvPr>
            <p:cNvSpPr/>
            <p:nvPr/>
          </p:nvSpPr>
          <p:spPr>
            <a:xfrm>
              <a:off x="921102" y="3634163"/>
              <a:ext cx="173973" cy="49715"/>
            </a:xfrm>
            <a:custGeom>
              <a:avLst/>
              <a:gdLst>
                <a:gd name="f0" fmla="val w"/>
                <a:gd name="f1" fmla="val h"/>
                <a:gd name="f2" fmla="val 0"/>
                <a:gd name="f3" fmla="val 5956"/>
                <a:gd name="f4" fmla="val 1702"/>
                <a:gd name="f5" fmla="val 442"/>
                <a:gd name="f6" fmla="val 1"/>
                <a:gd name="f7" fmla="val 190"/>
                <a:gd name="f8" fmla="val 410"/>
                <a:gd name="f9" fmla="val 1261"/>
                <a:gd name="f10" fmla="val 1481"/>
                <a:gd name="f11" fmla="val 5514"/>
                <a:gd name="f12" fmla="val 5735"/>
                <a:gd name="f13" fmla="val 5955"/>
                <a:gd name="f14" fmla="*/ f0 1 5956"/>
                <a:gd name="f15" fmla="*/ f1 1 1702"/>
                <a:gd name="f16" fmla="val f2"/>
                <a:gd name="f17" fmla="val f3"/>
                <a:gd name="f18" fmla="val f4"/>
                <a:gd name="f19" fmla="+- f18 0 f16"/>
                <a:gd name="f20" fmla="+- f17 0 f16"/>
                <a:gd name="f21" fmla="*/ f20 1 5956"/>
                <a:gd name="f22" fmla="*/ f19 1 170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956" h="1702">
                  <a:moveTo>
                    <a:pt x="f5" y="f6"/>
                  </a:moveTo>
                  <a:cubicBezTo>
                    <a:pt x="f7" y="f6"/>
                    <a:pt x="f6" y="f7"/>
                    <a:pt x="f6" y="f8"/>
                  </a:cubicBezTo>
                  <a:lnTo>
                    <a:pt x="f6" y="f9"/>
                  </a:lnTo>
                  <a:cubicBezTo>
                    <a:pt x="f6" y="f10"/>
                    <a:pt x="f7" y="f4"/>
                    <a:pt x="f5" y="f4"/>
                  </a:cubicBezTo>
                  <a:lnTo>
                    <a:pt x="f11" y="f4"/>
                  </a:lnTo>
                  <a:cubicBezTo>
                    <a:pt x="f12" y="f4"/>
                    <a:pt x="f13" y="f10"/>
                    <a:pt x="f13" y="f9"/>
                  </a:cubicBezTo>
                  <a:lnTo>
                    <a:pt x="f13" y="f8"/>
                  </a:lnTo>
                  <a:cubicBezTo>
                    <a:pt x="f13" y="f7"/>
                    <a:pt x="f12" y="f6"/>
                    <a:pt x="f11"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735;p57">
              <a:extLst>
                <a:ext uri="{FF2B5EF4-FFF2-40B4-BE49-F238E27FC236}">
                  <a16:creationId xmlns:a16="http://schemas.microsoft.com/office/drawing/2014/main" id="{8C7D668A-23AF-8052-218C-36B85E37457B}"/>
                </a:ext>
              </a:extLst>
            </p:cNvPr>
            <p:cNvSpPr/>
            <p:nvPr/>
          </p:nvSpPr>
          <p:spPr>
            <a:xfrm>
              <a:off x="820792" y="3384770"/>
              <a:ext cx="372746" cy="246677"/>
            </a:xfrm>
            <a:custGeom>
              <a:avLst/>
              <a:gdLst>
                <a:gd name="f0" fmla="val w"/>
                <a:gd name="f1" fmla="val h"/>
                <a:gd name="f2" fmla="val 0"/>
                <a:gd name="f3" fmla="val 12761"/>
                <a:gd name="f4" fmla="val 8445"/>
                <a:gd name="f5" fmla="val 6428"/>
                <a:gd name="f6" fmla="val 852"/>
                <a:gd name="f7" fmla="val 6648"/>
                <a:gd name="f8" fmla="val 6806"/>
                <a:gd name="f9" fmla="val 1009"/>
                <a:gd name="f10" fmla="val 6869"/>
                <a:gd name="f11" fmla="val 1261"/>
                <a:gd name="f12" fmla="val 1324"/>
                <a:gd name="f13" fmla="val 1513"/>
                <a:gd name="f14" fmla="val 1702"/>
                <a:gd name="f15" fmla="val 6176"/>
                <a:gd name="f16" fmla="val 6018"/>
                <a:gd name="f17" fmla="val 1576"/>
                <a:gd name="f18" fmla="val 5987"/>
                <a:gd name="f19" fmla="val 1041"/>
                <a:gd name="f20" fmla="val 2112"/>
                <a:gd name="f21" fmla="val 2742"/>
                <a:gd name="f22" fmla="val 3340"/>
                <a:gd name="f23" fmla="val 6396"/>
                <a:gd name="f24" fmla="val 914"/>
                <a:gd name="f25" fmla="val 10681"/>
                <a:gd name="f26" fmla="val 11878"/>
                <a:gd name="f27" fmla="val 9452"/>
                <a:gd name="f28" fmla="val 6333"/>
                <a:gd name="f29" fmla="val 1"/>
                <a:gd name="f30" fmla="val 5798"/>
                <a:gd name="f31" fmla="val 5325"/>
                <a:gd name="f32" fmla="val 347"/>
                <a:gd name="f33" fmla="val 5168"/>
                <a:gd name="f34" fmla="val 1292"/>
                <a:gd name="f35" fmla="val 1103"/>
                <a:gd name="f36" fmla="val 883"/>
                <a:gd name="f37" fmla="val 1198"/>
                <a:gd name="f38" fmla="val 820"/>
                <a:gd name="f39" fmla="val 1482"/>
                <a:gd name="f40" fmla="val 1040"/>
                <a:gd name="f41" fmla="val 6491"/>
                <a:gd name="f42" fmla="val 32"/>
                <a:gd name="f43" fmla="val 6459"/>
                <a:gd name="f44" fmla="val 64"/>
                <a:gd name="f45" fmla="val 7562"/>
                <a:gd name="f46" fmla="val 8444"/>
                <a:gd name="f47" fmla="val 3277"/>
                <a:gd name="f48" fmla="val 4159"/>
                <a:gd name="f49" fmla="val 4222"/>
                <a:gd name="f50" fmla="val 2647"/>
                <a:gd name="f51" fmla="val 5105"/>
                <a:gd name="f52" fmla="val 7342"/>
                <a:gd name="f53" fmla="val 7594"/>
                <a:gd name="f54" fmla="val 7783"/>
                <a:gd name="f55" fmla="val 5546"/>
                <a:gd name="f56" fmla="val 7247"/>
                <a:gd name="f57" fmla="val 7499"/>
                <a:gd name="f58" fmla="val 7688"/>
                <a:gd name="f59" fmla="val 10177"/>
                <a:gd name="f60" fmla="val 8602"/>
                <a:gd name="f61" fmla="val 8633"/>
                <a:gd name="f62" fmla="val 8665"/>
                <a:gd name="f63" fmla="val 9578"/>
                <a:gd name="f64" fmla="val 11815"/>
                <a:gd name="f65" fmla="val 12729"/>
                <a:gd name="f66" fmla="val 12760"/>
                <a:gd name="f67" fmla="val 11185"/>
                <a:gd name="f68" fmla="val 11437"/>
                <a:gd name="f69" fmla="val 11626"/>
                <a:gd name="f70" fmla="val 11847"/>
                <a:gd name="f71" fmla="val 1356"/>
                <a:gd name="f72" fmla="val 11910"/>
                <a:gd name="f73" fmla="val 1104"/>
                <a:gd name="f74" fmla="val 11689"/>
                <a:gd name="f75" fmla="val 7530"/>
                <a:gd name="f76" fmla="val 7373"/>
                <a:gd name="f77" fmla="val 6900"/>
                <a:gd name="f78" fmla="*/ f0 1 12761"/>
                <a:gd name="f79" fmla="*/ f1 1 8445"/>
                <a:gd name="f80" fmla="val f2"/>
                <a:gd name="f81" fmla="val f3"/>
                <a:gd name="f82" fmla="val f4"/>
                <a:gd name="f83" fmla="+- f82 0 f80"/>
                <a:gd name="f84" fmla="+- f81 0 f80"/>
                <a:gd name="f85" fmla="*/ f84 1 12761"/>
                <a:gd name="f86" fmla="*/ f83 1 8445"/>
                <a:gd name="f87" fmla="*/ f80 1 f85"/>
                <a:gd name="f88" fmla="*/ f81 1 f85"/>
                <a:gd name="f89" fmla="*/ f80 1 f86"/>
                <a:gd name="f90" fmla="*/ f82 1 f86"/>
                <a:gd name="f91" fmla="*/ f87 f78 1"/>
                <a:gd name="f92" fmla="*/ f88 f78 1"/>
                <a:gd name="f93" fmla="*/ f90 f79 1"/>
                <a:gd name="f94" fmla="*/ f89 f79 1"/>
              </a:gdLst>
              <a:ahLst/>
              <a:cxnLst>
                <a:cxn ang="3cd4">
                  <a:pos x="hc" y="t"/>
                </a:cxn>
                <a:cxn ang="0">
                  <a:pos x="r" y="vc"/>
                </a:cxn>
                <a:cxn ang="cd4">
                  <a:pos x="hc" y="b"/>
                </a:cxn>
                <a:cxn ang="cd2">
                  <a:pos x="l" y="vc"/>
                </a:cxn>
              </a:cxnLst>
              <a:rect l="f91" t="f94" r="f92" b="f93"/>
              <a:pathLst>
                <a:path w="12761" h="8445">
                  <a:moveTo>
                    <a:pt x="f5" y="f6"/>
                  </a:moveTo>
                  <a:cubicBezTo>
                    <a:pt x="f7" y="f6"/>
                    <a:pt x="f8" y="f9"/>
                    <a:pt x="f10" y="f11"/>
                  </a:cubicBezTo>
                  <a:lnTo>
                    <a:pt x="f10" y="f12"/>
                  </a:lnTo>
                  <a:cubicBezTo>
                    <a:pt x="f8" y="f13"/>
                    <a:pt x="f7" y="f14"/>
                    <a:pt x="f5" y="f14"/>
                  </a:cubicBezTo>
                  <a:cubicBezTo>
                    <a:pt x="f15" y="f14"/>
                    <a:pt x="f16" y="f17"/>
                    <a:pt x="f18" y="f12"/>
                  </a:cubicBezTo>
                  <a:lnTo>
                    <a:pt x="f18" y="f11"/>
                  </a:lnTo>
                  <a:cubicBezTo>
                    <a:pt x="f16" y="f19"/>
                    <a:pt x="f15" y="f6"/>
                    <a:pt x="f5" y="f6"/>
                  </a:cubicBezTo>
                  <a:close/>
                  <a:moveTo>
                    <a:pt x="f20" y="f21"/>
                  </a:moveTo>
                  <a:lnTo>
                    <a:pt x="f22" y="f23"/>
                  </a:lnTo>
                  <a:lnTo>
                    <a:pt x="f24" y="f23"/>
                  </a:lnTo>
                  <a:lnTo>
                    <a:pt x="f20" y="f21"/>
                  </a:lnTo>
                  <a:close/>
                  <a:moveTo>
                    <a:pt x="f25" y="f21"/>
                  </a:moveTo>
                  <a:lnTo>
                    <a:pt x="f26" y="f23"/>
                  </a:lnTo>
                  <a:lnTo>
                    <a:pt x="f27" y="f23"/>
                  </a:lnTo>
                  <a:lnTo>
                    <a:pt x="f25" y="f21"/>
                  </a:lnTo>
                  <a:close/>
                  <a:moveTo>
                    <a:pt x="f28" y="f29"/>
                  </a:moveTo>
                  <a:cubicBezTo>
                    <a:pt x="f30" y="f29"/>
                    <a:pt x="f31" y="f32"/>
                    <a:pt x="f33" y="f6"/>
                  </a:cubicBezTo>
                  <a:lnTo>
                    <a:pt x="f34" y="f6"/>
                  </a:lnTo>
                  <a:cubicBezTo>
                    <a:pt x="f35" y="f6"/>
                    <a:pt x="f24" y="f9"/>
                    <a:pt x="f36" y="f37"/>
                  </a:cubicBezTo>
                  <a:cubicBezTo>
                    <a:pt x="f38" y="f39"/>
                    <a:pt x="f40" y="f14"/>
                    <a:pt x="f34" y="f14"/>
                  </a:cubicBezTo>
                  <a:lnTo>
                    <a:pt x="f17" y="f14"/>
                  </a:lnTo>
                  <a:cubicBezTo>
                    <a:pt x="f29" y="f41"/>
                    <a:pt x="f42" y="f28"/>
                    <a:pt x="f42" y="f43"/>
                  </a:cubicBezTo>
                  <a:cubicBezTo>
                    <a:pt x="f44" y="f45"/>
                    <a:pt x="f9" y="f46"/>
                    <a:pt x="f20" y="f46"/>
                  </a:cubicBezTo>
                  <a:cubicBezTo>
                    <a:pt x="f47" y="f46"/>
                    <a:pt x="f48" y="f45"/>
                    <a:pt x="f48" y="f43"/>
                  </a:cubicBezTo>
                  <a:cubicBezTo>
                    <a:pt x="f48" y="f28"/>
                    <a:pt x="f49" y="f41"/>
                    <a:pt x="f50" y="f14"/>
                  </a:cubicBezTo>
                  <a:lnTo>
                    <a:pt x="f51" y="f14"/>
                  </a:lnTo>
                  <a:lnTo>
                    <a:pt x="f51" y="f52"/>
                  </a:lnTo>
                  <a:cubicBezTo>
                    <a:pt x="f51" y="f53"/>
                    <a:pt x="f31" y="f54"/>
                    <a:pt x="f55" y="f54"/>
                  </a:cubicBezTo>
                  <a:lnTo>
                    <a:pt x="f56" y="f54"/>
                  </a:lnTo>
                  <a:cubicBezTo>
                    <a:pt x="f57" y="f54"/>
                    <a:pt x="f58" y="f53"/>
                    <a:pt x="f58" y="f52"/>
                  </a:cubicBezTo>
                  <a:lnTo>
                    <a:pt x="f58" y="f14"/>
                  </a:lnTo>
                  <a:lnTo>
                    <a:pt x="f59" y="f14"/>
                  </a:lnTo>
                  <a:cubicBezTo>
                    <a:pt x="f60" y="f41"/>
                    <a:pt x="f61" y="f28"/>
                    <a:pt x="f61" y="f43"/>
                  </a:cubicBezTo>
                  <a:cubicBezTo>
                    <a:pt x="f62" y="f45"/>
                    <a:pt x="f63" y="f46"/>
                    <a:pt x="f25" y="f46"/>
                  </a:cubicBezTo>
                  <a:cubicBezTo>
                    <a:pt x="f64" y="f46"/>
                    <a:pt x="f65" y="f45"/>
                    <a:pt x="f65" y="f43"/>
                  </a:cubicBezTo>
                  <a:cubicBezTo>
                    <a:pt x="f65" y="f28"/>
                    <a:pt x="f66" y="f41"/>
                    <a:pt x="f67" y="f14"/>
                  </a:cubicBezTo>
                  <a:lnTo>
                    <a:pt x="f68" y="f14"/>
                  </a:lnTo>
                  <a:cubicBezTo>
                    <a:pt x="f69" y="f14"/>
                    <a:pt x="f64" y="f17"/>
                    <a:pt x="f70" y="f71"/>
                  </a:cubicBezTo>
                  <a:cubicBezTo>
                    <a:pt x="f72" y="f73"/>
                    <a:pt x="f74" y="f6"/>
                    <a:pt x="f68" y="f6"/>
                  </a:cubicBezTo>
                  <a:lnTo>
                    <a:pt x="f75" y="f6"/>
                  </a:lnTo>
                  <a:cubicBezTo>
                    <a:pt x="f76" y="f32"/>
                    <a:pt x="f77" y="f29"/>
                    <a:pt x="f28" y="f29"/>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736;p57">
            <a:extLst>
              <a:ext uri="{FF2B5EF4-FFF2-40B4-BE49-F238E27FC236}">
                <a16:creationId xmlns:a16="http://schemas.microsoft.com/office/drawing/2014/main" id="{13D74338-9DE5-00DD-46E5-98DB5C8F5047}"/>
              </a:ext>
            </a:extLst>
          </p:cNvPr>
          <p:cNvGrpSpPr/>
          <p:nvPr/>
        </p:nvGrpSpPr>
        <p:grpSpPr>
          <a:xfrm>
            <a:off x="854470" y="1978834"/>
            <a:ext cx="305391" cy="338602"/>
            <a:chOff x="854470" y="1978834"/>
            <a:chExt cx="305391" cy="338602"/>
          </a:xfrm>
        </p:grpSpPr>
        <p:sp>
          <p:nvSpPr>
            <p:cNvPr id="26" name="Google Shape;737;p57">
              <a:extLst>
                <a:ext uri="{FF2B5EF4-FFF2-40B4-BE49-F238E27FC236}">
                  <a16:creationId xmlns:a16="http://schemas.microsoft.com/office/drawing/2014/main" id="{037A1456-B762-027C-C042-8B89AABF3C98}"/>
                </a:ext>
              </a:extLst>
            </p:cNvPr>
            <p:cNvSpPr/>
            <p:nvPr/>
          </p:nvSpPr>
          <p:spPr>
            <a:xfrm>
              <a:off x="1073130" y="2038453"/>
              <a:ext cx="39767" cy="19888"/>
            </a:xfrm>
            <a:custGeom>
              <a:avLst/>
              <a:gdLst>
                <a:gd name="f0" fmla="val w"/>
                <a:gd name="f1" fmla="val h"/>
                <a:gd name="f2" fmla="val 0"/>
                <a:gd name="f3" fmla="val 2259"/>
                <a:gd name="f4" fmla="val 1130"/>
                <a:gd name="f5" fmla="val 566"/>
                <a:gd name="f6" fmla="val 253"/>
                <a:gd name="f7" fmla="val 567"/>
                <a:gd name="f8" fmla="val 877"/>
                <a:gd name="f9" fmla="val 1696"/>
                <a:gd name="f10" fmla="val 2006"/>
                <a:gd name="f11" fmla="*/ f0 1 2259"/>
                <a:gd name="f12" fmla="*/ f1 1 1130"/>
                <a:gd name="f13" fmla="val f2"/>
                <a:gd name="f14" fmla="val f3"/>
                <a:gd name="f15" fmla="val f4"/>
                <a:gd name="f16" fmla="+- f15 0 f13"/>
                <a:gd name="f17" fmla="+- f14 0 f13"/>
                <a:gd name="f18" fmla="*/ f17 1 2259"/>
                <a:gd name="f19" fmla="*/ f16 1 113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259" h="1130">
                  <a:moveTo>
                    <a:pt x="f5" y="f2"/>
                  </a:moveTo>
                  <a:cubicBezTo>
                    <a:pt x="f6" y="f2"/>
                    <a:pt x="f2" y="f6"/>
                    <a:pt x="f2" y="f7"/>
                  </a:cubicBezTo>
                  <a:cubicBezTo>
                    <a:pt x="f2" y="f8"/>
                    <a:pt x="f6" y="f4"/>
                    <a:pt x="f5" y="f4"/>
                  </a:cubicBezTo>
                  <a:lnTo>
                    <a:pt x="f9" y="f4"/>
                  </a:lnTo>
                  <a:cubicBezTo>
                    <a:pt x="f10" y="f4"/>
                    <a:pt x="f3" y="f8"/>
                    <a:pt x="f3" y="f7"/>
                  </a:cubicBezTo>
                  <a:cubicBezTo>
                    <a:pt x="f3" y="f6"/>
                    <a:pt x="f10" y="f2"/>
                    <a:pt x="f9"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7" name="Google Shape;738;p57">
              <a:extLst>
                <a:ext uri="{FF2B5EF4-FFF2-40B4-BE49-F238E27FC236}">
                  <a16:creationId xmlns:a16="http://schemas.microsoft.com/office/drawing/2014/main" id="{72295D0A-FC37-BADD-1586-552089E0796B}"/>
                </a:ext>
              </a:extLst>
            </p:cNvPr>
            <p:cNvSpPr/>
            <p:nvPr/>
          </p:nvSpPr>
          <p:spPr>
            <a:xfrm>
              <a:off x="972299" y="1978834"/>
              <a:ext cx="32671" cy="39767"/>
            </a:xfrm>
            <a:custGeom>
              <a:avLst/>
              <a:gdLst>
                <a:gd name="f0" fmla="val w"/>
                <a:gd name="f1" fmla="val h"/>
                <a:gd name="f2" fmla="val 0"/>
                <a:gd name="f3" fmla="val 1856"/>
                <a:gd name="f4" fmla="val 2259"/>
                <a:gd name="f5" fmla="val 647"/>
                <a:gd name="f6" fmla="val 1"/>
                <a:gd name="f7" fmla="val 562"/>
                <a:gd name="f8" fmla="val 476"/>
                <a:gd name="f9" fmla="val 20"/>
                <a:gd name="f10" fmla="val 395"/>
                <a:gd name="f11" fmla="val 60"/>
                <a:gd name="f12" fmla="val 115"/>
                <a:gd name="f13" fmla="val 198"/>
                <a:gd name="f14" fmla="val 539"/>
                <a:gd name="f15" fmla="val 142"/>
                <a:gd name="f16" fmla="val 819"/>
                <a:gd name="f17" fmla="val 705"/>
                <a:gd name="f18" fmla="val 1948"/>
                <a:gd name="f19" fmla="val 806"/>
                <a:gd name="f20" fmla="val 2144"/>
                <a:gd name="f21" fmla="val 1004"/>
                <a:gd name="f22" fmla="val 1211"/>
                <a:gd name="f23" fmla="val 1296"/>
                <a:gd name="f24" fmla="val 1383"/>
                <a:gd name="f25" fmla="val 2239"/>
                <a:gd name="f26" fmla="val 1464"/>
                <a:gd name="f27" fmla="val 2198"/>
                <a:gd name="f28" fmla="val 1744"/>
                <a:gd name="f29" fmla="val 2059"/>
                <a:gd name="f30" fmla="val 1722"/>
                <a:gd name="f31" fmla="val 1717"/>
                <a:gd name="f32" fmla="val 1442"/>
                <a:gd name="f33" fmla="val 1151"/>
                <a:gd name="f34" fmla="val 313"/>
                <a:gd name="f35" fmla="val 1053"/>
                <a:gd name="f36" fmla="val 114"/>
                <a:gd name="f37" fmla="val 853"/>
                <a:gd name="f38" fmla="*/ f0 1 1856"/>
                <a:gd name="f39" fmla="*/ f1 1 2259"/>
                <a:gd name="f40" fmla="val f2"/>
                <a:gd name="f41" fmla="val f3"/>
                <a:gd name="f42" fmla="val f4"/>
                <a:gd name="f43" fmla="+- f42 0 f40"/>
                <a:gd name="f44" fmla="+- f41 0 f40"/>
                <a:gd name="f45" fmla="*/ f44 1 1856"/>
                <a:gd name="f46" fmla="*/ f43 1 225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856" h="2259">
                  <a:moveTo>
                    <a:pt x="f5" y="f6"/>
                  </a:moveTo>
                  <a:cubicBezTo>
                    <a:pt x="f7" y="f6"/>
                    <a:pt x="f8" y="f9"/>
                    <a:pt x="f10" y="f11"/>
                  </a:cubicBezTo>
                  <a:cubicBezTo>
                    <a:pt x="f12" y="f13"/>
                    <a:pt x="f6" y="f14"/>
                    <a:pt x="f15" y="f16"/>
                  </a:cubicBezTo>
                  <a:lnTo>
                    <a:pt x="f17" y="f18"/>
                  </a:lnTo>
                  <a:cubicBezTo>
                    <a:pt x="f19" y="f20"/>
                    <a:pt x="f21" y="f4"/>
                    <a:pt x="f22" y="f4"/>
                  </a:cubicBezTo>
                  <a:cubicBezTo>
                    <a:pt x="f23" y="f4"/>
                    <a:pt x="f24" y="f25"/>
                    <a:pt x="f26" y="f27"/>
                  </a:cubicBezTo>
                  <a:cubicBezTo>
                    <a:pt x="f28" y="f29"/>
                    <a:pt x="f3" y="f30"/>
                    <a:pt x="f31" y="f32"/>
                  </a:cubicBezTo>
                  <a:lnTo>
                    <a:pt x="f33" y="f34"/>
                  </a:lnTo>
                  <a:cubicBezTo>
                    <a:pt x="f35" y="f36"/>
                    <a:pt x="f37"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8" name="Google Shape;739;p57">
              <a:extLst>
                <a:ext uri="{FF2B5EF4-FFF2-40B4-BE49-F238E27FC236}">
                  <a16:creationId xmlns:a16="http://schemas.microsoft.com/office/drawing/2014/main" id="{3048764F-B2CC-1442-7658-D49C53B70665}"/>
                </a:ext>
              </a:extLst>
            </p:cNvPr>
            <p:cNvSpPr/>
            <p:nvPr/>
          </p:nvSpPr>
          <p:spPr>
            <a:xfrm>
              <a:off x="1041903" y="1978834"/>
              <a:ext cx="32671" cy="39767"/>
            </a:xfrm>
            <a:custGeom>
              <a:avLst/>
              <a:gdLst>
                <a:gd name="f0" fmla="val w"/>
                <a:gd name="f1" fmla="val h"/>
                <a:gd name="f2" fmla="val 0"/>
                <a:gd name="f3" fmla="val 1856"/>
                <a:gd name="f4" fmla="val 2259"/>
                <a:gd name="f5" fmla="val 1210"/>
                <a:gd name="f6" fmla="val 1"/>
                <a:gd name="f7" fmla="val 1003"/>
                <a:gd name="f8" fmla="val 803"/>
                <a:gd name="f9" fmla="val 114"/>
                <a:gd name="f10" fmla="val 705"/>
                <a:gd name="f11" fmla="val 313"/>
                <a:gd name="f12" fmla="val 139"/>
                <a:gd name="f13" fmla="val 1442"/>
                <a:gd name="f14" fmla="val 1719"/>
                <a:gd name="f15" fmla="val 115"/>
                <a:gd name="f16" fmla="val 2059"/>
                <a:gd name="f17" fmla="val 392"/>
                <a:gd name="f18" fmla="val 2198"/>
                <a:gd name="f19" fmla="val 474"/>
                <a:gd name="f20" fmla="val 2239"/>
                <a:gd name="f21" fmla="val 561"/>
                <a:gd name="f22" fmla="val 646"/>
                <a:gd name="f23" fmla="val 852"/>
                <a:gd name="f24" fmla="val 1051"/>
                <a:gd name="f25" fmla="val 2144"/>
                <a:gd name="f26" fmla="val 1151"/>
                <a:gd name="f27" fmla="val 1948"/>
                <a:gd name="f28" fmla="val 1714"/>
                <a:gd name="f29" fmla="val 819"/>
                <a:gd name="f30" fmla="val 539"/>
                <a:gd name="f31" fmla="val 1741"/>
                <a:gd name="f32" fmla="val 198"/>
                <a:gd name="f33" fmla="val 1461"/>
                <a:gd name="f34" fmla="val 60"/>
                <a:gd name="f35" fmla="val 1381"/>
                <a:gd name="f36" fmla="val 20"/>
                <a:gd name="f37" fmla="val 1295"/>
                <a:gd name="f38" fmla="*/ f0 1 1856"/>
                <a:gd name="f39" fmla="*/ f1 1 2259"/>
                <a:gd name="f40" fmla="val f2"/>
                <a:gd name="f41" fmla="val f3"/>
                <a:gd name="f42" fmla="val f4"/>
                <a:gd name="f43" fmla="+- f42 0 f40"/>
                <a:gd name="f44" fmla="+- f41 0 f40"/>
                <a:gd name="f45" fmla="*/ f44 1 1856"/>
                <a:gd name="f46" fmla="*/ f43 1 225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856" h="2259">
                  <a:moveTo>
                    <a:pt x="f5" y="f6"/>
                  </a:moveTo>
                  <a:cubicBezTo>
                    <a:pt x="f7" y="f6"/>
                    <a:pt x="f8" y="f9"/>
                    <a:pt x="f10" y="f11"/>
                  </a:cubicBezTo>
                  <a:lnTo>
                    <a:pt x="f12" y="f13"/>
                  </a:lnTo>
                  <a:cubicBezTo>
                    <a:pt x="f6" y="f14"/>
                    <a:pt x="f15" y="f16"/>
                    <a:pt x="f17" y="f18"/>
                  </a:cubicBezTo>
                  <a:cubicBezTo>
                    <a:pt x="f19" y="f20"/>
                    <a:pt x="f21" y="f4"/>
                    <a:pt x="f22" y="f4"/>
                  </a:cubicBezTo>
                  <a:cubicBezTo>
                    <a:pt x="f23" y="f4"/>
                    <a:pt x="f24" y="f25"/>
                    <a:pt x="f26" y="f27"/>
                  </a:cubicBezTo>
                  <a:lnTo>
                    <a:pt x="f28" y="f29"/>
                  </a:lnTo>
                  <a:cubicBezTo>
                    <a:pt x="f3" y="f30"/>
                    <a:pt x="f31" y="f32"/>
                    <a:pt x="f33" y="f34"/>
                  </a:cubicBezTo>
                  <a:cubicBezTo>
                    <a:pt x="f35" y="f36"/>
                    <a:pt x="f37"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9" name="Google Shape;740;p57">
              <a:extLst>
                <a:ext uri="{FF2B5EF4-FFF2-40B4-BE49-F238E27FC236}">
                  <a16:creationId xmlns:a16="http://schemas.microsoft.com/office/drawing/2014/main" id="{BF623593-7942-DBD9-4897-C07517DA7C92}"/>
                </a:ext>
              </a:extLst>
            </p:cNvPr>
            <p:cNvSpPr/>
            <p:nvPr/>
          </p:nvSpPr>
          <p:spPr>
            <a:xfrm>
              <a:off x="933986" y="2038453"/>
              <a:ext cx="39785" cy="19888"/>
            </a:xfrm>
            <a:custGeom>
              <a:avLst/>
              <a:gdLst>
                <a:gd name="f0" fmla="val w"/>
                <a:gd name="f1" fmla="val h"/>
                <a:gd name="f2" fmla="val 0"/>
                <a:gd name="f3" fmla="val 2260"/>
                <a:gd name="f4" fmla="val 1130"/>
                <a:gd name="f5" fmla="val 567"/>
                <a:gd name="f6" fmla="val 254"/>
                <a:gd name="f7" fmla="val 1"/>
                <a:gd name="f8" fmla="val 253"/>
                <a:gd name="f9" fmla="val 877"/>
                <a:gd name="f10" fmla="val 1696"/>
                <a:gd name="f11" fmla="val 2006"/>
                <a:gd name="f12" fmla="val 2259"/>
                <a:gd name="f13" fmla="*/ f0 1 2260"/>
                <a:gd name="f14" fmla="*/ f1 1 1130"/>
                <a:gd name="f15" fmla="val f2"/>
                <a:gd name="f16" fmla="val f3"/>
                <a:gd name="f17" fmla="val f4"/>
                <a:gd name="f18" fmla="+- f17 0 f15"/>
                <a:gd name="f19" fmla="+- f16 0 f15"/>
                <a:gd name="f20" fmla="*/ f19 1 2260"/>
                <a:gd name="f21" fmla="*/ f18 1 113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260" h="1130">
                  <a:moveTo>
                    <a:pt x="f5" y="f2"/>
                  </a:moveTo>
                  <a:cubicBezTo>
                    <a:pt x="f6" y="f2"/>
                    <a:pt x="f7" y="f8"/>
                    <a:pt x="f7" y="f5"/>
                  </a:cubicBezTo>
                  <a:cubicBezTo>
                    <a:pt x="f7" y="f9"/>
                    <a:pt x="f6" y="f4"/>
                    <a:pt x="f5" y="f4"/>
                  </a:cubicBezTo>
                  <a:lnTo>
                    <a:pt x="f10" y="f4"/>
                  </a:lnTo>
                  <a:cubicBezTo>
                    <a:pt x="f11" y="f4"/>
                    <a:pt x="f12" y="f9"/>
                    <a:pt x="f12" y="f5"/>
                  </a:cubicBezTo>
                  <a:cubicBezTo>
                    <a:pt x="f12" y="f8"/>
                    <a:pt x="f11" y="f2"/>
                    <a:pt x="f10"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0" name="Google Shape;741;p57">
              <a:extLst>
                <a:ext uri="{FF2B5EF4-FFF2-40B4-BE49-F238E27FC236}">
                  <a16:creationId xmlns:a16="http://schemas.microsoft.com/office/drawing/2014/main" id="{0326B22B-9B03-A759-0946-78BAC15A9030}"/>
                </a:ext>
              </a:extLst>
            </p:cNvPr>
            <p:cNvSpPr/>
            <p:nvPr/>
          </p:nvSpPr>
          <p:spPr>
            <a:xfrm>
              <a:off x="854470" y="2138525"/>
              <a:ext cx="59655" cy="178911"/>
            </a:xfrm>
            <a:custGeom>
              <a:avLst/>
              <a:gdLst>
                <a:gd name="f0" fmla="val w"/>
                <a:gd name="f1" fmla="val h"/>
                <a:gd name="f2" fmla="val 0"/>
                <a:gd name="f3" fmla="val 3389"/>
                <a:gd name="f4" fmla="val 10164"/>
                <a:gd name="f5" fmla="val 567"/>
                <a:gd name="f6" fmla="val 1"/>
                <a:gd name="f7" fmla="val 254"/>
                <a:gd name="f8" fmla="val 251"/>
                <a:gd name="f9" fmla="val 564"/>
                <a:gd name="f10" fmla="val 9598"/>
                <a:gd name="f11" fmla="val 9911"/>
                <a:gd name="f12" fmla="val 2825"/>
                <a:gd name="f13" fmla="val 3136"/>
                <a:gd name="f14" fmla="*/ f0 1 3389"/>
                <a:gd name="f15" fmla="*/ f1 1 10164"/>
                <a:gd name="f16" fmla="val f2"/>
                <a:gd name="f17" fmla="val f3"/>
                <a:gd name="f18" fmla="val f4"/>
                <a:gd name="f19" fmla="+- f18 0 f16"/>
                <a:gd name="f20" fmla="+- f17 0 f16"/>
                <a:gd name="f21" fmla="*/ f20 1 3389"/>
                <a:gd name="f22" fmla="*/ f19 1 1016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389" h="10164">
                  <a:moveTo>
                    <a:pt x="f5" y="f6"/>
                  </a:moveTo>
                  <a:cubicBezTo>
                    <a:pt x="f7" y="f6"/>
                    <a:pt x="f6" y="f8"/>
                    <a:pt x="f6" y="f9"/>
                  </a:cubicBezTo>
                  <a:lnTo>
                    <a:pt x="f6" y="f10"/>
                  </a:lnTo>
                  <a:cubicBezTo>
                    <a:pt x="f6" y="f11"/>
                    <a:pt x="f7" y="f4"/>
                    <a:pt x="f5" y="f4"/>
                  </a:cubicBezTo>
                  <a:lnTo>
                    <a:pt x="f12" y="f4"/>
                  </a:lnTo>
                  <a:cubicBezTo>
                    <a:pt x="f13" y="f4"/>
                    <a:pt x="f3" y="f11"/>
                    <a:pt x="f3" y="f10"/>
                  </a:cubicBezTo>
                  <a:lnTo>
                    <a:pt x="f3" y="f9"/>
                  </a:lnTo>
                  <a:cubicBezTo>
                    <a:pt x="f3" y="f8"/>
                    <a:pt x="f13" y="f6"/>
                    <a:pt x="f12"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1" name="Google Shape;742;p57">
              <a:extLst>
                <a:ext uri="{FF2B5EF4-FFF2-40B4-BE49-F238E27FC236}">
                  <a16:creationId xmlns:a16="http://schemas.microsoft.com/office/drawing/2014/main" id="{D7FAA216-336D-D564-C875-539B5A6674A1}"/>
                </a:ext>
              </a:extLst>
            </p:cNvPr>
            <p:cNvSpPr/>
            <p:nvPr/>
          </p:nvSpPr>
          <p:spPr>
            <a:xfrm>
              <a:off x="933986" y="2039139"/>
              <a:ext cx="225875" cy="278297"/>
            </a:xfrm>
            <a:custGeom>
              <a:avLst/>
              <a:gdLst>
                <a:gd name="f0" fmla="val w"/>
                <a:gd name="f1" fmla="val h"/>
                <a:gd name="f2" fmla="val 0"/>
                <a:gd name="f3" fmla="val 12832"/>
                <a:gd name="f4" fmla="val 15810"/>
                <a:gd name="f5" fmla="val 3954"/>
                <a:gd name="f6" fmla="val 1"/>
                <a:gd name="f7" fmla="val 3641"/>
                <a:gd name="f8" fmla="val 3388"/>
                <a:gd name="f9" fmla="val 254"/>
                <a:gd name="f10" fmla="val 564"/>
                <a:gd name="f11" fmla="val 1871"/>
                <a:gd name="f12" fmla="val 2879"/>
                <a:gd name="f13" fmla="val 4225"/>
                <a:gd name="f14" fmla="val 1922"/>
                <a:gd name="f15" fmla="val 5186"/>
                <a:gd name="f16" fmla="val 1274"/>
                <a:gd name="f17" fmla="val 5830"/>
                <a:gd name="f18" fmla="val 723"/>
                <a:gd name="f19" fmla="val 6065"/>
                <a:gd name="f20" fmla="val 6427"/>
                <a:gd name="f21" fmla="val 14897"/>
                <a:gd name="f22" fmla="val 1109"/>
                <a:gd name="f23" fmla="val 15268"/>
                <a:gd name="f24" fmla="val 2515"/>
                <a:gd name="f25" fmla="val 4659"/>
                <a:gd name="f26" fmla="val 8351"/>
                <a:gd name="f27" fmla="val 9567"/>
                <a:gd name="f28" fmla="val 10516"/>
                <a:gd name="f29" fmla="val 14680"/>
                <a:gd name="f30" fmla="val 10046"/>
                <a:gd name="f31" fmla="val 13491"/>
                <a:gd name="f32" fmla="val 11019"/>
                <a:gd name="f33" fmla="val 13226"/>
                <a:gd name="f34" fmla="val 11546"/>
                <a:gd name="f35" fmla="val 12172"/>
                <a:gd name="f36" fmla="val 11175"/>
                <a:gd name="f37" fmla="val 11233"/>
                <a:gd name="f38" fmla="val 12386"/>
                <a:gd name="f39" fmla="val 10901"/>
                <a:gd name="f40" fmla="val 9408"/>
                <a:gd name="f41" fmla="val 11992"/>
                <a:gd name="f42" fmla="val 8468"/>
                <a:gd name="f43" fmla="val 12314"/>
                <a:gd name="f44" fmla="val 8107"/>
                <a:gd name="f45" fmla="val 12467"/>
                <a:gd name="f46" fmla="val 7625"/>
                <a:gd name="f47" fmla="val 12410"/>
                <a:gd name="f48" fmla="val 7143"/>
                <a:gd name="f49" fmla="val 12311"/>
                <a:gd name="f50" fmla="val 6267"/>
                <a:gd name="f51" fmla="val 11495"/>
                <a:gd name="f52" fmla="val 5647"/>
                <a:gd name="f53" fmla="val 10612"/>
                <a:gd name="f54" fmla="val 6213"/>
                <a:gd name="f55" fmla="val 6586"/>
                <a:gd name="f56" fmla="val 4975"/>
                <a:gd name="f57" fmla="val 6785"/>
                <a:gd name="f58" fmla="val 3081"/>
                <a:gd name="f59" fmla="val 6776"/>
                <a:gd name="f60" fmla="val 2307"/>
                <a:gd name="f61" fmla="val 6761"/>
                <a:gd name="f62" fmla="val 1027"/>
                <a:gd name="f63" fmla="val 5701"/>
                <a:gd name="f64" fmla="val 4418"/>
                <a:gd name="f65" fmla="*/ f0 1 12832"/>
                <a:gd name="f66" fmla="*/ f1 1 15810"/>
                <a:gd name="f67" fmla="val f2"/>
                <a:gd name="f68" fmla="val f3"/>
                <a:gd name="f69" fmla="val f4"/>
                <a:gd name="f70" fmla="+- f69 0 f67"/>
                <a:gd name="f71" fmla="+- f68 0 f67"/>
                <a:gd name="f72" fmla="*/ f71 1 12832"/>
                <a:gd name="f73" fmla="*/ f70 1 15810"/>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2832" h="15810">
                  <a:moveTo>
                    <a:pt x="f5" y="f6"/>
                  </a:moveTo>
                  <a:cubicBezTo>
                    <a:pt x="f7" y="f6"/>
                    <a:pt x="f8" y="f9"/>
                    <a:pt x="f8" y="f10"/>
                  </a:cubicBezTo>
                  <a:cubicBezTo>
                    <a:pt x="f8" y="f11"/>
                    <a:pt x="f12" y="f13"/>
                    <a:pt x="f14" y="f15"/>
                  </a:cubicBezTo>
                  <a:cubicBezTo>
                    <a:pt x="f16" y="f17"/>
                    <a:pt x="f18" y="f19"/>
                    <a:pt x="f6" y="f20"/>
                  </a:cubicBezTo>
                  <a:lnTo>
                    <a:pt x="f6" y="f21"/>
                  </a:lnTo>
                  <a:cubicBezTo>
                    <a:pt x="f22" y="f23"/>
                    <a:pt x="f24" y="f4"/>
                    <a:pt x="f25" y="f4"/>
                  </a:cubicBezTo>
                  <a:lnTo>
                    <a:pt x="f26" y="f4"/>
                  </a:lnTo>
                  <a:cubicBezTo>
                    <a:pt x="f27" y="f4"/>
                    <a:pt x="f28" y="f29"/>
                    <a:pt x="f30" y="f31"/>
                  </a:cubicBezTo>
                  <a:cubicBezTo>
                    <a:pt x="f32" y="f33"/>
                    <a:pt x="f34" y="f35"/>
                    <a:pt x="f36" y="f37"/>
                  </a:cubicBezTo>
                  <a:cubicBezTo>
                    <a:pt x="f38" y="f39"/>
                    <a:pt x="f3" y="f40"/>
                    <a:pt x="f41" y="f42"/>
                  </a:cubicBezTo>
                  <a:cubicBezTo>
                    <a:pt x="f43" y="f44"/>
                    <a:pt x="f45" y="f46"/>
                    <a:pt x="f47" y="f48"/>
                  </a:cubicBezTo>
                  <a:cubicBezTo>
                    <a:pt x="f49" y="f50"/>
                    <a:pt x="f51" y="f52"/>
                    <a:pt x="f53" y="f52"/>
                  </a:cubicBezTo>
                  <a:lnTo>
                    <a:pt x="f54" y="f52"/>
                  </a:lnTo>
                  <a:cubicBezTo>
                    <a:pt x="f55" y="f56"/>
                    <a:pt x="f57" y="f58"/>
                    <a:pt x="f59" y="f60"/>
                  </a:cubicBezTo>
                  <a:cubicBezTo>
                    <a:pt x="f61" y="f62"/>
                    <a:pt x="f63" y="f6"/>
                    <a:pt x="f64"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32" name="Grupo 12">
            <a:extLst>
              <a:ext uri="{FF2B5EF4-FFF2-40B4-BE49-F238E27FC236}">
                <a16:creationId xmlns:a16="http://schemas.microsoft.com/office/drawing/2014/main" id="{E1697169-0434-373F-0FE5-7094643E085C}"/>
              </a:ext>
            </a:extLst>
          </p:cNvPr>
          <p:cNvGrpSpPr/>
          <p:nvPr/>
        </p:nvGrpSpPr>
        <p:grpSpPr>
          <a:xfrm>
            <a:off x="3768663" y="1951411"/>
            <a:ext cx="1684827" cy="2555985"/>
            <a:chOff x="3768663" y="1951411"/>
            <a:chExt cx="1684827" cy="2555985"/>
          </a:xfrm>
        </p:grpSpPr>
        <p:sp>
          <p:nvSpPr>
            <p:cNvPr id="33" name="Rectángulo 11">
              <a:extLst>
                <a:ext uri="{FF2B5EF4-FFF2-40B4-BE49-F238E27FC236}">
                  <a16:creationId xmlns:a16="http://schemas.microsoft.com/office/drawing/2014/main" id="{BD07B245-08E0-B471-4E67-5B7A44A8186B}"/>
                </a:ext>
              </a:extLst>
            </p:cNvPr>
            <p:cNvSpPr/>
            <p:nvPr/>
          </p:nvSpPr>
          <p:spPr>
            <a:xfrm>
              <a:off x="4579936" y="2961430"/>
              <a:ext cx="85725" cy="1132886"/>
            </a:xfrm>
            <a:prstGeom prst="rect">
              <a:avLst/>
            </a:prstGeom>
            <a:solidFill>
              <a:srgbClr val="9EC33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34" name="Freeform 5">
              <a:extLst>
                <a:ext uri="{FF2B5EF4-FFF2-40B4-BE49-F238E27FC236}">
                  <a16:creationId xmlns:a16="http://schemas.microsoft.com/office/drawing/2014/main" id="{F5AC7072-D832-B928-D29E-50394BBE744D}"/>
                </a:ext>
              </a:extLst>
            </p:cNvPr>
            <p:cNvSpPr/>
            <p:nvPr/>
          </p:nvSpPr>
          <p:spPr>
            <a:xfrm>
              <a:off x="3833082" y="3986701"/>
              <a:ext cx="1579561" cy="520695"/>
            </a:xfrm>
            <a:custGeom>
              <a:avLst/>
              <a:gdLst>
                <a:gd name="f0" fmla="val 10800000"/>
                <a:gd name="f1" fmla="val 5400000"/>
                <a:gd name="f2" fmla="val 180"/>
                <a:gd name="f3" fmla="val w"/>
                <a:gd name="f4" fmla="val h"/>
                <a:gd name="f5" fmla="val 0"/>
                <a:gd name="f6" fmla="val 417"/>
                <a:gd name="f7" fmla="val 137"/>
                <a:gd name="f8" fmla="val 399"/>
                <a:gd name="f9" fmla="val 136"/>
                <a:gd name="f10" fmla="val 381"/>
                <a:gd name="f11" fmla="val 363"/>
                <a:gd name="f12" fmla="val 243"/>
                <a:gd name="f13" fmla="val 123"/>
                <a:gd name="f14" fmla="val 4"/>
                <a:gd name="f15" fmla="val 3"/>
                <a:gd name="f16" fmla="val 1"/>
                <a:gd name="f17" fmla="val 36"/>
                <a:gd name="f18" fmla="val 111"/>
                <a:gd name="f19" fmla="val 65"/>
                <a:gd name="f20" fmla="val 79"/>
                <a:gd name="f21" fmla="val 99"/>
                <a:gd name="f22" fmla="val 52"/>
                <a:gd name="f23" fmla="val 113"/>
                <a:gd name="f24" fmla="val 40"/>
                <a:gd name="f25" fmla="val 128"/>
                <a:gd name="f26" fmla="val 29"/>
                <a:gd name="f27" fmla="val 145"/>
                <a:gd name="f28" fmla="val 21"/>
                <a:gd name="f29" fmla="val 188"/>
                <a:gd name="f30" fmla="val 230"/>
                <a:gd name="f31" fmla="val 273"/>
                <a:gd name="f32" fmla="val 23"/>
                <a:gd name="f33" fmla="val 308"/>
                <a:gd name="f34" fmla="val 41"/>
                <a:gd name="f35" fmla="val 336"/>
                <a:gd name="f36" fmla="val 69"/>
                <a:gd name="f37" fmla="val 366"/>
                <a:gd name="f38" fmla="val 95"/>
                <a:gd name="f39" fmla="val 382"/>
                <a:gd name="f40" fmla="val 109"/>
                <a:gd name="f41" fmla="val 398"/>
                <a:gd name="f42" fmla="val 124"/>
                <a:gd name="f43" fmla="val 135"/>
                <a:gd name="f44" fmla="+- 0 0 -90"/>
                <a:gd name="f45" fmla="*/ f3 1 417"/>
                <a:gd name="f46" fmla="*/ f4 1 137"/>
                <a:gd name="f47" fmla="val f5"/>
                <a:gd name="f48" fmla="val f6"/>
                <a:gd name="f49" fmla="val f7"/>
                <a:gd name="f50" fmla="*/ f44 f0 1"/>
                <a:gd name="f51" fmla="+- f49 0 f47"/>
                <a:gd name="f52" fmla="+- f48 0 f47"/>
                <a:gd name="f53" fmla="*/ f50 1 f2"/>
                <a:gd name="f54" fmla="*/ f52 1 417"/>
                <a:gd name="f55" fmla="*/ f51 1 137"/>
                <a:gd name="f56" fmla="*/ 417 f52 1"/>
                <a:gd name="f57" fmla="*/ 137 f51 1"/>
                <a:gd name="f58" fmla="*/ 363 f52 1"/>
                <a:gd name="f59" fmla="*/ 136 f51 1"/>
                <a:gd name="f60" fmla="*/ 4 f52 1"/>
                <a:gd name="f61" fmla="*/ 0 f52 1"/>
                <a:gd name="f62" fmla="*/ 99 f52 1"/>
                <a:gd name="f63" fmla="*/ 52 f51 1"/>
                <a:gd name="f64" fmla="*/ 145 f52 1"/>
                <a:gd name="f65" fmla="*/ 21 f51 1"/>
                <a:gd name="f66" fmla="*/ 273 f52 1"/>
                <a:gd name="f67" fmla="*/ 23 f51 1"/>
                <a:gd name="f68" fmla="*/ 366 f52 1"/>
                <a:gd name="f69" fmla="*/ 95 f51 1"/>
                <a:gd name="f70" fmla="*/ 135 f51 1"/>
                <a:gd name="f71" fmla="+- f53 0 f1"/>
                <a:gd name="f72" fmla="*/ f56 1 417"/>
                <a:gd name="f73" fmla="*/ f57 1 137"/>
                <a:gd name="f74" fmla="*/ f58 1 417"/>
                <a:gd name="f75" fmla="*/ f59 1 137"/>
                <a:gd name="f76" fmla="*/ f60 1 417"/>
                <a:gd name="f77" fmla="*/ f61 1 417"/>
                <a:gd name="f78" fmla="*/ f62 1 417"/>
                <a:gd name="f79" fmla="*/ f63 1 137"/>
                <a:gd name="f80" fmla="*/ f64 1 417"/>
                <a:gd name="f81" fmla="*/ f65 1 137"/>
                <a:gd name="f82" fmla="*/ f66 1 417"/>
                <a:gd name="f83" fmla="*/ f67 1 137"/>
                <a:gd name="f84" fmla="*/ f68 1 417"/>
                <a:gd name="f85" fmla="*/ f69 1 137"/>
                <a:gd name="f86" fmla="*/ f70 1 137"/>
                <a:gd name="f87" fmla="*/ 0 1 f54"/>
                <a:gd name="f88" fmla="*/ f48 1 f54"/>
                <a:gd name="f89" fmla="*/ 0 1 f55"/>
                <a:gd name="f90" fmla="*/ f49 1 f55"/>
                <a:gd name="f91" fmla="*/ f72 1 f54"/>
                <a:gd name="f92" fmla="*/ f73 1 f55"/>
                <a:gd name="f93" fmla="*/ f74 1 f54"/>
                <a:gd name="f94" fmla="*/ f75 1 f55"/>
                <a:gd name="f95" fmla="*/ f76 1 f54"/>
                <a:gd name="f96" fmla="*/ f77 1 f54"/>
                <a:gd name="f97" fmla="*/ f78 1 f54"/>
                <a:gd name="f98" fmla="*/ f79 1 f55"/>
                <a:gd name="f99" fmla="*/ f80 1 f54"/>
                <a:gd name="f100" fmla="*/ f81 1 f55"/>
                <a:gd name="f101" fmla="*/ f82 1 f54"/>
                <a:gd name="f102" fmla="*/ f83 1 f55"/>
                <a:gd name="f103" fmla="*/ f84 1 f54"/>
                <a:gd name="f104" fmla="*/ f85 1 f55"/>
                <a:gd name="f105" fmla="*/ f86 1 f55"/>
                <a:gd name="f106" fmla="*/ f87 f45 1"/>
                <a:gd name="f107" fmla="*/ f88 f45 1"/>
                <a:gd name="f108" fmla="*/ f90 f46 1"/>
                <a:gd name="f109" fmla="*/ f89 f46 1"/>
                <a:gd name="f110" fmla="*/ f91 f45 1"/>
                <a:gd name="f111" fmla="*/ f92 f46 1"/>
                <a:gd name="f112" fmla="*/ f93 f45 1"/>
                <a:gd name="f113" fmla="*/ f94 f46 1"/>
                <a:gd name="f114" fmla="*/ f95 f45 1"/>
                <a:gd name="f115" fmla="*/ f96 f45 1"/>
                <a:gd name="f116" fmla="*/ f97 f45 1"/>
                <a:gd name="f117" fmla="*/ f98 f46 1"/>
                <a:gd name="f118" fmla="*/ f99 f45 1"/>
                <a:gd name="f119" fmla="*/ f100 f46 1"/>
                <a:gd name="f120" fmla="*/ f101 f45 1"/>
                <a:gd name="f121" fmla="*/ f102 f46 1"/>
                <a:gd name="f122" fmla="*/ f103 f45 1"/>
                <a:gd name="f123" fmla="*/ f104 f46 1"/>
                <a:gd name="f124" fmla="*/ f105 f46 1"/>
              </a:gdLst>
              <a:ahLst/>
              <a:cxnLst>
                <a:cxn ang="3cd4">
                  <a:pos x="hc" y="t"/>
                </a:cxn>
                <a:cxn ang="0">
                  <a:pos x="r" y="vc"/>
                </a:cxn>
                <a:cxn ang="cd4">
                  <a:pos x="hc" y="b"/>
                </a:cxn>
                <a:cxn ang="cd2">
                  <a:pos x="l" y="vc"/>
                </a:cxn>
                <a:cxn ang="f71">
                  <a:pos x="f110" y="f111"/>
                </a:cxn>
                <a:cxn ang="f71">
                  <a:pos x="f112" y="f113"/>
                </a:cxn>
                <a:cxn ang="f71">
                  <a:pos x="f114" y="f113"/>
                </a:cxn>
                <a:cxn ang="f71">
                  <a:pos x="f115" y="f113"/>
                </a:cxn>
                <a:cxn ang="f71">
                  <a:pos x="f116" y="f117"/>
                </a:cxn>
                <a:cxn ang="f71">
                  <a:pos x="f118" y="f119"/>
                </a:cxn>
                <a:cxn ang="f71">
                  <a:pos x="f120" y="f121"/>
                </a:cxn>
                <a:cxn ang="f71">
                  <a:pos x="f122" y="f123"/>
                </a:cxn>
                <a:cxn ang="f71">
                  <a:pos x="f110" y="f124"/>
                </a:cxn>
                <a:cxn ang="f71">
                  <a:pos x="f110" y="f111"/>
                </a:cxn>
              </a:cxnLst>
              <a:rect l="f106" t="f109" r="f107" b="f108"/>
              <a:pathLst>
                <a:path w="417" h="137">
                  <a:moveTo>
                    <a:pt x="f6" y="f7"/>
                  </a:moveTo>
                  <a:cubicBezTo>
                    <a:pt x="f8" y="f9"/>
                    <a:pt x="f10" y="f9"/>
                    <a:pt x="f11" y="f9"/>
                  </a:cubicBezTo>
                  <a:cubicBezTo>
                    <a:pt x="f12" y="f9"/>
                    <a:pt x="f13" y="f9"/>
                    <a:pt x="f14" y="f9"/>
                  </a:cubicBezTo>
                  <a:cubicBezTo>
                    <a:pt x="f15" y="f9"/>
                    <a:pt x="f16" y="f9"/>
                    <a:pt x="f5" y="f9"/>
                  </a:cubicBezTo>
                  <a:cubicBezTo>
                    <a:pt x="f17" y="f18"/>
                    <a:pt x="f19" y="f20"/>
                    <a:pt x="f21" y="f22"/>
                  </a:cubicBezTo>
                  <a:cubicBezTo>
                    <a:pt x="f23" y="f24"/>
                    <a:pt x="f25" y="f26"/>
                    <a:pt x="f27" y="f28"/>
                  </a:cubicBezTo>
                  <a:cubicBezTo>
                    <a:pt x="f29" y="f5"/>
                    <a:pt x="f30" y="f16"/>
                    <a:pt x="f31" y="f32"/>
                  </a:cubicBezTo>
                  <a:cubicBezTo>
                    <a:pt x="f33" y="f34"/>
                    <a:pt x="f35" y="f36"/>
                    <a:pt x="f37" y="f38"/>
                  </a:cubicBezTo>
                  <a:cubicBezTo>
                    <a:pt x="f39" y="f40"/>
                    <a:pt x="f41" y="f42"/>
                    <a:pt x="f6" y="f43"/>
                  </a:cubicBezTo>
                  <a:cubicBezTo>
                    <a:pt x="f6" y="f43"/>
                    <a:pt x="f6" y="f9"/>
                    <a:pt x="f6" y="f7"/>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6">
              <a:extLst>
                <a:ext uri="{FF2B5EF4-FFF2-40B4-BE49-F238E27FC236}">
                  <a16:creationId xmlns:a16="http://schemas.microsoft.com/office/drawing/2014/main" id="{B18C8FEF-E4CE-ADF5-D9B6-4E281E733607}"/>
                </a:ext>
              </a:extLst>
            </p:cNvPr>
            <p:cNvSpPr/>
            <p:nvPr/>
          </p:nvSpPr>
          <p:spPr>
            <a:xfrm>
              <a:off x="3768663" y="1951411"/>
              <a:ext cx="1684827" cy="1049877"/>
            </a:xfrm>
            <a:custGeom>
              <a:avLst/>
              <a:gdLst>
                <a:gd name="f0" fmla="val 10800000"/>
                <a:gd name="f1" fmla="val 5400000"/>
                <a:gd name="f2" fmla="val 180"/>
                <a:gd name="f3" fmla="val w"/>
                <a:gd name="f4" fmla="val h"/>
                <a:gd name="f5" fmla="val 0"/>
                <a:gd name="f6" fmla="val 372"/>
                <a:gd name="f7" fmla="val 198"/>
                <a:gd name="f8" fmla="val 172"/>
                <a:gd name="f9" fmla="val 101"/>
                <a:gd name="f10" fmla="val 141"/>
                <a:gd name="f11" fmla="val 74"/>
                <a:gd name="f12" fmla="val 106"/>
                <a:gd name="f13" fmla="val 57"/>
                <a:gd name="f14" fmla="val 66"/>
                <a:gd name="f15" fmla="val 49"/>
                <a:gd name="f16" fmla="val 89"/>
                <a:gd name="f17" fmla="val 60"/>
                <a:gd name="f18" fmla="val 112"/>
                <a:gd name="f19" fmla="val 70"/>
                <a:gd name="f20" fmla="val 133"/>
                <a:gd name="f21" fmla="val 84"/>
                <a:gd name="f22" fmla="val 150"/>
                <a:gd name="f23" fmla="val 96"/>
                <a:gd name="f24" fmla="val 166"/>
                <a:gd name="f25" fmla="val 108"/>
                <a:gd name="f26" fmla="val 179"/>
                <a:gd name="f27" fmla="val 126"/>
                <a:gd name="f28" fmla="val 185"/>
                <a:gd name="f29" fmla="val 135"/>
                <a:gd name="f30" fmla="val 191"/>
                <a:gd name="f31" fmla="val 197"/>
                <a:gd name="f32" fmla="val 213"/>
                <a:gd name="f33" fmla="val 103"/>
                <a:gd name="f34" fmla="val 236"/>
                <a:gd name="f35" fmla="val 88"/>
                <a:gd name="f36" fmla="val 260"/>
                <a:gd name="f37" fmla="val 271"/>
                <a:gd name="f38" fmla="val 67"/>
                <a:gd name="f39" fmla="val 282"/>
                <a:gd name="f40" fmla="val 61"/>
                <a:gd name="f41" fmla="val 293"/>
                <a:gd name="f42" fmla="val 55"/>
                <a:gd name="f43" fmla="val 291"/>
                <a:gd name="f44" fmla="val 52"/>
                <a:gd name="f45" fmla="val 288"/>
                <a:gd name="f46" fmla="val 54"/>
                <a:gd name="f47" fmla="val 286"/>
                <a:gd name="f48" fmla="val 258"/>
                <a:gd name="f49" fmla="val 64"/>
                <a:gd name="f50" fmla="val 231"/>
                <a:gd name="f51" fmla="val 76"/>
                <a:gd name="f52" fmla="val 210"/>
                <a:gd name="f53" fmla="val 97"/>
                <a:gd name="f54" fmla="val 208"/>
                <a:gd name="f55" fmla="val 98"/>
                <a:gd name="f56" fmla="val 207"/>
                <a:gd name="f57" fmla="val 99"/>
                <a:gd name="f58" fmla="val 205"/>
                <a:gd name="f59" fmla="val 100"/>
                <a:gd name="f60" fmla="val 204"/>
                <a:gd name="f61" fmla="val 203"/>
                <a:gd name="f62" fmla="val 217"/>
                <a:gd name="f63" fmla="val 41"/>
                <a:gd name="f64" fmla="val 256"/>
                <a:gd name="f65" fmla="val 4"/>
                <a:gd name="f66" fmla="val 318"/>
                <a:gd name="f67" fmla="val 8"/>
                <a:gd name="f68" fmla="val 333"/>
                <a:gd name="f69" fmla="val 9"/>
                <a:gd name="f70" fmla="val 347"/>
                <a:gd name="f71" fmla="val 13"/>
                <a:gd name="f72" fmla="val 359"/>
                <a:gd name="f73" fmla="val 24"/>
                <a:gd name="f74" fmla="val 369"/>
                <a:gd name="f75" fmla="val 34"/>
                <a:gd name="f76" fmla="val 46"/>
                <a:gd name="f77" fmla="val 59"/>
                <a:gd name="f78" fmla="val 361"/>
                <a:gd name="f79" fmla="val 341"/>
                <a:gd name="f80" fmla="val 313"/>
                <a:gd name="f81" fmla="val 116"/>
                <a:gd name="f82" fmla="val 294"/>
                <a:gd name="f83" fmla="val 122"/>
                <a:gd name="f84" fmla="val 274"/>
                <a:gd name="f85" fmla="val 125"/>
                <a:gd name="f86" fmla="val 254"/>
                <a:gd name="f87" fmla="val 240"/>
                <a:gd name="f88" fmla="val 127"/>
                <a:gd name="f89" fmla="val 226"/>
                <a:gd name="f90" fmla="val 128"/>
                <a:gd name="f91" fmla="val 202"/>
                <a:gd name="f92" fmla="val 140"/>
                <a:gd name="f93" fmla="val 149"/>
                <a:gd name="f94" fmla="val 160"/>
                <a:gd name="f95" fmla="val 170"/>
                <a:gd name="f96" fmla="val 190"/>
                <a:gd name="f97" fmla="val 196"/>
                <a:gd name="f98" fmla="val 195"/>
                <a:gd name="f99" fmla="val 188"/>
                <a:gd name="f100" fmla="val 182"/>
                <a:gd name="f101" fmla="val 175"/>
                <a:gd name="f102" fmla="val 168"/>
                <a:gd name="f103" fmla="val 181"/>
                <a:gd name="f104" fmla="val 142"/>
                <a:gd name="f105" fmla="val 167"/>
                <a:gd name="f106" fmla="val 132"/>
                <a:gd name="f107" fmla="val 119"/>
                <a:gd name="f108" fmla="val 75"/>
                <a:gd name="f109" fmla="val 47"/>
                <a:gd name="f110" fmla="val 23"/>
                <a:gd name="f111" fmla="val 11"/>
                <a:gd name="f112" fmla="val 44"/>
                <a:gd name="f113" fmla="val 22"/>
                <a:gd name="f114" fmla="val 35"/>
                <a:gd name="f115" fmla="val 161"/>
                <a:gd name="f116" fmla="val 65"/>
                <a:gd name="f117" fmla="val 173"/>
                <a:gd name="f118" fmla="val 87"/>
                <a:gd name="f119" fmla="+- 0 0 -90"/>
                <a:gd name="f120" fmla="*/ f3 1 372"/>
                <a:gd name="f121" fmla="*/ f4 1 198"/>
                <a:gd name="f122" fmla="val f5"/>
                <a:gd name="f123" fmla="val f6"/>
                <a:gd name="f124" fmla="val f7"/>
                <a:gd name="f125" fmla="*/ f119 f0 1"/>
                <a:gd name="f126" fmla="+- f124 0 f122"/>
                <a:gd name="f127" fmla="+- f123 0 f122"/>
                <a:gd name="f128" fmla="*/ f125 1 f2"/>
                <a:gd name="f129" fmla="*/ f127 1 372"/>
                <a:gd name="f130" fmla="*/ f126 1 198"/>
                <a:gd name="f131" fmla="*/ 172 f127 1"/>
                <a:gd name="f132" fmla="*/ 101 f126 1"/>
                <a:gd name="f133" fmla="*/ 66 f127 1"/>
                <a:gd name="f134" fmla="*/ 49 f126 1"/>
                <a:gd name="f135" fmla="*/ 133 f127 1"/>
                <a:gd name="f136" fmla="*/ 84 f126 1"/>
                <a:gd name="f137" fmla="*/ 179 f127 1"/>
                <a:gd name="f138" fmla="*/ 126 f126 1"/>
                <a:gd name="f139" fmla="*/ 197 f127 1"/>
                <a:gd name="f140" fmla="*/ 260 f127 1"/>
                <a:gd name="f141" fmla="*/ 74 f126 1"/>
                <a:gd name="f142" fmla="*/ 293 f127 1"/>
                <a:gd name="f143" fmla="*/ 55 f126 1"/>
                <a:gd name="f144" fmla="*/ 286 f127 1"/>
                <a:gd name="f145" fmla="*/ 210 f127 1"/>
                <a:gd name="f146" fmla="*/ 97 f126 1"/>
                <a:gd name="f147" fmla="*/ 205 f127 1"/>
                <a:gd name="f148" fmla="*/ 100 f126 1"/>
                <a:gd name="f149" fmla="*/ 203 f127 1"/>
                <a:gd name="f150" fmla="*/ 318 f127 1"/>
                <a:gd name="f151" fmla="*/ 8 f126 1"/>
                <a:gd name="f152" fmla="*/ 359 f127 1"/>
                <a:gd name="f153" fmla="*/ 24 f126 1"/>
                <a:gd name="f154" fmla="*/ 369 f127 1"/>
                <a:gd name="f155" fmla="*/ 59 f126 1"/>
                <a:gd name="f156" fmla="*/ 313 f127 1"/>
                <a:gd name="f157" fmla="*/ 116 f126 1"/>
                <a:gd name="f158" fmla="*/ 254 f127 1"/>
                <a:gd name="f159" fmla="*/ 213 f127 1"/>
                <a:gd name="f160" fmla="*/ 135 f126 1"/>
                <a:gd name="f161" fmla="*/ 160 f126 1"/>
                <a:gd name="f162" fmla="*/ 190 f126 1"/>
                <a:gd name="f163" fmla="*/ 188 f127 1"/>
                <a:gd name="f164" fmla="*/ 198 f126 1"/>
                <a:gd name="f165" fmla="*/ 168 f126 1"/>
                <a:gd name="f166" fmla="*/ 142 f127 1"/>
                <a:gd name="f167" fmla="*/ 128 f126 1"/>
                <a:gd name="f168" fmla="*/ 75 f127 1"/>
                <a:gd name="f169" fmla="*/ 119 f126 1"/>
                <a:gd name="f170" fmla="*/ 11 f127 1"/>
                <a:gd name="f171" fmla="*/ 70 f126 1"/>
                <a:gd name="f172" fmla="*/ 35 f127 1"/>
                <a:gd name="f173" fmla="*/ 13 f126 1"/>
                <a:gd name="f174" fmla="*/ 161 f127 1"/>
                <a:gd name="f175" fmla="*/ 65 f126 1"/>
                <a:gd name="f176" fmla="*/ 173 f127 1"/>
                <a:gd name="f177" fmla="*/ 99 f126 1"/>
                <a:gd name="f178" fmla="+- f128 0 f1"/>
                <a:gd name="f179" fmla="*/ f131 1 372"/>
                <a:gd name="f180" fmla="*/ f132 1 198"/>
                <a:gd name="f181" fmla="*/ f133 1 372"/>
                <a:gd name="f182" fmla="*/ f134 1 198"/>
                <a:gd name="f183" fmla="*/ f135 1 372"/>
                <a:gd name="f184" fmla="*/ f136 1 198"/>
                <a:gd name="f185" fmla="*/ f137 1 372"/>
                <a:gd name="f186" fmla="*/ f138 1 198"/>
                <a:gd name="f187" fmla="*/ f139 1 372"/>
                <a:gd name="f188" fmla="*/ f140 1 372"/>
                <a:gd name="f189" fmla="*/ f141 1 198"/>
                <a:gd name="f190" fmla="*/ f142 1 372"/>
                <a:gd name="f191" fmla="*/ f143 1 198"/>
                <a:gd name="f192" fmla="*/ f144 1 372"/>
                <a:gd name="f193" fmla="*/ f145 1 372"/>
                <a:gd name="f194" fmla="*/ f146 1 198"/>
                <a:gd name="f195" fmla="*/ f147 1 372"/>
                <a:gd name="f196" fmla="*/ f148 1 198"/>
                <a:gd name="f197" fmla="*/ f149 1 372"/>
                <a:gd name="f198" fmla="*/ f150 1 372"/>
                <a:gd name="f199" fmla="*/ f151 1 198"/>
                <a:gd name="f200" fmla="*/ f152 1 372"/>
                <a:gd name="f201" fmla="*/ f153 1 198"/>
                <a:gd name="f202" fmla="*/ f154 1 372"/>
                <a:gd name="f203" fmla="*/ f155 1 198"/>
                <a:gd name="f204" fmla="*/ f156 1 372"/>
                <a:gd name="f205" fmla="*/ f157 1 198"/>
                <a:gd name="f206" fmla="*/ f158 1 372"/>
                <a:gd name="f207" fmla="*/ f159 1 372"/>
                <a:gd name="f208" fmla="*/ f160 1 198"/>
                <a:gd name="f209" fmla="*/ f161 1 198"/>
                <a:gd name="f210" fmla="*/ f162 1 198"/>
                <a:gd name="f211" fmla="*/ f163 1 372"/>
                <a:gd name="f212" fmla="*/ f164 1 198"/>
                <a:gd name="f213" fmla="*/ f165 1 198"/>
                <a:gd name="f214" fmla="*/ f166 1 372"/>
                <a:gd name="f215" fmla="*/ f167 1 198"/>
                <a:gd name="f216" fmla="*/ f168 1 372"/>
                <a:gd name="f217" fmla="*/ f169 1 198"/>
                <a:gd name="f218" fmla="*/ f170 1 372"/>
                <a:gd name="f219" fmla="*/ f171 1 198"/>
                <a:gd name="f220" fmla="*/ f172 1 372"/>
                <a:gd name="f221" fmla="*/ f173 1 198"/>
                <a:gd name="f222" fmla="*/ f174 1 372"/>
                <a:gd name="f223" fmla="*/ f175 1 198"/>
                <a:gd name="f224" fmla="*/ f176 1 372"/>
                <a:gd name="f225" fmla="*/ f177 1 198"/>
                <a:gd name="f226" fmla="*/ 0 1 f129"/>
                <a:gd name="f227" fmla="*/ f123 1 f129"/>
                <a:gd name="f228" fmla="*/ 0 1 f130"/>
                <a:gd name="f229" fmla="*/ f124 1 f130"/>
                <a:gd name="f230" fmla="*/ f179 1 f129"/>
                <a:gd name="f231" fmla="*/ f180 1 f130"/>
                <a:gd name="f232" fmla="*/ f181 1 f129"/>
                <a:gd name="f233" fmla="*/ f182 1 f130"/>
                <a:gd name="f234" fmla="*/ f183 1 f129"/>
                <a:gd name="f235" fmla="*/ f184 1 f130"/>
                <a:gd name="f236" fmla="*/ f185 1 f129"/>
                <a:gd name="f237" fmla="*/ f186 1 f130"/>
                <a:gd name="f238" fmla="*/ f187 1 f129"/>
                <a:gd name="f239" fmla="*/ f188 1 f129"/>
                <a:gd name="f240" fmla="*/ f189 1 f130"/>
                <a:gd name="f241" fmla="*/ f190 1 f129"/>
                <a:gd name="f242" fmla="*/ f191 1 f130"/>
                <a:gd name="f243" fmla="*/ f192 1 f129"/>
                <a:gd name="f244" fmla="*/ f193 1 f129"/>
                <a:gd name="f245" fmla="*/ f194 1 f130"/>
                <a:gd name="f246" fmla="*/ f195 1 f129"/>
                <a:gd name="f247" fmla="*/ f196 1 f130"/>
                <a:gd name="f248" fmla="*/ f197 1 f129"/>
                <a:gd name="f249" fmla="*/ f198 1 f129"/>
                <a:gd name="f250" fmla="*/ f199 1 f130"/>
                <a:gd name="f251" fmla="*/ f200 1 f129"/>
                <a:gd name="f252" fmla="*/ f201 1 f130"/>
                <a:gd name="f253" fmla="*/ f202 1 f129"/>
                <a:gd name="f254" fmla="*/ f203 1 f130"/>
                <a:gd name="f255" fmla="*/ f204 1 f129"/>
                <a:gd name="f256" fmla="*/ f205 1 f130"/>
                <a:gd name="f257" fmla="*/ f206 1 f129"/>
                <a:gd name="f258" fmla="*/ f207 1 f129"/>
                <a:gd name="f259" fmla="*/ f208 1 f130"/>
                <a:gd name="f260" fmla="*/ f209 1 f130"/>
                <a:gd name="f261" fmla="*/ f210 1 f130"/>
                <a:gd name="f262" fmla="*/ f211 1 f129"/>
                <a:gd name="f263" fmla="*/ f212 1 f130"/>
                <a:gd name="f264" fmla="*/ f213 1 f130"/>
                <a:gd name="f265" fmla="*/ f214 1 f129"/>
                <a:gd name="f266" fmla="*/ f215 1 f130"/>
                <a:gd name="f267" fmla="*/ f216 1 f129"/>
                <a:gd name="f268" fmla="*/ f217 1 f130"/>
                <a:gd name="f269" fmla="*/ f218 1 f129"/>
                <a:gd name="f270" fmla="*/ f219 1 f130"/>
                <a:gd name="f271" fmla="*/ f220 1 f129"/>
                <a:gd name="f272" fmla="*/ f221 1 f130"/>
                <a:gd name="f273" fmla="*/ f222 1 f129"/>
                <a:gd name="f274" fmla="*/ f223 1 f130"/>
                <a:gd name="f275" fmla="*/ f224 1 f129"/>
                <a:gd name="f276" fmla="*/ f225 1 f130"/>
                <a:gd name="f277" fmla="*/ f226 f120 1"/>
                <a:gd name="f278" fmla="*/ f227 f120 1"/>
                <a:gd name="f279" fmla="*/ f229 f121 1"/>
                <a:gd name="f280" fmla="*/ f228 f121 1"/>
                <a:gd name="f281" fmla="*/ f230 f120 1"/>
                <a:gd name="f282" fmla="*/ f231 f121 1"/>
                <a:gd name="f283" fmla="*/ f232 f120 1"/>
                <a:gd name="f284" fmla="*/ f233 f121 1"/>
                <a:gd name="f285" fmla="*/ f234 f120 1"/>
                <a:gd name="f286" fmla="*/ f235 f121 1"/>
                <a:gd name="f287" fmla="*/ f236 f120 1"/>
                <a:gd name="f288" fmla="*/ f237 f121 1"/>
                <a:gd name="f289" fmla="*/ f238 f120 1"/>
                <a:gd name="f290" fmla="*/ f239 f120 1"/>
                <a:gd name="f291" fmla="*/ f240 f121 1"/>
                <a:gd name="f292" fmla="*/ f241 f120 1"/>
                <a:gd name="f293" fmla="*/ f242 f121 1"/>
                <a:gd name="f294" fmla="*/ f243 f120 1"/>
                <a:gd name="f295" fmla="*/ f244 f120 1"/>
                <a:gd name="f296" fmla="*/ f245 f121 1"/>
                <a:gd name="f297" fmla="*/ f246 f120 1"/>
                <a:gd name="f298" fmla="*/ f247 f121 1"/>
                <a:gd name="f299" fmla="*/ f248 f120 1"/>
                <a:gd name="f300" fmla="*/ f249 f120 1"/>
                <a:gd name="f301" fmla="*/ f250 f121 1"/>
                <a:gd name="f302" fmla="*/ f251 f120 1"/>
                <a:gd name="f303" fmla="*/ f252 f121 1"/>
                <a:gd name="f304" fmla="*/ f253 f120 1"/>
                <a:gd name="f305" fmla="*/ f254 f121 1"/>
                <a:gd name="f306" fmla="*/ f255 f120 1"/>
                <a:gd name="f307" fmla="*/ f256 f121 1"/>
                <a:gd name="f308" fmla="*/ f257 f120 1"/>
                <a:gd name="f309" fmla="*/ f258 f120 1"/>
                <a:gd name="f310" fmla="*/ f259 f121 1"/>
                <a:gd name="f311" fmla="*/ f260 f121 1"/>
                <a:gd name="f312" fmla="*/ f261 f121 1"/>
                <a:gd name="f313" fmla="*/ f262 f120 1"/>
                <a:gd name="f314" fmla="*/ f263 f121 1"/>
                <a:gd name="f315" fmla="*/ f264 f121 1"/>
                <a:gd name="f316" fmla="*/ f265 f120 1"/>
                <a:gd name="f317" fmla="*/ f266 f121 1"/>
                <a:gd name="f318" fmla="*/ f267 f120 1"/>
                <a:gd name="f319" fmla="*/ f268 f121 1"/>
                <a:gd name="f320" fmla="*/ f269 f120 1"/>
                <a:gd name="f321" fmla="*/ f270 f121 1"/>
                <a:gd name="f322" fmla="*/ f271 f120 1"/>
                <a:gd name="f323" fmla="*/ f272 f121 1"/>
                <a:gd name="f324" fmla="*/ f273 f120 1"/>
                <a:gd name="f325" fmla="*/ f274 f121 1"/>
                <a:gd name="f326" fmla="*/ f275 f120 1"/>
                <a:gd name="f327" fmla="*/ f276 f121 1"/>
              </a:gdLst>
              <a:ahLst/>
              <a:cxnLst>
                <a:cxn ang="3cd4">
                  <a:pos x="hc" y="t"/>
                </a:cxn>
                <a:cxn ang="0">
                  <a:pos x="r" y="vc"/>
                </a:cxn>
                <a:cxn ang="cd4">
                  <a:pos x="hc" y="b"/>
                </a:cxn>
                <a:cxn ang="cd2">
                  <a:pos x="l" y="vc"/>
                </a:cxn>
                <a:cxn ang="f178">
                  <a:pos x="f281" y="f282"/>
                </a:cxn>
                <a:cxn ang="f178">
                  <a:pos x="f283" y="f284"/>
                </a:cxn>
                <a:cxn ang="f178">
                  <a:pos x="f285" y="f286"/>
                </a:cxn>
                <a:cxn ang="f178">
                  <a:pos x="f287" y="f288"/>
                </a:cxn>
                <a:cxn ang="f178">
                  <a:pos x="f289" y="f288"/>
                </a:cxn>
                <a:cxn ang="f178">
                  <a:pos x="f290" y="f291"/>
                </a:cxn>
                <a:cxn ang="f178">
                  <a:pos x="f292" y="f293"/>
                </a:cxn>
                <a:cxn ang="f178">
                  <a:pos x="f294" y="f293"/>
                </a:cxn>
                <a:cxn ang="f178">
                  <a:pos x="f295" y="f296"/>
                </a:cxn>
                <a:cxn ang="f178">
                  <a:pos x="f297" y="f298"/>
                </a:cxn>
                <a:cxn ang="f178">
                  <a:pos x="f299" y="f296"/>
                </a:cxn>
                <a:cxn ang="f178">
                  <a:pos x="f300" y="f301"/>
                </a:cxn>
                <a:cxn ang="f178">
                  <a:pos x="f302" y="f303"/>
                </a:cxn>
                <a:cxn ang="f178">
                  <a:pos x="f304" y="f305"/>
                </a:cxn>
                <a:cxn ang="f178">
                  <a:pos x="f306" y="f307"/>
                </a:cxn>
                <a:cxn ang="f178">
                  <a:pos x="f308" y="f288"/>
                </a:cxn>
                <a:cxn ang="f178">
                  <a:pos x="f309" y="f310"/>
                </a:cxn>
                <a:cxn ang="f178">
                  <a:pos x="f289" y="f311"/>
                </a:cxn>
                <a:cxn ang="f178">
                  <a:pos x="f289" y="f312"/>
                </a:cxn>
                <a:cxn ang="f178">
                  <a:pos x="f313" y="f314"/>
                </a:cxn>
                <a:cxn ang="f178">
                  <a:pos x="f287" y="f312"/>
                </a:cxn>
                <a:cxn ang="f178">
                  <a:pos x="f287" y="f315"/>
                </a:cxn>
                <a:cxn ang="f178">
                  <a:pos x="f316" y="f317"/>
                </a:cxn>
                <a:cxn ang="f178">
                  <a:pos x="f318" y="f319"/>
                </a:cxn>
                <a:cxn ang="f178">
                  <a:pos x="f320" y="f321"/>
                </a:cxn>
                <a:cxn ang="f178">
                  <a:pos x="f322" y="f323"/>
                </a:cxn>
                <a:cxn ang="f178">
                  <a:pos x="f324" y="f325"/>
                </a:cxn>
                <a:cxn ang="f178">
                  <a:pos x="f326" y="f327"/>
                </a:cxn>
                <a:cxn ang="f178">
                  <a:pos x="f281" y="f282"/>
                </a:cxn>
              </a:cxnLst>
              <a:rect l="f277" t="f280" r="f278" b="f279"/>
              <a:pathLst>
                <a:path w="372" h="198">
                  <a:moveTo>
                    <a:pt x="f8" y="f9"/>
                  </a:moveTo>
                  <a:cubicBezTo>
                    <a:pt x="f10" y="f11"/>
                    <a:pt x="f12" y="f13"/>
                    <a:pt x="f14" y="f15"/>
                  </a:cubicBezTo>
                  <a:cubicBezTo>
                    <a:pt x="f16" y="f17"/>
                    <a:pt x="f18" y="f19"/>
                    <a:pt x="f20" y="f21"/>
                  </a:cubicBezTo>
                  <a:cubicBezTo>
                    <a:pt x="f22" y="f23"/>
                    <a:pt x="f24" y="f25"/>
                    <a:pt x="f26" y="f27"/>
                  </a:cubicBezTo>
                  <a:cubicBezTo>
                    <a:pt x="f28" y="f29"/>
                    <a:pt x="f30" y="f29"/>
                    <a:pt x="f31" y="f27"/>
                  </a:cubicBezTo>
                  <a:cubicBezTo>
                    <a:pt x="f32" y="f33"/>
                    <a:pt x="f34" y="f35"/>
                    <a:pt x="f36" y="f11"/>
                  </a:cubicBezTo>
                  <a:cubicBezTo>
                    <a:pt x="f37" y="f38"/>
                    <a:pt x="f39" y="f40"/>
                    <a:pt x="f41" y="f42"/>
                  </a:cubicBezTo>
                  <a:cubicBezTo>
                    <a:pt x="f43" y="f44"/>
                    <a:pt x="f45" y="f46"/>
                    <a:pt x="f47" y="f42"/>
                  </a:cubicBezTo>
                  <a:cubicBezTo>
                    <a:pt x="f48" y="f49"/>
                    <a:pt x="f50" y="f51"/>
                    <a:pt x="f52" y="f53"/>
                  </a:cubicBezTo>
                  <a:cubicBezTo>
                    <a:pt x="f54" y="f55"/>
                    <a:pt x="f56" y="f57"/>
                    <a:pt x="f58" y="f59"/>
                  </a:cubicBezTo>
                  <a:cubicBezTo>
                    <a:pt x="f60" y="f57"/>
                    <a:pt x="f60" y="f55"/>
                    <a:pt x="f61" y="f53"/>
                  </a:cubicBezTo>
                  <a:cubicBezTo>
                    <a:pt x="f62" y="f63"/>
                    <a:pt x="f64" y="f65"/>
                    <a:pt x="f66" y="f67"/>
                  </a:cubicBezTo>
                  <a:cubicBezTo>
                    <a:pt x="f68" y="f69"/>
                    <a:pt x="f70" y="f71"/>
                    <a:pt x="f72" y="f73"/>
                  </a:cubicBezTo>
                  <a:cubicBezTo>
                    <a:pt x="f74" y="f75"/>
                    <a:pt x="f6" y="f76"/>
                    <a:pt x="f74" y="f77"/>
                  </a:cubicBezTo>
                  <a:cubicBezTo>
                    <a:pt x="f78" y="f35"/>
                    <a:pt x="f79" y="f12"/>
                    <a:pt x="f80" y="f81"/>
                  </a:cubicBezTo>
                  <a:cubicBezTo>
                    <a:pt x="f82" y="f83"/>
                    <a:pt x="f84" y="f85"/>
                    <a:pt x="f86" y="f27"/>
                  </a:cubicBezTo>
                  <a:cubicBezTo>
                    <a:pt x="f87" y="f88"/>
                    <a:pt x="f89" y="f90"/>
                    <a:pt x="f32" y="f29"/>
                  </a:cubicBezTo>
                  <a:cubicBezTo>
                    <a:pt x="f91" y="f92"/>
                    <a:pt x="f31" y="f93"/>
                    <a:pt x="f31" y="f94"/>
                  </a:cubicBezTo>
                  <a:cubicBezTo>
                    <a:pt x="f31" y="f95"/>
                    <a:pt x="f31" y="f2"/>
                    <a:pt x="f31" y="f96"/>
                  </a:cubicBezTo>
                  <a:cubicBezTo>
                    <a:pt x="f31" y="f97"/>
                    <a:pt x="f98" y="f7"/>
                    <a:pt x="f99" y="f7"/>
                  </a:cubicBezTo>
                  <a:cubicBezTo>
                    <a:pt x="f100" y="f7"/>
                    <a:pt x="f26" y="f97"/>
                    <a:pt x="f26" y="f96"/>
                  </a:cubicBezTo>
                  <a:cubicBezTo>
                    <a:pt x="f26" y="f100"/>
                    <a:pt x="f26" y="f101"/>
                    <a:pt x="f26" y="f102"/>
                  </a:cubicBezTo>
                  <a:cubicBezTo>
                    <a:pt x="f103" y="f104"/>
                    <a:pt x="f105" y="f106"/>
                    <a:pt x="f104" y="f90"/>
                  </a:cubicBezTo>
                  <a:cubicBezTo>
                    <a:pt x="f107" y="f85"/>
                    <a:pt x="f53" y="f85"/>
                    <a:pt x="f108" y="f107"/>
                  </a:cubicBezTo>
                  <a:cubicBezTo>
                    <a:pt x="f109" y="f18"/>
                    <a:pt x="f110" y="f55"/>
                    <a:pt x="f111" y="f19"/>
                  </a:cubicBezTo>
                  <a:cubicBezTo>
                    <a:pt x="f5" y="f112"/>
                    <a:pt x="f67" y="f113"/>
                    <a:pt x="f114" y="f71"/>
                  </a:cubicBezTo>
                  <a:cubicBezTo>
                    <a:pt x="f51" y="f5"/>
                    <a:pt x="f20" y="f69"/>
                    <a:pt x="f115" y="f116"/>
                  </a:cubicBezTo>
                  <a:cubicBezTo>
                    <a:pt x="f105" y="f51"/>
                    <a:pt x="f117" y="f118"/>
                    <a:pt x="f117" y="f57"/>
                  </a:cubicBezTo>
                  <a:cubicBezTo>
                    <a:pt x="f117" y="f59"/>
                    <a:pt x="f8" y="f59"/>
                    <a:pt x="f8" y="f9"/>
                  </a:cubicBez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36" name="Freeform 7">
            <a:extLst>
              <a:ext uri="{FF2B5EF4-FFF2-40B4-BE49-F238E27FC236}">
                <a16:creationId xmlns:a16="http://schemas.microsoft.com/office/drawing/2014/main" id="{DC62DD8D-29D4-10CC-A582-546C872E2765}"/>
              </a:ext>
            </a:extLst>
          </p:cNvPr>
          <p:cNvSpPr/>
          <p:nvPr/>
        </p:nvSpPr>
        <p:spPr>
          <a:xfrm>
            <a:off x="4622804" y="3521070"/>
            <a:ext cx="15873" cy="19046"/>
          </a:xfrm>
          <a:custGeom>
            <a:avLst/>
            <a:gdLst>
              <a:gd name="f0" fmla="val 10800000"/>
              <a:gd name="f1" fmla="val 5400000"/>
              <a:gd name="f2" fmla="val 180"/>
              <a:gd name="f3" fmla="val w"/>
              <a:gd name="f4" fmla="val h"/>
              <a:gd name="f5" fmla="val 0"/>
              <a:gd name="f6" fmla="val 4"/>
              <a:gd name="f7" fmla="val 5"/>
              <a:gd name="f8" fmla="val 3"/>
              <a:gd name="f9" fmla="val 2"/>
              <a:gd name="f10" fmla="val 1"/>
              <a:gd name="f11" fmla="+- 0 0 -90"/>
              <a:gd name="f12" fmla="*/ f3 1 4"/>
              <a:gd name="f13" fmla="*/ f4 1 5"/>
              <a:gd name="f14" fmla="val f5"/>
              <a:gd name="f15" fmla="val f6"/>
              <a:gd name="f16" fmla="val f7"/>
              <a:gd name="f17" fmla="*/ f11 f0 1"/>
              <a:gd name="f18" fmla="+- f16 0 f14"/>
              <a:gd name="f19" fmla="+- f15 0 f14"/>
              <a:gd name="f20" fmla="*/ f17 1 f2"/>
              <a:gd name="f21" fmla="*/ f18 1 5"/>
              <a:gd name="f22" fmla="*/ f19 1 4"/>
              <a:gd name="f23" fmla="*/ 4 f19 1"/>
              <a:gd name="f24" fmla="*/ 3 f18 1"/>
              <a:gd name="f25" fmla="*/ 2 f19 1"/>
              <a:gd name="f26" fmla="*/ 5 f18 1"/>
              <a:gd name="f27" fmla="*/ 0 f18 1"/>
              <a:gd name="f28" fmla="+- f20 0 f1"/>
              <a:gd name="f29" fmla="*/ f23 1 4"/>
              <a:gd name="f30" fmla="*/ f24 1 5"/>
              <a:gd name="f31" fmla="*/ f25 1 4"/>
              <a:gd name="f32" fmla="*/ f26 1 5"/>
              <a:gd name="f33" fmla="*/ f27 1 5"/>
              <a:gd name="f34" fmla="*/ 0 1 f22"/>
              <a:gd name="f35" fmla="*/ f15 1 f22"/>
              <a:gd name="f36" fmla="*/ 0 1 f21"/>
              <a:gd name="f37" fmla="*/ f16 1 f21"/>
              <a:gd name="f38" fmla="*/ f29 1 f22"/>
              <a:gd name="f39" fmla="*/ f30 1 f21"/>
              <a:gd name="f40" fmla="*/ f31 1 f22"/>
              <a:gd name="f41" fmla="*/ f32 1 f21"/>
              <a:gd name="f42" fmla="*/ f33 1 f21"/>
              <a:gd name="f43" fmla="*/ f34 f12 1"/>
              <a:gd name="f44" fmla="*/ f35 f12 1"/>
              <a:gd name="f45" fmla="*/ f37 f13 1"/>
              <a:gd name="f46" fmla="*/ f36 f13 1"/>
              <a:gd name="f47" fmla="*/ f38 f12 1"/>
              <a:gd name="f48" fmla="*/ f39 f13 1"/>
              <a:gd name="f49" fmla="*/ f40 f12 1"/>
              <a:gd name="f50" fmla="*/ f41 f13 1"/>
              <a:gd name="f51" fmla="*/ f42 f13 1"/>
            </a:gdLst>
            <a:ahLst/>
            <a:cxnLst>
              <a:cxn ang="3cd4">
                <a:pos x="hc" y="t"/>
              </a:cxn>
              <a:cxn ang="0">
                <a:pos x="r" y="vc"/>
              </a:cxn>
              <a:cxn ang="cd4">
                <a:pos x="hc" y="b"/>
              </a:cxn>
              <a:cxn ang="cd2">
                <a:pos x="l" y="vc"/>
              </a:cxn>
              <a:cxn ang="f28">
                <a:pos x="f47" y="f48"/>
              </a:cxn>
              <a:cxn ang="f28">
                <a:pos x="f49" y="f50"/>
              </a:cxn>
              <a:cxn ang="f28">
                <a:pos x="f49" y="f51"/>
              </a:cxn>
              <a:cxn ang="f28">
                <a:pos x="f47" y="f48"/>
              </a:cxn>
            </a:cxnLst>
            <a:rect l="f43" t="f46" r="f44" b="f45"/>
            <a:pathLst>
              <a:path w="4" h="5">
                <a:moveTo>
                  <a:pt x="f6" y="f8"/>
                </a:moveTo>
                <a:cubicBezTo>
                  <a:pt x="f6" y="f6"/>
                  <a:pt x="f8" y="f7"/>
                  <a:pt x="f9" y="f7"/>
                </a:cubicBezTo>
                <a:cubicBezTo>
                  <a:pt x="f5" y="f6"/>
                  <a:pt x="f10" y="f9"/>
                  <a:pt x="f9" y="f5"/>
                </a:cubicBezTo>
                <a:cubicBezTo>
                  <a:pt x="f8" y="f10"/>
                  <a:pt x="f8" y="f9"/>
                  <a:pt x="f6" y="f8"/>
                </a:cubicBez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8">
            <a:extLst>
              <a:ext uri="{FF2B5EF4-FFF2-40B4-BE49-F238E27FC236}">
                <a16:creationId xmlns:a16="http://schemas.microsoft.com/office/drawing/2014/main" id="{8B5D989D-D333-7D1A-1687-18AFB1D32B65}"/>
              </a:ext>
            </a:extLst>
          </p:cNvPr>
          <p:cNvSpPr/>
          <p:nvPr/>
        </p:nvSpPr>
        <p:spPr>
          <a:xfrm>
            <a:off x="4513258" y="3529017"/>
            <a:ext cx="7936" cy="15873"/>
          </a:xfrm>
          <a:custGeom>
            <a:avLst/>
            <a:gdLst>
              <a:gd name="f0" fmla="val 10800000"/>
              <a:gd name="f1" fmla="val 5400000"/>
              <a:gd name="f2" fmla="val 180"/>
              <a:gd name="f3" fmla="val w"/>
              <a:gd name="f4" fmla="val h"/>
              <a:gd name="f5" fmla="val 0"/>
              <a:gd name="f6" fmla="val 2"/>
              <a:gd name="f7" fmla="val 4"/>
              <a:gd name="f8" fmla="val 1"/>
              <a:gd name="f9" fmla="val 3"/>
              <a:gd name="f10" fmla="+- 0 0 -90"/>
              <a:gd name="f11" fmla="*/ f3 1 2"/>
              <a:gd name="f12" fmla="*/ f4 1 4"/>
              <a:gd name="f13" fmla="val f5"/>
              <a:gd name="f14" fmla="val f6"/>
              <a:gd name="f15" fmla="val f7"/>
              <a:gd name="f16" fmla="*/ f10 f0 1"/>
              <a:gd name="f17" fmla="+- f15 0 f13"/>
              <a:gd name="f18" fmla="+- f14 0 f13"/>
              <a:gd name="f19" fmla="*/ f16 1 f2"/>
              <a:gd name="f20" fmla="*/ f17 1 4"/>
              <a:gd name="f21" fmla="*/ f18 1 2"/>
              <a:gd name="f22" fmla="*/ 1 f18 1"/>
              <a:gd name="f23" fmla="*/ 0 f17 1"/>
              <a:gd name="f24" fmla="*/ 2 f18 1"/>
              <a:gd name="f25" fmla="*/ 3 f17 1"/>
              <a:gd name="f26" fmla="*/ 0 f18 1"/>
              <a:gd name="f27" fmla="*/ 2 f17 1"/>
              <a:gd name="f28" fmla="+- f19 0 f1"/>
              <a:gd name="f29" fmla="*/ f22 1 2"/>
              <a:gd name="f30" fmla="*/ f23 1 4"/>
              <a:gd name="f31" fmla="*/ f24 1 2"/>
              <a:gd name="f32" fmla="*/ f25 1 4"/>
              <a:gd name="f33" fmla="*/ f26 1 2"/>
              <a:gd name="f34" fmla="*/ f27 1 4"/>
              <a:gd name="f35" fmla="*/ 0 1 f21"/>
              <a:gd name="f36" fmla="*/ f14 1 f21"/>
              <a:gd name="f37" fmla="*/ 0 1 f20"/>
              <a:gd name="f38" fmla="*/ f15 1 f20"/>
              <a:gd name="f39" fmla="*/ f29 1 f21"/>
              <a:gd name="f40" fmla="*/ f30 1 f20"/>
              <a:gd name="f41" fmla="*/ f31 1 f21"/>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2" h="4">
                <a:moveTo>
                  <a:pt x="f8" y="f5"/>
                </a:moveTo>
                <a:cubicBezTo>
                  <a:pt x="f6" y="f8"/>
                  <a:pt x="f6" y="f6"/>
                  <a:pt x="f6" y="f9"/>
                </a:cubicBezTo>
                <a:cubicBezTo>
                  <a:pt x="f8" y="f7"/>
                  <a:pt x="f5" y="f9"/>
                  <a:pt x="f5" y="f6"/>
                </a:cubicBezTo>
                <a:cubicBezTo>
                  <a:pt x="f5" y="f8"/>
                  <a:pt x="f8" y="f8"/>
                  <a:pt x="f8" y="f5"/>
                </a:cubicBez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6CAA4C4A-A816-98C1-2DD3-AA544C13355E}"/>
              </a:ext>
            </a:extLst>
          </p:cNvPr>
          <p:cNvPicPr>
            <a:picLocks noChangeAspect="1"/>
          </p:cNvPicPr>
          <p:nvPr/>
        </p:nvPicPr>
        <p:blipFill>
          <a:blip r:embed="rId3"/>
          <a:srcRect/>
          <a:stretch>
            <a:fillRect/>
          </a:stretch>
        </p:blipFill>
        <p:spPr>
          <a:xfrm rot="10799991">
            <a:off x="-1" y="-2479"/>
            <a:ext cx="1735019" cy="2314309"/>
          </a:xfrm>
          <a:prstGeom prst="rect">
            <a:avLst/>
          </a:prstGeom>
          <a:noFill/>
          <a:ln cap="flat">
            <a:noFill/>
          </a:ln>
        </p:spPr>
      </p:pic>
      <p:pic>
        <p:nvPicPr>
          <p:cNvPr id="3" name="Picture 2" descr="planta de hojas verdes">
            <a:extLst>
              <a:ext uri="{FF2B5EF4-FFF2-40B4-BE49-F238E27FC236}">
                <a16:creationId xmlns:a16="http://schemas.microsoft.com/office/drawing/2014/main" id="{A2C377E9-8CCA-0153-8580-17D71CC2947C}"/>
              </a:ext>
            </a:extLst>
          </p:cNvPr>
          <p:cNvPicPr>
            <a:picLocks noChangeAspect="1"/>
          </p:cNvPicPr>
          <p:nvPr/>
        </p:nvPicPr>
        <p:blipFill>
          <a:blip r:embed="rId3"/>
          <a:srcRect/>
          <a:stretch>
            <a:fillRect/>
          </a:stretch>
        </p:blipFill>
        <p:spPr>
          <a:xfrm>
            <a:off x="7408980" y="2829190"/>
            <a:ext cx="1735019" cy="2314309"/>
          </a:xfrm>
          <a:prstGeom prst="rect">
            <a:avLst/>
          </a:prstGeom>
          <a:noFill/>
          <a:ln cap="flat">
            <a:noFill/>
          </a:ln>
        </p:spPr>
      </p:pic>
      <p:sp>
        <p:nvSpPr>
          <p:cNvPr id="4" name="Text Placeholder 1">
            <a:extLst>
              <a:ext uri="{FF2B5EF4-FFF2-40B4-BE49-F238E27FC236}">
                <a16:creationId xmlns:a16="http://schemas.microsoft.com/office/drawing/2014/main" id="{8D719BDE-31AF-4DD0-A73C-C73CC0634214}"/>
              </a:ext>
            </a:extLst>
          </p:cNvPr>
          <p:cNvSpPr txBox="1">
            <a:spLocks noGrp="1"/>
          </p:cNvSpPr>
          <p:nvPr>
            <p:ph type="body" idx="4294967295"/>
          </p:nvPr>
        </p:nvSpPr>
        <p:spPr>
          <a:xfrm>
            <a:off x="2126839" y="3646663"/>
            <a:ext cx="4872042" cy="508058"/>
          </a:xfrm>
        </p:spPr>
        <p:txBody>
          <a:bodyPr anchor="ctr" anchorCtr="1"/>
          <a:lstStyle/>
          <a:p>
            <a:pPr marL="0" lvl="0" indent="0" algn="ctr">
              <a:buNone/>
            </a:pPr>
            <a:r>
              <a:rPr lang="en-US" sz="4050">
                <a:solidFill>
                  <a:srgbClr val="00B050"/>
                </a:solidFill>
                <a:latin typeface="Arial"/>
                <a:cs typeface="Arial" pitchFamily="34"/>
              </a:rPr>
              <a:t>Section Break</a:t>
            </a:r>
          </a:p>
        </p:txBody>
      </p:sp>
      <p:sp>
        <p:nvSpPr>
          <p:cNvPr id="5" name="Text Placeholder 2">
            <a:extLst>
              <a:ext uri="{FF2B5EF4-FFF2-40B4-BE49-F238E27FC236}">
                <a16:creationId xmlns:a16="http://schemas.microsoft.com/office/drawing/2014/main" id="{C5555873-E87D-FBE6-B1FF-107B93704329}"/>
              </a:ext>
            </a:extLst>
          </p:cNvPr>
          <p:cNvSpPr txBox="1">
            <a:spLocks noGrp="1"/>
          </p:cNvSpPr>
          <p:nvPr>
            <p:ph type="body" idx="4294967295"/>
          </p:nvPr>
        </p:nvSpPr>
        <p:spPr>
          <a:xfrm>
            <a:off x="2126839" y="4154722"/>
            <a:ext cx="4872042" cy="216027"/>
          </a:xfrm>
        </p:spPr>
        <p:txBody>
          <a:bodyPr anchor="ctr" anchorCtr="1"/>
          <a:lstStyle/>
          <a:p>
            <a:pPr marL="0" lvl="0" indent="0" algn="ctr">
              <a:buNone/>
            </a:pPr>
            <a:r>
              <a:rPr lang="en-US" sz="1350">
                <a:solidFill>
                  <a:srgbClr val="00B050"/>
                </a:solidFill>
                <a:latin typeface="Arial"/>
                <a:cs typeface="Arial" pitchFamily="34"/>
              </a:rPr>
              <a:t>Insert your subtitle here</a:t>
            </a:r>
          </a:p>
        </p:txBody>
      </p:sp>
      <p:sp>
        <p:nvSpPr>
          <p:cNvPr id="6" name="Freeform 8">
            <a:extLst>
              <a:ext uri="{FF2B5EF4-FFF2-40B4-BE49-F238E27FC236}">
                <a16:creationId xmlns:a16="http://schemas.microsoft.com/office/drawing/2014/main" id="{7E707EE2-95C2-980B-ADCA-55982AEA6D7D}"/>
              </a:ext>
            </a:extLst>
          </p:cNvPr>
          <p:cNvSpPr/>
          <p:nvPr/>
        </p:nvSpPr>
        <p:spPr>
          <a:xfrm rot="16200004">
            <a:off x="7429500" y="-212717"/>
            <a:ext cx="1143000" cy="1568433"/>
          </a:xfrm>
          <a:custGeom>
            <a:avLst/>
            <a:gdLst>
              <a:gd name="f0" fmla="val 10800000"/>
              <a:gd name="f1" fmla="val 5400000"/>
              <a:gd name="f2" fmla="val 180"/>
              <a:gd name="f3" fmla="val w"/>
              <a:gd name="f4" fmla="val h"/>
              <a:gd name="f5" fmla="val 0"/>
              <a:gd name="f6" fmla="val 745286"/>
              <a:gd name="f7" fmla="val 1022685"/>
              <a:gd name="f8" fmla="val 511342"/>
              <a:gd name="f9" fmla="val 511343"/>
              <a:gd name="f10" fmla="val 264237"/>
              <a:gd name="f11" fmla="val 58070"/>
              <a:gd name="f12" fmla="val 847406"/>
              <a:gd name="f13" fmla="val 10389"/>
              <a:gd name="f14" fmla="val 614396"/>
              <a:gd name="f15" fmla="val 408290"/>
              <a:gd name="f16" fmla="val 175279"/>
              <a:gd name="f17" fmla="+- 0 0 -90"/>
              <a:gd name="f18" fmla="*/ f3 1 745286"/>
              <a:gd name="f19" fmla="*/ f4 1 1022685"/>
              <a:gd name="f20" fmla="val f5"/>
              <a:gd name="f21" fmla="val f6"/>
              <a:gd name="f22" fmla="val f7"/>
              <a:gd name="f23" fmla="*/ f17 f0 1"/>
              <a:gd name="f24" fmla="+- f22 0 f20"/>
              <a:gd name="f25" fmla="+- f21 0 f20"/>
              <a:gd name="f26" fmla="*/ f23 1 f2"/>
              <a:gd name="f27" fmla="*/ f25 1 745286"/>
              <a:gd name="f28" fmla="*/ f24 1 1022685"/>
              <a:gd name="f29" fmla="*/ 0 f25 1"/>
              <a:gd name="f30" fmla="*/ 511342 f24 1"/>
              <a:gd name="f31" fmla="*/ 511343 f24 1"/>
              <a:gd name="f32" fmla="*/ 511343 f25 1"/>
              <a:gd name="f33" fmla="*/ 0 f24 1"/>
              <a:gd name="f34" fmla="*/ 745286 f25 1"/>
              <a:gd name="f35" fmla="*/ 1022685 f24 1"/>
              <a:gd name="f36" fmla="*/ 10389 f25 1"/>
              <a:gd name="f37" fmla="*/ 614396 f24 1"/>
              <a:gd name="f38" fmla="*/ 408290 f24 1"/>
              <a:gd name="f39" fmla="+- f26 0 f1"/>
              <a:gd name="f40" fmla="*/ f29 1 745286"/>
              <a:gd name="f41" fmla="*/ f30 1 1022685"/>
              <a:gd name="f42" fmla="*/ f31 1 1022685"/>
              <a:gd name="f43" fmla="*/ f32 1 745286"/>
              <a:gd name="f44" fmla="*/ f33 1 1022685"/>
              <a:gd name="f45" fmla="*/ f34 1 745286"/>
              <a:gd name="f46" fmla="*/ f35 1 1022685"/>
              <a:gd name="f47" fmla="*/ f36 1 745286"/>
              <a:gd name="f48" fmla="*/ f37 1 1022685"/>
              <a:gd name="f49" fmla="*/ f38 1 1022685"/>
              <a:gd name="f50" fmla="*/ f20 1 f27"/>
              <a:gd name="f51" fmla="*/ f21 1 f27"/>
              <a:gd name="f52" fmla="*/ f20 1 f28"/>
              <a:gd name="f53" fmla="*/ f22 1 f28"/>
              <a:gd name="f54" fmla="*/ f40 1 f27"/>
              <a:gd name="f55" fmla="*/ f41 1 f28"/>
              <a:gd name="f56" fmla="*/ f42 1 f28"/>
              <a:gd name="f57" fmla="*/ f43 1 f27"/>
              <a:gd name="f58" fmla="*/ f44 1 f28"/>
              <a:gd name="f59" fmla="*/ f45 1 f27"/>
              <a:gd name="f60" fmla="*/ f46 1 f28"/>
              <a:gd name="f61" fmla="*/ f47 1 f27"/>
              <a:gd name="f62" fmla="*/ f48 1 f28"/>
              <a:gd name="f63" fmla="*/ f49 1 f28"/>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9 1"/>
              <a:gd name="f77" fmla="*/ f63 f19 1"/>
            </a:gdLst>
            <a:ahLst/>
            <a:cxnLst>
              <a:cxn ang="3cd4">
                <a:pos x="hc" y="t"/>
              </a:cxn>
              <a:cxn ang="0">
                <a:pos x="r" y="vc"/>
              </a:cxn>
              <a:cxn ang="cd4">
                <a:pos x="hc" y="b"/>
              </a:cxn>
              <a:cxn ang="cd2">
                <a:pos x="l" y="vc"/>
              </a:cxn>
              <a:cxn ang="f39">
                <a:pos x="f68" y="f69"/>
              </a:cxn>
              <a:cxn ang="f39">
                <a:pos x="f68" y="f70"/>
              </a:cxn>
              <a:cxn ang="f39">
                <a:pos x="f68" y="f70"/>
              </a:cxn>
              <a:cxn ang="f39">
                <a:pos x="f71" y="f72"/>
              </a:cxn>
              <a:cxn ang="f39">
                <a:pos x="f73" y="f72"/>
              </a:cxn>
              <a:cxn ang="f39">
                <a:pos x="f73" y="f74"/>
              </a:cxn>
              <a:cxn ang="f39">
                <a:pos x="f71" y="f74"/>
              </a:cxn>
              <a:cxn ang="f39">
                <a:pos x="f75" y="f76"/>
              </a:cxn>
              <a:cxn ang="f39">
                <a:pos x="f68" y="f70"/>
              </a:cxn>
              <a:cxn ang="f39">
                <a:pos x="f75" y="f77"/>
              </a:cxn>
              <a:cxn ang="f39">
                <a:pos x="f71" y="f72"/>
              </a:cxn>
            </a:cxnLst>
            <a:rect l="f64" t="f67" r="f65" b="f66"/>
            <a:pathLst>
              <a:path w="745286" h="1022685">
                <a:moveTo>
                  <a:pt x="f5" y="f8"/>
                </a:moveTo>
                <a:lnTo>
                  <a:pt x="f5" y="f9"/>
                </a:lnTo>
                <a:lnTo>
                  <a:pt x="f5" y="f9"/>
                </a:lnTo>
                <a:close/>
                <a:moveTo>
                  <a:pt x="f9" y="f5"/>
                </a:moveTo>
                <a:lnTo>
                  <a:pt x="f6" y="f5"/>
                </a:lnTo>
                <a:lnTo>
                  <a:pt x="f6" y="f7"/>
                </a:lnTo>
                <a:lnTo>
                  <a:pt x="f9" y="f7"/>
                </a:lnTo>
                <a:cubicBezTo>
                  <a:pt x="f10" y="f7"/>
                  <a:pt x="f11" y="f12"/>
                  <a:pt x="f13" y="f14"/>
                </a:cubicBezTo>
                <a:lnTo>
                  <a:pt x="f5" y="f9"/>
                </a:lnTo>
                <a:lnTo>
                  <a:pt x="f13" y="f15"/>
                </a:lnTo>
                <a:cubicBezTo>
                  <a:pt x="f11" y="f16"/>
                  <a:pt x="f10" y="f5"/>
                  <a:pt x="f9"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ndParaRPr>
          </a:p>
        </p:txBody>
      </p:sp>
      <p:grpSp>
        <p:nvGrpSpPr>
          <p:cNvPr id="7" name="Grupo 3">
            <a:extLst>
              <a:ext uri="{FF2B5EF4-FFF2-40B4-BE49-F238E27FC236}">
                <a16:creationId xmlns:a16="http://schemas.microsoft.com/office/drawing/2014/main" id="{70145EF0-3678-E468-5B12-E606AF352A80}"/>
              </a:ext>
            </a:extLst>
          </p:cNvPr>
          <p:cNvGrpSpPr/>
          <p:nvPr/>
        </p:nvGrpSpPr>
        <p:grpSpPr>
          <a:xfrm>
            <a:off x="3557592" y="1102940"/>
            <a:ext cx="2205039" cy="2319338"/>
            <a:chOff x="3557592" y="1102940"/>
            <a:chExt cx="2205039" cy="2319338"/>
          </a:xfrm>
        </p:grpSpPr>
        <p:sp>
          <p:nvSpPr>
            <p:cNvPr id="8" name="Freeform 5">
              <a:extLst>
                <a:ext uri="{FF2B5EF4-FFF2-40B4-BE49-F238E27FC236}">
                  <a16:creationId xmlns:a16="http://schemas.microsoft.com/office/drawing/2014/main" id="{E6469493-41A4-74D9-FFBC-370669759EFA}"/>
                </a:ext>
              </a:extLst>
            </p:cNvPr>
            <p:cNvSpPr/>
            <p:nvPr/>
          </p:nvSpPr>
          <p:spPr>
            <a:xfrm>
              <a:off x="3557592" y="1102940"/>
              <a:ext cx="2205039" cy="1736729"/>
            </a:xfrm>
            <a:custGeom>
              <a:avLst/>
              <a:gdLst>
                <a:gd name="f0" fmla="val 10800000"/>
                <a:gd name="f1" fmla="val 5400000"/>
                <a:gd name="f2" fmla="val 180"/>
                <a:gd name="f3" fmla="val w"/>
                <a:gd name="f4" fmla="val h"/>
                <a:gd name="f5" fmla="val 0"/>
                <a:gd name="f6" fmla="val 269"/>
                <a:gd name="f7" fmla="val 212"/>
                <a:gd name="f8" fmla="val 144"/>
                <a:gd name="f9" fmla="val 130"/>
                <a:gd name="f10" fmla="val 117"/>
                <a:gd name="f11" fmla="val 104"/>
                <a:gd name="f12" fmla="val 200"/>
                <a:gd name="f13" fmla="val 189"/>
                <a:gd name="f14" fmla="val 103"/>
                <a:gd name="f15" fmla="val 178"/>
                <a:gd name="f16" fmla="val 172"/>
                <a:gd name="f17" fmla="val 102"/>
                <a:gd name="f18" fmla="val 166"/>
                <a:gd name="f19" fmla="val 100"/>
                <a:gd name="f20" fmla="val 160"/>
                <a:gd name="f21" fmla="val 155"/>
                <a:gd name="f22" fmla="val 97"/>
                <a:gd name="f23" fmla="val 153"/>
                <a:gd name="f24" fmla="val 91"/>
                <a:gd name="f25" fmla="val 154"/>
                <a:gd name="f26" fmla="val 72"/>
                <a:gd name="f27" fmla="val 158"/>
                <a:gd name="f28" fmla="val 55"/>
                <a:gd name="f29" fmla="val 39"/>
                <a:gd name="f30" fmla="val 142"/>
                <a:gd name="f31" fmla="val 26"/>
                <a:gd name="f32" fmla="val 131"/>
                <a:gd name="f33" fmla="val 18"/>
                <a:gd name="f34" fmla="val 118"/>
                <a:gd name="f35" fmla="val 12"/>
                <a:gd name="f36" fmla="val 3"/>
                <a:gd name="f37" fmla="val 80"/>
                <a:gd name="f38" fmla="val 56"/>
                <a:gd name="f39" fmla="val 32"/>
                <a:gd name="f40" fmla="val 31"/>
                <a:gd name="f41" fmla="val 30"/>
                <a:gd name="f42" fmla="val 1"/>
                <a:gd name="f43" fmla="val 27"/>
                <a:gd name="f44" fmla="val 29"/>
                <a:gd name="f45" fmla="val 23"/>
                <a:gd name="f46" fmla="val 34"/>
                <a:gd name="f47" fmla="val 60"/>
                <a:gd name="f48" fmla="val 37"/>
                <a:gd name="f49" fmla="val 84"/>
                <a:gd name="f50" fmla="val 47"/>
                <a:gd name="f51" fmla="val 66"/>
                <a:gd name="f52" fmla="val 108"/>
                <a:gd name="f53" fmla="val 70"/>
                <a:gd name="f54" fmla="val 110"/>
                <a:gd name="f55" fmla="val 74"/>
                <a:gd name="f56" fmla="val 81"/>
                <a:gd name="f57" fmla="val 114"/>
                <a:gd name="f58" fmla="val 111"/>
                <a:gd name="f59" fmla="val 125"/>
                <a:gd name="f60" fmla="val 126"/>
                <a:gd name="f61" fmla="val 123"/>
                <a:gd name="f62" fmla="val 120"/>
                <a:gd name="f63" fmla="val 122"/>
                <a:gd name="f64" fmla="val 116"/>
                <a:gd name="f65" fmla="val 112"/>
                <a:gd name="f66" fmla="val 38"/>
                <a:gd name="f67" fmla="val 19"/>
                <a:gd name="f68" fmla="val 208"/>
                <a:gd name="f69" fmla="val 10"/>
                <a:gd name="f70" fmla="val 238"/>
                <a:gd name="f71" fmla="val 5"/>
                <a:gd name="f72" fmla="val 248"/>
                <a:gd name="f73" fmla="val 258"/>
                <a:gd name="f74" fmla="val 2"/>
                <a:gd name="f75" fmla="val 7"/>
                <a:gd name="f76" fmla="val 13"/>
                <a:gd name="f77" fmla="val 267"/>
                <a:gd name="f78" fmla="val 49"/>
                <a:gd name="f79" fmla="val 262"/>
                <a:gd name="f80" fmla="val 79"/>
                <a:gd name="f81" fmla="val 249"/>
                <a:gd name="f82" fmla="val 107"/>
                <a:gd name="f83" fmla="val 241"/>
                <a:gd name="f84" fmla="val 124"/>
                <a:gd name="f85" fmla="val 231"/>
                <a:gd name="f86" fmla="val 140"/>
                <a:gd name="f87" fmla="val 213"/>
                <a:gd name="f88" fmla="val 149"/>
                <a:gd name="f89" fmla="val 195"/>
                <a:gd name="f90" fmla="val 159"/>
                <a:gd name="f91" fmla="val 176"/>
                <a:gd name="f92" fmla="val 156"/>
                <a:gd name="f93" fmla="val 157"/>
                <a:gd name="f94" fmla="val 148"/>
                <a:gd name="f95" fmla="val 165"/>
                <a:gd name="f96" fmla="val 186"/>
                <a:gd name="f97" fmla="val 209"/>
                <a:gd name="f98" fmla="val 101"/>
                <a:gd name="f99" fmla="val 136"/>
                <a:gd name="f100" fmla="+- 0 0 -90"/>
                <a:gd name="f101" fmla="*/ f3 1 269"/>
                <a:gd name="f102" fmla="*/ f4 1 212"/>
                <a:gd name="f103" fmla="val f5"/>
                <a:gd name="f104" fmla="val f6"/>
                <a:gd name="f105" fmla="val f7"/>
                <a:gd name="f106" fmla="*/ f100 f0 1"/>
                <a:gd name="f107" fmla="+- f105 0 f103"/>
                <a:gd name="f108" fmla="+- f104 0 f103"/>
                <a:gd name="f109" fmla="*/ f106 1 f2"/>
                <a:gd name="f110" fmla="*/ f108 1 269"/>
                <a:gd name="f111" fmla="*/ f107 1 212"/>
                <a:gd name="f112" fmla="*/ 144 f108 1"/>
                <a:gd name="f113" fmla="*/ 212 f107 1"/>
                <a:gd name="f114" fmla="*/ 104 f108 1"/>
                <a:gd name="f115" fmla="*/ 103 f108 1"/>
                <a:gd name="f116" fmla="*/ 178 f107 1"/>
                <a:gd name="f117" fmla="*/ 100 f108 1"/>
                <a:gd name="f118" fmla="*/ 160 f107 1"/>
                <a:gd name="f119" fmla="*/ 91 f108 1"/>
                <a:gd name="f120" fmla="*/ 154 f107 1"/>
                <a:gd name="f121" fmla="*/ 39 f108 1"/>
                <a:gd name="f122" fmla="*/ 142 f107 1"/>
                <a:gd name="f123" fmla="*/ 12 f108 1"/>
                <a:gd name="f124" fmla="*/ 102 f107 1"/>
                <a:gd name="f125" fmla="*/ 0 f108 1"/>
                <a:gd name="f126" fmla="*/ 32 f107 1"/>
                <a:gd name="f127" fmla="*/ 1 f108 1"/>
                <a:gd name="f128" fmla="*/ 27 f107 1"/>
                <a:gd name="f129" fmla="*/ 34 f108 1"/>
                <a:gd name="f130" fmla="*/ 66 f107 1"/>
                <a:gd name="f131" fmla="*/ 110 f108 1"/>
                <a:gd name="f132" fmla="*/ 81 f107 1"/>
                <a:gd name="f133" fmla="*/ 125 f108 1"/>
                <a:gd name="f134" fmla="*/ 126 f107 1"/>
                <a:gd name="f135" fmla="*/ 122 f108 1"/>
                <a:gd name="f136" fmla="*/ 112 f107 1"/>
                <a:gd name="f137" fmla="*/ 155 f108 1"/>
                <a:gd name="f138" fmla="*/ 38 f107 1"/>
                <a:gd name="f139" fmla="*/ 238 f108 1"/>
                <a:gd name="f140" fmla="*/ 5 f107 1"/>
                <a:gd name="f141" fmla="*/ 269 f108 1"/>
                <a:gd name="f142" fmla="*/ 0 f107 1"/>
                <a:gd name="f143" fmla="*/ 19 f107 1"/>
                <a:gd name="f144" fmla="*/ 249 f108 1"/>
                <a:gd name="f145" fmla="*/ 107 f107 1"/>
                <a:gd name="f146" fmla="*/ 213 f108 1"/>
                <a:gd name="f147" fmla="*/ 149 f107 1"/>
                <a:gd name="f148" fmla="*/ 157 f108 1"/>
                <a:gd name="f149" fmla="*/ 148 f107 1"/>
                <a:gd name="f150" fmla="*/ 209 f108 1"/>
                <a:gd name="f151" fmla="+- f109 0 f1"/>
                <a:gd name="f152" fmla="*/ f112 1 269"/>
                <a:gd name="f153" fmla="*/ f113 1 212"/>
                <a:gd name="f154" fmla="*/ f114 1 269"/>
                <a:gd name="f155" fmla="*/ f115 1 269"/>
                <a:gd name="f156" fmla="*/ f116 1 212"/>
                <a:gd name="f157" fmla="*/ f117 1 269"/>
                <a:gd name="f158" fmla="*/ f118 1 212"/>
                <a:gd name="f159" fmla="*/ f119 1 269"/>
                <a:gd name="f160" fmla="*/ f120 1 212"/>
                <a:gd name="f161" fmla="*/ f121 1 269"/>
                <a:gd name="f162" fmla="*/ f122 1 212"/>
                <a:gd name="f163" fmla="*/ f123 1 269"/>
                <a:gd name="f164" fmla="*/ f124 1 212"/>
                <a:gd name="f165" fmla="*/ f125 1 269"/>
                <a:gd name="f166" fmla="*/ f126 1 212"/>
                <a:gd name="f167" fmla="*/ f127 1 269"/>
                <a:gd name="f168" fmla="*/ f128 1 212"/>
                <a:gd name="f169" fmla="*/ f129 1 269"/>
                <a:gd name="f170" fmla="*/ f130 1 212"/>
                <a:gd name="f171" fmla="*/ f131 1 269"/>
                <a:gd name="f172" fmla="*/ f132 1 212"/>
                <a:gd name="f173" fmla="*/ f133 1 269"/>
                <a:gd name="f174" fmla="*/ f134 1 212"/>
                <a:gd name="f175" fmla="*/ f135 1 269"/>
                <a:gd name="f176" fmla="*/ f136 1 212"/>
                <a:gd name="f177" fmla="*/ f137 1 269"/>
                <a:gd name="f178" fmla="*/ f138 1 212"/>
                <a:gd name="f179" fmla="*/ f139 1 269"/>
                <a:gd name="f180" fmla="*/ f140 1 212"/>
                <a:gd name="f181" fmla="*/ f141 1 269"/>
                <a:gd name="f182" fmla="*/ f142 1 212"/>
                <a:gd name="f183" fmla="*/ f143 1 212"/>
                <a:gd name="f184" fmla="*/ f144 1 269"/>
                <a:gd name="f185" fmla="*/ f145 1 212"/>
                <a:gd name="f186" fmla="*/ f146 1 269"/>
                <a:gd name="f187" fmla="*/ f147 1 212"/>
                <a:gd name="f188" fmla="*/ f148 1 269"/>
                <a:gd name="f189" fmla="*/ f149 1 212"/>
                <a:gd name="f190" fmla="*/ f150 1 269"/>
                <a:gd name="f191" fmla="*/ 0 1 f110"/>
                <a:gd name="f192" fmla="*/ f104 1 f110"/>
                <a:gd name="f193" fmla="*/ 0 1 f111"/>
                <a:gd name="f194" fmla="*/ f105 1 f111"/>
                <a:gd name="f195" fmla="*/ f152 1 f110"/>
                <a:gd name="f196" fmla="*/ f153 1 f111"/>
                <a:gd name="f197" fmla="*/ f154 1 f110"/>
                <a:gd name="f198" fmla="*/ f155 1 f110"/>
                <a:gd name="f199" fmla="*/ f156 1 f111"/>
                <a:gd name="f200" fmla="*/ f157 1 f110"/>
                <a:gd name="f201" fmla="*/ f158 1 f111"/>
                <a:gd name="f202" fmla="*/ f159 1 f110"/>
                <a:gd name="f203" fmla="*/ f160 1 f111"/>
                <a:gd name="f204" fmla="*/ f161 1 f110"/>
                <a:gd name="f205" fmla="*/ f162 1 f111"/>
                <a:gd name="f206" fmla="*/ f163 1 f110"/>
                <a:gd name="f207" fmla="*/ f164 1 f111"/>
                <a:gd name="f208" fmla="*/ f165 1 f110"/>
                <a:gd name="f209" fmla="*/ f166 1 f111"/>
                <a:gd name="f210" fmla="*/ f167 1 f110"/>
                <a:gd name="f211" fmla="*/ f168 1 f111"/>
                <a:gd name="f212" fmla="*/ f169 1 f110"/>
                <a:gd name="f213" fmla="*/ f170 1 f111"/>
                <a:gd name="f214" fmla="*/ f171 1 f110"/>
                <a:gd name="f215" fmla="*/ f172 1 f111"/>
                <a:gd name="f216" fmla="*/ f173 1 f110"/>
                <a:gd name="f217" fmla="*/ f174 1 f111"/>
                <a:gd name="f218" fmla="*/ f175 1 f110"/>
                <a:gd name="f219" fmla="*/ f176 1 f111"/>
                <a:gd name="f220" fmla="*/ f177 1 f110"/>
                <a:gd name="f221" fmla="*/ f178 1 f111"/>
                <a:gd name="f222" fmla="*/ f179 1 f110"/>
                <a:gd name="f223" fmla="*/ f180 1 f111"/>
                <a:gd name="f224" fmla="*/ f181 1 f110"/>
                <a:gd name="f225" fmla="*/ f182 1 f111"/>
                <a:gd name="f226" fmla="*/ f183 1 f111"/>
                <a:gd name="f227" fmla="*/ f184 1 f110"/>
                <a:gd name="f228" fmla="*/ f185 1 f111"/>
                <a:gd name="f229" fmla="*/ f186 1 f110"/>
                <a:gd name="f230" fmla="*/ f187 1 f111"/>
                <a:gd name="f231" fmla="*/ f188 1 f110"/>
                <a:gd name="f232" fmla="*/ f189 1 f111"/>
                <a:gd name="f233" fmla="*/ f190 1 f110"/>
                <a:gd name="f234" fmla="*/ f191 f101 1"/>
                <a:gd name="f235" fmla="*/ f192 f101 1"/>
                <a:gd name="f236" fmla="*/ f194 f102 1"/>
                <a:gd name="f237" fmla="*/ f193 f102 1"/>
                <a:gd name="f238" fmla="*/ f195 f101 1"/>
                <a:gd name="f239" fmla="*/ f196 f102 1"/>
                <a:gd name="f240" fmla="*/ f197 f101 1"/>
                <a:gd name="f241" fmla="*/ f198 f101 1"/>
                <a:gd name="f242" fmla="*/ f199 f102 1"/>
                <a:gd name="f243" fmla="*/ f200 f101 1"/>
                <a:gd name="f244" fmla="*/ f201 f102 1"/>
                <a:gd name="f245" fmla="*/ f202 f101 1"/>
                <a:gd name="f246" fmla="*/ f203 f102 1"/>
                <a:gd name="f247" fmla="*/ f204 f101 1"/>
                <a:gd name="f248" fmla="*/ f205 f102 1"/>
                <a:gd name="f249" fmla="*/ f206 f101 1"/>
                <a:gd name="f250" fmla="*/ f207 f102 1"/>
                <a:gd name="f251" fmla="*/ f208 f101 1"/>
                <a:gd name="f252" fmla="*/ f209 f102 1"/>
                <a:gd name="f253" fmla="*/ f210 f101 1"/>
                <a:gd name="f254" fmla="*/ f211 f102 1"/>
                <a:gd name="f255" fmla="*/ f212 f101 1"/>
                <a:gd name="f256" fmla="*/ f213 f102 1"/>
                <a:gd name="f257" fmla="*/ f214 f101 1"/>
                <a:gd name="f258" fmla="*/ f215 f102 1"/>
                <a:gd name="f259" fmla="*/ f216 f101 1"/>
                <a:gd name="f260" fmla="*/ f217 f102 1"/>
                <a:gd name="f261" fmla="*/ f218 f101 1"/>
                <a:gd name="f262" fmla="*/ f219 f102 1"/>
                <a:gd name="f263" fmla="*/ f220 f101 1"/>
                <a:gd name="f264" fmla="*/ f221 f102 1"/>
                <a:gd name="f265" fmla="*/ f222 f101 1"/>
                <a:gd name="f266" fmla="*/ f223 f102 1"/>
                <a:gd name="f267" fmla="*/ f224 f101 1"/>
                <a:gd name="f268" fmla="*/ f225 f102 1"/>
                <a:gd name="f269" fmla="*/ f226 f102 1"/>
                <a:gd name="f270" fmla="*/ f227 f101 1"/>
                <a:gd name="f271" fmla="*/ f228 f102 1"/>
                <a:gd name="f272" fmla="*/ f229 f101 1"/>
                <a:gd name="f273" fmla="*/ f230 f102 1"/>
                <a:gd name="f274" fmla="*/ f231 f101 1"/>
                <a:gd name="f275" fmla="*/ f232 f102 1"/>
                <a:gd name="f276" fmla="*/ f233 f101 1"/>
              </a:gdLst>
              <a:ahLst/>
              <a:cxnLst>
                <a:cxn ang="3cd4">
                  <a:pos x="hc" y="t"/>
                </a:cxn>
                <a:cxn ang="0">
                  <a:pos x="r" y="vc"/>
                </a:cxn>
                <a:cxn ang="cd4">
                  <a:pos x="hc" y="b"/>
                </a:cxn>
                <a:cxn ang="cd2">
                  <a:pos x="l" y="vc"/>
                </a:cxn>
                <a:cxn ang="f151">
                  <a:pos x="f238" y="f239"/>
                </a:cxn>
                <a:cxn ang="f151">
                  <a:pos x="f240" y="f239"/>
                </a:cxn>
                <a:cxn ang="f151">
                  <a:pos x="f241" y="f242"/>
                </a:cxn>
                <a:cxn ang="f151">
                  <a:pos x="f243" y="f244"/>
                </a:cxn>
                <a:cxn ang="f151">
                  <a:pos x="f245" y="f246"/>
                </a:cxn>
                <a:cxn ang="f151">
                  <a:pos x="f247" y="f248"/>
                </a:cxn>
                <a:cxn ang="f151">
                  <a:pos x="f249" y="f250"/>
                </a:cxn>
                <a:cxn ang="f151">
                  <a:pos x="f251" y="f252"/>
                </a:cxn>
                <a:cxn ang="f151">
                  <a:pos x="f253" y="f254"/>
                </a:cxn>
                <a:cxn ang="f151">
                  <a:pos x="f255" y="f252"/>
                </a:cxn>
                <a:cxn ang="f151">
                  <a:pos x="f241" y="f256"/>
                </a:cxn>
                <a:cxn ang="f151">
                  <a:pos x="f257" y="f258"/>
                </a:cxn>
                <a:cxn ang="f151">
                  <a:pos x="f259" y="f260"/>
                </a:cxn>
                <a:cxn ang="f151">
                  <a:pos x="f261" y="f262"/>
                </a:cxn>
                <a:cxn ang="f151">
                  <a:pos x="f263" y="f264"/>
                </a:cxn>
                <a:cxn ang="f151">
                  <a:pos x="f265" y="f266"/>
                </a:cxn>
                <a:cxn ang="f151">
                  <a:pos x="f267" y="f268"/>
                </a:cxn>
                <a:cxn ang="f151">
                  <a:pos x="f267" y="f269"/>
                </a:cxn>
                <a:cxn ang="f151">
                  <a:pos x="f270" y="f271"/>
                </a:cxn>
                <a:cxn ang="f151">
                  <a:pos x="f272" y="f273"/>
                </a:cxn>
                <a:cxn ang="f151">
                  <a:pos x="f274" y="f275"/>
                </a:cxn>
                <a:cxn ang="f151">
                  <a:pos x="f276" y="f256"/>
                </a:cxn>
                <a:cxn ang="f151">
                  <a:pos x="f238" y="f239"/>
                </a:cxn>
              </a:cxnLst>
              <a:rect l="f234" t="f237" r="f235" b="f236"/>
              <a:pathLst>
                <a:path w="269" h="212">
                  <a:moveTo>
                    <a:pt x="f8" y="f7"/>
                  </a:moveTo>
                  <a:cubicBezTo>
                    <a:pt x="f9" y="f7"/>
                    <a:pt x="f10" y="f7"/>
                    <a:pt x="f11" y="f7"/>
                  </a:cubicBezTo>
                  <a:cubicBezTo>
                    <a:pt x="f11" y="f12"/>
                    <a:pt x="f11" y="f13"/>
                    <a:pt x="f14" y="f15"/>
                  </a:cubicBezTo>
                  <a:cubicBezTo>
                    <a:pt x="f14" y="f16"/>
                    <a:pt x="f17" y="f18"/>
                    <a:pt x="f19" y="f20"/>
                  </a:cubicBezTo>
                  <a:cubicBezTo>
                    <a:pt x="f19" y="f21"/>
                    <a:pt x="f22" y="f23"/>
                    <a:pt x="f24" y="f25"/>
                  </a:cubicBezTo>
                  <a:cubicBezTo>
                    <a:pt x="f26" y="f27"/>
                    <a:pt x="f28" y="f21"/>
                    <a:pt x="f29" y="f30"/>
                  </a:cubicBezTo>
                  <a:cubicBezTo>
                    <a:pt x="f31" y="f32"/>
                    <a:pt x="f33" y="f34"/>
                    <a:pt x="f35" y="f17"/>
                  </a:cubicBezTo>
                  <a:cubicBezTo>
                    <a:pt x="f36" y="f37"/>
                    <a:pt x="f5" y="f38"/>
                    <a:pt x="f5" y="f39"/>
                  </a:cubicBezTo>
                  <a:cubicBezTo>
                    <a:pt x="f5" y="f40"/>
                    <a:pt x="f5" y="f41"/>
                    <a:pt x="f42" y="f43"/>
                  </a:cubicBezTo>
                  <a:cubicBezTo>
                    <a:pt x="f35" y="f44"/>
                    <a:pt x="f45" y="f41"/>
                    <a:pt x="f46" y="f39"/>
                  </a:cubicBezTo>
                  <a:cubicBezTo>
                    <a:pt x="f47" y="f48"/>
                    <a:pt x="f49" y="f50"/>
                    <a:pt x="f14" y="f51"/>
                  </a:cubicBezTo>
                  <a:cubicBezTo>
                    <a:pt x="f52" y="f53"/>
                    <a:pt x="f54" y="f55"/>
                    <a:pt x="f54" y="f56"/>
                  </a:cubicBezTo>
                  <a:cubicBezTo>
                    <a:pt x="f54" y="f22"/>
                    <a:pt x="f57" y="f58"/>
                    <a:pt x="f59" y="f60"/>
                  </a:cubicBezTo>
                  <a:cubicBezTo>
                    <a:pt x="f61" y="f62"/>
                    <a:pt x="f63" y="f64"/>
                    <a:pt x="f63" y="f65"/>
                  </a:cubicBezTo>
                  <a:cubicBezTo>
                    <a:pt x="f64" y="f37"/>
                    <a:pt x="f9" y="f38"/>
                    <a:pt x="f21" y="f66"/>
                  </a:cubicBezTo>
                  <a:cubicBezTo>
                    <a:pt x="f2" y="f67"/>
                    <a:pt x="f68" y="f69"/>
                    <a:pt x="f70" y="f71"/>
                  </a:cubicBezTo>
                  <a:cubicBezTo>
                    <a:pt x="f72" y="f36"/>
                    <a:pt x="f73" y="f74"/>
                    <a:pt x="f6" y="f5"/>
                  </a:cubicBezTo>
                  <a:cubicBezTo>
                    <a:pt x="f6" y="f75"/>
                    <a:pt x="f6" y="f76"/>
                    <a:pt x="f6" y="f67"/>
                  </a:cubicBezTo>
                  <a:cubicBezTo>
                    <a:pt x="f77" y="f78"/>
                    <a:pt x="f79" y="f80"/>
                    <a:pt x="f81" y="f82"/>
                  </a:cubicBezTo>
                  <a:cubicBezTo>
                    <a:pt x="f83" y="f84"/>
                    <a:pt x="f85" y="f86"/>
                    <a:pt x="f87" y="f88"/>
                  </a:cubicBezTo>
                  <a:cubicBezTo>
                    <a:pt x="f89" y="f90"/>
                    <a:pt x="f91" y="f92"/>
                    <a:pt x="f93" y="f94"/>
                  </a:cubicBezTo>
                  <a:cubicBezTo>
                    <a:pt x="f95" y="f64"/>
                    <a:pt x="f96" y="f24"/>
                    <a:pt x="f97" y="f51"/>
                  </a:cubicBezTo>
                  <a:cubicBezTo>
                    <a:pt x="f27" y="f98"/>
                    <a:pt x="f99" y="f60"/>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6">
              <a:extLst>
                <a:ext uri="{FF2B5EF4-FFF2-40B4-BE49-F238E27FC236}">
                  <a16:creationId xmlns:a16="http://schemas.microsoft.com/office/drawing/2014/main" id="{626515DD-B5B8-6827-1D4C-A4FBA26D1D5D}"/>
                </a:ext>
              </a:extLst>
            </p:cNvPr>
            <p:cNvSpPr/>
            <p:nvPr/>
          </p:nvSpPr>
          <p:spPr>
            <a:xfrm>
              <a:off x="3689347" y="2880945"/>
              <a:ext cx="1819271" cy="541333"/>
            </a:xfrm>
            <a:custGeom>
              <a:avLst/>
              <a:gdLst>
                <a:gd name="f0" fmla="val 10800000"/>
                <a:gd name="f1" fmla="val 5400000"/>
                <a:gd name="f2" fmla="val 180"/>
                <a:gd name="f3" fmla="val w"/>
                <a:gd name="f4" fmla="val h"/>
                <a:gd name="f5" fmla="val 0"/>
                <a:gd name="f6" fmla="val 222"/>
                <a:gd name="f7" fmla="val 66"/>
                <a:gd name="f8" fmla="val 107"/>
                <a:gd name="f9" fmla="val 78"/>
                <a:gd name="f10" fmla="val 48"/>
                <a:gd name="f11" fmla="val 19"/>
                <a:gd name="f12" fmla="val 13"/>
                <a:gd name="f13" fmla="val 7"/>
                <a:gd name="f14" fmla="val 4"/>
                <a:gd name="f15" fmla="val 60"/>
                <a:gd name="f16" fmla="val 54"/>
                <a:gd name="f17" fmla="val 3"/>
                <a:gd name="f18" fmla="val 6"/>
                <a:gd name="f19" fmla="val 42"/>
                <a:gd name="f20" fmla="val 17"/>
                <a:gd name="f21" fmla="val 26"/>
                <a:gd name="f22" fmla="val 33"/>
                <a:gd name="f23" fmla="val 51"/>
                <a:gd name="f24" fmla="val 10"/>
                <a:gd name="f25" fmla="val 79"/>
                <a:gd name="f26" fmla="val 108"/>
                <a:gd name="f27" fmla="val 1"/>
                <a:gd name="f28" fmla="val 137"/>
                <a:gd name="f29" fmla="val 159"/>
                <a:gd name="f30" fmla="val 9"/>
                <a:gd name="f31" fmla="val 14"/>
                <a:gd name="f32" fmla="val 199"/>
                <a:gd name="f33" fmla="val 25"/>
                <a:gd name="f34" fmla="val 208"/>
                <a:gd name="f35" fmla="val 30"/>
                <a:gd name="f36" fmla="val 216"/>
                <a:gd name="f37" fmla="val 36"/>
                <a:gd name="f38" fmla="val 219"/>
                <a:gd name="f39" fmla="val 46"/>
                <a:gd name="f40" fmla="val 56"/>
                <a:gd name="f41" fmla="val 218"/>
                <a:gd name="f42" fmla="val 62"/>
                <a:gd name="f43" fmla="val 209"/>
                <a:gd name="f44" fmla="val 64"/>
                <a:gd name="f45" fmla="val 202"/>
                <a:gd name="f46" fmla="val 196"/>
                <a:gd name="f47" fmla="val 189"/>
                <a:gd name="f48" fmla="val 162"/>
                <a:gd name="f49" fmla="val 135"/>
                <a:gd name="f50" fmla="+- 0 0 -90"/>
                <a:gd name="f51" fmla="*/ f3 1 222"/>
                <a:gd name="f52" fmla="*/ f4 1 66"/>
                <a:gd name="f53" fmla="val f5"/>
                <a:gd name="f54" fmla="val f6"/>
                <a:gd name="f55" fmla="val f7"/>
                <a:gd name="f56" fmla="*/ f50 f0 1"/>
                <a:gd name="f57" fmla="+- f55 0 f53"/>
                <a:gd name="f58" fmla="+- f54 0 f53"/>
                <a:gd name="f59" fmla="*/ f56 1 f2"/>
                <a:gd name="f60" fmla="*/ f58 1 222"/>
                <a:gd name="f61" fmla="*/ f57 1 66"/>
                <a:gd name="f62" fmla="*/ 107 f58 1"/>
                <a:gd name="f63" fmla="*/ 66 f57 1"/>
                <a:gd name="f64" fmla="*/ 19 f58 1"/>
                <a:gd name="f65" fmla="*/ 4 f58 1"/>
                <a:gd name="f66" fmla="*/ 60 f57 1"/>
                <a:gd name="f67" fmla="*/ 6 f58 1"/>
                <a:gd name="f68" fmla="*/ 42 f57 1"/>
                <a:gd name="f69" fmla="*/ 51 f58 1"/>
                <a:gd name="f70" fmla="*/ 10 f57 1"/>
                <a:gd name="f71" fmla="*/ 137 f58 1"/>
                <a:gd name="f72" fmla="*/ 6 f57 1"/>
                <a:gd name="f73" fmla="*/ 199 f58 1"/>
                <a:gd name="f74" fmla="*/ 25 f57 1"/>
                <a:gd name="f75" fmla="*/ 219 f58 1"/>
                <a:gd name="f76" fmla="*/ 46 f57 1"/>
                <a:gd name="f77" fmla="*/ 209 f58 1"/>
                <a:gd name="f78" fmla="*/ 64 f57 1"/>
                <a:gd name="f79" fmla="*/ 189 f58 1"/>
                <a:gd name="f80" fmla="+- f59 0 f1"/>
                <a:gd name="f81" fmla="*/ f62 1 222"/>
                <a:gd name="f82" fmla="*/ f63 1 66"/>
                <a:gd name="f83" fmla="*/ f64 1 222"/>
                <a:gd name="f84" fmla="*/ f65 1 222"/>
                <a:gd name="f85" fmla="*/ f66 1 66"/>
                <a:gd name="f86" fmla="*/ f67 1 222"/>
                <a:gd name="f87" fmla="*/ f68 1 66"/>
                <a:gd name="f88" fmla="*/ f69 1 222"/>
                <a:gd name="f89" fmla="*/ f70 1 66"/>
                <a:gd name="f90" fmla="*/ f71 1 222"/>
                <a:gd name="f91" fmla="*/ f72 1 66"/>
                <a:gd name="f92" fmla="*/ f73 1 222"/>
                <a:gd name="f93" fmla="*/ f74 1 66"/>
                <a:gd name="f94" fmla="*/ f75 1 222"/>
                <a:gd name="f95" fmla="*/ f76 1 66"/>
                <a:gd name="f96" fmla="*/ f77 1 222"/>
                <a:gd name="f97" fmla="*/ f78 1 66"/>
                <a:gd name="f98" fmla="*/ f79 1 222"/>
                <a:gd name="f99" fmla="*/ 0 1 f60"/>
                <a:gd name="f100" fmla="*/ f54 1 f60"/>
                <a:gd name="f101" fmla="*/ 0 1 f61"/>
                <a:gd name="f102" fmla="*/ f55 1 f61"/>
                <a:gd name="f103" fmla="*/ f81 1 f60"/>
                <a:gd name="f104" fmla="*/ f82 1 f61"/>
                <a:gd name="f105" fmla="*/ f83 1 f60"/>
                <a:gd name="f106" fmla="*/ f84 1 f60"/>
                <a:gd name="f107" fmla="*/ f85 1 f61"/>
                <a:gd name="f108" fmla="*/ f86 1 f60"/>
                <a:gd name="f109" fmla="*/ f87 1 f61"/>
                <a:gd name="f110" fmla="*/ f88 1 f60"/>
                <a:gd name="f111" fmla="*/ f89 1 f61"/>
                <a:gd name="f112" fmla="*/ f90 1 f60"/>
                <a:gd name="f113" fmla="*/ f91 1 f61"/>
                <a:gd name="f114" fmla="*/ f92 1 f60"/>
                <a:gd name="f115" fmla="*/ f93 1 f61"/>
                <a:gd name="f116" fmla="*/ f94 1 f60"/>
                <a:gd name="f117" fmla="*/ f95 1 f61"/>
                <a:gd name="f118" fmla="*/ f96 1 f60"/>
                <a:gd name="f119" fmla="*/ f97 1 f61"/>
                <a:gd name="f120" fmla="*/ f98 1 f60"/>
                <a:gd name="f121" fmla="*/ f99 f51 1"/>
                <a:gd name="f122" fmla="*/ f100 f51 1"/>
                <a:gd name="f123" fmla="*/ f102 f52 1"/>
                <a:gd name="f124" fmla="*/ f101 f52 1"/>
                <a:gd name="f125" fmla="*/ f103 f51 1"/>
                <a:gd name="f126" fmla="*/ f104 f52 1"/>
                <a:gd name="f127" fmla="*/ f105 f51 1"/>
                <a:gd name="f128" fmla="*/ f106 f51 1"/>
                <a:gd name="f129" fmla="*/ f107 f52 1"/>
                <a:gd name="f130" fmla="*/ f108 f51 1"/>
                <a:gd name="f131" fmla="*/ f109 f52 1"/>
                <a:gd name="f132" fmla="*/ f110 f51 1"/>
                <a:gd name="f133" fmla="*/ f111 f52 1"/>
                <a:gd name="f134" fmla="*/ f112 f51 1"/>
                <a:gd name="f135" fmla="*/ f113 f52 1"/>
                <a:gd name="f136" fmla="*/ f114 f51 1"/>
                <a:gd name="f137" fmla="*/ f115 f52 1"/>
                <a:gd name="f138" fmla="*/ f116 f51 1"/>
                <a:gd name="f139" fmla="*/ f117 f52 1"/>
                <a:gd name="f140" fmla="*/ f118 f51 1"/>
                <a:gd name="f141" fmla="*/ f119 f52 1"/>
                <a:gd name="f142" fmla="*/ f120 f51 1"/>
              </a:gdLst>
              <a:ahLst/>
              <a:cxnLst>
                <a:cxn ang="3cd4">
                  <a:pos x="hc" y="t"/>
                </a:cxn>
                <a:cxn ang="0">
                  <a:pos x="r" y="vc"/>
                </a:cxn>
                <a:cxn ang="cd4">
                  <a:pos x="hc" y="b"/>
                </a:cxn>
                <a:cxn ang="cd2">
                  <a:pos x="l" y="vc"/>
                </a:cxn>
                <a:cxn ang="f80">
                  <a:pos x="f125" y="f126"/>
                </a:cxn>
                <a:cxn ang="f80">
                  <a:pos x="f127" y="f126"/>
                </a:cxn>
                <a:cxn ang="f80">
                  <a:pos x="f128" y="f129"/>
                </a:cxn>
                <a:cxn ang="f80">
                  <a:pos x="f130" y="f131"/>
                </a:cxn>
                <a:cxn ang="f80">
                  <a:pos x="f132" y="f133"/>
                </a:cxn>
                <a:cxn ang="f80">
                  <a:pos x="f134" y="f135"/>
                </a:cxn>
                <a:cxn ang="f80">
                  <a:pos x="f136" y="f137"/>
                </a:cxn>
                <a:cxn ang="f80">
                  <a:pos x="f138" y="f139"/>
                </a:cxn>
                <a:cxn ang="f80">
                  <a:pos x="f140" y="f141"/>
                </a:cxn>
                <a:cxn ang="f80">
                  <a:pos x="f142" y="f126"/>
                </a:cxn>
                <a:cxn ang="f80">
                  <a:pos x="f125" y="f126"/>
                </a:cxn>
              </a:cxnLst>
              <a:rect l="f121" t="f124" r="f122" b="f123"/>
              <a:pathLst>
                <a:path w="222" h="66">
                  <a:moveTo>
                    <a:pt x="f8" y="f7"/>
                  </a:moveTo>
                  <a:cubicBezTo>
                    <a:pt x="f9" y="f7"/>
                    <a:pt x="f10" y="f7"/>
                    <a:pt x="f11" y="f7"/>
                  </a:cubicBezTo>
                  <a:cubicBezTo>
                    <a:pt x="f12" y="f7"/>
                    <a:pt x="f13" y="f7"/>
                    <a:pt x="f14" y="f15"/>
                  </a:cubicBezTo>
                  <a:cubicBezTo>
                    <a:pt x="f5" y="f16"/>
                    <a:pt x="f17" y="f10"/>
                    <a:pt x="f18" y="f19"/>
                  </a:cubicBezTo>
                  <a:cubicBezTo>
                    <a:pt x="f20" y="f21"/>
                    <a:pt x="f22" y="f20"/>
                    <a:pt x="f23" y="f24"/>
                  </a:cubicBezTo>
                  <a:cubicBezTo>
                    <a:pt x="f25" y="f5"/>
                    <a:pt x="f26" y="f27"/>
                    <a:pt x="f28" y="f18"/>
                  </a:cubicBezTo>
                  <a:cubicBezTo>
                    <a:pt x="f29" y="f30"/>
                    <a:pt x="f2" y="f31"/>
                    <a:pt x="f32" y="f33"/>
                  </a:cubicBezTo>
                  <a:cubicBezTo>
                    <a:pt x="f34" y="f35"/>
                    <a:pt x="f36" y="f37"/>
                    <a:pt x="f38" y="f39"/>
                  </a:cubicBezTo>
                  <a:cubicBezTo>
                    <a:pt x="f6" y="f40"/>
                    <a:pt x="f41" y="f42"/>
                    <a:pt x="f43" y="f44"/>
                  </a:cubicBezTo>
                  <a:cubicBezTo>
                    <a:pt x="f45" y="f7"/>
                    <a:pt x="f46" y="f7"/>
                    <a:pt x="f47" y="f7"/>
                  </a:cubicBezTo>
                  <a:cubicBezTo>
                    <a:pt x="f48" y="f7"/>
                    <a:pt x="f49"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0" name="Diagrama de flujo: retraso 15">
            <a:extLst>
              <a:ext uri="{FF2B5EF4-FFF2-40B4-BE49-F238E27FC236}">
                <a16:creationId xmlns:a16="http://schemas.microsoft.com/office/drawing/2014/main" id="{57A0EEA0-7151-C6FE-49D4-800D0C3B4688}"/>
              </a:ext>
            </a:extLst>
          </p:cNvPr>
          <p:cNvSpPr/>
          <p:nvPr/>
        </p:nvSpPr>
        <p:spPr>
          <a:xfrm>
            <a:off x="0" y="2495690"/>
            <a:ext cx="2728871" cy="230194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EE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11" name="Diagrama de flujo: retraso 16">
            <a:extLst>
              <a:ext uri="{FF2B5EF4-FFF2-40B4-BE49-F238E27FC236}">
                <a16:creationId xmlns:a16="http://schemas.microsoft.com/office/drawing/2014/main" id="{06EFC074-3C27-CD91-9D80-BEEDBAD1E357}"/>
              </a:ext>
            </a:extLst>
          </p:cNvPr>
          <p:cNvSpPr/>
          <p:nvPr/>
        </p:nvSpPr>
        <p:spPr>
          <a:xfrm rot="10799991">
            <a:off x="6415128" y="3702"/>
            <a:ext cx="2728871" cy="230194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EE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Google Shape;747;p58">
            <a:extLst>
              <a:ext uri="{FF2B5EF4-FFF2-40B4-BE49-F238E27FC236}">
                <a16:creationId xmlns:a16="http://schemas.microsoft.com/office/drawing/2014/main" id="{83DF779D-6D6C-59A2-A21D-54493C9D6023}"/>
              </a:ext>
            </a:extLst>
          </p:cNvPr>
          <p:cNvSpPr txBox="1">
            <a:spLocks noGrp="1"/>
          </p:cNvSpPr>
          <p:nvPr>
            <p:ph type="subTitle" idx="4294967295"/>
          </p:nvPr>
        </p:nvSpPr>
        <p:spPr>
          <a:xfrm>
            <a:off x="719998" y="1357509"/>
            <a:ext cx="2506662" cy="695099"/>
          </a:xfrm>
        </p:spPr>
        <p:txBody>
          <a:bodyPr/>
          <a:lstStyle/>
          <a:p>
            <a:pPr marL="0" lvl="0" indent="0">
              <a:buNone/>
            </a:pPr>
            <a:r>
              <a:rPr lang="en-US" sz="2200" b="1" dirty="0">
                <a:solidFill>
                  <a:srgbClr val="65A32E"/>
                </a:solidFill>
                <a:latin typeface="Alata"/>
              </a:rPr>
              <a:t>HELP WITH HEART HEALTH</a:t>
            </a:r>
          </a:p>
        </p:txBody>
      </p:sp>
      <p:sp>
        <p:nvSpPr>
          <p:cNvPr id="3" name="Google Shape;748;p58">
            <a:extLst>
              <a:ext uri="{FF2B5EF4-FFF2-40B4-BE49-F238E27FC236}">
                <a16:creationId xmlns:a16="http://schemas.microsoft.com/office/drawing/2014/main" id="{4AC8483A-14F9-DB19-12F1-281C0907A19F}"/>
              </a:ext>
            </a:extLst>
          </p:cNvPr>
          <p:cNvSpPr txBox="1">
            <a:spLocks noGrp="1"/>
          </p:cNvSpPr>
          <p:nvPr>
            <p:ph type="subTitle" idx="4294967295"/>
          </p:nvPr>
        </p:nvSpPr>
        <p:spPr>
          <a:xfrm>
            <a:off x="719998" y="2829665"/>
            <a:ext cx="2206502" cy="695099"/>
          </a:xfrm>
        </p:spPr>
        <p:txBody>
          <a:bodyPr/>
          <a:lstStyle/>
          <a:p>
            <a:pPr marL="0" lvl="0" indent="0">
              <a:buNone/>
            </a:pPr>
            <a:r>
              <a:rPr lang="en-US" sz="2200" b="1">
                <a:solidFill>
                  <a:srgbClr val="65A32E"/>
                </a:solidFill>
                <a:latin typeface="Alata"/>
              </a:rPr>
              <a:t>ANEMIA PREVENTION</a:t>
            </a:r>
          </a:p>
        </p:txBody>
      </p:sp>
      <p:sp>
        <p:nvSpPr>
          <p:cNvPr id="4" name="Google Shape;749;p58">
            <a:extLst>
              <a:ext uri="{FF2B5EF4-FFF2-40B4-BE49-F238E27FC236}">
                <a16:creationId xmlns:a16="http://schemas.microsoft.com/office/drawing/2014/main" id="{4B5D3D30-E597-AFE0-E38B-218AB418DB89}"/>
              </a:ext>
            </a:extLst>
          </p:cNvPr>
          <p:cNvSpPr txBox="1">
            <a:spLocks noGrp="1"/>
          </p:cNvSpPr>
          <p:nvPr>
            <p:ph type="subTitle" idx="4294967295"/>
          </p:nvPr>
        </p:nvSpPr>
        <p:spPr>
          <a:xfrm>
            <a:off x="5900216" y="1357509"/>
            <a:ext cx="2523785" cy="695099"/>
          </a:xfrm>
        </p:spPr>
        <p:txBody>
          <a:bodyPr/>
          <a:lstStyle/>
          <a:p>
            <a:pPr marL="0" lvl="0" indent="0" algn="r">
              <a:buNone/>
            </a:pPr>
            <a:r>
              <a:rPr lang="en-US" sz="2200" b="1" dirty="0">
                <a:solidFill>
                  <a:srgbClr val="65A32E"/>
                </a:solidFill>
                <a:latin typeface="Alata"/>
              </a:rPr>
              <a:t>KIDNEY STONES PREVENTION</a:t>
            </a:r>
          </a:p>
        </p:txBody>
      </p:sp>
      <p:sp>
        <p:nvSpPr>
          <p:cNvPr id="5" name="Google Shape;750;p58">
            <a:extLst>
              <a:ext uri="{FF2B5EF4-FFF2-40B4-BE49-F238E27FC236}">
                <a16:creationId xmlns:a16="http://schemas.microsoft.com/office/drawing/2014/main" id="{4A8EB120-DA8B-B766-57A3-CC44486D6663}"/>
              </a:ext>
            </a:extLst>
          </p:cNvPr>
          <p:cNvSpPr txBox="1">
            <a:spLocks noGrp="1"/>
          </p:cNvSpPr>
          <p:nvPr>
            <p:ph type="subTitle" idx="4294967295"/>
          </p:nvPr>
        </p:nvSpPr>
        <p:spPr>
          <a:xfrm>
            <a:off x="6217499" y="2829665"/>
            <a:ext cx="2206502" cy="695099"/>
          </a:xfrm>
        </p:spPr>
        <p:txBody>
          <a:bodyPr/>
          <a:lstStyle/>
          <a:p>
            <a:pPr marL="0" lvl="0" indent="0" algn="r">
              <a:buNone/>
            </a:pPr>
            <a:r>
              <a:rPr lang="en-US" sz="2200" b="1">
                <a:solidFill>
                  <a:srgbClr val="65A32E"/>
                </a:solidFill>
                <a:latin typeface="Alata"/>
              </a:rPr>
              <a:t>CANCER PREVENTION</a:t>
            </a:r>
          </a:p>
        </p:txBody>
      </p:sp>
      <p:sp>
        <p:nvSpPr>
          <p:cNvPr id="6" name="Google Shape;751;p58">
            <a:extLst>
              <a:ext uri="{FF2B5EF4-FFF2-40B4-BE49-F238E27FC236}">
                <a16:creationId xmlns:a16="http://schemas.microsoft.com/office/drawing/2014/main" id="{33439C9E-74B6-0F38-E74B-46D133130DA5}"/>
              </a:ext>
            </a:extLst>
          </p:cNvPr>
          <p:cNvSpPr/>
          <p:nvPr/>
        </p:nvSpPr>
        <p:spPr>
          <a:xfrm>
            <a:off x="3716405" y="1828809"/>
            <a:ext cx="1711199" cy="17111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65A32E"/>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752;p58">
            <a:extLst>
              <a:ext uri="{FF2B5EF4-FFF2-40B4-BE49-F238E27FC236}">
                <a16:creationId xmlns:a16="http://schemas.microsoft.com/office/drawing/2014/main" id="{117A6462-2DB1-2AEE-1FA4-0D8E804DAB55}"/>
              </a:ext>
            </a:extLst>
          </p:cNvPr>
          <p:cNvSpPr txBox="1">
            <a:spLocks noGrp="1"/>
          </p:cNvSpPr>
          <p:nvPr>
            <p:ph type="title"/>
          </p:nvPr>
        </p:nvSpPr>
        <p:spPr/>
        <p:txBody>
          <a:bodyPr/>
          <a:lstStyle/>
          <a:p>
            <a:pPr lvl="0"/>
            <a:r>
              <a:rPr lang="en-US"/>
              <a:t>OTHER HEALTH BENEFITS OF LEMONS</a:t>
            </a:r>
          </a:p>
        </p:txBody>
      </p:sp>
      <p:sp>
        <p:nvSpPr>
          <p:cNvPr id="8" name="Google Shape;753;p58">
            <a:extLst>
              <a:ext uri="{FF2B5EF4-FFF2-40B4-BE49-F238E27FC236}">
                <a16:creationId xmlns:a16="http://schemas.microsoft.com/office/drawing/2014/main" id="{13A64220-D75A-165A-34B9-3006098EF79D}"/>
              </a:ext>
            </a:extLst>
          </p:cNvPr>
          <p:cNvSpPr txBox="1">
            <a:spLocks noGrp="1"/>
          </p:cNvSpPr>
          <p:nvPr>
            <p:ph type="subTitle" idx="4294967295"/>
          </p:nvPr>
        </p:nvSpPr>
        <p:spPr>
          <a:xfrm>
            <a:off x="719998" y="2070055"/>
            <a:ext cx="2206502" cy="617695"/>
          </a:xfrm>
        </p:spPr>
        <p:txBody>
          <a:bodyPr/>
          <a:lstStyle/>
          <a:p>
            <a:pPr marL="0" lvl="0" indent="0">
              <a:buNone/>
            </a:pPr>
            <a:r>
              <a:rPr lang="en-US"/>
              <a:t>Jupiter is a gas giant and the biggest planet</a:t>
            </a:r>
          </a:p>
        </p:txBody>
      </p:sp>
      <p:sp>
        <p:nvSpPr>
          <p:cNvPr id="9" name="Google Shape;754;p58">
            <a:extLst>
              <a:ext uri="{FF2B5EF4-FFF2-40B4-BE49-F238E27FC236}">
                <a16:creationId xmlns:a16="http://schemas.microsoft.com/office/drawing/2014/main" id="{94BBB20F-FD5C-D86B-6D6B-381108B13A2E}"/>
              </a:ext>
            </a:extLst>
          </p:cNvPr>
          <p:cNvSpPr txBox="1">
            <a:spLocks noGrp="1"/>
          </p:cNvSpPr>
          <p:nvPr>
            <p:ph type="subTitle" idx="4294967295"/>
          </p:nvPr>
        </p:nvSpPr>
        <p:spPr>
          <a:xfrm>
            <a:off x="6217499" y="2070055"/>
            <a:ext cx="2206502" cy="617695"/>
          </a:xfrm>
        </p:spPr>
        <p:txBody>
          <a:bodyPr/>
          <a:lstStyle/>
          <a:p>
            <a:pPr marL="0" lvl="0" indent="0" algn="r">
              <a:buNone/>
            </a:pPr>
            <a:r>
              <a:rPr lang="en-US"/>
              <a:t>Despite being red, Mars is a cold place</a:t>
            </a:r>
          </a:p>
        </p:txBody>
      </p:sp>
      <p:sp>
        <p:nvSpPr>
          <p:cNvPr id="10" name="Google Shape;755;p58">
            <a:extLst>
              <a:ext uri="{FF2B5EF4-FFF2-40B4-BE49-F238E27FC236}">
                <a16:creationId xmlns:a16="http://schemas.microsoft.com/office/drawing/2014/main" id="{F644579E-B462-823F-4DB1-9BBE75FAF4C3}"/>
              </a:ext>
            </a:extLst>
          </p:cNvPr>
          <p:cNvSpPr txBox="1">
            <a:spLocks noGrp="1"/>
          </p:cNvSpPr>
          <p:nvPr>
            <p:ph type="subTitle" idx="4294967295"/>
          </p:nvPr>
        </p:nvSpPr>
        <p:spPr>
          <a:xfrm>
            <a:off x="719998" y="3524755"/>
            <a:ext cx="2206502" cy="617695"/>
          </a:xfrm>
        </p:spPr>
        <p:txBody>
          <a:bodyPr/>
          <a:lstStyle/>
          <a:p>
            <a:pPr marL="0" lvl="0" indent="0">
              <a:buNone/>
            </a:pPr>
            <a:r>
              <a:rPr lang="en-US"/>
              <a:t>Mercury is the closest planet to the Sun</a:t>
            </a:r>
          </a:p>
        </p:txBody>
      </p:sp>
      <p:sp>
        <p:nvSpPr>
          <p:cNvPr id="11" name="Google Shape;756;p58">
            <a:extLst>
              <a:ext uri="{FF2B5EF4-FFF2-40B4-BE49-F238E27FC236}">
                <a16:creationId xmlns:a16="http://schemas.microsoft.com/office/drawing/2014/main" id="{148DF973-1B5C-CB28-30C1-9E5DDC83D4EC}"/>
              </a:ext>
            </a:extLst>
          </p:cNvPr>
          <p:cNvSpPr txBox="1">
            <a:spLocks noGrp="1"/>
          </p:cNvSpPr>
          <p:nvPr>
            <p:ph type="subTitle" idx="4294967295"/>
          </p:nvPr>
        </p:nvSpPr>
        <p:spPr>
          <a:xfrm>
            <a:off x="6217499" y="3524755"/>
            <a:ext cx="2206502" cy="617695"/>
          </a:xfrm>
        </p:spPr>
        <p:txBody>
          <a:bodyPr/>
          <a:lstStyle/>
          <a:p>
            <a:pPr marL="0" lvl="0" indent="0" algn="r">
              <a:buNone/>
            </a:pPr>
            <a:r>
              <a:rPr lang="en-US"/>
              <a:t>Saturn is composed of hydrogen and helium</a:t>
            </a:r>
          </a:p>
        </p:txBody>
      </p:sp>
      <p:sp>
        <p:nvSpPr>
          <p:cNvPr id="12" name="Google Shape;757;p58">
            <a:extLst>
              <a:ext uri="{FF2B5EF4-FFF2-40B4-BE49-F238E27FC236}">
                <a16:creationId xmlns:a16="http://schemas.microsoft.com/office/drawing/2014/main" id="{6FF97D3E-721C-4DE4-64CB-9F5898F88A54}"/>
              </a:ext>
            </a:extLst>
          </p:cNvPr>
          <p:cNvSpPr/>
          <p:nvPr/>
        </p:nvSpPr>
        <p:spPr>
          <a:xfrm>
            <a:off x="3449098" y="1582524"/>
            <a:ext cx="938695" cy="9386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58;p58">
            <a:extLst>
              <a:ext uri="{FF2B5EF4-FFF2-40B4-BE49-F238E27FC236}">
                <a16:creationId xmlns:a16="http://schemas.microsoft.com/office/drawing/2014/main" id="{636D44D7-767E-D7CC-3891-A22066312403}"/>
              </a:ext>
            </a:extLst>
          </p:cNvPr>
          <p:cNvSpPr/>
          <p:nvPr/>
        </p:nvSpPr>
        <p:spPr>
          <a:xfrm>
            <a:off x="4756114" y="1582524"/>
            <a:ext cx="938695" cy="9386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759;p58">
            <a:extLst>
              <a:ext uri="{FF2B5EF4-FFF2-40B4-BE49-F238E27FC236}">
                <a16:creationId xmlns:a16="http://schemas.microsoft.com/office/drawing/2014/main" id="{5D406536-0005-B037-57AF-34CD53B5A59A}"/>
              </a:ext>
            </a:extLst>
          </p:cNvPr>
          <p:cNvSpPr/>
          <p:nvPr/>
        </p:nvSpPr>
        <p:spPr>
          <a:xfrm>
            <a:off x="4756114" y="2955240"/>
            <a:ext cx="938695" cy="9386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760;p58">
            <a:extLst>
              <a:ext uri="{FF2B5EF4-FFF2-40B4-BE49-F238E27FC236}">
                <a16:creationId xmlns:a16="http://schemas.microsoft.com/office/drawing/2014/main" id="{24B2C1EF-C583-AD72-51B7-DB0AA00C4679}"/>
              </a:ext>
            </a:extLst>
          </p:cNvPr>
          <p:cNvSpPr/>
          <p:nvPr/>
        </p:nvSpPr>
        <p:spPr>
          <a:xfrm>
            <a:off x="3449098" y="2955240"/>
            <a:ext cx="938695" cy="9386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761;p58">
            <a:extLst>
              <a:ext uri="{FF2B5EF4-FFF2-40B4-BE49-F238E27FC236}">
                <a16:creationId xmlns:a16="http://schemas.microsoft.com/office/drawing/2014/main" id="{34B2933D-98A6-DDEB-DBFE-BBE7CB63BB67}"/>
              </a:ext>
            </a:extLst>
          </p:cNvPr>
          <p:cNvGrpSpPr/>
          <p:nvPr/>
        </p:nvGrpSpPr>
        <p:grpSpPr>
          <a:xfrm>
            <a:off x="5031348" y="3234278"/>
            <a:ext cx="388254" cy="380628"/>
            <a:chOff x="5031348" y="3234278"/>
            <a:chExt cx="388254" cy="380628"/>
          </a:xfrm>
        </p:grpSpPr>
        <p:sp>
          <p:nvSpPr>
            <p:cNvPr id="17" name="Google Shape;762;p58">
              <a:extLst>
                <a:ext uri="{FF2B5EF4-FFF2-40B4-BE49-F238E27FC236}">
                  <a16:creationId xmlns:a16="http://schemas.microsoft.com/office/drawing/2014/main" id="{7795D892-F861-54A4-4F28-E3CD3AE06A9B}"/>
                </a:ext>
              </a:extLst>
            </p:cNvPr>
            <p:cNvSpPr/>
            <p:nvPr/>
          </p:nvSpPr>
          <p:spPr>
            <a:xfrm>
              <a:off x="5031348" y="3234278"/>
              <a:ext cx="388254" cy="380628"/>
            </a:xfrm>
            <a:custGeom>
              <a:avLst/>
              <a:gdLst>
                <a:gd name="f0" fmla="val w"/>
                <a:gd name="f1" fmla="val h"/>
                <a:gd name="f2" fmla="val 0"/>
                <a:gd name="f3" fmla="val 11972"/>
                <a:gd name="f4" fmla="val 11737"/>
                <a:gd name="f5" fmla="val 3214"/>
                <a:gd name="f6" fmla="val 5522"/>
                <a:gd name="f7" fmla="val 3403"/>
                <a:gd name="f8" fmla="val 3560"/>
                <a:gd name="f9" fmla="val 5679"/>
                <a:gd name="f10" fmla="val 5868"/>
                <a:gd name="f11" fmla="val 6057"/>
                <a:gd name="f12" fmla="val 6215"/>
                <a:gd name="f13" fmla="val 3024"/>
                <a:gd name="f14" fmla="val 2867"/>
                <a:gd name="f15" fmla="val 5986"/>
                <a:gd name="f16" fmla="val 2749"/>
                <a:gd name="f17" fmla="val 6931"/>
                <a:gd name="f18" fmla="val 7719"/>
                <a:gd name="f19" fmla="val 3537"/>
                <a:gd name="f20" fmla="val 4482"/>
                <a:gd name="f21" fmla="val 5427"/>
                <a:gd name="f22" fmla="val 6963"/>
                <a:gd name="f23" fmla="val 5041"/>
                <a:gd name="f24" fmla="val 4253"/>
                <a:gd name="f25" fmla="val 8790"/>
                <a:gd name="f26" fmla="val 8979"/>
                <a:gd name="f27" fmla="val 9136"/>
                <a:gd name="f28" fmla="val 8569"/>
                <a:gd name="f29" fmla="val 8412"/>
                <a:gd name="f30" fmla="val 4600"/>
                <a:gd name="f31" fmla="val 7601"/>
                <a:gd name="f32" fmla="val 4789"/>
                <a:gd name="f33" fmla="val 4946"/>
                <a:gd name="f34" fmla="val 7759"/>
                <a:gd name="f35" fmla="val 7948"/>
                <a:gd name="f36" fmla="val 8168"/>
                <a:gd name="f37" fmla="val 8326"/>
                <a:gd name="f38" fmla="val 4411"/>
                <a:gd name="f39" fmla="val 6679"/>
                <a:gd name="f40" fmla="val 6939"/>
                <a:gd name="f41" fmla="val 7278"/>
                <a:gd name="f42" fmla="val 7412"/>
                <a:gd name="f43" fmla="val 8515"/>
                <a:gd name="f44" fmla="val 7246"/>
                <a:gd name="f45" fmla="val 8987"/>
                <a:gd name="f46" fmla="val 6080"/>
                <a:gd name="f47" fmla="val 5671"/>
                <a:gd name="f48" fmla="val 6143"/>
                <a:gd name="f49" fmla="val 5309"/>
                <a:gd name="f50" fmla="val 1"/>
                <a:gd name="f51" fmla="val 5222"/>
                <a:gd name="f52" fmla="val 5135"/>
                <a:gd name="f53" fmla="val 24"/>
                <a:gd name="f54" fmla="val 5072"/>
                <a:gd name="f55" fmla="val 71"/>
                <a:gd name="f56" fmla="val 197"/>
                <a:gd name="f57" fmla="val 449"/>
                <a:gd name="f58" fmla="val 544"/>
                <a:gd name="f59" fmla="val 5356"/>
                <a:gd name="f60" fmla="val 828"/>
                <a:gd name="f61" fmla="val 5545"/>
                <a:gd name="f62" fmla="val 1080"/>
                <a:gd name="f63" fmla="val 5639"/>
                <a:gd name="f64" fmla="val 1363"/>
                <a:gd name="f65" fmla="val 1426"/>
                <a:gd name="f66" fmla="val 1458"/>
                <a:gd name="f67" fmla="val 4757"/>
                <a:gd name="f68" fmla="val 1552"/>
                <a:gd name="f69" fmla="val 4474"/>
                <a:gd name="f70" fmla="val 1017"/>
                <a:gd name="f71" fmla="val 4096"/>
                <a:gd name="f72" fmla="val 796"/>
                <a:gd name="f73" fmla="val 3592"/>
                <a:gd name="f74" fmla="val 576"/>
                <a:gd name="f75" fmla="val 3552"/>
                <a:gd name="f76" fmla="val 560"/>
                <a:gd name="f77" fmla="val 3507"/>
                <a:gd name="f78" fmla="val 552"/>
                <a:gd name="f79" fmla="val 3460"/>
                <a:gd name="f80" fmla="val 3320"/>
                <a:gd name="f81" fmla="val 3166"/>
                <a:gd name="f82" fmla="val 623"/>
                <a:gd name="f83" fmla="val 3119"/>
                <a:gd name="f84" fmla="val 765"/>
                <a:gd name="f85" fmla="val 922"/>
                <a:gd name="f86" fmla="val 1143"/>
                <a:gd name="f87" fmla="val 3277"/>
                <a:gd name="f88" fmla="val 1206"/>
                <a:gd name="f89" fmla="val 3623"/>
                <a:gd name="f90" fmla="val 3907"/>
                <a:gd name="f91" fmla="val 4064"/>
                <a:gd name="f92" fmla="val 1804"/>
                <a:gd name="f93" fmla="val 3781"/>
                <a:gd name="f94" fmla="val 1930"/>
                <a:gd name="f95" fmla="val 3529"/>
                <a:gd name="f96" fmla="val 2088"/>
                <a:gd name="f97" fmla="val 3308"/>
                <a:gd name="f98" fmla="val 2245"/>
                <a:gd name="f99" fmla="val 1836"/>
                <a:gd name="f100" fmla="val 2394"/>
                <a:gd name="f101" fmla="val 1773"/>
                <a:gd name="f102" fmla="val 1890"/>
                <a:gd name="f103" fmla="val 1741"/>
                <a:gd name="f104" fmla="val 1701"/>
                <a:gd name="f105" fmla="val 1544"/>
                <a:gd name="f106" fmla="val 1481"/>
                <a:gd name="f107" fmla="val 2056"/>
                <a:gd name="f108" fmla="val 1607"/>
                <a:gd name="f109" fmla="val 2403"/>
                <a:gd name="f110" fmla="val 1796"/>
                <a:gd name="f111" fmla="val 2434"/>
                <a:gd name="f112" fmla="val 2205"/>
                <a:gd name="f113" fmla="val 2466"/>
                <a:gd name="f114" fmla="val 2489"/>
                <a:gd name="f115" fmla="val 2529"/>
                <a:gd name="f116" fmla="val 2741"/>
                <a:gd name="f117" fmla="val 2718"/>
                <a:gd name="f118" fmla="val 2552"/>
                <a:gd name="f119" fmla="val 2907"/>
                <a:gd name="f120" fmla="val 2363"/>
                <a:gd name="f121" fmla="val 3159"/>
                <a:gd name="f122" fmla="val 3379"/>
                <a:gd name="f123" fmla="val 1949"/>
                <a:gd name="f124" fmla="val 3294"/>
                <a:gd name="f125" fmla="val 1725"/>
                <a:gd name="f126" fmla="val 3260"/>
                <a:gd name="f127" fmla="val 1508"/>
                <a:gd name="f128" fmla="val 1243"/>
                <a:gd name="f129" fmla="val 987"/>
                <a:gd name="f130" fmla="val 3310"/>
                <a:gd name="f131" fmla="val 693"/>
                <a:gd name="f132" fmla="val 504"/>
                <a:gd name="f133" fmla="val 3411"/>
                <a:gd name="f134" fmla="val 441"/>
                <a:gd name="f135" fmla="val 3631"/>
                <a:gd name="f136" fmla="val 473"/>
                <a:gd name="f137" fmla="val 3821"/>
                <a:gd name="f138" fmla="val 498"/>
                <a:gd name="f139" fmla="val 3970"/>
                <a:gd name="f140" fmla="val 621"/>
                <a:gd name="f141" fmla="val 4060"/>
                <a:gd name="f142" fmla="val 781"/>
                <a:gd name="f143" fmla="val 823"/>
                <a:gd name="f144" fmla="val 868"/>
                <a:gd name="f145" fmla="val 4054"/>
                <a:gd name="f146" fmla="val 914"/>
                <a:gd name="f147" fmla="val 4041"/>
                <a:gd name="f148" fmla="val 1160"/>
                <a:gd name="f149" fmla="val 3979"/>
                <a:gd name="f150" fmla="val 1366"/>
                <a:gd name="f151" fmla="val 3931"/>
                <a:gd name="f152" fmla="val 1567"/>
                <a:gd name="f153" fmla="val 1674"/>
                <a:gd name="f154" fmla="val 1780"/>
                <a:gd name="f155" fmla="val 3945"/>
                <a:gd name="f156" fmla="val 3978"/>
                <a:gd name="f157" fmla="val 1764"/>
                <a:gd name="f158" fmla="val 4262"/>
                <a:gd name="f159" fmla="val 1638"/>
                <a:gd name="f160" fmla="val 4514"/>
                <a:gd name="f161" fmla="val 4797"/>
                <a:gd name="f162" fmla="val 1071"/>
                <a:gd name="f163" fmla="val 630"/>
                <a:gd name="f164" fmla="val 4986"/>
                <a:gd name="f165" fmla="val 189"/>
                <a:gd name="f166" fmla="val 5301"/>
                <a:gd name="f167" fmla="val 32"/>
                <a:gd name="f168" fmla="val 5616"/>
                <a:gd name="f169" fmla="val 126"/>
                <a:gd name="f170" fmla="val 5774"/>
                <a:gd name="f171" fmla="val 186"/>
                <a:gd name="f172" fmla="val 5874"/>
                <a:gd name="f173" fmla="val 296"/>
                <a:gd name="f174" fmla="val 5935"/>
                <a:gd name="f175" fmla="val 409"/>
                <a:gd name="f176" fmla="val 474"/>
                <a:gd name="f177" fmla="val 541"/>
                <a:gd name="f178" fmla="val 5915"/>
                <a:gd name="f179" fmla="val 599"/>
                <a:gd name="f180" fmla="val 1166"/>
                <a:gd name="f181" fmla="val 5459"/>
                <a:gd name="f182" fmla="val 5585"/>
                <a:gd name="f183" fmla="val 1449"/>
                <a:gd name="f184" fmla="val 5742"/>
                <a:gd name="f185" fmla="val 6026"/>
                <a:gd name="f186" fmla="val 6183"/>
                <a:gd name="f187" fmla="val 6341"/>
                <a:gd name="f188" fmla="val 945"/>
                <a:gd name="f189" fmla="val 6530"/>
                <a:gd name="f190" fmla="val 662"/>
                <a:gd name="f191" fmla="val 6876"/>
                <a:gd name="f192" fmla="val 347"/>
                <a:gd name="f193" fmla="val 7318"/>
                <a:gd name="f194" fmla="val 221"/>
                <a:gd name="f195" fmla="val 7475"/>
                <a:gd name="f196" fmla="val 284"/>
                <a:gd name="f197" fmla="val 7664"/>
                <a:gd name="f198" fmla="val 7790"/>
                <a:gd name="f199" fmla="val 507"/>
                <a:gd name="f200" fmla="val 7843"/>
                <a:gd name="f201" fmla="val 584"/>
                <a:gd name="f202" fmla="val 7868"/>
                <a:gd name="f203" fmla="val 658"/>
                <a:gd name="f204" fmla="val 761"/>
                <a:gd name="f205" fmla="val 859"/>
                <a:gd name="f206" fmla="val 7819"/>
                <a:gd name="f207" fmla="val 7727"/>
                <a:gd name="f208" fmla="val 1134"/>
                <a:gd name="f209" fmla="val 7349"/>
                <a:gd name="f210" fmla="val 1323"/>
                <a:gd name="f211" fmla="val 7129"/>
                <a:gd name="f212" fmla="val 7002"/>
                <a:gd name="f213" fmla="val 7286"/>
                <a:gd name="f214" fmla="val 7570"/>
                <a:gd name="f215" fmla="val 1922"/>
                <a:gd name="f216" fmla="val 7822"/>
                <a:gd name="f217" fmla="val 8200"/>
                <a:gd name="f218" fmla="val 8609"/>
                <a:gd name="f219" fmla="val 9145"/>
                <a:gd name="f220" fmla="val 9334"/>
                <a:gd name="f221" fmla="val 1260"/>
                <a:gd name="f222" fmla="val 9523"/>
                <a:gd name="f223" fmla="val 1418"/>
                <a:gd name="f224" fmla="val 9554"/>
                <a:gd name="f225" fmla="val 1452"/>
                <a:gd name="f226" fmla="val 9566"/>
                <a:gd name="f227" fmla="val 1486"/>
                <a:gd name="f228" fmla="val 9571"/>
                <a:gd name="f229" fmla="val 1519"/>
                <a:gd name="f230" fmla="val 1671"/>
                <a:gd name="f231" fmla="val 1807"/>
                <a:gd name="f232" fmla="val 9463"/>
                <a:gd name="f233" fmla="val 1859"/>
                <a:gd name="f234" fmla="val 1953"/>
                <a:gd name="f235" fmla="val 8924"/>
                <a:gd name="f236" fmla="val 2048"/>
                <a:gd name="f237" fmla="val 8672"/>
                <a:gd name="f238" fmla="val 2268"/>
                <a:gd name="f239" fmla="val 8420"/>
                <a:gd name="f240" fmla="val 2426"/>
                <a:gd name="f241" fmla="val 2646"/>
                <a:gd name="f242" fmla="val 8893"/>
                <a:gd name="f243" fmla="val 2835"/>
                <a:gd name="f244" fmla="val 9082"/>
                <a:gd name="f245" fmla="val 2520"/>
                <a:gd name="f246" fmla="val 10027"/>
                <a:gd name="f247" fmla="val 2583"/>
                <a:gd name="f248" fmla="val 10594"/>
                <a:gd name="f249" fmla="val 10783"/>
                <a:gd name="f250" fmla="val 10909"/>
                <a:gd name="f251" fmla="val 2961"/>
                <a:gd name="f252" fmla="val 2993"/>
                <a:gd name="f253" fmla="val 3182"/>
                <a:gd name="f254" fmla="val 10720"/>
                <a:gd name="f255" fmla="val 10500"/>
                <a:gd name="f256" fmla="val 10090"/>
                <a:gd name="f257" fmla="val 9806"/>
                <a:gd name="f258" fmla="val 3371"/>
                <a:gd name="f259" fmla="val 9680"/>
                <a:gd name="f260" fmla="val 3844"/>
                <a:gd name="f261" fmla="val 9838"/>
                <a:gd name="f262" fmla="val 4127"/>
                <a:gd name="f263" fmla="val 9964"/>
                <a:gd name="f264" fmla="val 4001"/>
                <a:gd name="f265" fmla="val 4159"/>
                <a:gd name="f266" fmla="val 10941"/>
                <a:gd name="f267" fmla="val 11445"/>
                <a:gd name="f268" fmla="val 4452"/>
                <a:gd name="f269" fmla="val 11589"/>
                <a:gd name="f270" fmla="val 4561"/>
                <a:gd name="f271" fmla="val 11652"/>
                <a:gd name="f272" fmla="val 4684"/>
                <a:gd name="f273" fmla="val 4749"/>
                <a:gd name="f274" fmla="val 4818"/>
                <a:gd name="f275" fmla="val 11635"/>
                <a:gd name="f276" fmla="val 4883"/>
                <a:gd name="f277" fmla="val 11602"/>
                <a:gd name="f278" fmla="val 11539"/>
                <a:gd name="f279" fmla="val 5104"/>
                <a:gd name="f280" fmla="val 11350"/>
                <a:gd name="f281" fmla="val 11130"/>
                <a:gd name="f282" fmla="val 10184"/>
                <a:gd name="f283" fmla="val 10279"/>
                <a:gd name="f284" fmla="val 10311"/>
                <a:gd name="f285" fmla="val 10342"/>
                <a:gd name="f286" fmla="val 5734"/>
                <a:gd name="f287" fmla="val 6049"/>
                <a:gd name="f288" fmla="val 11256"/>
                <a:gd name="f289" fmla="val 6427"/>
                <a:gd name="f290" fmla="val 11665"/>
                <a:gd name="f291" fmla="val 6474"/>
                <a:gd name="f292" fmla="val 11712"/>
                <a:gd name="f293" fmla="val 6561"/>
                <a:gd name="f294" fmla="val 11736"/>
                <a:gd name="f295" fmla="val 6651"/>
                <a:gd name="f296" fmla="val 6742"/>
                <a:gd name="f297" fmla="val 6837"/>
                <a:gd name="f298" fmla="val 6900"/>
                <a:gd name="f299" fmla="val 6994"/>
                <a:gd name="f300" fmla="val 11287"/>
                <a:gd name="f301" fmla="val 11193"/>
                <a:gd name="f302" fmla="val 6616"/>
                <a:gd name="f303" fmla="val 10657"/>
                <a:gd name="f304" fmla="val 6333"/>
                <a:gd name="f305" fmla="val 7215"/>
                <a:gd name="f306" fmla="val 7467"/>
                <a:gd name="f307" fmla="val 7876"/>
                <a:gd name="f308" fmla="val 8380"/>
                <a:gd name="f309" fmla="val 8424"/>
                <a:gd name="f310" fmla="val 11156"/>
                <a:gd name="f311" fmla="val 8474"/>
                <a:gd name="f312" fmla="val 11167"/>
                <a:gd name="f313" fmla="val 8526"/>
                <a:gd name="f314" fmla="val 8662"/>
                <a:gd name="f315" fmla="val 8807"/>
                <a:gd name="f316" fmla="val 11086"/>
                <a:gd name="f317" fmla="val 8853"/>
                <a:gd name="f318" fmla="val 10972"/>
                <a:gd name="f319" fmla="val 8947"/>
                <a:gd name="f320" fmla="val 10815"/>
                <a:gd name="f321" fmla="val 8695"/>
                <a:gd name="f322" fmla="val 8349"/>
                <a:gd name="f323" fmla="val 10374"/>
                <a:gd name="f324" fmla="val 8065"/>
                <a:gd name="f325" fmla="val 7908"/>
                <a:gd name="f326" fmla="val 9932"/>
                <a:gd name="f327" fmla="val 8191"/>
                <a:gd name="f328" fmla="val 9649"/>
                <a:gd name="f329" fmla="val 8664"/>
                <a:gd name="f330" fmla="val 9491"/>
                <a:gd name="f331" fmla="val 9105"/>
                <a:gd name="f332" fmla="val 9901"/>
                <a:gd name="f333" fmla="val 9578"/>
                <a:gd name="f334" fmla="val 10082"/>
                <a:gd name="f335" fmla="val 9995"/>
                <a:gd name="f336" fmla="val 10113"/>
                <a:gd name="f337" fmla="val 10302"/>
                <a:gd name="f338" fmla="val 10428"/>
                <a:gd name="f339" fmla="val 9869"/>
                <a:gd name="f340" fmla="val 10460"/>
                <a:gd name="f341" fmla="val 10365"/>
                <a:gd name="f342" fmla="val 10145"/>
                <a:gd name="f343" fmla="val 9302"/>
                <a:gd name="f344" fmla="val 9767"/>
                <a:gd name="f345" fmla="val 9239"/>
                <a:gd name="f346" fmla="val 9483"/>
                <a:gd name="f347" fmla="val 9208"/>
                <a:gd name="f348" fmla="val 9199"/>
                <a:gd name="f349" fmla="val 9019"/>
                <a:gd name="f350" fmla="val 9388"/>
                <a:gd name="f351" fmla="val 8830"/>
                <a:gd name="f352" fmla="val 9609"/>
                <a:gd name="f353" fmla="val 8578"/>
                <a:gd name="f354" fmla="val 8357"/>
                <a:gd name="f355" fmla="val 9980"/>
                <a:gd name="f356" fmla="val 8437"/>
                <a:gd name="f357" fmla="val 10181"/>
                <a:gd name="f358" fmla="val 8466"/>
                <a:gd name="f359" fmla="val 10384"/>
                <a:gd name="f360" fmla="val 10660"/>
                <a:gd name="f361" fmla="val 10938"/>
                <a:gd name="f362" fmla="val 11247"/>
                <a:gd name="f363" fmla="val 11468"/>
                <a:gd name="f364" fmla="val 8294"/>
                <a:gd name="f365" fmla="val 11531"/>
                <a:gd name="f366" fmla="val 8105"/>
                <a:gd name="f367" fmla="val 11499"/>
                <a:gd name="f368" fmla="val 7916"/>
                <a:gd name="f369" fmla="val 11472"/>
                <a:gd name="f370" fmla="val 7751"/>
                <a:gd name="f371" fmla="val 11300"/>
                <a:gd name="f372" fmla="val 7658"/>
                <a:gd name="f373" fmla="val 11131"/>
                <a:gd name="f374" fmla="val 11107"/>
                <a:gd name="f375" fmla="val 11082"/>
                <a:gd name="f376" fmla="val 7660"/>
                <a:gd name="f377" fmla="val 11058"/>
                <a:gd name="f378" fmla="val 10806"/>
                <a:gd name="f379" fmla="val 7748"/>
                <a:gd name="f380" fmla="val 10596"/>
                <a:gd name="f381" fmla="val 7804"/>
                <a:gd name="f382" fmla="val 10391"/>
                <a:gd name="f383" fmla="val 10288"/>
                <a:gd name="f384" fmla="val 10187"/>
                <a:gd name="f385" fmla="val 10208"/>
                <a:gd name="f386" fmla="val 7192"/>
                <a:gd name="f387" fmla="val 10397"/>
                <a:gd name="f388" fmla="val 10932"/>
                <a:gd name="f389" fmla="val 11342"/>
                <a:gd name="f390" fmla="val 6687"/>
                <a:gd name="f391" fmla="val 11751"/>
                <a:gd name="f392" fmla="val 6372"/>
                <a:gd name="f393" fmla="val 11940"/>
                <a:gd name="f394" fmla="val 6246"/>
                <a:gd name="f395" fmla="val 11846"/>
                <a:gd name="f396" fmla="val 5900"/>
                <a:gd name="f397" fmla="val 11789"/>
                <a:gd name="f398" fmla="val 5843"/>
                <a:gd name="f399" fmla="val 11687"/>
                <a:gd name="f400" fmla="val 5798"/>
                <a:gd name="f401" fmla="val 11580"/>
                <a:gd name="f402" fmla="val 11509"/>
                <a:gd name="f403" fmla="val 11436"/>
                <a:gd name="f404" fmla="val 5818"/>
                <a:gd name="f405" fmla="val 11373"/>
                <a:gd name="f406" fmla="val 6120"/>
                <a:gd name="f407" fmla="val 10775"/>
                <a:gd name="f408" fmla="val 6278"/>
                <a:gd name="f409" fmla="val 6152"/>
                <a:gd name="f410" fmla="val 10491"/>
                <a:gd name="f411" fmla="val 5994"/>
                <a:gd name="f412" fmla="val 5711"/>
                <a:gd name="f413" fmla="val 5553"/>
                <a:gd name="f414" fmla="val 5396"/>
                <a:gd name="f415" fmla="val 11027"/>
                <a:gd name="f416" fmla="val 5207"/>
                <a:gd name="f417" fmla="val 11279"/>
                <a:gd name="f418" fmla="val 4860"/>
                <a:gd name="f419" fmla="val 11594"/>
                <a:gd name="f420" fmla="val 4419"/>
                <a:gd name="f421" fmla="val 11720"/>
                <a:gd name="f422" fmla="val 11688"/>
                <a:gd name="f423" fmla="val 4073"/>
                <a:gd name="f424" fmla="val 3947"/>
                <a:gd name="f425" fmla="val 11465"/>
                <a:gd name="f426" fmla="val 3894"/>
                <a:gd name="f427" fmla="val 11394"/>
                <a:gd name="f428" fmla="val 3869"/>
                <a:gd name="f429" fmla="val 11324"/>
                <a:gd name="f430" fmla="val 11226"/>
                <a:gd name="f431" fmla="val 11132"/>
                <a:gd name="f432" fmla="val 3918"/>
                <a:gd name="f433" fmla="val 4010"/>
                <a:gd name="f434" fmla="val 10838"/>
                <a:gd name="f435" fmla="val 4388"/>
                <a:gd name="f436" fmla="val 10617"/>
                <a:gd name="f437" fmla="val 4608"/>
                <a:gd name="f438" fmla="val 4734"/>
                <a:gd name="f439" fmla="val 10271"/>
                <a:gd name="f440" fmla="val 4451"/>
                <a:gd name="f441" fmla="val 10176"/>
                <a:gd name="f442" fmla="val 4167"/>
                <a:gd name="f443" fmla="val 10019"/>
                <a:gd name="f444" fmla="val 3915"/>
                <a:gd name="f445" fmla="val 3127"/>
                <a:gd name="f446" fmla="val 2592"/>
                <a:gd name="f447" fmla="val 10712"/>
                <a:gd name="f448" fmla="val 2214"/>
                <a:gd name="f449" fmla="val 10554"/>
                <a:gd name="f450" fmla="val 2182"/>
                <a:gd name="f451" fmla="val 10520"/>
                <a:gd name="f452" fmla="val 2171"/>
                <a:gd name="f453" fmla="val 10485"/>
                <a:gd name="f454" fmla="val 2166"/>
                <a:gd name="f455" fmla="val 10450"/>
                <a:gd name="f456" fmla="val 10292"/>
                <a:gd name="f457" fmla="val 10139"/>
                <a:gd name="f458" fmla="val 2274"/>
                <a:gd name="f459" fmla="val 9987"/>
                <a:gd name="f460" fmla="val 2812"/>
                <a:gd name="f461" fmla="val 9924"/>
                <a:gd name="f462" fmla="val 3064"/>
                <a:gd name="f463" fmla="val 9672"/>
                <a:gd name="f464" fmla="val 3316"/>
                <a:gd name="f465" fmla="val 9515"/>
                <a:gd name="f466" fmla="val 9325"/>
                <a:gd name="f467" fmla="val 2844"/>
                <a:gd name="f468" fmla="val 2655"/>
                <a:gd name="f469" fmla="val 9451"/>
                <a:gd name="f470" fmla="val 1710"/>
                <a:gd name="f471" fmla="val 9357"/>
                <a:gd name="f472" fmla="val 954"/>
                <a:gd name="f473" fmla="val 9168"/>
                <a:gd name="f474" fmla="val 1237"/>
                <a:gd name="f475" fmla="val 1647"/>
                <a:gd name="f476" fmla="val 8097"/>
                <a:gd name="f477" fmla="val 1899"/>
                <a:gd name="f478" fmla="val 7813"/>
                <a:gd name="f479" fmla="val 7939"/>
                <a:gd name="f480" fmla="val 7782"/>
                <a:gd name="f481" fmla="val 7561"/>
                <a:gd name="f482" fmla="val 292"/>
                <a:gd name="f483" fmla="val 7493"/>
                <a:gd name="f484" fmla="val 178"/>
                <a:gd name="f485" fmla="val 7375"/>
                <a:gd name="f486" fmla="val 97"/>
                <a:gd name="f487" fmla="val 7243"/>
                <a:gd name="f488" fmla="val 7193"/>
                <a:gd name="f489" fmla="val 7141"/>
                <a:gd name="f490" fmla="val 108"/>
                <a:gd name="f491" fmla="val 7089"/>
                <a:gd name="f492" fmla="val 134"/>
                <a:gd name="f493" fmla="val 386"/>
                <a:gd name="f494" fmla="val 607"/>
                <a:gd name="f495" fmla="val 7152"/>
                <a:gd name="f496" fmla="val 6301"/>
                <a:gd name="f497" fmla="val 1395"/>
                <a:gd name="f498" fmla="val 6206"/>
                <a:gd name="f499" fmla="val 5891"/>
                <a:gd name="f500" fmla="val 481"/>
                <a:gd name="f501" fmla="val 5482"/>
                <a:gd name="f502" fmla="val 5395"/>
                <a:gd name="f503" fmla="*/ f0 1 11972"/>
                <a:gd name="f504" fmla="*/ f1 1 11737"/>
                <a:gd name="f505" fmla="val f2"/>
                <a:gd name="f506" fmla="val f3"/>
                <a:gd name="f507" fmla="val f4"/>
                <a:gd name="f508" fmla="+- f507 0 f505"/>
                <a:gd name="f509" fmla="+- f506 0 f505"/>
                <a:gd name="f510" fmla="*/ f509 1 11972"/>
                <a:gd name="f511" fmla="*/ f508 1 11737"/>
                <a:gd name="f512" fmla="*/ f505 1 f510"/>
                <a:gd name="f513" fmla="*/ f506 1 f510"/>
                <a:gd name="f514" fmla="*/ f505 1 f511"/>
                <a:gd name="f515" fmla="*/ f507 1 f511"/>
                <a:gd name="f516" fmla="*/ f512 f503 1"/>
                <a:gd name="f517" fmla="*/ f513 f503 1"/>
                <a:gd name="f518" fmla="*/ f515 f504 1"/>
                <a:gd name="f519" fmla="*/ f514 f504 1"/>
              </a:gdLst>
              <a:ahLst/>
              <a:cxnLst>
                <a:cxn ang="3cd4">
                  <a:pos x="hc" y="t"/>
                </a:cxn>
                <a:cxn ang="0">
                  <a:pos x="r" y="vc"/>
                </a:cxn>
                <a:cxn ang="cd4">
                  <a:pos x="hc" y="b"/>
                </a:cxn>
                <a:cxn ang="cd2">
                  <a:pos x="l" y="vc"/>
                </a:cxn>
              </a:cxnLst>
              <a:rect l="f516" t="f519" r="f517" b="f518"/>
              <a:pathLst>
                <a:path w="11972" h="1173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22" y="f12"/>
                    <a:pt x="f15" y="f12"/>
                  </a:cubicBezTo>
                  <a:cubicBezTo>
                    <a:pt x="f23" y="f12"/>
                    <a:pt x="f24" y="f21"/>
                    <a:pt x="f24" y="f20"/>
                  </a:cubicBezTo>
                  <a:cubicBezTo>
                    <a:pt x="f24" y="f19"/>
                    <a:pt x="f23" y="f16"/>
                    <a:pt x="f15" y="f16"/>
                  </a:cubicBezTo>
                  <a:close/>
                  <a:moveTo>
                    <a:pt x="f25" y="f6"/>
                  </a:moveTo>
                  <a:cubicBezTo>
                    <a:pt x="f26" y="f6"/>
                    <a:pt x="f27" y="f9"/>
                    <a:pt x="f27" y="f10"/>
                  </a:cubicBezTo>
                  <a:cubicBezTo>
                    <a:pt x="f27" y="f11"/>
                    <a:pt x="f26" y="f12"/>
                    <a:pt x="f25" y="f12"/>
                  </a:cubicBezTo>
                  <a:cubicBezTo>
                    <a:pt x="f28" y="f12"/>
                    <a:pt x="f29" y="f11"/>
                    <a:pt x="f29" y="f10"/>
                  </a:cubicBezTo>
                  <a:cubicBezTo>
                    <a:pt x="f29" y="f9"/>
                    <a:pt x="f28" y="f6"/>
                    <a:pt x="f25" y="f6"/>
                  </a:cubicBezTo>
                  <a:close/>
                  <a:moveTo>
                    <a:pt x="f30" y="f31"/>
                  </a:moveTo>
                  <a:cubicBezTo>
                    <a:pt x="f32" y="f31"/>
                    <a:pt x="f33" y="f34"/>
                    <a:pt x="f33" y="f35"/>
                  </a:cubicBezTo>
                  <a:cubicBezTo>
                    <a:pt x="f33" y="f36"/>
                    <a:pt x="f32" y="f37"/>
                    <a:pt x="f30" y="f37"/>
                  </a:cubicBezTo>
                  <a:cubicBezTo>
                    <a:pt x="f38" y="f37"/>
                    <a:pt x="f24" y="f36"/>
                    <a:pt x="f24" y="f35"/>
                  </a:cubicBezTo>
                  <a:cubicBezTo>
                    <a:pt x="f24" y="f34"/>
                    <a:pt x="f38" y="f31"/>
                    <a:pt x="f30" y="f31"/>
                  </a:cubicBezTo>
                  <a:close/>
                  <a:moveTo>
                    <a:pt x="f39" y="f40"/>
                  </a:moveTo>
                  <a:cubicBezTo>
                    <a:pt x="f41" y="f40"/>
                    <a:pt x="f18" y="f42"/>
                    <a:pt x="f18" y="f35"/>
                  </a:cubicBezTo>
                  <a:cubicBezTo>
                    <a:pt x="f18" y="f43"/>
                    <a:pt x="f44" y="f45"/>
                    <a:pt x="f39" y="f45"/>
                  </a:cubicBezTo>
                  <a:cubicBezTo>
                    <a:pt x="f46" y="f45"/>
                    <a:pt x="f47" y="f43"/>
                    <a:pt x="f47" y="f35"/>
                  </a:cubicBezTo>
                  <a:cubicBezTo>
                    <a:pt x="f47" y="f42"/>
                    <a:pt x="f48" y="f40"/>
                    <a:pt x="f39" y="f40"/>
                  </a:cubicBezTo>
                  <a:close/>
                  <a:moveTo>
                    <a:pt x="f49" y="f50"/>
                  </a:moveTo>
                  <a:cubicBezTo>
                    <a:pt x="f51" y="f50"/>
                    <a:pt x="f52" y="f53"/>
                    <a:pt x="f54" y="f55"/>
                  </a:cubicBezTo>
                  <a:cubicBezTo>
                    <a:pt x="f33" y="f56"/>
                    <a:pt x="f33" y="f57"/>
                    <a:pt x="f54" y="f58"/>
                  </a:cubicBezTo>
                  <a:cubicBezTo>
                    <a:pt x="f59" y="f60"/>
                    <a:pt x="f61" y="f62"/>
                    <a:pt x="f63" y="f64"/>
                  </a:cubicBezTo>
                  <a:cubicBezTo>
                    <a:pt x="f59" y="f65"/>
                    <a:pt x="f23" y="f66"/>
                    <a:pt x="f67" y="f68"/>
                  </a:cubicBezTo>
                  <a:cubicBezTo>
                    <a:pt x="f69" y="f70"/>
                    <a:pt x="f71" y="f72"/>
                    <a:pt x="f73" y="f74"/>
                  </a:cubicBezTo>
                  <a:cubicBezTo>
                    <a:pt x="f75" y="f76"/>
                    <a:pt x="f77" y="f78"/>
                    <a:pt x="f79" y="f78"/>
                  </a:cubicBezTo>
                  <a:cubicBezTo>
                    <a:pt x="f80" y="f78"/>
                    <a:pt x="f81" y="f82"/>
                    <a:pt x="f83" y="f84"/>
                  </a:cubicBezTo>
                  <a:cubicBezTo>
                    <a:pt x="f13" y="f85"/>
                    <a:pt x="f83" y="f86"/>
                    <a:pt x="f87" y="f88"/>
                  </a:cubicBezTo>
                  <a:cubicBezTo>
                    <a:pt x="f89" y="f64"/>
                    <a:pt x="f90" y="f68"/>
                    <a:pt x="f91" y="f92"/>
                  </a:cubicBezTo>
                  <a:cubicBezTo>
                    <a:pt x="f93" y="f94"/>
                    <a:pt x="f95" y="f96"/>
                    <a:pt x="f97" y="f98"/>
                  </a:cubicBezTo>
                  <a:cubicBezTo>
                    <a:pt x="f14" y="f99"/>
                    <a:pt x="f100" y="f101"/>
                    <a:pt x="f102" y="f103"/>
                  </a:cubicBezTo>
                  <a:cubicBezTo>
                    <a:pt x="f104" y="f103"/>
                    <a:pt x="f105" y="f99"/>
                    <a:pt x="f106" y="f107"/>
                  </a:cubicBezTo>
                  <a:cubicBezTo>
                    <a:pt x="f106" y="f98"/>
                    <a:pt x="f108" y="f109"/>
                    <a:pt x="f110" y="f111"/>
                  </a:cubicBezTo>
                  <a:cubicBezTo>
                    <a:pt x="f112" y="f113"/>
                    <a:pt x="f114" y="f115"/>
                    <a:pt x="f116" y="f117"/>
                  </a:cubicBezTo>
                  <a:cubicBezTo>
                    <a:pt x="f118" y="f119"/>
                    <a:pt x="f120" y="f121"/>
                    <a:pt x="f112" y="f122"/>
                  </a:cubicBezTo>
                  <a:cubicBezTo>
                    <a:pt x="f123" y="f124"/>
                    <a:pt x="f125" y="f126"/>
                    <a:pt x="f127" y="f126"/>
                  </a:cubicBezTo>
                  <a:cubicBezTo>
                    <a:pt x="f128" y="f126"/>
                    <a:pt x="f129" y="f130"/>
                    <a:pt x="f131" y="f122"/>
                  </a:cubicBezTo>
                  <a:cubicBezTo>
                    <a:pt x="f132" y="f133"/>
                    <a:pt x="f134" y="f135"/>
                    <a:pt x="f136" y="f137"/>
                  </a:cubicBezTo>
                  <a:cubicBezTo>
                    <a:pt x="f138" y="f139"/>
                    <a:pt x="f140" y="f141"/>
                    <a:pt x="f142" y="f141"/>
                  </a:cubicBezTo>
                  <a:cubicBezTo>
                    <a:pt x="f143" y="f141"/>
                    <a:pt x="f144" y="f145"/>
                    <a:pt x="f146" y="f147"/>
                  </a:cubicBezTo>
                  <a:cubicBezTo>
                    <a:pt x="f148" y="f149"/>
                    <a:pt x="f150" y="f151"/>
                    <a:pt x="f152" y="f151"/>
                  </a:cubicBezTo>
                  <a:cubicBezTo>
                    <a:pt x="f153" y="f151"/>
                    <a:pt x="f154" y="f155"/>
                    <a:pt x="f102" y="f156"/>
                  </a:cubicBezTo>
                  <a:cubicBezTo>
                    <a:pt x="f157" y="f158"/>
                    <a:pt x="f159" y="f160"/>
                    <a:pt x="f108" y="f161"/>
                  </a:cubicBezTo>
                  <a:cubicBezTo>
                    <a:pt x="f162" y="f161"/>
                    <a:pt x="f163" y="f164"/>
                    <a:pt x="f165" y="f166"/>
                  </a:cubicBezTo>
                  <a:cubicBezTo>
                    <a:pt x="f167" y="f21"/>
                    <a:pt x="f2" y="f168"/>
                    <a:pt x="f169" y="f170"/>
                  </a:cubicBezTo>
                  <a:cubicBezTo>
                    <a:pt x="f171" y="f172"/>
                    <a:pt x="f173" y="f174"/>
                    <a:pt x="f175" y="f174"/>
                  </a:cubicBezTo>
                  <a:cubicBezTo>
                    <a:pt x="f176" y="f174"/>
                    <a:pt x="f177" y="f178"/>
                    <a:pt x="f179" y="f10"/>
                  </a:cubicBezTo>
                  <a:cubicBezTo>
                    <a:pt x="f146" y="f168"/>
                    <a:pt x="f180" y="f181"/>
                    <a:pt x="f106" y="f181"/>
                  </a:cubicBezTo>
                  <a:cubicBezTo>
                    <a:pt x="f106" y="f182"/>
                    <a:pt x="f183" y="f184"/>
                    <a:pt x="f183" y="f10"/>
                  </a:cubicBezTo>
                  <a:cubicBezTo>
                    <a:pt x="f183" y="f185"/>
                    <a:pt x="f183" y="f186"/>
                    <a:pt x="f106" y="f187"/>
                  </a:cubicBezTo>
                  <a:cubicBezTo>
                    <a:pt x="f188" y="f189"/>
                    <a:pt x="f190" y="f191"/>
                    <a:pt x="f192" y="f193"/>
                  </a:cubicBezTo>
                  <a:cubicBezTo>
                    <a:pt x="f194" y="f195"/>
                    <a:pt x="f196" y="f197"/>
                    <a:pt x="f134" y="f198"/>
                  </a:cubicBezTo>
                  <a:cubicBezTo>
                    <a:pt x="f199" y="f200"/>
                    <a:pt x="f201" y="f202"/>
                    <a:pt x="f203" y="f202"/>
                  </a:cubicBezTo>
                  <a:cubicBezTo>
                    <a:pt x="f204" y="f202"/>
                    <a:pt x="f205" y="f206"/>
                    <a:pt x="f146" y="f207"/>
                  </a:cubicBezTo>
                  <a:cubicBezTo>
                    <a:pt x="f208" y="f209"/>
                    <a:pt x="f210" y="f211"/>
                    <a:pt x="f108" y="f212"/>
                  </a:cubicBezTo>
                  <a:cubicBezTo>
                    <a:pt x="f104" y="f213"/>
                    <a:pt x="f157" y="f214"/>
                    <a:pt x="f215" y="f216"/>
                  </a:cubicBezTo>
                  <a:cubicBezTo>
                    <a:pt x="f106" y="f217"/>
                    <a:pt x="f210" y="f218"/>
                    <a:pt x="f180" y="f219"/>
                  </a:cubicBezTo>
                  <a:cubicBezTo>
                    <a:pt x="f208" y="f220"/>
                    <a:pt x="f221" y="f222"/>
                    <a:pt x="f223" y="f224"/>
                  </a:cubicBezTo>
                  <a:cubicBezTo>
                    <a:pt x="f225" y="f226"/>
                    <a:pt x="f227" y="f228"/>
                    <a:pt x="f229" y="f228"/>
                  </a:cubicBezTo>
                  <a:cubicBezTo>
                    <a:pt x="f230" y="f228"/>
                    <a:pt x="f231" y="f232"/>
                    <a:pt x="f233" y="f220"/>
                  </a:cubicBezTo>
                  <a:cubicBezTo>
                    <a:pt x="f234" y="f235"/>
                    <a:pt x="f236" y="f237"/>
                    <a:pt x="f238" y="f239"/>
                  </a:cubicBezTo>
                  <a:cubicBezTo>
                    <a:pt x="f240" y="f237"/>
                    <a:pt x="f241" y="f242"/>
                    <a:pt x="f243" y="f244"/>
                  </a:cubicBezTo>
                  <a:cubicBezTo>
                    <a:pt x="f245" y="f224"/>
                    <a:pt x="f118" y="f246"/>
                    <a:pt x="f247" y="f248"/>
                  </a:cubicBezTo>
                  <a:cubicBezTo>
                    <a:pt x="f247" y="f249"/>
                    <a:pt x="f116" y="f250"/>
                    <a:pt x="f251" y="f250"/>
                  </a:cubicBezTo>
                  <a:lnTo>
                    <a:pt x="f252" y="f250"/>
                  </a:lnTo>
                  <a:cubicBezTo>
                    <a:pt x="f253" y="f250"/>
                    <a:pt x="f97" y="f254"/>
                    <a:pt x="f97" y="f255"/>
                  </a:cubicBezTo>
                  <a:cubicBezTo>
                    <a:pt x="f87" y="f256"/>
                    <a:pt x="f87" y="f257"/>
                    <a:pt x="f258" y="f222"/>
                  </a:cubicBezTo>
                  <a:cubicBezTo>
                    <a:pt x="f89" y="f259"/>
                    <a:pt x="f260" y="f261"/>
                    <a:pt x="f262" y="f263"/>
                  </a:cubicBezTo>
                  <a:cubicBezTo>
                    <a:pt x="f264" y="f255"/>
                    <a:pt x="f265" y="f266"/>
                    <a:pt x="f38" y="f267"/>
                  </a:cubicBezTo>
                  <a:cubicBezTo>
                    <a:pt x="f268" y="f269"/>
                    <a:pt x="f270" y="f271"/>
                    <a:pt x="f272" y="f271"/>
                  </a:cubicBezTo>
                  <a:cubicBezTo>
                    <a:pt x="f273" y="f271"/>
                    <a:pt x="f274" y="f275"/>
                    <a:pt x="f276" y="f277"/>
                  </a:cubicBezTo>
                  <a:cubicBezTo>
                    <a:pt x="f23" y="f278"/>
                    <a:pt x="f279" y="f280"/>
                    <a:pt x="f23" y="f281"/>
                  </a:cubicBezTo>
                  <a:cubicBezTo>
                    <a:pt x="f276" y="f249"/>
                    <a:pt x="f67" y="f255"/>
                    <a:pt x="f32" y="f282"/>
                  </a:cubicBezTo>
                  <a:lnTo>
                    <a:pt x="f32" y="f282"/>
                  </a:lnTo>
                  <a:cubicBezTo>
                    <a:pt x="f54" y="f283"/>
                    <a:pt x="f59" y="f284"/>
                    <a:pt x="f47" y="f285"/>
                  </a:cubicBezTo>
                  <a:cubicBezTo>
                    <a:pt x="f286" y="f250"/>
                    <a:pt x="f287" y="f288"/>
                    <a:pt x="f289" y="f290"/>
                  </a:cubicBezTo>
                  <a:cubicBezTo>
                    <a:pt x="f291" y="f292"/>
                    <a:pt x="f293" y="f294"/>
                    <a:pt x="f295" y="f294"/>
                  </a:cubicBezTo>
                  <a:cubicBezTo>
                    <a:pt x="f296" y="f294"/>
                    <a:pt x="f297" y="f292"/>
                    <a:pt x="f298" y="f290"/>
                  </a:cubicBezTo>
                  <a:cubicBezTo>
                    <a:pt x="f299" y="f278"/>
                    <a:pt x="f299" y="f300"/>
                    <a:pt x="f298" y="f301"/>
                  </a:cubicBezTo>
                  <a:cubicBezTo>
                    <a:pt x="f302" y="f250"/>
                    <a:pt x="f289" y="f303"/>
                    <a:pt x="f304" y="f285"/>
                  </a:cubicBezTo>
                  <a:cubicBezTo>
                    <a:pt x="f302" y="f284"/>
                    <a:pt x="f17" y="f283"/>
                    <a:pt x="f305" y="f282"/>
                  </a:cubicBezTo>
                  <a:cubicBezTo>
                    <a:pt x="f306" y="f254"/>
                    <a:pt x="f307" y="f266"/>
                    <a:pt x="f308" y="f281"/>
                  </a:cubicBezTo>
                  <a:cubicBezTo>
                    <a:pt x="f309" y="f310"/>
                    <a:pt x="f311" y="f312"/>
                    <a:pt x="f313" y="f312"/>
                  </a:cubicBezTo>
                  <a:cubicBezTo>
                    <a:pt x="f314" y="f312"/>
                    <a:pt x="f315" y="f316"/>
                    <a:pt x="f317" y="f318"/>
                  </a:cubicBezTo>
                  <a:cubicBezTo>
                    <a:pt x="f319" y="f320"/>
                    <a:pt x="f317" y="f248"/>
                    <a:pt x="f321" y="f255"/>
                  </a:cubicBezTo>
                  <a:cubicBezTo>
                    <a:pt x="f322" y="f323"/>
                    <a:pt x="f324" y="f282"/>
                    <a:pt x="f325" y="f326"/>
                  </a:cubicBezTo>
                  <a:cubicBezTo>
                    <a:pt x="f327" y="f257"/>
                    <a:pt x="f29" y="f328"/>
                    <a:pt x="f329" y="f330"/>
                  </a:cubicBezTo>
                  <a:cubicBezTo>
                    <a:pt x="f331" y="f332"/>
                    <a:pt x="f333" y="f263"/>
                    <a:pt x="f334" y="f335"/>
                  </a:cubicBezTo>
                  <a:lnTo>
                    <a:pt x="f336" y="f335"/>
                  </a:lnTo>
                  <a:cubicBezTo>
                    <a:pt x="f337" y="f335"/>
                    <a:pt x="f338" y="f339"/>
                    <a:pt x="f340" y="f259"/>
                  </a:cubicBezTo>
                  <a:cubicBezTo>
                    <a:pt x="f340" y="f330"/>
                    <a:pt x="f341" y="f220"/>
                    <a:pt x="f342" y="f343"/>
                  </a:cubicBezTo>
                  <a:cubicBezTo>
                    <a:pt x="f344" y="f345"/>
                    <a:pt x="f346" y="f347"/>
                    <a:pt x="f348" y="f349"/>
                  </a:cubicBezTo>
                  <a:cubicBezTo>
                    <a:pt x="f350" y="f351"/>
                    <a:pt x="f352" y="f353"/>
                    <a:pt x="f344" y="f354"/>
                  </a:cubicBezTo>
                  <a:cubicBezTo>
                    <a:pt x="f355" y="f356"/>
                    <a:pt x="f357" y="f358"/>
                    <a:pt x="f359" y="f358"/>
                  </a:cubicBezTo>
                  <a:cubicBezTo>
                    <a:pt x="f360" y="f358"/>
                    <a:pt x="f361" y="f29"/>
                    <a:pt x="f362" y="f354"/>
                  </a:cubicBezTo>
                  <a:cubicBezTo>
                    <a:pt x="f363" y="f364"/>
                    <a:pt x="f365" y="f366"/>
                    <a:pt x="f367" y="f368"/>
                  </a:cubicBezTo>
                  <a:cubicBezTo>
                    <a:pt x="f369" y="f370"/>
                    <a:pt x="f371" y="f372"/>
                    <a:pt x="f373" y="f372"/>
                  </a:cubicBezTo>
                  <a:cubicBezTo>
                    <a:pt x="f374" y="f372"/>
                    <a:pt x="f375" y="f376"/>
                    <a:pt x="f377" y="f197"/>
                  </a:cubicBezTo>
                  <a:cubicBezTo>
                    <a:pt x="f378" y="f379"/>
                    <a:pt x="f380" y="f381"/>
                    <a:pt x="f382" y="f381"/>
                  </a:cubicBezTo>
                  <a:cubicBezTo>
                    <a:pt x="f383" y="f381"/>
                    <a:pt x="f384" y="f198"/>
                    <a:pt x="f334" y="f34"/>
                  </a:cubicBezTo>
                  <a:cubicBezTo>
                    <a:pt x="f385" y="f195"/>
                    <a:pt x="f337" y="f386"/>
                    <a:pt x="f341" y="f40"/>
                  </a:cubicBezTo>
                  <a:lnTo>
                    <a:pt x="f387" y="f40"/>
                  </a:lnTo>
                  <a:cubicBezTo>
                    <a:pt x="f388" y="f40"/>
                    <a:pt x="f389" y="f390"/>
                    <a:pt x="f391" y="f392"/>
                  </a:cubicBezTo>
                  <a:cubicBezTo>
                    <a:pt x="f393" y="f394"/>
                    <a:pt x="f3" y="f11"/>
                    <a:pt x="f395" y="f396"/>
                  </a:cubicBezTo>
                  <a:cubicBezTo>
                    <a:pt x="f397" y="f398"/>
                    <a:pt x="f399" y="f400"/>
                    <a:pt x="f401" y="f400"/>
                  </a:cubicBezTo>
                  <a:cubicBezTo>
                    <a:pt x="f402" y="f400"/>
                    <a:pt x="f403" y="f404"/>
                    <a:pt x="f405" y="f10"/>
                  </a:cubicBezTo>
                  <a:cubicBezTo>
                    <a:pt x="f377" y="f406"/>
                    <a:pt x="f407" y="f408"/>
                    <a:pt x="f340" y="f408"/>
                  </a:cubicBezTo>
                  <a:cubicBezTo>
                    <a:pt x="f340" y="f409"/>
                    <a:pt x="f410" y="f411"/>
                    <a:pt x="f410" y="f10"/>
                  </a:cubicBezTo>
                  <a:cubicBezTo>
                    <a:pt x="f410" y="f412"/>
                    <a:pt x="f410" y="f413"/>
                    <a:pt x="f340" y="f414"/>
                  </a:cubicBezTo>
                  <a:cubicBezTo>
                    <a:pt x="f415" y="f416"/>
                    <a:pt x="f417" y="f418"/>
                    <a:pt x="f419" y="f420"/>
                  </a:cubicBezTo>
                  <a:cubicBezTo>
                    <a:pt x="f421" y="f158"/>
                    <a:pt x="f422" y="f423"/>
                    <a:pt x="f365" y="f424"/>
                  </a:cubicBezTo>
                  <a:cubicBezTo>
                    <a:pt x="f425" y="f426"/>
                    <a:pt x="f427" y="f428"/>
                    <a:pt x="f429" y="f428"/>
                  </a:cubicBezTo>
                  <a:cubicBezTo>
                    <a:pt x="f430" y="f428"/>
                    <a:pt x="f431" y="f432"/>
                    <a:pt x="f377" y="f433"/>
                  </a:cubicBezTo>
                  <a:cubicBezTo>
                    <a:pt x="f434" y="f435"/>
                    <a:pt x="f436" y="f437"/>
                    <a:pt x="f341" y="f438"/>
                  </a:cubicBezTo>
                  <a:cubicBezTo>
                    <a:pt x="f439" y="f440"/>
                    <a:pt x="f441" y="f442"/>
                    <a:pt x="f443" y="f444"/>
                  </a:cubicBezTo>
                  <a:cubicBezTo>
                    <a:pt x="f340" y="f19"/>
                    <a:pt x="f436" y="f445"/>
                    <a:pt x="f407" y="f446"/>
                  </a:cubicBezTo>
                  <a:cubicBezTo>
                    <a:pt x="f378" y="f109"/>
                    <a:pt x="f447" y="f448"/>
                    <a:pt x="f449" y="f450"/>
                  </a:cubicBezTo>
                  <a:cubicBezTo>
                    <a:pt x="f451" y="f452"/>
                    <a:pt x="f453" y="f454"/>
                    <a:pt x="f455" y="f454"/>
                  </a:cubicBezTo>
                  <a:cubicBezTo>
                    <a:pt x="f456" y="f454"/>
                    <a:pt x="f457" y="f458"/>
                    <a:pt x="f336" y="f109"/>
                  </a:cubicBezTo>
                  <a:cubicBezTo>
                    <a:pt x="f459" y="f460"/>
                    <a:pt x="f461" y="f462"/>
                    <a:pt x="f463" y="f464"/>
                  </a:cubicBezTo>
                  <a:cubicBezTo>
                    <a:pt x="f465" y="f462"/>
                    <a:pt x="f466" y="f467"/>
                    <a:pt x="f27" y="f468"/>
                  </a:cubicBezTo>
                  <a:cubicBezTo>
                    <a:pt x="f469" y="f450"/>
                    <a:pt x="f350" y="f470"/>
                    <a:pt x="f471" y="f86"/>
                  </a:cubicBezTo>
                  <a:cubicBezTo>
                    <a:pt x="f471" y="f472"/>
                    <a:pt x="f473" y="f60"/>
                    <a:pt x="f26" y="f60"/>
                  </a:cubicBezTo>
                  <a:cubicBezTo>
                    <a:pt x="f25" y="f60"/>
                    <a:pt x="f329" y="f70"/>
                    <a:pt x="f329" y="f474"/>
                  </a:cubicBezTo>
                  <a:cubicBezTo>
                    <a:pt x="f321" y="f475"/>
                    <a:pt x="f321" y="f94"/>
                    <a:pt x="f28" y="f448"/>
                  </a:cubicBezTo>
                  <a:cubicBezTo>
                    <a:pt x="f322" y="f107"/>
                    <a:pt x="f476" y="f477"/>
                    <a:pt x="f478" y="f101"/>
                  </a:cubicBezTo>
                  <a:cubicBezTo>
                    <a:pt x="f479" y="f474"/>
                    <a:pt x="f480" y="f72"/>
                    <a:pt x="f481" y="f482"/>
                  </a:cubicBezTo>
                  <a:cubicBezTo>
                    <a:pt x="f483" y="f484"/>
                    <a:pt x="f485" y="f486"/>
                    <a:pt x="f487" y="f486"/>
                  </a:cubicBezTo>
                  <a:cubicBezTo>
                    <a:pt x="f488" y="f486"/>
                    <a:pt x="f489" y="f490"/>
                    <a:pt x="f491" y="f492"/>
                  </a:cubicBezTo>
                  <a:cubicBezTo>
                    <a:pt x="f17" y="f56"/>
                    <a:pt x="f297" y="f493"/>
                    <a:pt x="f17" y="f494"/>
                  </a:cubicBezTo>
                  <a:cubicBezTo>
                    <a:pt x="f491" y="f472"/>
                    <a:pt x="f305" y="f474"/>
                    <a:pt x="f495" y="f68"/>
                  </a:cubicBezTo>
                  <a:cubicBezTo>
                    <a:pt x="f298" y="f66"/>
                    <a:pt x="f302" y="f65"/>
                    <a:pt x="f496" y="f497"/>
                  </a:cubicBezTo>
                  <a:cubicBezTo>
                    <a:pt x="f498" y="f60"/>
                    <a:pt x="f499" y="f500"/>
                    <a:pt x="f61" y="f55"/>
                  </a:cubicBezTo>
                  <a:cubicBezTo>
                    <a:pt x="f501" y="f53"/>
                    <a:pt x="f502" y="f50"/>
                    <a:pt x="f49" y="f50"/>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763;p58">
              <a:extLst>
                <a:ext uri="{FF2B5EF4-FFF2-40B4-BE49-F238E27FC236}">
                  <a16:creationId xmlns:a16="http://schemas.microsoft.com/office/drawing/2014/main" id="{CE338507-76D0-7B6C-A113-44B555D9897E}"/>
                </a:ext>
              </a:extLst>
            </p:cNvPr>
            <p:cNvSpPr/>
            <p:nvPr/>
          </p:nvSpPr>
          <p:spPr>
            <a:xfrm>
              <a:off x="5191743" y="3345899"/>
              <a:ext cx="67455" cy="66449"/>
            </a:xfrm>
            <a:custGeom>
              <a:avLst/>
              <a:gdLst>
                <a:gd name="f0" fmla="val w"/>
                <a:gd name="f1" fmla="val h"/>
                <a:gd name="f2" fmla="val 0"/>
                <a:gd name="f3" fmla="val 2080"/>
                <a:gd name="f4" fmla="val 2049"/>
                <a:gd name="f5" fmla="val 1040"/>
                <a:gd name="f6" fmla="val 441"/>
                <a:gd name="f7" fmla="val 473"/>
                <a:gd name="f8" fmla="val 1009"/>
                <a:gd name="f9" fmla="val 1607"/>
                <a:gd name="f10" fmla="val 2048"/>
                <a:gd name="f11" fmla="val 1576"/>
                <a:gd name="f12" fmla="*/ f0 1 2080"/>
                <a:gd name="f13" fmla="*/ f1 1 2049"/>
                <a:gd name="f14" fmla="val f2"/>
                <a:gd name="f15" fmla="val f3"/>
                <a:gd name="f16" fmla="val f4"/>
                <a:gd name="f17" fmla="+- f16 0 f14"/>
                <a:gd name="f18" fmla="+- f15 0 f14"/>
                <a:gd name="f19" fmla="*/ f18 1 2080"/>
                <a:gd name="f20" fmla="*/ f17 1 204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080" h="2049">
                  <a:moveTo>
                    <a:pt x="f5" y="f2"/>
                  </a:moveTo>
                  <a:cubicBezTo>
                    <a:pt x="f6" y="f2"/>
                    <a:pt x="f2" y="f7"/>
                    <a:pt x="f2" y="f8"/>
                  </a:cubicBezTo>
                  <a:cubicBezTo>
                    <a:pt x="f2" y="f9"/>
                    <a:pt x="f7" y="f10"/>
                    <a:pt x="f5" y="f10"/>
                  </a:cubicBezTo>
                  <a:cubicBezTo>
                    <a:pt x="f9" y="f10"/>
                    <a:pt x="f10" y="f11"/>
                    <a:pt x="f10" y="f8"/>
                  </a:cubicBezTo>
                  <a:cubicBezTo>
                    <a:pt x="f3" y="f7"/>
                    <a:pt x="f9"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764;p58">
              <a:extLst>
                <a:ext uri="{FF2B5EF4-FFF2-40B4-BE49-F238E27FC236}">
                  <a16:creationId xmlns:a16="http://schemas.microsoft.com/office/drawing/2014/main" id="{1D5CC72A-FEEE-4817-AD5C-3D3F4AA22082}"/>
                </a:ext>
              </a:extLst>
            </p:cNvPr>
            <p:cNvSpPr/>
            <p:nvPr/>
          </p:nvSpPr>
          <p:spPr>
            <a:xfrm>
              <a:off x="5236695" y="3480782"/>
              <a:ext cx="22503" cy="23509"/>
            </a:xfrm>
            <a:custGeom>
              <a:avLst/>
              <a:gdLst>
                <a:gd name="f0" fmla="val w"/>
                <a:gd name="f1" fmla="val h"/>
                <a:gd name="f2" fmla="val 0"/>
                <a:gd name="f3" fmla="val 694"/>
                <a:gd name="f4" fmla="val 725"/>
                <a:gd name="f5" fmla="val 347"/>
                <a:gd name="f6" fmla="val 158"/>
                <a:gd name="f7" fmla="val 1"/>
                <a:gd name="f8" fmla="val 567"/>
                <a:gd name="f9" fmla="val 536"/>
                <a:gd name="f10" fmla="*/ f0 1 694"/>
                <a:gd name="f11" fmla="*/ f1 1 725"/>
                <a:gd name="f12" fmla="val f2"/>
                <a:gd name="f13" fmla="val f3"/>
                <a:gd name="f14" fmla="val f4"/>
                <a:gd name="f15" fmla="+- f14 0 f12"/>
                <a:gd name="f16" fmla="+- f13 0 f12"/>
                <a:gd name="f17" fmla="*/ f16 1 694"/>
                <a:gd name="f18" fmla="*/ f15 1 7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5">
                  <a:moveTo>
                    <a:pt x="f5" y="f2"/>
                  </a:moveTo>
                  <a:cubicBezTo>
                    <a:pt x="f6" y="f2"/>
                    <a:pt x="f7" y="f6"/>
                    <a:pt x="f7" y="f5"/>
                  </a:cubicBezTo>
                  <a:cubicBezTo>
                    <a:pt x="f7" y="f8"/>
                    <a:pt x="f6" y="f4"/>
                    <a:pt x="f5" y="f4"/>
                  </a:cubicBezTo>
                  <a:cubicBezTo>
                    <a:pt x="f9" y="f4"/>
                    <a:pt x="f3" y="f8"/>
                    <a:pt x="f3" y="f5"/>
                  </a:cubicBezTo>
                  <a:cubicBezTo>
                    <a:pt x="f3" y="f6"/>
                    <a:pt x="f9"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765;p58">
            <a:extLst>
              <a:ext uri="{FF2B5EF4-FFF2-40B4-BE49-F238E27FC236}">
                <a16:creationId xmlns:a16="http://schemas.microsoft.com/office/drawing/2014/main" id="{00B0CF00-3391-B6F6-BADA-EA5E6CAAAFEA}"/>
              </a:ext>
            </a:extLst>
          </p:cNvPr>
          <p:cNvGrpSpPr/>
          <p:nvPr/>
        </p:nvGrpSpPr>
        <p:grpSpPr>
          <a:xfrm>
            <a:off x="3749350" y="1859789"/>
            <a:ext cx="338209" cy="384166"/>
            <a:chOff x="3749350" y="1859789"/>
            <a:chExt cx="338209" cy="384166"/>
          </a:xfrm>
        </p:grpSpPr>
        <p:sp>
          <p:nvSpPr>
            <p:cNvPr id="21" name="Google Shape;766;p58">
              <a:extLst>
                <a:ext uri="{FF2B5EF4-FFF2-40B4-BE49-F238E27FC236}">
                  <a16:creationId xmlns:a16="http://schemas.microsoft.com/office/drawing/2014/main" id="{68CF3A5C-78B7-D781-9BFB-651F68D61109}"/>
                </a:ext>
              </a:extLst>
            </p:cNvPr>
            <p:cNvSpPr/>
            <p:nvPr/>
          </p:nvSpPr>
          <p:spPr>
            <a:xfrm>
              <a:off x="3762609" y="1882264"/>
              <a:ext cx="33759" cy="90964"/>
            </a:xfrm>
            <a:custGeom>
              <a:avLst/>
              <a:gdLst>
                <a:gd name="f0" fmla="val w"/>
                <a:gd name="f1" fmla="val h"/>
                <a:gd name="f2" fmla="val 0"/>
                <a:gd name="f3" fmla="val 1041"/>
                <a:gd name="f4" fmla="val 2805"/>
                <a:gd name="f5" fmla="val 536"/>
                <a:gd name="f6" fmla="val 253"/>
                <a:gd name="f7" fmla="val 1"/>
                <a:gd name="f8" fmla="val 252"/>
                <a:gd name="f9" fmla="val 2458"/>
                <a:gd name="f10" fmla="val 410"/>
                <a:gd name="f11" fmla="val 757"/>
                <a:gd name="f12" fmla="val 2584"/>
                <a:gd name="f13" fmla="val 1040"/>
                <a:gd name="f14" fmla="val 2804"/>
                <a:gd name="f15" fmla="val 788"/>
                <a:gd name="f16" fmla="*/ f0 1 1041"/>
                <a:gd name="f17" fmla="*/ f1 1 2805"/>
                <a:gd name="f18" fmla="val f2"/>
                <a:gd name="f19" fmla="val f3"/>
                <a:gd name="f20" fmla="val f4"/>
                <a:gd name="f21" fmla="+- f20 0 f18"/>
                <a:gd name="f22" fmla="+- f19 0 f18"/>
                <a:gd name="f23" fmla="*/ f22 1 1041"/>
                <a:gd name="f24" fmla="*/ f21 1 280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1" h="2805">
                  <a:moveTo>
                    <a:pt x="f5" y="f2"/>
                  </a:moveTo>
                  <a:cubicBezTo>
                    <a:pt x="f6" y="f2"/>
                    <a:pt x="f7" y="f8"/>
                    <a:pt x="f7" y="f5"/>
                  </a:cubicBezTo>
                  <a:lnTo>
                    <a:pt x="f7" y="f9"/>
                  </a:lnTo>
                  <a:cubicBezTo>
                    <a:pt x="f10" y="f9"/>
                    <a:pt x="f11" y="f12"/>
                    <a:pt x="f13" y="f14"/>
                  </a:cubicBezTo>
                  <a:lnTo>
                    <a:pt x="f13" y="f5"/>
                  </a:lnTo>
                  <a:cubicBezTo>
                    <a:pt x="f13" y="f8"/>
                    <a:pt x="f15"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767;p58">
              <a:extLst>
                <a:ext uri="{FF2B5EF4-FFF2-40B4-BE49-F238E27FC236}">
                  <a16:creationId xmlns:a16="http://schemas.microsoft.com/office/drawing/2014/main" id="{E404664B-34A8-F5FB-EFA8-0F06E9618319}"/>
                </a:ext>
              </a:extLst>
            </p:cNvPr>
            <p:cNvSpPr/>
            <p:nvPr/>
          </p:nvSpPr>
          <p:spPr>
            <a:xfrm>
              <a:off x="4043586" y="1882264"/>
              <a:ext cx="33759" cy="89931"/>
            </a:xfrm>
            <a:custGeom>
              <a:avLst/>
              <a:gdLst>
                <a:gd name="f0" fmla="val w"/>
                <a:gd name="f1" fmla="val h"/>
                <a:gd name="f2" fmla="val 0"/>
                <a:gd name="f3" fmla="val 1041"/>
                <a:gd name="f4" fmla="val 2773"/>
                <a:gd name="f5" fmla="val 536"/>
                <a:gd name="f6" fmla="val 253"/>
                <a:gd name="f7" fmla="val 1"/>
                <a:gd name="f8" fmla="val 252"/>
                <a:gd name="f9" fmla="val 284"/>
                <a:gd name="f10" fmla="val 2584"/>
                <a:gd name="f11" fmla="val 694"/>
                <a:gd name="f12" fmla="val 2426"/>
                <a:gd name="f13" fmla="val 1040"/>
                <a:gd name="f14" fmla="val 788"/>
                <a:gd name="f15" fmla="*/ f0 1 1041"/>
                <a:gd name="f16" fmla="*/ f1 1 2773"/>
                <a:gd name="f17" fmla="val f2"/>
                <a:gd name="f18" fmla="val f3"/>
                <a:gd name="f19" fmla="val f4"/>
                <a:gd name="f20" fmla="+- f19 0 f17"/>
                <a:gd name="f21" fmla="+- f18 0 f17"/>
                <a:gd name="f22" fmla="*/ f21 1 1041"/>
                <a:gd name="f23" fmla="*/ f20 1 277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41" h="2773">
                  <a:moveTo>
                    <a:pt x="f5" y="f2"/>
                  </a:moveTo>
                  <a:cubicBezTo>
                    <a:pt x="f6" y="f2"/>
                    <a:pt x="f7" y="f8"/>
                    <a:pt x="f7" y="f5"/>
                  </a:cubicBezTo>
                  <a:lnTo>
                    <a:pt x="f7" y="f4"/>
                  </a:lnTo>
                  <a:cubicBezTo>
                    <a:pt x="f9" y="f10"/>
                    <a:pt x="f11" y="f12"/>
                    <a:pt x="f13" y="f12"/>
                  </a:cubicBezTo>
                  <a:lnTo>
                    <a:pt x="f13" y="f5"/>
                  </a:lnTo>
                  <a:cubicBezTo>
                    <a:pt x="f13" y="f8"/>
                    <a:pt x="f14"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768;p58">
              <a:extLst>
                <a:ext uri="{FF2B5EF4-FFF2-40B4-BE49-F238E27FC236}">
                  <a16:creationId xmlns:a16="http://schemas.microsoft.com/office/drawing/2014/main" id="{9D67E29C-9606-E0DC-34DC-318723E86D77}"/>
                </a:ext>
              </a:extLst>
            </p:cNvPr>
            <p:cNvSpPr/>
            <p:nvPr/>
          </p:nvSpPr>
          <p:spPr>
            <a:xfrm>
              <a:off x="3875016" y="1894527"/>
              <a:ext cx="33723" cy="74624"/>
            </a:xfrm>
            <a:custGeom>
              <a:avLst/>
              <a:gdLst>
                <a:gd name="f0" fmla="val w"/>
                <a:gd name="f1" fmla="val h"/>
                <a:gd name="f2" fmla="val 0"/>
                <a:gd name="f3" fmla="val 1040"/>
                <a:gd name="f4" fmla="val 2301"/>
                <a:gd name="f5" fmla="val 536"/>
                <a:gd name="f6" fmla="val 252"/>
                <a:gd name="f7" fmla="val 221"/>
                <a:gd name="f8" fmla="val 504"/>
                <a:gd name="f9" fmla="val 1954"/>
                <a:gd name="f10" fmla="val 410"/>
                <a:gd name="f11" fmla="val 1985"/>
                <a:gd name="f12" fmla="val 756"/>
                <a:gd name="f13" fmla="val 2080"/>
                <a:gd name="f14" fmla="val 2300"/>
                <a:gd name="f15" fmla="val 788"/>
                <a:gd name="f16" fmla="*/ f0 1 1040"/>
                <a:gd name="f17" fmla="*/ f1 1 2301"/>
                <a:gd name="f18" fmla="val f2"/>
                <a:gd name="f19" fmla="val f3"/>
                <a:gd name="f20" fmla="val f4"/>
                <a:gd name="f21" fmla="+- f20 0 f18"/>
                <a:gd name="f22" fmla="+- f19 0 f18"/>
                <a:gd name="f23" fmla="*/ f22 1 1040"/>
                <a:gd name="f24" fmla="*/ f21 1 230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0" h="2301">
                  <a:moveTo>
                    <a:pt x="f5" y="f2"/>
                  </a:moveTo>
                  <a:cubicBezTo>
                    <a:pt x="f6" y="f2"/>
                    <a:pt x="f2" y="f7"/>
                    <a:pt x="f2" y="f8"/>
                  </a:cubicBezTo>
                  <a:lnTo>
                    <a:pt x="f2" y="f9"/>
                  </a:lnTo>
                  <a:cubicBezTo>
                    <a:pt x="f10" y="f11"/>
                    <a:pt x="f12" y="f13"/>
                    <a:pt x="f3" y="f14"/>
                  </a:cubicBezTo>
                  <a:lnTo>
                    <a:pt x="f3" y="f8"/>
                  </a:lnTo>
                  <a:cubicBezTo>
                    <a:pt x="f3" y="f7"/>
                    <a:pt x="f15"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769;p58">
              <a:extLst>
                <a:ext uri="{FF2B5EF4-FFF2-40B4-BE49-F238E27FC236}">
                  <a16:creationId xmlns:a16="http://schemas.microsoft.com/office/drawing/2014/main" id="{0CEBD3FA-8EE3-2C80-0E00-8AC1EE5026C5}"/>
                </a:ext>
              </a:extLst>
            </p:cNvPr>
            <p:cNvSpPr/>
            <p:nvPr/>
          </p:nvSpPr>
          <p:spPr>
            <a:xfrm>
              <a:off x="3931215" y="1894527"/>
              <a:ext cx="33723" cy="74624"/>
            </a:xfrm>
            <a:custGeom>
              <a:avLst/>
              <a:gdLst>
                <a:gd name="f0" fmla="val w"/>
                <a:gd name="f1" fmla="val h"/>
                <a:gd name="f2" fmla="val 0"/>
                <a:gd name="f3" fmla="val 1040"/>
                <a:gd name="f4" fmla="val 2301"/>
                <a:gd name="f5" fmla="val 536"/>
                <a:gd name="f6" fmla="val 252"/>
                <a:gd name="f7" fmla="val 221"/>
                <a:gd name="f8" fmla="val 504"/>
                <a:gd name="f9" fmla="val 2300"/>
                <a:gd name="f10" fmla="val 315"/>
                <a:gd name="f11" fmla="val 2111"/>
                <a:gd name="f12" fmla="val 693"/>
                <a:gd name="f13" fmla="val 1985"/>
                <a:gd name="f14" fmla="val 1954"/>
                <a:gd name="f15" fmla="val 788"/>
                <a:gd name="f16" fmla="*/ f0 1 1040"/>
                <a:gd name="f17" fmla="*/ f1 1 2301"/>
                <a:gd name="f18" fmla="val f2"/>
                <a:gd name="f19" fmla="val f3"/>
                <a:gd name="f20" fmla="val f4"/>
                <a:gd name="f21" fmla="+- f20 0 f18"/>
                <a:gd name="f22" fmla="+- f19 0 f18"/>
                <a:gd name="f23" fmla="*/ f22 1 1040"/>
                <a:gd name="f24" fmla="*/ f21 1 230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0" h="2301">
                  <a:moveTo>
                    <a:pt x="f5" y="f2"/>
                  </a:moveTo>
                  <a:cubicBezTo>
                    <a:pt x="f6" y="f2"/>
                    <a:pt x="f2" y="f7"/>
                    <a:pt x="f2" y="f8"/>
                  </a:cubicBezTo>
                  <a:lnTo>
                    <a:pt x="f2" y="f9"/>
                  </a:lnTo>
                  <a:cubicBezTo>
                    <a:pt x="f10" y="f11"/>
                    <a:pt x="f12" y="f13"/>
                    <a:pt x="f3" y="f14"/>
                  </a:cubicBezTo>
                  <a:lnTo>
                    <a:pt x="f3" y="f8"/>
                  </a:lnTo>
                  <a:cubicBezTo>
                    <a:pt x="f3" y="f7"/>
                    <a:pt x="f15"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770;p58">
              <a:extLst>
                <a:ext uri="{FF2B5EF4-FFF2-40B4-BE49-F238E27FC236}">
                  <a16:creationId xmlns:a16="http://schemas.microsoft.com/office/drawing/2014/main" id="{2BC7DBAD-7878-CBB3-9505-68CFF339ABD6}"/>
                </a:ext>
              </a:extLst>
            </p:cNvPr>
            <p:cNvSpPr/>
            <p:nvPr/>
          </p:nvSpPr>
          <p:spPr>
            <a:xfrm>
              <a:off x="3818817" y="1859789"/>
              <a:ext cx="33759" cy="118533"/>
            </a:xfrm>
            <a:custGeom>
              <a:avLst/>
              <a:gdLst>
                <a:gd name="f0" fmla="val w"/>
                <a:gd name="f1" fmla="val h"/>
                <a:gd name="f2" fmla="val 0"/>
                <a:gd name="f3" fmla="val 1041"/>
                <a:gd name="f4" fmla="val 3655"/>
                <a:gd name="f5" fmla="val 536"/>
                <a:gd name="f6" fmla="val 253"/>
                <a:gd name="f7" fmla="val 1"/>
                <a:gd name="f8" fmla="val 221"/>
                <a:gd name="f9" fmla="val 504"/>
                <a:gd name="f10" fmla="val 3623"/>
                <a:gd name="f11" fmla="val 64"/>
                <a:gd name="f12" fmla="val 284"/>
                <a:gd name="f13" fmla="val 3371"/>
                <a:gd name="f14" fmla="val 631"/>
                <a:gd name="f15" fmla="val 3182"/>
                <a:gd name="f16" fmla="val 1040"/>
                <a:gd name="f17" fmla="val 3056"/>
                <a:gd name="f18" fmla="val 788"/>
                <a:gd name="f19" fmla="*/ f0 1 1041"/>
                <a:gd name="f20" fmla="*/ f1 1 3655"/>
                <a:gd name="f21" fmla="val f2"/>
                <a:gd name="f22" fmla="val f3"/>
                <a:gd name="f23" fmla="val f4"/>
                <a:gd name="f24" fmla="+- f23 0 f21"/>
                <a:gd name="f25" fmla="+- f22 0 f21"/>
                <a:gd name="f26" fmla="*/ f25 1 1041"/>
                <a:gd name="f27" fmla="*/ f24 1 3655"/>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1" h="3655">
                  <a:moveTo>
                    <a:pt x="f5" y="f2"/>
                  </a:moveTo>
                  <a:cubicBezTo>
                    <a:pt x="f6" y="f2"/>
                    <a:pt x="f7" y="f8"/>
                    <a:pt x="f7" y="f9"/>
                  </a:cubicBezTo>
                  <a:lnTo>
                    <a:pt x="f7" y="f4"/>
                  </a:lnTo>
                  <a:cubicBezTo>
                    <a:pt x="f7" y="f4"/>
                    <a:pt x="f7" y="f10"/>
                    <a:pt x="f11" y="f10"/>
                  </a:cubicBezTo>
                  <a:cubicBezTo>
                    <a:pt x="f12" y="f13"/>
                    <a:pt x="f14" y="f15"/>
                    <a:pt x="f16" y="f17"/>
                  </a:cubicBezTo>
                  <a:lnTo>
                    <a:pt x="f16" y="f9"/>
                  </a:lnTo>
                  <a:cubicBezTo>
                    <a:pt x="f16" y="f8"/>
                    <a:pt x="f18"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771;p58">
              <a:extLst>
                <a:ext uri="{FF2B5EF4-FFF2-40B4-BE49-F238E27FC236}">
                  <a16:creationId xmlns:a16="http://schemas.microsoft.com/office/drawing/2014/main" id="{5121B096-5351-FA65-CD76-FBEF1745AB50}"/>
                </a:ext>
              </a:extLst>
            </p:cNvPr>
            <p:cNvSpPr/>
            <p:nvPr/>
          </p:nvSpPr>
          <p:spPr>
            <a:xfrm>
              <a:off x="3987387" y="1860794"/>
              <a:ext cx="33759" cy="118561"/>
            </a:xfrm>
            <a:custGeom>
              <a:avLst/>
              <a:gdLst>
                <a:gd name="f0" fmla="val w"/>
                <a:gd name="f1" fmla="val h"/>
                <a:gd name="f2" fmla="val 0"/>
                <a:gd name="f3" fmla="val 1041"/>
                <a:gd name="f4" fmla="val 3656"/>
                <a:gd name="f5" fmla="val 536"/>
                <a:gd name="f6" fmla="val 1"/>
                <a:gd name="f7" fmla="val 253"/>
                <a:gd name="f8" fmla="val 221"/>
                <a:gd name="f9" fmla="val 505"/>
                <a:gd name="f10" fmla="val 3088"/>
                <a:gd name="f11" fmla="val 379"/>
                <a:gd name="f12" fmla="val 3151"/>
                <a:gd name="f13" fmla="val 726"/>
                <a:gd name="f14" fmla="val 3340"/>
                <a:gd name="f15" fmla="val 3655"/>
                <a:gd name="f16" fmla="val 789"/>
                <a:gd name="f17" fmla="*/ f0 1 1041"/>
                <a:gd name="f18" fmla="*/ f1 1 3656"/>
                <a:gd name="f19" fmla="val f2"/>
                <a:gd name="f20" fmla="val f3"/>
                <a:gd name="f21" fmla="val f4"/>
                <a:gd name="f22" fmla="+- f21 0 f19"/>
                <a:gd name="f23" fmla="+- f20 0 f19"/>
                <a:gd name="f24" fmla="*/ f23 1 1041"/>
                <a:gd name="f25" fmla="*/ f22 1 365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041" h="3656">
                  <a:moveTo>
                    <a:pt x="f5" y="f6"/>
                  </a:moveTo>
                  <a:cubicBezTo>
                    <a:pt x="f7" y="f6"/>
                    <a:pt x="f6" y="f8"/>
                    <a:pt x="f6" y="f9"/>
                  </a:cubicBezTo>
                  <a:lnTo>
                    <a:pt x="f6" y="f10"/>
                  </a:lnTo>
                  <a:cubicBezTo>
                    <a:pt x="f11" y="f12"/>
                    <a:pt x="f13" y="f14"/>
                    <a:pt x="f3" y="f15"/>
                  </a:cubicBezTo>
                  <a:lnTo>
                    <a:pt x="f3" y="f9"/>
                  </a:lnTo>
                  <a:cubicBezTo>
                    <a:pt x="f3" y="f7"/>
                    <a:pt x="f16"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772;p58">
              <a:extLst>
                <a:ext uri="{FF2B5EF4-FFF2-40B4-BE49-F238E27FC236}">
                  <a16:creationId xmlns:a16="http://schemas.microsoft.com/office/drawing/2014/main" id="{BDB56686-4BA5-091D-A257-7DD11C52CCDA}"/>
                </a:ext>
              </a:extLst>
            </p:cNvPr>
            <p:cNvSpPr/>
            <p:nvPr/>
          </p:nvSpPr>
          <p:spPr>
            <a:xfrm>
              <a:off x="3816769" y="1981376"/>
              <a:ext cx="209461" cy="172693"/>
            </a:xfrm>
            <a:custGeom>
              <a:avLst/>
              <a:gdLst>
                <a:gd name="f0" fmla="val w"/>
                <a:gd name="f1" fmla="val h"/>
                <a:gd name="f2" fmla="val 0"/>
                <a:gd name="f3" fmla="val 6459"/>
                <a:gd name="f4" fmla="val 5325"/>
                <a:gd name="f5" fmla="val 1733"/>
                <a:gd name="f6" fmla="val 1355"/>
                <a:gd name="f7" fmla="val 946"/>
                <a:gd name="f8" fmla="val 158"/>
                <a:gd name="f9" fmla="val 662"/>
                <a:gd name="f10" fmla="val 410"/>
                <a:gd name="f11" fmla="val 64"/>
                <a:gd name="f12" fmla="val 882"/>
                <a:gd name="f13" fmla="val 1"/>
                <a:gd name="f14" fmla="val 1639"/>
                <a:gd name="f15" fmla="val 347"/>
                <a:gd name="f16" fmla="val 2237"/>
                <a:gd name="f17" fmla="val 1324"/>
                <a:gd name="f18" fmla="val 2458"/>
                <a:gd name="f19" fmla="val 2048"/>
                <a:gd name="f20" fmla="val 3340"/>
                <a:gd name="f21" fmla="val 2174"/>
                <a:gd name="f22" fmla="val 4348"/>
                <a:gd name="f23" fmla="val 3214"/>
                <a:gd name="f24" fmla="val 4285"/>
                <a:gd name="f25" fmla="val 4380"/>
                <a:gd name="f26" fmla="val 5073"/>
                <a:gd name="f27" fmla="val 2521"/>
                <a:gd name="f28" fmla="val 6113"/>
                <a:gd name="f29" fmla="val 6333"/>
                <a:gd name="f30" fmla="val 5860"/>
                <a:gd name="f31" fmla="val 5577"/>
                <a:gd name="f32" fmla="val 5199"/>
                <a:gd name="f33" fmla="val 4789"/>
                <a:gd name="f34" fmla="val 4411"/>
                <a:gd name="f35" fmla="val 4002"/>
                <a:gd name="f36" fmla="val 3750"/>
                <a:gd name="f37" fmla="val 3277"/>
                <a:gd name="f38" fmla="val 2805"/>
                <a:gd name="f39" fmla="val 2143"/>
                <a:gd name="f40" fmla="*/ f0 1 6459"/>
                <a:gd name="f41" fmla="*/ f1 1 5325"/>
                <a:gd name="f42" fmla="val f2"/>
                <a:gd name="f43" fmla="val f3"/>
                <a:gd name="f44" fmla="val f4"/>
                <a:gd name="f45" fmla="+- f44 0 f42"/>
                <a:gd name="f46" fmla="+- f43 0 f42"/>
                <a:gd name="f47" fmla="*/ f46 1 6459"/>
                <a:gd name="f48" fmla="*/ f45 1 532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6459" h="5325">
                  <a:moveTo>
                    <a:pt x="f5" y="f2"/>
                  </a:moveTo>
                  <a:cubicBezTo>
                    <a:pt x="f6" y="f2"/>
                    <a:pt x="f7" y="f8"/>
                    <a:pt x="f9" y="f10"/>
                  </a:cubicBezTo>
                  <a:cubicBezTo>
                    <a:pt x="f11" y="f12"/>
                    <a:pt x="f13" y="f14"/>
                    <a:pt x="f15" y="f16"/>
                  </a:cubicBezTo>
                  <a:cubicBezTo>
                    <a:pt x="f17" y="f18"/>
                    <a:pt x="f19" y="f20"/>
                    <a:pt x="f21" y="f22"/>
                  </a:cubicBezTo>
                  <a:lnTo>
                    <a:pt x="f23" y="f4"/>
                  </a:lnTo>
                  <a:lnTo>
                    <a:pt x="f24" y="f22"/>
                  </a:lnTo>
                  <a:cubicBezTo>
                    <a:pt x="f25" y="f20"/>
                    <a:pt x="f26" y="f27"/>
                    <a:pt x="f28" y="f16"/>
                  </a:cubicBezTo>
                  <a:cubicBezTo>
                    <a:pt x="f3" y="f14"/>
                    <a:pt x="f29" y="f12"/>
                    <a:pt x="f30" y="f10"/>
                  </a:cubicBezTo>
                  <a:cubicBezTo>
                    <a:pt x="f31" y="f8"/>
                    <a:pt x="f32" y="f2"/>
                    <a:pt x="f33" y="f2"/>
                  </a:cubicBezTo>
                  <a:cubicBezTo>
                    <a:pt x="f34" y="f2"/>
                    <a:pt x="f35" y="f8"/>
                    <a:pt x="f36" y="f10"/>
                  </a:cubicBezTo>
                  <a:lnTo>
                    <a:pt x="f37" y="f12"/>
                  </a:lnTo>
                  <a:lnTo>
                    <a:pt x="f38" y="f10"/>
                  </a:lnTo>
                  <a:cubicBezTo>
                    <a:pt x="f27" y="f8"/>
                    <a:pt x="f39"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773;p58">
              <a:extLst>
                <a:ext uri="{FF2B5EF4-FFF2-40B4-BE49-F238E27FC236}">
                  <a16:creationId xmlns:a16="http://schemas.microsoft.com/office/drawing/2014/main" id="{12062FA0-8647-7816-AF8E-D3D4B3FFA2E5}"/>
                </a:ext>
              </a:extLst>
            </p:cNvPr>
            <p:cNvSpPr/>
            <p:nvPr/>
          </p:nvSpPr>
          <p:spPr>
            <a:xfrm>
              <a:off x="3930173" y="1982373"/>
              <a:ext cx="157386" cy="261582"/>
            </a:xfrm>
            <a:custGeom>
              <a:avLst/>
              <a:gdLst>
                <a:gd name="f0" fmla="val w"/>
                <a:gd name="f1" fmla="val h"/>
                <a:gd name="f2" fmla="val 0"/>
                <a:gd name="f3" fmla="val 4853"/>
                <a:gd name="f4" fmla="val 8066"/>
                <a:gd name="f5" fmla="val 4506"/>
                <a:gd name="f6" fmla="val 1"/>
                <a:gd name="f7" fmla="val 3876"/>
                <a:gd name="f8" fmla="val 3403"/>
                <a:gd name="f9" fmla="val 505"/>
                <a:gd name="f10" fmla="val 1198"/>
                <a:gd name="f11" fmla="val 2395"/>
                <a:gd name="f12" fmla="val 2584"/>
                <a:gd name="f13" fmla="val 3246"/>
                <a:gd name="f14" fmla="val 2742"/>
                <a:gd name="f15" fmla="val 3025"/>
                <a:gd name="f16" fmla="val 2679"/>
                <a:gd name="f17" fmla="val 2363"/>
                <a:gd name="f18" fmla="val 2868"/>
                <a:gd name="f19" fmla="val 2080"/>
                <a:gd name="f20" fmla="val 1702"/>
                <a:gd name="f21" fmla="val 3372"/>
                <a:gd name="f22" fmla="val 1418"/>
                <a:gd name="f23" fmla="val 3939"/>
                <a:gd name="f24" fmla="val 4474"/>
                <a:gd name="f25" fmla="val 5231"/>
                <a:gd name="f26" fmla="val 5420"/>
                <a:gd name="f27" fmla="val 1261"/>
                <a:gd name="f28" fmla="val 5577"/>
                <a:gd name="f29" fmla="val 1072"/>
                <a:gd name="f30" fmla="val 883"/>
                <a:gd name="f31" fmla="val 725"/>
                <a:gd name="f32" fmla="val 5892"/>
                <a:gd name="f33" fmla="val 3813"/>
                <a:gd name="f34" fmla="val 4033"/>
                <a:gd name="f35" fmla="val 4191"/>
                <a:gd name="f36" fmla="val 7908"/>
                <a:gd name="f37" fmla="val 7719"/>
                <a:gd name="f38" fmla="val 7530"/>
                <a:gd name="f39" fmla="val 7373"/>
                <a:gd name="f40" fmla="val 3466"/>
                <a:gd name="f41" fmla="val 6270"/>
                <a:gd name="f42" fmla="val 6176"/>
                <a:gd name="f43" fmla="val 3498"/>
                <a:gd name="f44" fmla="val 6050"/>
                <a:gd name="f45" fmla="val 3592"/>
                <a:gd name="f46" fmla="val 6018"/>
                <a:gd name="f47" fmla="val 4128"/>
                <a:gd name="f48" fmla="val 4600"/>
                <a:gd name="f49" fmla="val 4947"/>
                <a:gd name="f50" fmla="val 4852"/>
                <a:gd name="f51" fmla="val 4380"/>
                <a:gd name="f52" fmla="val 3687"/>
                <a:gd name="f53" fmla="val 347"/>
                <a:gd name="f54" fmla="val 158"/>
                <a:gd name="f55" fmla="val 4695"/>
                <a:gd name="f56" fmla="*/ f0 1 4853"/>
                <a:gd name="f57" fmla="*/ f1 1 8066"/>
                <a:gd name="f58" fmla="val f2"/>
                <a:gd name="f59" fmla="val f3"/>
                <a:gd name="f60" fmla="val f4"/>
                <a:gd name="f61" fmla="+- f60 0 f58"/>
                <a:gd name="f62" fmla="+- f59 0 f58"/>
                <a:gd name="f63" fmla="*/ f62 1 4853"/>
                <a:gd name="f64" fmla="*/ f61 1 8066"/>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4853" h="8066">
                  <a:moveTo>
                    <a:pt x="f5" y="f6"/>
                  </a:moveTo>
                  <a:cubicBezTo>
                    <a:pt x="f7" y="f6"/>
                    <a:pt x="f8" y="f9"/>
                    <a:pt x="f8" y="f10"/>
                  </a:cubicBezTo>
                  <a:lnTo>
                    <a:pt x="f8" y="f11"/>
                  </a:lnTo>
                  <a:cubicBezTo>
                    <a:pt x="f8" y="f12"/>
                    <a:pt x="f13" y="f14"/>
                    <a:pt x="f15" y="f14"/>
                  </a:cubicBezTo>
                  <a:cubicBezTo>
                    <a:pt x="f16" y="f14"/>
                    <a:pt x="f17" y="f18"/>
                    <a:pt x="f19" y="f15"/>
                  </a:cubicBezTo>
                  <a:cubicBezTo>
                    <a:pt x="f20" y="f21"/>
                    <a:pt x="f22" y="f23"/>
                    <a:pt x="f22" y="f24"/>
                  </a:cubicBezTo>
                  <a:lnTo>
                    <a:pt x="f22" y="f25"/>
                  </a:lnTo>
                  <a:cubicBezTo>
                    <a:pt x="f22" y="f26"/>
                    <a:pt x="f27" y="f28"/>
                    <a:pt x="f29" y="f28"/>
                  </a:cubicBezTo>
                  <a:cubicBezTo>
                    <a:pt x="f30" y="f28"/>
                    <a:pt x="f31" y="f26"/>
                    <a:pt x="f31" y="f25"/>
                  </a:cubicBezTo>
                  <a:lnTo>
                    <a:pt x="f6" y="f32"/>
                  </a:lnTo>
                  <a:lnTo>
                    <a:pt x="f6" y="f4"/>
                  </a:lnTo>
                  <a:lnTo>
                    <a:pt x="f33" y="f4"/>
                  </a:lnTo>
                  <a:cubicBezTo>
                    <a:pt x="f34" y="f4"/>
                    <a:pt x="f35" y="f36"/>
                    <a:pt x="f35" y="f37"/>
                  </a:cubicBezTo>
                  <a:cubicBezTo>
                    <a:pt x="f35" y="f38"/>
                    <a:pt x="f34" y="f39"/>
                    <a:pt x="f33" y="f39"/>
                  </a:cubicBezTo>
                  <a:lnTo>
                    <a:pt x="f40" y="f39"/>
                  </a:lnTo>
                  <a:lnTo>
                    <a:pt x="f40" y="f41"/>
                  </a:lnTo>
                  <a:cubicBezTo>
                    <a:pt x="f40" y="f42"/>
                    <a:pt x="f43" y="f44"/>
                    <a:pt x="f45" y="f46"/>
                  </a:cubicBezTo>
                  <a:lnTo>
                    <a:pt x="f47" y="f26"/>
                  </a:lnTo>
                  <a:cubicBezTo>
                    <a:pt x="f48" y="f49"/>
                    <a:pt x="f50" y="f51"/>
                    <a:pt x="f50" y="f52"/>
                  </a:cubicBezTo>
                  <a:lnTo>
                    <a:pt x="f50" y="f53"/>
                  </a:lnTo>
                  <a:cubicBezTo>
                    <a:pt x="f50" y="f54"/>
                    <a:pt x="f55"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774;p58">
              <a:extLst>
                <a:ext uri="{FF2B5EF4-FFF2-40B4-BE49-F238E27FC236}">
                  <a16:creationId xmlns:a16="http://schemas.microsoft.com/office/drawing/2014/main" id="{7EF6E623-15D0-B1D7-A4FB-BBBA176E7DBB}"/>
                </a:ext>
              </a:extLst>
            </p:cNvPr>
            <p:cNvSpPr/>
            <p:nvPr/>
          </p:nvSpPr>
          <p:spPr>
            <a:xfrm>
              <a:off x="3749350" y="1984421"/>
              <a:ext cx="159389" cy="259534"/>
            </a:xfrm>
            <a:custGeom>
              <a:avLst/>
              <a:gdLst>
                <a:gd name="f0" fmla="val w"/>
                <a:gd name="f1" fmla="val h"/>
                <a:gd name="f2" fmla="val 0"/>
                <a:gd name="f3" fmla="val 4915"/>
                <a:gd name="f4" fmla="val 8003"/>
                <a:gd name="f5" fmla="val 347"/>
                <a:gd name="f6" fmla="val 1"/>
                <a:gd name="f7" fmla="val 158"/>
                <a:gd name="f8" fmla="val 379"/>
                <a:gd name="f9" fmla="val 3718"/>
                <a:gd name="f10" fmla="val 4348"/>
                <a:gd name="f11" fmla="val 221"/>
                <a:gd name="f12" fmla="val 4979"/>
                <a:gd name="f13" fmla="val 693"/>
                <a:gd name="f14" fmla="val 5451"/>
                <a:gd name="f15" fmla="val 1323"/>
                <a:gd name="f16" fmla="val 5955"/>
                <a:gd name="f17" fmla="val 1418"/>
                <a:gd name="f18" fmla="val 6018"/>
                <a:gd name="f19" fmla="val 1449"/>
                <a:gd name="f20" fmla="val 6113"/>
                <a:gd name="f21" fmla="val 6207"/>
                <a:gd name="f22" fmla="val 7310"/>
                <a:gd name="f23" fmla="val 1103"/>
                <a:gd name="f24" fmla="val 882"/>
                <a:gd name="f25" fmla="val 725"/>
                <a:gd name="f26" fmla="val 7467"/>
                <a:gd name="f27" fmla="val 7656"/>
                <a:gd name="f28" fmla="val 7845"/>
                <a:gd name="f29" fmla="val 5829"/>
                <a:gd name="f30" fmla="val 4190"/>
                <a:gd name="f31" fmla="val 5168"/>
                <a:gd name="f32" fmla="val 5357"/>
                <a:gd name="f33" fmla="val 4033"/>
                <a:gd name="f34" fmla="val 5514"/>
                <a:gd name="f35" fmla="val 3844"/>
                <a:gd name="f36" fmla="val 3655"/>
                <a:gd name="f37" fmla="val 3497"/>
                <a:gd name="f38" fmla="val 4411"/>
                <a:gd name="f39" fmla="val 3876"/>
                <a:gd name="f40" fmla="val 3214"/>
                <a:gd name="f41" fmla="val 3372"/>
                <a:gd name="f42" fmla="val 2741"/>
                <a:gd name="f43" fmla="val 3057"/>
                <a:gd name="f44" fmla="val 2458"/>
                <a:gd name="f45" fmla="val 2899"/>
                <a:gd name="f46" fmla="val 2143"/>
                <a:gd name="f47" fmla="val 2773"/>
                <a:gd name="f48" fmla="val 1796"/>
                <a:gd name="f49" fmla="val 1607"/>
                <a:gd name="f50" fmla="val 2616"/>
                <a:gd name="f51" fmla="val 2427"/>
                <a:gd name="f52" fmla="val 1229"/>
                <a:gd name="f53" fmla="val 473"/>
                <a:gd name="f54" fmla="val 945"/>
                <a:gd name="f55" fmla="*/ f0 1 4915"/>
                <a:gd name="f56" fmla="*/ f1 1 8003"/>
                <a:gd name="f57" fmla="val f2"/>
                <a:gd name="f58" fmla="val f3"/>
                <a:gd name="f59" fmla="val f4"/>
                <a:gd name="f60" fmla="+- f59 0 f57"/>
                <a:gd name="f61" fmla="+- f58 0 f57"/>
                <a:gd name="f62" fmla="*/ f61 1 4915"/>
                <a:gd name="f63" fmla="*/ f60 1 800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4915" h="8003">
                  <a:moveTo>
                    <a:pt x="f5" y="f6"/>
                  </a:moveTo>
                  <a:cubicBezTo>
                    <a:pt x="f7" y="f6"/>
                    <a:pt x="f2" y="f7"/>
                    <a:pt x="f2" y="f8"/>
                  </a:cubicBezTo>
                  <a:lnTo>
                    <a:pt x="f2" y="f9"/>
                  </a:lnTo>
                  <a:cubicBezTo>
                    <a:pt x="f2" y="f10"/>
                    <a:pt x="f11" y="f12"/>
                    <a:pt x="f13" y="f14"/>
                  </a:cubicBezTo>
                  <a:lnTo>
                    <a:pt x="f15" y="f16"/>
                  </a:lnTo>
                  <a:cubicBezTo>
                    <a:pt x="f17" y="f18"/>
                    <a:pt x="f19" y="f20"/>
                    <a:pt x="f19" y="f21"/>
                  </a:cubicBezTo>
                  <a:lnTo>
                    <a:pt x="f19" y="f22"/>
                  </a:lnTo>
                  <a:lnTo>
                    <a:pt x="f23" y="f22"/>
                  </a:lnTo>
                  <a:cubicBezTo>
                    <a:pt x="f24" y="f22"/>
                    <a:pt x="f25" y="f26"/>
                    <a:pt x="f25" y="f27"/>
                  </a:cubicBezTo>
                  <a:cubicBezTo>
                    <a:pt x="f25" y="f28"/>
                    <a:pt x="f24" y="f4"/>
                    <a:pt x="f23" y="f4"/>
                  </a:cubicBezTo>
                  <a:lnTo>
                    <a:pt x="f3" y="f4"/>
                  </a:lnTo>
                  <a:lnTo>
                    <a:pt x="f3" y="f29"/>
                  </a:lnTo>
                  <a:lnTo>
                    <a:pt x="f30" y="f31"/>
                  </a:lnTo>
                  <a:cubicBezTo>
                    <a:pt x="f30" y="f32"/>
                    <a:pt x="f33" y="f34"/>
                    <a:pt x="f35" y="f34"/>
                  </a:cubicBezTo>
                  <a:cubicBezTo>
                    <a:pt x="f36" y="f34"/>
                    <a:pt x="f37" y="f32"/>
                    <a:pt x="f37" y="f31"/>
                  </a:cubicBezTo>
                  <a:lnTo>
                    <a:pt x="f37" y="f38"/>
                  </a:lnTo>
                  <a:cubicBezTo>
                    <a:pt x="f37" y="f39"/>
                    <a:pt x="f40" y="f41"/>
                    <a:pt x="f42" y="f43"/>
                  </a:cubicBezTo>
                  <a:cubicBezTo>
                    <a:pt x="f44" y="f45"/>
                    <a:pt x="f46" y="f47"/>
                    <a:pt x="f48" y="f47"/>
                  </a:cubicBezTo>
                  <a:cubicBezTo>
                    <a:pt x="f49" y="f47"/>
                    <a:pt x="f19" y="f50"/>
                    <a:pt x="f19" y="f51"/>
                  </a:cubicBezTo>
                  <a:lnTo>
                    <a:pt x="f19" y="f52"/>
                  </a:lnTo>
                  <a:cubicBezTo>
                    <a:pt x="f19" y="f53"/>
                    <a:pt x="f54"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oogle Shape;775;p58">
            <a:extLst>
              <a:ext uri="{FF2B5EF4-FFF2-40B4-BE49-F238E27FC236}">
                <a16:creationId xmlns:a16="http://schemas.microsoft.com/office/drawing/2014/main" id="{A547D48F-68F9-528D-F909-7F10B19E22D1}"/>
              </a:ext>
            </a:extLst>
          </p:cNvPr>
          <p:cNvGrpSpPr/>
          <p:nvPr/>
        </p:nvGrpSpPr>
        <p:grpSpPr>
          <a:xfrm>
            <a:off x="5034915" y="1862340"/>
            <a:ext cx="381112" cy="379073"/>
            <a:chOff x="5034915" y="1862340"/>
            <a:chExt cx="381112" cy="379073"/>
          </a:xfrm>
        </p:grpSpPr>
        <p:sp>
          <p:nvSpPr>
            <p:cNvPr id="31" name="Google Shape;776;p58">
              <a:extLst>
                <a:ext uri="{FF2B5EF4-FFF2-40B4-BE49-F238E27FC236}">
                  <a16:creationId xmlns:a16="http://schemas.microsoft.com/office/drawing/2014/main" id="{F6F27433-DBC9-D939-4523-C305F9D6FCF0}"/>
                </a:ext>
              </a:extLst>
            </p:cNvPr>
            <p:cNvSpPr/>
            <p:nvPr/>
          </p:nvSpPr>
          <p:spPr>
            <a:xfrm>
              <a:off x="5166707" y="2019653"/>
              <a:ext cx="114446" cy="84838"/>
            </a:xfrm>
            <a:custGeom>
              <a:avLst/>
              <a:gdLst>
                <a:gd name="f0" fmla="val w"/>
                <a:gd name="f1" fmla="val h"/>
                <a:gd name="f2" fmla="val 0"/>
                <a:gd name="f3" fmla="val 3529"/>
                <a:gd name="f4" fmla="val 2616"/>
                <a:gd name="f5" fmla="val 725"/>
                <a:gd name="f6" fmla="val 1"/>
                <a:gd name="f7" fmla="val 315"/>
                <a:gd name="f8" fmla="val 347"/>
                <a:gd name="f9" fmla="val 1356"/>
                <a:gd name="f10" fmla="val 1040"/>
                <a:gd name="f11" fmla="val 2049"/>
                <a:gd name="f12" fmla="val 1733"/>
                <a:gd name="f13" fmla="val 2458"/>
                <a:gd name="f14" fmla="val 2017"/>
                <a:gd name="f15" fmla="val 3466"/>
                <a:gd name="f16" fmla="val 410"/>
                <a:gd name="f17" fmla="val 3277"/>
                <a:gd name="f18" fmla="val 2804"/>
                <a:gd name="f19" fmla="val 2300"/>
                <a:gd name="f20" fmla="val 2111"/>
                <a:gd name="f21" fmla="val 599"/>
                <a:gd name="f22" fmla="val 2063"/>
                <a:gd name="f23" fmla="val 745"/>
                <a:gd name="f24" fmla="val 1906"/>
                <a:gd name="f25" fmla="val 824"/>
                <a:gd name="f26" fmla="val 1753"/>
                <a:gd name="f27" fmla="val 1607"/>
                <a:gd name="f28" fmla="val 1464"/>
                <a:gd name="f29" fmla="val 753"/>
                <a:gd name="f30" fmla="val 1418"/>
                <a:gd name="f31" fmla="val 568"/>
                <a:gd name="f32" fmla="val 1229"/>
                <a:gd name="f33" fmla="*/ f0 1 3529"/>
                <a:gd name="f34" fmla="*/ f1 1 2616"/>
                <a:gd name="f35" fmla="val f2"/>
                <a:gd name="f36" fmla="val f3"/>
                <a:gd name="f37" fmla="val f4"/>
                <a:gd name="f38" fmla="+- f37 0 f35"/>
                <a:gd name="f39" fmla="+- f36 0 f35"/>
                <a:gd name="f40" fmla="*/ f39 1 3529"/>
                <a:gd name="f41" fmla="*/ f38 1 2616"/>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529" h="2616">
                  <a:moveTo>
                    <a:pt x="f5" y="f6"/>
                  </a:moveTo>
                  <a:cubicBezTo>
                    <a:pt x="f7" y="f6"/>
                    <a:pt x="f2" y="f8"/>
                    <a:pt x="f2" y="f5"/>
                  </a:cubicBezTo>
                  <a:cubicBezTo>
                    <a:pt x="f2" y="f9"/>
                    <a:pt x="f10" y="f11"/>
                    <a:pt x="f12" y="f4"/>
                  </a:cubicBezTo>
                  <a:cubicBezTo>
                    <a:pt x="f13" y="f14"/>
                    <a:pt x="f15" y="f9"/>
                    <a:pt x="f15" y="f5"/>
                  </a:cubicBezTo>
                  <a:cubicBezTo>
                    <a:pt x="f3" y="f16"/>
                    <a:pt x="f17" y="f6"/>
                    <a:pt x="f18" y="f6"/>
                  </a:cubicBezTo>
                  <a:cubicBezTo>
                    <a:pt x="f19" y="f6"/>
                    <a:pt x="f20" y="f21"/>
                    <a:pt x="f20" y="f21"/>
                  </a:cubicBezTo>
                  <a:cubicBezTo>
                    <a:pt x="f22" y="f23"/>
                    <a:pt x="f24" y="f25"/>
                    <a:pt x="f26" y="f25"/>
                  </a:cubicBezTo>
                  <a:cubicBezTo>
                    <a:pt x="f27" y="f25"/>
                    <a:pt x="f28" y="f29"/>
                    <a:pt x="f30" y="f21"/>
                  </a:cubicBezTo>
                  <a:cubicBezTo>
                    <a:pt x="f30" y="f31"/>
                    <a:pt x="f32"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777;p58">
              <a:extLst>
                <a:ext uri="{FF2B5EF4-FFF2-40B4-BE49-F238E27FC236}">
                  <a16:creationId xmlns:a16="http://schemas.microsoft.com/office/drawing/2014/main" id="{64E033E7-CCFD-68B1-860B-202F7DA5C9EB}"/>
                </a:ext>
              </a:extLst>
            </p:cNvPr>
            <p:cNvSpPr/>
            <p:nvPr/>
          </p:nvSpPr>
          <p:spPr>
            <a:xfrm>
              <a:off x="5034915" y="1862340"/>
              <a:ext cx="381112" cy="379073"/>
            </a:xfrm>
            <a:custGeom>
              <a:avLst/>
              <a:gdLst>
                <a:gd name="f0" fmla="val w"/>
                <a:gd name="f1" fmla="val h"/>
                <a:gd name="f2" fmla="val 0"/>
                <a:gd name="f3" fmla="val 11752"/>
                <a:gd name="f4" fmla="val 11689"/>
                <a:gd name="f5" fmla="val 6837"/>
                <a:gd name="f6" fmla="val 4159"/>
                <a:gd name="f7" fmla="val 7624"/>
                <a:gd name="f8" fmla="val 8223"/>
                <a:gd name="f9" fmla="val 4789"/>
                <a:gd name="f10" fmla="val 5576"/>
                <a:gd name="f11" fmla="val 8254"/>
                <a:gd name="f12" fmla="val 6616"/>
                <a:gd name="f13" fmla="val 7309"/>
                <a:gd name="f14" fmla="val 7183"/>
                <a:gd name="f15" fmla="val 6049"/>
                <a:gd name="f16" fmla="val 5986"/>
                <a:gd name="f17" fmla="val 8286"/>
                <a:gd name="f18" fmla="val 5907"/>
                <a:gd name="f19" fmla="val 8317"/>
                <a:gd name="f20" fmla="val 5829"/>
                <a:gd name="f21" fmla="val 5750"/>
                <a:gd name="f22" fmla="val 5671"/>
                <a:gd name="f23" fmla="val 5608"/>
                <a:gd name="f24" fmla="val 4348"/>
                <a:gd name="f25" fmla="val 3403"/>
                <a:gd name="f26" fmla="val 6585"/>
                <a:gd name="f27" fmla="val 4033"/>
                <a:gd name="f28" fmla="val 5293"/>
                <a:gd name="f29" fmla="val 4411"/>
                <a:gd name="f30" fmla="val 5797"/>
                <a:gd name="f31" fmla="val 4663"/>
                <a:gd name="f32" fmla="val 6018"/>
                <a:gd name="f33" fmla="val 6364"/>
                <a:gd name="f34" fmla="val 4474"/>
                <a:gd name="f35" fmla="val 3875"/>
                <a:gd name="f36" fmla="val 3466"/>
                <a:gd name="f37" fmla="val 473"/>
                <a:gd name="f38" fmla="val 1008"/>
                <a:gd name="f39" fmla="val 410"/>
                <a:gd name="f40" fmla="val 3938"/>
                <a:gd name="f41" fmla="val 7246"/>
                <a:gd name="f42" fmla="val 7813"/>
                <a:gd name="f43" fmla="val 10649"/>
                <a:gd name="f44" fmla="val 11247"/>
                <a:gd name="f45" fmla="val 11688"/>
                <a:gd name="f46" fmla="val 11216"/>
                <a:gd name="f47" fmla="val 10680"/>
                <a:gd name="f48" fmla="val 11279"/>
                <a:gd name="f49" fmla="val 11720"/>
                <a:gd name="f50" fmla="val 7782"/>
                <a:gd name="f51" fmla="val 11751"/>
                <a:gd name="f52" fmla="*/ f0 1 11752"/>
                <a:gd name="f53" fmla="*/ f1 1 11689"/>
                <a:gd name="f54" fmla="val f2"/>
                <a:gd name="f55" fmla="val f3"/>
                <a:gd name="f56" fmla="val f4"/>
                <a:gd name="f57" fmla="+- f56 0 f54"/>
                <a:gd name="f58" fmla="+- f55 0 f54"/>
                <a:gd name="f59" fmla="*/ f58 1 11752"/>
                <a:gd name="f60" fmla="*/ f57 1 11689"/>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11752" h="11689">
                  <a:moveTo>
                    <a:pt x="f5" y="f6"/>
                  </a:moveTo>
                  <a:cubicBezTo>
                    <a:pt x="f7" y="f6"/>
                    <a:pt x="f8" y="f9"/>
                    <a:pt x="f8" y="f10"/>
                  </a:cubicBezTo>
                  <a:cubicBezTo>
                    <a:pt x="f11" y="f12"/>
                    <a:pt x="f13" y="f14"/>
                    <a:pt x="f15" y="f8"/>
                  </a:cubicBezTo>
                  <a:cubicBezTo>
                    <a:pt x="f16" y="f17"/>
                    <a:pt x="f18" y="f19"/>
                    <a:pt x="f20" y="f19"/>
                  </a:cubicBezTo>
                  <a:cubicBezTo>
                    <a:pt x="f21" y="f19"/>
                    <a:pt x="f22" y="f17"/>
                    <a:pt x="f23" y="f8"/>
                  </a:cubicBezTo>
                  <a:cubicBezTo>
                    <a:pt x="f24" y="f14"/>
                    <a:pt x="f25" y="f26"/>
                    <a:pt x="f25" y="f10"/>
                  </a:cubicBezTo>
                  <a:cubicBezTo>
                    <a:pt x="f25" y="f9"/>
                    <a:pt x="f27" y="f6"/>
                    <a:pt x="f9" y="f6"/>
                  </a:cubicBezTo>
                  <a:cubicBezTo>
                    <a:pt x="f28" y="f6"/>
                    <a:pt x="f23" y="f29"/>
                    <a:pt x="f30" y="f31"/>
                  </a:cubicBezTo>
                  <a:cubicBezTo>
                    <a:pt x="f32" y="f29"/>
                    <a:pt x="f33" y="f6"/>
                    <a:pt x="f5" y="f6"/>
                  </a:cubicBezTo>
                  <a:close/>
                  <a:moveTo>
                    <a:pt x="f34" y="f2"/>
                  </a:moveTo>
                  <a:cubicBezTo>
                    <a:pt x="f35" y="f2"/>
                    <a:pt x="f36" y="f37"/>
                    <a:pt x="f36" y="f38"/>
                  </a:cubicBezTo>
                  <a:lnTo>
                    <a:pt x="f36" y="f36"/>
                  </a:lnTo>
                  <a:lnTo>
                    <a:pt x="f38" y="f36"/>
                  </a:lnTo>
                  <a:cubicBezTo>
                    <a:pt x="f39" y="f36"/>
                    <a:pt x="f2" y="f40"/>
                    <a:pt x="f2" y="f34"/>
                  </a:cubicBezTo>
                  <a:lnTo>
                    <a:pt x="f2" y="f41"/>
                  </a:lnTo>
                  <a:cubicBezTo>
                    <a:pt x="f2" y="f42"/>
                    <a:pt x="f37" y="f11"/>
                    <a:pt x="f38" y="f11"/>
                  </a:cubicBezTo>
                  <a:lnTo>
                    <a:pt x="f36" y="f11"/>
                  </a:lnTo>
                  <a:lnTo>
                    <a:pt x="f36" y="f43"/>
                  </a:lnTo>
                  <a:cubicBezTo>
                    <a:pt x="f36" y="f44"/>
                    <a:pt x="f40" y="f45"/>
                    <a:pt x="f34" y="f45"/>
                  </a:cubicBezTo>
                  <a:lnTo>
                    <a:pt x="f41" y="f45"/>
                  </a:lnTo>
                  <a:cubicBezTo>
                    <a:pt x="f42" y="f45"/>
                    <a:pt x="f11" y="f46"/>
                    <a:pt x="f11" y="f43"/>
                  </a:cubicBezTo>
                  <a:lnTo>
                    <a:pt x="f11" y="f11"/>
                  </a:lnTo>
                  <a:lnTo>
                    <a:pt x="f47" y="f11"/>
                  </a:lnTo>
                  <a:cubicBezTo>
                    <a:pt x="f48" y="f11"/>
                    <a:pt x="f49" y="f50"/>
                    <a:pt x="f49" y="f41"/>
                  </a:cubicBezTo>
                  <a:lnTo>
                    <a:pt x="f49" y="f34"/>
                  </a:lnTo>
                  <a:cubicBezTo>
                    <a:pt x="f51" y="f40"/>
                    <a:pt x="f48" y="f36"/>
                    <a:pt x="f47" y="f36"/>
                  </a:cubicBezTo>
                  <a:lnTo>
                    <a:pt x="f11" y="f36"/>
                  </a:lnTo>
                  <a:lnTo>
                    <a:pt x="f11" y="f38"/>
                  </a:lnTo>
                  <a:cubicBezTo>
                    <a:pt x="f11" y="f39"/>
                    <a:pt x="f50" y="f2"/>
                    <a:pt x="f41"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3" name="Google Shape;778;p58">
            <a:extLst>
              <a:ext uri="{FF2B5EF4-FFF2-40B4-BE49-F238E27FC236}">
                <a16:creationId xmlns:a16="http://schemas.microsoft.com/office/drawing/2014/main" id="{05DEC3AD-3F1E-E507-8471-66FAFCD485DD}"/>
              </a:ext>
            </a:extLst>
          </p:cNvPr>
          <p:cNvGrpSpPr/>
          <p:nvPr/>
        </p:nvGrpSpPr>
        <p:grpSpPr>
          <a:xfrm>
            <a:off x="3724332" y="3299301"/>
            <a:ext cx="388236" cy="250573"/>
            <a:chOff x="3724332" y="3299301"/>
            <a:chExt cx="388236" cy="250573"/>
          </a:xfrm>
        </p:grpSpPr>
        <p:sp>
          <p:nvSpPr>
            <p:cNvPr id="34" name="Google Shape;779;p58">
              <a:extLst>
                <a:ext uri="{FF2B5EF4-FFF2-40B4-BE49-F238E27FC236}">
                  <a16:creationId xmlns:a16="http://schemas.microsoft.com/office/drawing/2014/main" id="{27F6E470-9D1E-2489-EB0C-47EAB3B8889C}"/>
                </a:ext>
              </a:extLst>
            </p:cNvPr>
            <p:cNvSpPr/>
            <p:nvPr/>
          </p:nvSpPr>
          <p:spPr>
            <a:xfrm>
              <a:off x="4043202" y="3435711"/>
              <a:ext cx="69366" cy="90370"/>
            </a:xfrm>
            <a:custGeom>
              <a:avLst/>
              <a:gdLst>
                <a:gd name="f0" fmla="val w"/>
                <a:gd name="f1" fmla="val h"/>
                <a:gd name="f2" fmla="val 0"/>
                <a:gd name="f3" fmla="val 2111"/>
                <a:gd name="f4" fmla="val 2750"/>
                <a:gd name="f5" fmla="val 1067"/>
                <a:gd name="f6" fmla="val 953"/>
                <a:gd name="f7" fmla="val 835"/>
                <a:gd name="f8" fmla="val 55"/>
                <a:gd name="f9" fmla="val 756"/>
                <a:gd name="f10" fmla="val 166"/>
                <a:gd name="f11" fmla="val 536"/>
                <a:gd name="f12" fmla="val 481"/>
                <a:gd name="f13" fmla="val 1300"/>
                <a:gd name="f14" fmla="val 1741"/>
                <a:gd name="f15" fmla="val 2308"/>
                <a:gd name="f16" fmla="val 473"/>
                <a:gd name="f17" fmla="val 2749"/>
                <a:gd name="f18" fmla="val 1040"/>
                <a:gd name="f19" fmla="val 1638"/>
                <a:gd name="f20" fmla="val 2048"/>
                <a:gd name="f21" fmla="val 2276"/>
                <a:gd name="f22" fmla="val 1575"/>
                <a:gd name="f23" fmla="val 1355"/>
                <a:gd name="f24" fmla="val 1292"/>
                <a:gd name="f25" fmla="val 1182"/>
                <a:gd name="f26" fmla="*/ f0 1 2111"/>
                <a:gd name="f27" fmla="*/ f1 1 2750"/>
                <a:gd name="f28" fmla="val f2"/>
                <a:gd name="f29" fmla="val f3"/>
                <a:gd name="f30" fmla="val f4"/>
                <a:gd name="f31" fmla="+- f30 0 f28"/>
                <a:gd name="f32" fmla="+- f29 0 f28"/>
                <a:gd name="f33" fmla="*/ f32 1 2111"/>
                <a:gd name="f34" fmla="*/ f31 1 275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111" h="2750">
                  <a:moveTo>
                    <a:pt x="f5" y="f2"/>
                  </a:moveTo>
                  <a:cubicBezTo>
                    <a:pt x="f6" y="f2"/>
                    <a:pt x="f7" y="f8"/>
                    <a:pt x="f9" y="f10"/>
                  </a:cubicBezTo>
                  <a:cubicBezTo>
                    <a:pt x="f11" y="f12"/>
                    <a:pt x="f2" y="f13"/>
                    <a:pt x="f2" y="f14"/>
                  </a:cubicBezTo>
                  <a:cubicBezTo>
                    <a:pt x="f2" y="f15"/>
                    <a:pt x="f16" y="f17"/>
                    <a:pt x="f18" y="f17"/>
                  </a:cubicBezTo>
                  <a:cubicBezTo>
                    <a:pt x="f19" y="f17"/>
                    <a:pt x="f20" y="f21"/>
                    <a:pt x="f20" y="f14"/>
                  </a:cubicBezTo>
                  <a:cubicBezTo>
                    <a:pt x="f3" y="f13"/>
                    <a:pt x="f22" y="f12"/>
                    <a:pt x="f23" y="f10"/>
                  </a:cubicBezTo>
                  <a:cubicBezTo>
                    <a:pt x="f24" y="f8"/>
                    <a:pt x="f25"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780;p58">
              <a:extLst>
                <a:ext uri="{FF2B5EF4-FFF2-40B4-BE49-F238E27FC236}">
                  <a16:creationId xmlns:a16="http://schemas.microsoft.com/office/drawing/2014/main" id="{B30D30C0-4271-7F91-D5C1-60F130C04DD8}"/>
                </a:ext>
              </a:extLst>
            </p:cNvPr>
            <p:cNvSpPr/>
            <p:nvPr/>
          </p:nvSpPr>
          <p:spPr>
            <a:xfrm>
              <a:off x="3724332" y="3299301"/>
              <a:ext cx="385154" cy="250573"/>
            </a:xfrm>
            <a:custGeom>
              <a:avLst/>
              <a:gdLst>
                <a:gd name="f0" fmla="val w"/>
                <a:gd name="f1" fmla="val h"/>
                <a:gd name="f2" fmla="val 0"/>
                <a:gd name="f3" fmla="val 11721"/>
                <a:gd name="f4" fmla="val 7625"/>
                <a:gd name="f5" fmla="val 10775"/>
                <a:gd name="f6" fmla="val 2048"/>
                <a:gd name="f7" fmla="val 10964"/>
                <a:gd name="f8" fmla="val 11122"/>
                <a:gd name="f9" fmla="val 2206"/>
                <a:gd name="f10" fmla="val 2426"/>
                <a:gd name="f11" fmla="val 2615"/>
                <a:gd name="f12" fmla="val 2773"/>
                <a:gd name="f13" fmla="val 9830"/>
                <a:gd name="f14" fmla="val 9988"/>
                <a:gd name="f15" fmla="val 4474"/>
                <a:gd name="f16" fmla="val 4663"/>
                <a:gd name="f17" fmla="val 4821"/>
                <a:gd name="f18" fmla="val 2930"/>
                <a:gd name="f19" fmla="val 3119"/>
                <a:gd name="f20" fmla="val 3308"/>
                <a:gd name="f21" fmla="val 3466"/>
                <a:gd name="f22" fmla="val 4285"/>
                <a:gd name="f23" fmla="val 4128"/>
                <a:gd name="f24" fmla="val 4159"/>
                <a:gd name="f25" fmla="val 4317"/>
                <a:gd name="f26" fmla="val 4506"/>
                <a:gd name="f27" fmla="val 4695"/>
                <a:gd name="f28" fmla="val 4852"/>
                <a:gd name="f29" fmla="val 5514"/>
                <a:gd name="f30" fmla="val 5671"/>
                <a:gd name="f31" fmla="val 5892"/>
                <a:gd name="f32" fmla="val 6081"/>
                <a:gd name="f33" fmla="val 6238"/>
                <a:gd name="f34" fmla="val 3088"/>
                <a:gd name="f35" fmla="val 1355"/>
                <a:gd name="f36" fmla="val 1"/>
                <a:gd name="f37" fmla="val 1418"/>
                <a:gd name="f38" fmla="val 6554"/>
                <a:gd name="f39" fmla="val 7152"/>
                <a:gd name="f40" fmla="val 7593"/>
                <a:gd name="f41" fmla="val 6585"/>
                <a:gd name="f42" fmla="val 6459"/>
                <a:gd name="f43" fmla="val 7562"/>
                <a:gd name="f44" fmla="val 6301"/>
                <a:gd name="f45" fmla="val 7499"/>
                <a:gd name="f46" fmla="val 6207"/>
                <a:gd name="f47" fmla="val 7940"/>
                <a:gd name="f48" fmla="val 8255"/>
                <a:gd name="f49" fmla="val 5199"/>
                <a:gd name="f50" fmla="val 5104"/>
                <a:gd name="f51" fmla="val 8223"/>
                <a:gd name="f52" fmla="val 4947"/>
                <a:gd name="f53" fmla="val 8192"/>
                <a:gd name="f54" fmla="val 8633"/>
                <a:gd name="f55" fmla="val 8948"/>
                <a:gd name="f56" fmla="val 3844"/>
                <a:gd name="f57" fmla="val 3718"/>
                <a:gd name="f58" fmla="val 8885"/>
                <a:gd name="f59" fmla="val 3592"/>
                <a:gd name="f60" fmla="val 8854"/>
                <a:gd name="f61" fmla="val 10712"/>
                <a:gd name="f62" fmla="val 11311"/>
                <a:gd name="f63" fmla="val 2993"/>
                <a:gd name="f64" fmla="val 2458"/>
                <a:gd name="f65" fmla="val 1891"/>
                <a:gd name="f66" fmla="val 11342"/>
                <a:gd name="f67" fmla="val 1387"/>
                <a:gd name="f68" fmla="val 6806"/>
                <a:gd name="f69" fmla="val 1103"/>
                <a:gd name="f70" fmla="val 6932"/>
                <a:gd name="f71" fmla="val 757"/>
                <a:gd name="f72" fmla="val 379"/>
                <a:gd name="f73" fmla="val 158"/>
                <a:gd name="f74" fmla="val 6774"/>
                <a:gd name="f75" fmla="*/ f0 1 11721"/>
                <a:gd name="f76" fmla="*/ f1 1 7625"/>
                <a:gd name="f77" fmla="val f2"/>
                <a:gd name="f78" fmla="val f3"/>
                <a:gd name="f79" fmla="val f4"/>
                <a:gd name="f80" fmla="+- f79 0 f77"/>
                <a:gd name="f81" fmla="+- f78 0 f77"/>
                <a:gd name="f82" fmla="*/ f81 1 11721"/>
                <a:gd name="f83" fmla="*/ f80 1 7625"/>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11721" h="7625">
                  <a:moveTo>
                    <a:pt x="f5" y="f6"/>
                  </a:moveTo>
                  <a:cubicBezTo>
                    <a:pt x="f7" y="f6"/>
                    <a:pt x="f8" y="f9"/>
                    <a:pt x="f8" y="f10"/>
                  </a:cubicBezTo>
                  <a:cubicBezTo>
                    <a:pt x="f8" y="f11"/>
                    <a:pt x="f7" y="f12"/>
                    <a:pt x="f5" y="f12"/>
                  </a:cubicBezTo>
                  <a:lnTo>
                    <a:pt x="f13" y="f12"/>
                  </a:lnTo>
                  <a:lnTo>
                    <a:pt x="f14" y="f6"/>
                  </a:lnTo>
                  <a:close/>
                  <a:moveTo>
                    <a:pt x="f15" y="f12"/>
                  </a:moveTo>
                  <a:cubicBezTo>
                    <a:pt x="f16" y="f12"/>
                    <a:pt x="f17" y="f18"/>
                    <a:pt x="f17" y="f19"/>
                  </a:cubicBezTo>
                  <a:cubicBezTo>
                    <a:pt x="f17" y="f20"/>
                    <a:pt x="f16" y="f21"/>
                    <a:pt x="f15" y="f21"/>
                  </a:cubicBezTo>
                  <a:cubicBezTo>
                    <a:pt x="f22" y="f21"/>
                    <a:pt x="f23" y="f20"/>
                    <a:pt x="f23" y="f19"/>
                  </a:cubicBezTo>
                  <a:cubicBezTo>
                    <a:pt x="f23" y="f18"/>
                    <a:pt x="f22" y="f12"/>
                    <a:pt x="f15" y="f12"/>
                  </a:cubicBezTo>
                  <a:close/>
                  <a:moveTo>
                    <a:pt x="f15" y="f24"/>
                  </a:moveTo>
                  <a:cubicBezTo>
                    <a:pt x="f16" y="f24"/>
                    <a:pt x="f17" y="f25"/>
                    <a:pt x="f17" y="f26"/>
                  </a:cubicBezTo>
                  <a:cubicBezTo>
                    <a:pt x="f17" y="f27"/>
                    <a:pt x="f16" y="f28"/>
                    <a:pt x="f15" y="f28"/>
                  </a:cubicBezTo>
                  <a:cubicBezTo>
                    <a:pt x="f22" y="f28"/>
                    <a:pt x="f23" y="f27"/>
                    <a:pt x="f23" y="f26"/>
                  </a:cubicBezTo>
                  <a:cubicBezTo>
                    <a:pt x="f23" y="f25"/>
                    <a:pt x="f22" y="f24"/>
                    <a:pt x="f15" y="f24"/>
                  </a:cubicBezTo>
                  <a:close/>
                  <a:moveTo>
                    <a:pt x="f15" y="f29"/>
                  </a:moveTo>
                  <a:cubicBezTo>
                    <a:pt x="f16" y="f29"/>
                    <a:pt x="f17" y="f30"/>
                    <a:pt x="f17" y="f31"/>
                  </a:cubicBezTo>
                  <a:cubicBezTo>
                    <a:pt x="f17" y="f32"/>
                    <a:pt x="f16" y="f33"/>
                    <a:pt x="f15" y="f33"/>
                  </a:cubicBezTo>
                  <a:cubicBezTo>
                    <a:pt x="f22" y="f33"/>
                    <a:pt x="f23" y="f32"/>
                    <a:pt x="f23" y="f31"/>
                  </a:cubicBezTo>
                  <a:cubicBezTo>
                    <a:pt x="f23" y="f30"/>
                    <a:pt x="f22" y="f29"/>
                    <a:pt x="f15" y="f29"/>
                  </a:cubicBezTo>
                  <a:close/>
                  <a:moveTo>
                    <a:pt x="f34" y="f2"/>
                  </a:moveTo>
                  <a:cubicBezTo>
                    <a:pt x="f35" y="f2"/>
                    <a:pt x="f36" y="f37"/>
                    <a:pt x="f36" y="f19"/>
                  </a:cubicBezTo>
                  <a:lnTo>
                    <a:pt x="f36" y="f26"/>
                  </a:lnTo>
                  <a:cubicBezTo>
                    <a:pt x="f36" y="f33"/>
                    <a:pt x="f37" y="f4"/>
                    <a:pt x="f34" y="f4"/>
                  </a:cubicBezTo>
                  <a:lnTo>
                    <a:pt x="f38" y="f4"/>
                  </a:lnTo>
                  <a:cubicBezTo>
                    <a:pt x="f39" y="f4"/>
                    <a:pt x="f40" y="f39"/>
                    <a:pt x="f40" y="f41"/>
                  </a:cubicBezTo>
                  <a:cubicBezTo>
                    <a:pt x="f40" y="f42"/>
                    <a:pt x="f43" y="f44"/>
                    <a:pt x="f45" y="f46"/>
                  </a:cubicBezTo>
                  <a:cubicBezTo>
                    <a:pt x="f47" y="f32"/>
                    <a:pt x="f48" y="f30"/>
                    <a:pt x="f48" y="f49"/>
                  </a:cubicBezTo>
                  <a:cubicBezTo>
                    <a:pt x="f48" y="f50"/>
                    <a:pt x="f51" y="f52"/>
                    <a:pt x="f53" y="f17"/>
                  </a:cubicBezTo>
                  <a:cubicBezTo>
                    <a:pt x="f54" y="f27"/>
                    <a:pt x="f55" y="f25"/>
                    <a:pt x="f55" y="f56"/>
                  </a:cubicBezTo>
                  <a:cubicBezTo>
                    <a:pt x="f55" y="f57"/>
                    <a:pt x="f58" y="f59"/>
                    <a:pt x="f60" y="f21"/>
                  </a:cubicBezTo>
                  <a:lnTo>
                    <a:pt x="f61" y="f21"/>
                  </a:lnTo>
                  <a:cubicBezTo>
                    <a:pt x="f62" y="f21"/>
                    <a:pt x="f3" y="f63"/>
                    <a:pt x="f3" y="f64"/>
                  </a:cubicBezTo>
                  <a:cubicBezTo>
                    <a:pt x="f3" y="f65"/>
                    <a:pt x="f66" y="f67"/>
                    <a:pt x="f5" y="f67"/>
                  </a:cubicBezTo>
                  <a:lnTo>
                    <a:pt x="f38" y="f67"/>
                  </a:lnTo>
                  <a:cubicBezTo>
                    <a:pt x="f68" y="f69"/>
                    <a:pt x="f70" y="f71"/>
                    <a:pt x="f70" y="f72"/>
                  </a:cubicBezTo>
                  <a:cubicBezTo>
                    <a:pt x="f70" y="f73"/>
                    <a:pt x="f74" y="f2"/>
                    <a:pt x="f38"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6" name="Freeform 5">
            <a:extLst>
              <a:ext uri="{FF2B5EF4-FFF2-40B4-BE49-F238E27FC236}">
                <a16:creationId xmlns:a16="http://schemas.microsoft.com/office/drawing/2014/main" id="{4C1D9C53-68A0-12AA-CA7D-11C00BB02E46}"/>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5">
            <a:extLst>
              <a:ext uri="{FF2B5EF4-FFF2-40B4-BE49-F238E27FC236}">
                <a16:creationId xmlns:a16="http://schemas.microsoft.com/office/drawing/2014/main" id="{E261EB93-F3A5-DC92-6051-6142EFCB78CC}"/>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785;p59">
            <a:extLst>
              <a:ext uri="{FF2B5EF4-FFF2-40B4-BE49-F238E27FC236}">
                <a16:creationId xmlns:a16="http://schemas.microsoft.com/office/drawing/2014/main" id="{EF63B1FC-0324-5DA2-0B9F-B6C8D0FC60E1}"/>
              </a:ext>
            </a:extLst>
          </p:cNvPr>
          <p:cNvSpPr txBox="1">
            <a:spLocks noGrp="1"/>
          </p:cNvSpPr>
          <p:nvPr>
            <p:ph type="title"/>
          </p:nvPr>
        </p:nvSpPr>
        <p:spPr/>
        <p:txBody>
          <a:bodyPr/>
          <a:lstStyle/>
          <a:p>
            <a:pPr lvl="0"/>
            <a:r>
              <a:rPr lang="en-US"/>
              <a:t>OTHER LEMON COMPOUNDS</a:t>
            </a:r>
          </a:p>
        </p:txBody>
      </p:sp>
      <p:sp>
        <p:nvSpPr>
          <p:cNvPr id="3" name="Google Shape;786;p59">
            <a:extLst>
              <a:ext uri="{FF2B5EF4-FFF2-40B4-BE49-F238E27FC236}">
                <a16:creationId xmlns:a16="http://schemas.microsoft.com/office/drawing/2014/main" id="{DB6AF1CD-F734-74EC-7896-450DF8BC2E66}"/>
              </a:ext>
            </a:extLst>
          </p:cNvPr>
          <p:cNvSpPr/>
          <p:nvPr/>
        </p:nvSpPr>
        <p:spPr>
          <a:xfrm>
            <a:off x="3328260" y="1748579"/>
            <a:ext cx="2487424" cy="24874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4" name="Google Shape;818;p59">
            <a:extLst>
              <a:ext uri="{FF2B5EF4-FFF2-40B4-BE49-F238E27FC236}">
                <a16:creationId xmlns:a16="http://schemas.microsoft.com/office/drawing/2014/main" id="{B51CA610-B40B-BD72-440F-38863D33ED3E}"/>
              </a:ext>
            </a:extLst>
          </p:cNvPr>
          <p:cNvCxnSpPr>
            <a:stCxn id="3" idx="7"/>
            <a:endCxn id="17" idx="1"/>
          </p:cNvCxnSpPr>
          <p:nvPr/>
        </p:nvCxnSpPr>
        <p:spPr>
          <a:xfrm rot="5400000" flipH="1" flipV="1">
            <a:off x="5470895" y="1518078"/>
            <a:ext cx="575291" cy="614263"/>
          </a:xfrm>
          <a:prstGeom prst="bentConnector2">
            <a:avLst/>
          </a:prstGeom>
          <a:noFill/>
          <a:ln w="19046" cap="flat">
            <a:solidFill>
              <a:srgbClr val="65A32E"/>
            </a:solidFill>
            <a:prstDash val="solid"/>
            <a:round/>
            <a:tailEnd type="arrow"/>
          </a:ln>
        </p:spPr>
      </p:cxnSp>
      <p:cxnSp>
        <p:nvCxnSpPr>
          <p:cNvPr id="5" name="Google Shape;820;p59">
            <a:extLst>
              <a:ext uri="{FF2B5EF4-FFF2-40B4-BE49-F238E27FC236}">
                <a16:creationId xmlns:a16="http://schemas.microsoft.com/office/drawing/2014/main" id="{72215668-5EE8-D1D9-4F79-A8E07EEA95FC}"/>
              </a:ext>
            </a:extLst>
          </p:cNvPr>
          <p:cNvCxnSpPr>
            <a:stCxn id="3" idx="4"/>
            <a:endCxn id="15" idx="3"/>
          </p:cNvCxnSpPr>
          <p:nvPr/>
        </p:nvCxnSpPr>
        <p:spPr>
          <a:xfrm rot="16200000" flipV="1">
            <a:off x="3097786" y="1518104"/>
            <a:ext cx="575291" cy="614209"/>
          </a:xfrm>
          <a:prstGeom prst="bentConnector2">
            <a:avLst/>
          </a:prstGeom>
          <a:noFill/>
          <a:ln w="19046" cap="flat">
            <a:solidFill>
              <a:srgbClr val="65A32E"/>
            </a:solidFill>
            <a:prstDash val="solid"/>
            <a:round/>
            <a:tailEnd type="arrow"/>
          </a:ln>
        </p:spPr>
      </p:cxnSp>
      <p:cxnSp>
        <p:nvCxnSpPr>
          <p:cNvPr id="6" name="Google Shape;822;p59">
            <a:extLst>
              <a:ext uri="{FF2B5EF4-FFF2-40B4-BE49-F238E27FC236}">
                <a16:creationId xmlns:a16="http://schemas.microsoft.com/office/drawing/2014/main" id="{CACD19B4-115F-449C-39C2-5E42A7350A79}"/>
              </a:ext>
            </a:extLst>
          </p:cNvPr>
          <p:cNvCxnSpPr>
            <a:stCxn id="3" idx="5"/>
            <a:endCxn id="16" idx="3"/>
          </p:cNvCxnSpPr>
          <p:nvPr/>
        </p:nvCxnSpPr>
        <p:spPr>
          <a:xfrm rot="5400000" flipH="1">
            <a:off x="3185660" y="3364854"/>
            <a:ext cx="399541" cy="614209"/>
          </a:xfrm>
          <a:prstGeom prst="bentConnector4">
            <a:avLst>
              <a:gd name="adj1" fmla="val -57216"/>
              <a:gd name="adj2" fmla="val 79654"/>
            </a:avLst>
          </a:prstGeom>
          <a:noFill/>
          <a:ln w="19046" cap="flat">
            <a:solidFill>
              <a:srgbClr val="65A32E"/>
            </a:solidFill>
            <a:prstDash val="solid"/>
            <a:round/>
            <a:tailEnd type="arrow"/>
          </a:ln>
        </p:spPr>
      </p:cxnSp>
      <p:cxnSp>
        <p:nvCxnSpPr>
          <p:cNvPr id="7" name="Google Shape;824;p59">
            <a:extLst>
              <a:ext uri="{FF2B5EF4-FFF2-40B4-BE49-F238E27FC236}">
                <a16:creationId xmlns:a16="http://schemas.microsoft.com/office/drawing/2014/main" id="{A3F40E44-4827-359E-9768-5F9318037D62}"/>
              </a:ext>
            </a:extLst>
          </p:cNvPr>
          <p:cNvCxnSpPr>
            <a:stCxn id="3" idx="6"/>
            <a:endCxn id="21" idx="1"/>
          </p:cNvCxnSpPr>
          <p:nvPr/>
        </p:nvCxnSpPr>
        <p:spPr>
          <a:xfrm rot="5400000" flipH="1" flipV="1">
            <a:off x="5558765" y="3364821"/>
            <a:ext cx="399550" cy="614263"/>
          </a:xfrm>
          <a:prstGeom prst="bentConnector4">
            <a:avLst>
              <a:gd name="adj1" fmla="val -57214"/>
              <a:gd name="adj2" fmla="val 79651"/>
            </a:avLst>
          </a:prstGeom>
          <a:noFill/>
          <a:ln w="19046" cap="flat">
            <a:solidFill>
              <a:srgbClr val="65A32E"/>
            </a:solidFill>
            <a:prstDash val="solid"/>
            <a:round/>
            <a:tailEnd type="arrow"/>
          </a:ln>
        </p:spPr>
      </p:cxnSp>
      <p:cxnSp>
        <p:nvCxnSpPr>
          <p:cNvPr id="8" name="Google Shape;826;p59">
            <a:extLst>
              <a:ext uri="{FF2B5EF4-FFF2-40B4-BE49-F238E27FC236}">
                <a16:creationId xmlns:a16="http://schemas.microsoft.com/office/drawing/2014/main" id="{B6121975-8E6B-9A05-48A8-14BB56D96C97}"/>
              </a:ext>
            </a:extLst>
          </p:cNvPr>
          <p:cNvCxnSpPr>
            <a:stCxn id="3" idx="3"/>
            <a:endCxn id="18" idx="3"/>
          </p:cNvCxnSpPr>
          <p:nvPr/>
        </p:nvCxnSpPr>
        <p:spPr>
          <a:xfrm flipH="1" flipV="1">
            <a:off x="3078326" y="2501798"/>
            <a:ext cx="249934" cy="490493"/>
          </a:xfrm>
          <a:prstGeom prst="straightConnector1">
            <a:avLst/>
          </a:prstGeom>
          <a:noFill/>
          <a:ln w="19046" cap="flat">
            <a:solidFill>
              <a:srgbClr val="65A32E"/>
            </a:solidFill>
            <a:prstDash val="solid"/>
            <a:round/>
            <a:tailEnd type="arrow"/>
          </a:ln>
        </p:spPr>
      </p:cxnSp>
      <p:cxnSp>
        <p:nvCxnSpPr>
          <p:cNvPr id="9" name="Google Shape;828;p59">
            <a:extLst>
              <a:ext uri="{FF2B5EF4-FFF2-40B4-BE49-F238E27FC236}">
                <a16:creationId xmlns:a16="http://schemas.microsoft.com/office/drawing/2014/main" id="{3D611108-4665-223F-7E24-75EDC7881001}"/>
              </a:ext>
            </a:extLst>
          </p:cNvPr>
          <p:cNvCxnSpPr>
            <a:stCxn id="3" idx="1"/>
            <a:endCxn id="19" idx="1"/>
          </p:cNvCxnSpPr>
          <p:nvPr/>
        </p:nvCxnSpPr>
        <p:spPr>
          <a:xfrm flipV="1">
            <a:off x="5815684" y="2501798"/>
            <a:ext cx="249988" cy="490493"/>
          </a:xfrm>
          <a:prstGeom prst="straightConnector1">
            <a:avLst/>
          </a:prstGeom>
          <a:noFill/>
          <a:ln w="19046" cap="flat">
            <a:solidFill>
              <a:srgbClr val="65A32E"/>
            </a:solidFill>
            <a:prstDash val="solid"/>
            <a:round/>
            <a:tailEnd type="arrow"/>
          </a:ln>
        </p:spPr>
      </p:cxnSp>
      <p:sp>
        <p:nvSpPr>
          <p:cNvPr id="10" name="Google Shape;830;p59">
            <a:extLst>
              <a:ext uri="{FF2B5EF4-FFF2-40B4-BE49-F238E27FC236}">
                <a16:creationId xmlns:a16="http://schemas.microsoft.com/office/drawing/2014/main" id="{443D5275-8484-DF12-5FDA-D6C6F0A455FB}"/>
              </a:ext>
            </a:extLst>
          </p:cNvPr>
          <p:cNvSpPr txBox="1"/>
          <p:nvPr/>
        </p:nvSpPr>
        <p:spPr>
          <a:xfrm>
            <a:off x="948625" y="1720599"/>
            <a:ext cx="2129701" cy="58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Mercury is the closest planet to the Sun</a:t>
            </a:r>
          </a:p>
        </p:txBody>
      </p:sp>
      <p:sp>
        <p:nvSpPr>
          <p:cNvPr id="11" name="Google Shape;831;p59">
            <a:extLst>
              <a:ext uri="{FF2B5EF4-FFF2-40B4-BE49-F238E27FC236}">
                <a16:creationId xmlns:a16="http://schemas.microsoft.com/office/drawing/2014/main" id="{7B4FAC18-B859-5775-EE7A-C751DEEB3A3E}"/>
              </a:ext>
            </a:extLst>
          </p:cNvPr>
          <p:cNvSpPr txBox="1"/>
          <p:nvPr/>
        </p:nvSpPr>
        <p:spPr>
          <a:xfrm>
            <a:off x="948625" y="3655222"/>
            <a:ext cx="2129701" cy="58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Venus is the second planet from the Sun</a:t>
            </a:r>
          </a:p>
        </p:txBody>
      </p:sp>
      <p:sp>
        <p:nvSpPr>
          <p:cNvPr id="12" name="Google Shape;832;p59">
            <a:extLst>
              <a:ext uri="{FF2B5EF4-FFF2-40B4-BE49-F238E27FC236}">
                <a16:creationId xmlns:a16="http://schemas.microsoft.com/office/drawing/2014/main" id="{469B0986-4257-3C86-8893-BCC6ED2DDE7B}"/>
              </a:ext>
            </a:extLst>
          </p:cNvPr>
          <p:cNvSpPr txBox="1"/>
          <p:nvPr/>
        </p:nvSpPr>
        <p:spPr>
          <a:xfrm>
            <a:off x="948625" y="2684824"/>
            <a:ext cx="2129701" cy="58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Jupiter is the biggest planet of them all</a:t>
            </a:r>
          </a:p>
        </p:txBody>
      </p:sp>
      <p:sp>
        <p:nvSpPr>
          <p:cNvPr id="13" name="Google Shape;833;p59">
            <a:extLst>
              <a:ext uri="{FF2B5EF4-FFF2-40B4-BE49-F238E27FC236}">
                <a16:creationId xmlns:a16="http://schemas.microsoft.com/office/drawing/2014/main" id="{74F89D94-63E3-7B21-09C7-BFA147A78E22}"/>
              </a:ext>
            </a:extLst>
          </p:cNvPr>
          <p:cNvSpPr txBox="1"/>
          <p:nvPr/>
        </p:nvSpPr>
        <p:spPr>
          <a:xfrm>
            <a:off x="6065644" y="1720599"/>
            <a:ext cx="2129701" cy="58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Mars is actually a very cold place</a:t>
            </a:r>
          </a:p>
        </p:txBody>
      </p:sp>
      <p:sp>
        <p:nvSpPr>
          <p:cNvPr id="14" name="Google Shape;834;p59">
            <a:extLst>
              <a:ext uri="{FF2B5EF4-FFF2-40B4-BE49-F238E27FC236}">
                <a16:creationId xmlns:a16="http://schemas.microsoft.com/office/drawing/2014/main" id="{8CF539CF-5545-FD93-927A-3A91EDE33FCF}"/>
              </a:ext>
            </a:extLst>
          </p:cNvPr>
          <p:cNvSpPr txBox="1"/>
          <p:nvPr/>
        </p:nvSpPr>
        <p:spPr>
          <a:xfrm>
            <a:off x="6065644" y="2684824"/>
            <a:ext cx="2129701" cy="58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Saturn is composed of hydrogen and helium</a:t>
            </a:r>
          </a:p>
        </p:txBody>
      </p:sp>
      <p:sp>
        <p:nvSpPr>
          <p:cNvPr id="15" name="Google Shape;821;p59">
            <a:extLst>
              <a:ext uri="{FF2B5EF4-FFF2-40B4-BE49-F238E27FC236}">
                <a16:creationId xmlns:a16="http://schemas.microsoft.com/office/drawing/2014/main" id="{4166EBEB-B868-B63B-A33D-2CE7A8CB5EA3}"/>
              </a:ext>
            </a:extLst>
          </p:cNvPr>
          <p:cNvSpPr txBox="1"/>
          <p:nvPr/>
        </p:nvSpPr>
        <p:spPr>
          <a:xfrm>
            <a:off x="948625" y="1337163"/>
            <a:ext cx="2129701" cy="40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HESPERIDIN</a:t>
            </a:r>
          </a:p>
        </p:txBody>
      </p:sp>
      <p:sp>
        <p:nvSpPr>
          <p:cNvPr id="16" name="Google Shape;823;p59">
            <a:extLst>
              <a:ext uri="{FF2B5EF4-FFF2-40B4-BE49-F238E27FC236}">
                <a16:creationId xmlns:a16="http://schemas.microsoft.com/office/drawing/2014/main" id="{3A71496E-8BDE-DAF9-3476-AB375E3C9126}"/>
              </a:ext>
            </a:extLst>
          </p:cNvPr>
          <p:cNvSpPr txBox="1"/>
          <p:nvPr/>
        </p:nvSpPr>
        <p:spPr>
          <a:xfrm>
            <a:off x="948625" y="3271787"/>
            <a:ext cx="2129701" cy="40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CITRIC ACID</a:t>
            </a:r>
          </a:p>
        </p:txBody>
      </p:sp>
      <p:sp>
        <p:nvSpPr>
          <p:cNvPr id="17" name="Google Shape;819;p59">
            <a:extLst>
              <a:ext uri="{FF2B5EF4-FFF2-40B4-BE49-F238E27FC236}">
                <a16:creationId xmlns:a16="http://schemas.microsoft.com/office/drawing/2014/main" id="{F3C63DB0-A665-F1F6-5461-A18C5078700B}"/>
              </a:ext>
            </a:extLst>
          </p:cNvPr>
          <p:cNvSpPr txBox="1"/>
          <p:nvPr/>
        </p:nvSpPr>
        <p:spPr>
          <a:xfrm>
            <a:off x="6065672" y="1337163"/>
            <a:ext cx="2129701" cy="40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DIOSMIN</a:t>
            </a:r>
          </a:p>
        </p:txBody>
      </p:sp>
      <p:sp>
        <p:nvSpPr>
          <p:cNvPr id="18" name="Google Shape;827;p59">
            <a:extLst>
              <a:ext uri="{FF2B5EF4-FFF2-40B4-BE49-F238E27FC236}">
                <a16:creationId xmlns:a16="http://schemas.microsoft.com/office/drawing/2014/main" id="{2A3A2FA3-5D06-DEB7-B0DE-D96CE405E2A3}"/>
              </a:ext>
            </a:extLst>
          </p:cNvPr>
          <p:cNvSpPr txBox="1"/>
          <p:nvPr/>
        </p:nvSpPr>
        <p:spPr>
          <a:xfrm>
            <a:off x="948625" y="2301398"/>
            <a:ext cx="2129701" cy="4007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ERIOCITRIN</a:t>
            </a:r>
          </a:p>
        </p:txBody>
      </p:sp>
      <p:sp>
        <p:nvSpPr>
          <p:cNvPr id="19" name="Google Shape;829;p59">
            <a:extLst>
              <a:ext uri="{FF2B5EF4-FFF2-40B4-BE49-F238E27FC236}">
                <a16:creationId xmlns:a16="http://schemas.microsoft.com/office/drawing/2014/main" id="{0528F1B2-4024-E698-6261-7F9E8178D4D3}"/>
              </a:ext>
            </a:extLst>
          </p:cNvPr>
          <p:cNvSpPr txBox="1"/>
          <p:nvPr/>
        </p:nvSpPr>
        <p:spPr>
          <a:xfrm>
            <a:off x="6065672" y="2301398"/>
            <a:ext cx="2129701" cy="40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D-LIMONENE</a:t>
            </a:r>
          </a:p>
        </p:txBody>
      </p:sp>
      <p:sp>
        <p:nvSpPr>
          <p:cNvPr id="20" name="Google Shape;835;p59">
            <a:extLst>
              <a:ext uri="{FF2B5EF4-FFF2-40B4-BE49-F238E27FC236}">
                <a16:creationId xmlns:a16="http://schemas.microsoft.com/office/drawing/2014/main" id="{512BCC66-CC69-AFB1-3367-8210BAFAB6C2}"/>
              </a:ext>
            </a:extLst>
          </p:cNvPr>
          <p:cNvSpPr txBox="1"/>
          <p:nvPr/>
        </p:nvSpPr>
        <p:spPr>
          <a:xfrm>
            <a:off x="6065644" y="3655204"/>
            <a:ext cx="2129701" cy="58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Neptune is far away from Earth</a:t>
            </a:r>
          </a:p>
        </p:txBody>
      </p:sp>
      <p:sp>
        <p:nvSpPr>
          <p:cNvPr id="21" name="Google Shape;825;p59">
            <a:extLst>
              <a:ext uri="{FF2B5EF4-FFF2-40B4-BE49-F238E27FC236}">
                <a16:creationId xmlns:a16="http://schemas.microsoft.com/office/drawing/2014/main" id="{659E9D67-0562-C711-9C89-7BAF1B2F3B56}"/>
              </a:ext>
            </a:extLst>
          </p:cNvPr>
          <p:cNvSpPr txBox="1"/>
          <p:nvPr/>
        </p:nvSpPr>
        <p:spPr>
          <a:xfrm>
            <a:off x="6065672" y="3271778"/>
            <a:ext cx="2129701" cy="4007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NARIRUTIN</a:t>
            </a:r>
          </a:p>
        </p:txBody>
      </p:sp>
      <p:grpSp>
        <p:nvGrpSpPr>
          <p:cNvPr id="22" name="Grupo 1">
            <a:extLst>
              <a:ext uri="{FF2B5EF4-FFF2-40B4-BE49-F238E27FC236}">
                <a16:creationId xmlns:a16="http://schemas.microsoft.com/office/drawing/2014/main" id="{C6386B1C-9D9C-3B6B-AA94-9A8E6F7EA238}"/>
              </a:ext>
            </a:extLst>
          </p:cNvPr>
          <p:cNvGrpSpPr/>
          <p:nvPr/>
        </p:nvGrpSpPr>
        <p:grpSpPr>
          <a:xfrm>
            <a:off x="3798883" y="2505071"/>
            <a:ext cx="1577970" cy="1284283"/>
            <a:chOff x="3798883" y="2505071"/>
            <a:chExt cx="1577970" cy="1284283"/>
          </a:xfrm>
        </p:grpSpPr>
        <p:sp>
          <p:nvSpPr>
            <p:cNvPr id="23" name="Freeform 5">
              <a:extLst>
                <a:ext uri="{FF2B5EF4-FFF2-40B4-BE49-F238E27FC236}">
                  <a16:creationId xmlns:a16="http://schemas.microsoft.com/office/drawing/2014/main" id="{FF4C1A73-97B2-D297-6C28-845377AAD9DF}"/>
                </a:ext>
              </a:extLst>
            </p:cNvPr>
            <p:cNvSpPr/>
            <p:nvPr/>
          </p:nvSpPr>
          <p:spPr>
            <a:xfrm>
              <a:off x="3798883" y="3268659"/>
              <a:ext cx="1577970" cy="520695"/>
            </a:xfrm>
            <a:custGeom>
              <a:avLst/>
              <a:gdLst>
                <a:gd name="f0" fmla="val 10800000"/>
                <a:gd name="f1" fmla="val 5400000"/>
                <a:gd name="f2" fmla="val 180"/>
                <a:gd name="f3" fmla="val w"/>
                <a:gd name="f4" fmla="val h"/>
                <a:gd name="f5" fmla="val 0"/>
                <a:gd name="f6" fmla="val 417"/>
                <a:gd name="f7" fmla="val 137"/>
                <a:gd name="f8" fmla="val 399"/>
                <a:gd name="f9" fmla="val 136"/>
                <a:gd name="f10" fmla="val 381"/>
                <a:gd name="f11" fmla="val 363"/>
                <a:gd name="f12" fmla="val 243"/>
                <a:gd name="f13" fmla="val 123"/>
                <a:gd name="f14" fmla="val 4"/>
                <a:gd name="f15" fmla="val 3"/>
                <a:gd name="f16" fmla="val 1"/>
                <a:gd name="f17" fmla="val 36"/>
                <a:gd name="f18" fmla="val 111"/>
                <a:gd name="f19" fmla="val 65"/>
                <a:gd name="f20" fmla="val 79"/>
                <a:gd name="f21" fmla="val 99"/>
                <a:gd name="f22" fmla="val 52"/>
                <a:gd name="f23" fmla="val 113"/>
                <a:gd name="f24" fmla="val 40"/>
                <a:gd name="f25" fmla="val 128"/>
                <a:gd name="f26" fmla="val 29"/>
                <a:gd name="f27" fmla="val 145"/>
                <a:gd name="f28" fmla="val 21"/>
                <a:gd name="f29" fmla="val 188"/>
                <a:gd name="f30" fmla="val 230"/>
                <a:gd name="f31" fmla="val 273"/>
                <a:gd name="f32" fmla="val 23"/>
                <a:gd name="f33" fmla="val 308"/>
                <a:gd name="f34" fmla="val 41"/>
                <a:gd name="f35" fmla="val 336"/>
                <a:gd name="f36" fmla="val 69"/>
                <a:gd name="f37" fmla="val 366"/>
                <a:gd name="f38" fmla="val 95"/>
                <a:gd name="f39" fmla="val 382"/>
                <a:gd name="f40" fmla="val 109"/>
                <a:gd name="f41" fmla="val 398"/>
                <a:gd name="f42" fmla="val 124"/>
                <a:gd name="f43" fmla="val 135"/>
                <a:gd name="f44" fmla="+- 0 0 -90"/>
                <a:gd name="f45" fmla="*/ f3 1 417"/>
                <a:gd name="f46" fmla="*/ f4 1 137"/>
                <a:gd name="f47" fmla="val f5"/>
                <a:gd name="f48" fmla="val f6"/>
                <a:gd name="f49" fmla="val f7"/>
                <a:gd name="f50" fmla="*/ f44 f0 1"/>
                <a:gd name="f51" fmla="+- f49 0 f47"/>
                <a:gd name="f52" fmla="+- f48 0 f47"/>
                <a:gd name="f53" fmla="*/ f50 1 f2"/>
                <a:gd name="f54" fmla="*/ f52 1 417"/>
                <a:gd name="f55" fmla="*/ f51 1 137"/>
                <a:gd name="f56" fmla="*/ 417 f52 1"/>
                <a:gd name="f57" fmla="*/ 137 f51 1"/>
                <a:gd name="f58" fmla="*/ 363 f52 1"/>
                <a:gd name="f59" fmla="*/ 136 f51 1"/>
                <a:gd name="f60" fmla="*/ 4 f52 1"/>
                <a:gd name="f61" fmla="*/ 0 f52 1"/>
                <a:gd name="f62" fmla="*/ 99 f52 1"/>
                <a:gd name="f63" fmla="*/ 52 f51 1"/>
                <a:gd name="f64" fmla="*/ 145 f52 1"/>
                <a:gd name="f65" fmla="*/ 21 f51 1"/>
                <a:gd name="f66" fmla="*/ 273 f52 1"/>
                <a:gd name="f67" fmla="*/ 23 f51 1"/>
                <a:gd name="f68" fmla="*/ 366 f52 1"/>
                <a:gd name="f69" fmla="*/ 95 f51 1"/>
                <a:gd name="f70" fmla="*/ 135 f51 1"/>
                <a:gd name="f71" fmla="+- f53 0 f1"/>
                <a:gd name="f72" fmla="*/ f56 1 417"/>
                <a:gd name="f73" fmla="*/ f57 1 137"/>
                <a:gd name="f74" fmla="*/ f58 1 417"/>
                <a:gd name="f75" fmla="*/ f59 1 137"/>
                <a:gd name="f76" fmla="*/ f60 1 417"/>
                <a:gd name="f77" fmla="*/ f61 1 417"/>
                <a:gd name="f78" fmla="*/ f62 1 417"/>
                <a:gd name="f79" fmla="*/ f63 1 137"/>
                <a:gd name="f80" fmla="*/ f64 1 417"/>
                <a:gd name="f81" fmla="*/ f65 1 137"/>
                <a:gd name="f82" fmla="*/ f66 1 417"/>
                <a:gd name="f83" fmla="*/ f67 1 137"/>
                <a:gd name="f84" fmla="*/ f68 1 417"/>
                <a:gd name="f85" fmla="*/ f69 1 137"/>
                <a:gd name="f86" fmla="*/ f70 1 137"/>
                <a:gd name="f87" fmla="*/ 0 1 f54"/>
                <a:gd name="f88" fmla="*/ f48 1 f54"/>
                <a:gd name="f89" fmla="*/ 0 1 f55"/>
                <a:gd name="f90" fmla="*/ f49 1 f55"/>
                <a:gd name="f91" fmla="*/ f72 1 f54"/>
                <a:gd name="f92" fmla="*/ f73 1 f55"/>
                <a:gd name="f93" fmla="*/ f74 1 f54"/>
                <a:gd name="f94" fmla="*/ f75 1 f55"/>
                <a:gd name="f95" fmla="*/ f76 1 f54"/>
                <a:gd name="f96" fmla="*/ f77 1 f54"/>
                <a:gd name="f97" fmla="*/ f78 1 f54"/>
                <a:gd name="f98" fmla="*/ f79 1 f55"/>
                <a:gd name="f99" fmla="*/ f80 1 f54"/>
                <a:gd name="f100" fmla="*/ f81 1 f55"/>
                <a:gd name="f101" fmla="*/ f82 1 f54"/>
                <a:gd name="f102" fmla="*/ f83 1 f55"/>
                <a:gd name="f103" fmla="*/ f84 1 f54"/>
                <a:gd name="f104" fmla="*/ f85 1 f55"/>
                <a:gd name="f105" fmla="*/ f86 1 f55"/>
                <a:gd name="f106" fmla="*/ f87 f45 1"/>
                <a:gd name="f107" fmla="*/ f88 f45 1"/>
                <a:gd name="f108" fmla="*/ f90 f46 1"/>
                <a:gd name="f109" fmla="*/ f89 f46 1"/>
                <a:gd name="f110" fmla="*/ f91 f45 1"/>
                <a:gd name="f111" fmla="*/ f92 f46 1"/>
                <a:gd name="f112" fmla="*/ f93 f45 1"/>
                <a:gd name="f113" fmla="*/ f94 f46 1"/>
                <a:gd name="f114" fmla="*/ f95 f45 1"/>
                <a:gd name="f115" fmla="*/ f96 f45 1"/>
                <a:gd name="f116" fmla="*/ f97 f45 1"/>
                <a:gd name="f117" fmla="*/ f98 f46 1"/>
                <a:gd name="f118" fmla="*/ f99 f45 1"/>
                <a:gd name="f119" fmla="*/ f100 f46 1"/>
                <a:gd name="f120" fmla="*/ f101 f45 1"/>
                <a:gd name="f121" fmla="*/ f102 f46 1"/>
                <a:gd name="f122" fmla="*/ f103 f45 1"/>
                <a:gd name="f123" fmla="*/ f104 f46 1"/>
                <a:gd name="f124" fmla="*/ f105 f46 1"/>
              </a:gdLst>
              <a:ahLst/>
              <a:cxnLst>
                <a:cxn ang="3cd4">
                  <a:pos x="hc" y="t"/>
                </a:cxn>
                <a:cxn ang="0">
                  <a:pos x="r" y="vc"/>
                </a:cxn>
                <a:cxn ang="cd4">
                  <a:pos x="hc" y="b"/>
                </a:cxn>
                <a:cxn ang="cd2">
                  <a:pos x="l" y="vc"/>
                </a:cxn>
                <a:cxn ang="f71">
                  <a:pos x="f110" y="f111"/>
                </a:cxn>
                <a:cxn ang="f71">
                  <a:pos x="f112" y="f113"/>
                </a:cxn>
                <a:cxn ang="f71">
                  <a:pos x="f114" y="f113"/>
                </a:cxn>
                <a:cxn ang="f71">
                  <a:pos x="f115" y="f113"/>
                </a:cxn>
                <a:cxn ang="f71">
                  <a:pos x="f116" y="f117"/>
                </a:cxn>
                <a:cxn ang="f71">
                  <a:pos x="f118" y="f119"/>
                </a:cxn>
                <a:cxn ang="f71">
                  <a:pos x="f120" y="f121"/>
                </a:cxn>
                <a:cxn ang="f71">
                  <a:pos x="f122" y="f123"/>
                </a:cxn>
                <a:cxn ang="f71">
                  <a:pos x="f110" y="f124"/>
                </a:cxn>
                <a:cxn ang="f71">
                  <a:pos x="f110" y="f111"/>
                </a:cxn>
              </a:cxnLst>
              <a:rect l="f106" t="f109" r="f107" b="f108"/>
              <a:pathLst>
                <a:path w="417" h="137">
                  <a:moveTo>
                    <a:pt x="f6" y="f7"/>
                  </a:moveTo>
                  <a:cubicBezTo>
                    <a:pt x="f8" y="f9"/>
                    <a:pt x="f10" y="f9"/>
                    <a:pt x="f11" y="f9"/>
                  </a:cubicBezTo>
                  <a:cubicBezTo>
                    <a:pt x="f12" y="f9"/>
                    <a:pt x="f13" y="f9"/>
                    <a:pt x="f14" y="f9"/>
                  </a:cubicBezTo>
                  <a:cubicBezTo>
                    <a:pt x="f15" y="f9"/>
                    <a:pt x="f16" y="f9"/>
                    <a:pt x="f5" y="f9"/>
                  </a:cubicBezTo>
                  <a:cubicBezTo>
                    <a:pt x="f17" y="f18"/>
                    <a:pt x="f19" y="f20"/>
                    <a:pt x="f21" y="f22"/>
                  </a:cubicBezTo>
                  <a:cubicBezTo>
                    <a:pt x="f23" y="f24"/>
                    <a:pt x="f25" y="f26"/>
                    <a:pt x="f27" y="f28"/>
                  </a:cubicBezTo>
                  <a:cubicBezTo>
                    <a:pt x="f29" y="f5"/>
                    <a:pt x="f30" y="f16"/>
                    <a:pt x="f31" y="f32"/>
                  </a:cubicBezTo>
                  <a:cubicBezTo>
                    <a:pt x="f33" y="f34"/>
                    <a:pt x="f35" y="f36"/>
                    <a:pt x="f37" y="f38"/>
                  </a:cubicBezTo>
                  <a:cubicBezTo>
                    <a:pt x="f39" y="f40"/>
                    <a:pt x="f41" y="f42"/>
                    <a:pt x="f6" y="f43"/>
                  </a:cubicBezTo>
                  <a:cubicBezTo>
                    <a:pt x="f6" y="f43"/>
                    <a:pt x="f6" y="f9"/>
                    <a:pt x="f6" y="f7"/>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6">
              <a:extLst>
                <a:ext uri="{FF2B5EF4-FFF2-40B4-BE49-F238E27FC236}">
                  <a16:creationId xmlns:a16="http://schemas.microsoft.com/office/drawing/2014/main" id="{F9BBB5D3-CEBF-CA23-6BC6-2EF10D079F80}"/>
                </a:ext>
              </a:extLst>
            </p:cNvPr>
            <p:cNvSpPr/>
            <p:nvPr/>
          </p:nvSpPr>
          <p:spPr>
            <a:xfrm>
              <a:off x="3873498" y="2505071"/>
              <a:ext cx="1409703" cy="752478"/>
            </a:xfrm>
            <a:custGeom>
              <a:avLst/>
              <a:gdLst>
                <a:gd name="f0" fmla="val 10800000"/>
                <a:gd name="f1" fmla="val 5400000"/>
                <a:gd name="f2" fmla="val 180"/>
                <a:gd name="f3" fmla="val w"/>
                <a:gd name="f4" fmla="val h"/>
                <a:gd name="f5" fmla="val 0"/>
                <a:gd name="f6" fmla="val 372"/>
                <a:gd name="f7" fmla="val 198"/>
                <a:gd name="f8" fmla="val 172"/>
                <a:gd name="f9" fmla="val 101"/>
                <a:gd name="f10" fmla="val 141"/>
                <a:gd name="f11" fmla="val 74"/>
                <a:gd name="f12" fmla="val 106"/>
                <a:gd name="f13" fmla="val 57"/>
                <a:gd name="f14" fmla="val 66"/>
                <a:gd name="f15" fmla="val 49"/>
                <a:gd name="f16" fmla="val 89"/>
                <a:gd name="f17" fmla="val 60"/>
                <a:gd name="f18" fmla="val 112"/>
                <a:gd name="f19" fmla="val 70"/>
                <a:gd name="f20" fmla="val 133"/>
                <a:gd name="f21" fmla="val 84"/>
                <a:gd name="f22" fmla="val 150"/>
                <a:gd name="f23" fmla="val 96"/>
                <a:gd name="f24" fmla="val 166"/>
                <a:gd name="f25" fmla="val 108"/>
                <a:gd name="f26" fmla="val 179"/>
                <a:gd name="f27" fmla="val 126"/>
                <a:gd name="f28" fmla="val 185"/>
                <a:gd name="f29" fmla="val 135"/>
                <a:gd name="f30" fmla="val 191"/>
                <a:gd name="f31" fmla="val 197"/>
                <a:gd name="f32" fmla="val 213"/>
                <a:gd name="f33" fmla="val 103"/>
                <a:gd name="f34" fmla="val 236"/>
                <a:gd name="f35" fmla="val 88"/>
                <a:gd name="f36" fmla="val 260"/>
                <a:gd name="f37" fmla="val 271"/>
                <a:gd name="f38" fmla="val 67"/>
                <a:gd name="f39" fmla="val 282"/>
                <a:gd name="f40" fmla="val 61"/>
                <a:gd name="f41" fmla="val 293"/>
                <a:gd name="f42" fmla="val 55"/>
                <a:gd name="f43" fmla="val 291"/>
                <a:gd name="f44" fmla="val 52"/>
                <a:gd name="f45" fmla="val 288"/>
                <a:gd name="f46" fmla="val 54"/>
                <a:gd name="f47" fmla="val 286"/>
                <a:gd name="f48" fmla="val 258"/>
                <a:gd name="f49" fmla="val 64"/>
                <a:gd name="f50" fmla="val 231"/>
                <a:gd name="f51" fmla="val 76"/>
                <a:gd name="f52" fmla="val 210"/>
                <a:gd name="f53" fmla="val 97"/>
                <a:gd name="f54" fmla="val 208"/>
                <a:gd name="f55" fmla="val 98"/>
                <a:gd name="f56" fmla="val 207"/>
                <a:gd name="f57" fmla="val 99"/>
                <a:gd name="f58" fmla="val 205"/>
                <a:gd name="f59" fmla="val 100"/>
                <a:gd name="f60" fmla="val 204"/>
                <a:gd name="f61" fmla="val 203"/>
                <a:gd name="f62" fmla="val 217"/>
                <a:gd name="f63" fmla="val 41"/>
                <a:gd name="f64" fmla="val 256"/>
                <a:gd name="f65" fmla="val 4"/>
                <a:gd name="f66" fmla="val 318"/>
                <a:gd name="f67" fmla="val 8"/>
                <a:gd name="f68" fmla="val 333"/>
                <a:gd name="f69" fmla="val 9"/>
                <a:gd name="f70" fmla="val 347"/>
                <a:gd name="f71" fmla="val 13"/>
                <a:gd name="f72" fmla="val 359"/>
                <a:gd name="f73" fmla="val 24"/>
                <a:gd name="f74" fmla="val 369"/>
                <a:gd name="f75" fmla="val 34"/>
                <a:gd name="f76" fmla="val 46"/>
                <a:gd name="f77" fmla="val 59"/>
                <a:gd name="f78" fmla="val 361"/>
                <a:gd name="f79" fmla="val 341"/>
                <a:gd name="f80" fmla="val 313"/>
                <a:gd name="f81" fmla="val 116"/>
                <a:gd name="f82" fmla="val 294"/>
                <a:gd name="f83" fmla="val 122"/>
                <a:gd name="f84" fmla="val 274"/>
                <a:gd name="f85" fmla="val 125"/>
                <a:gd name="f86" fmla="val 254"/>
                <a:gd name="f87" fmla="val 240"/>
                <a:gd name="f88" fmla="val 127"/>
                <a:gd name="f89" fmla="val 226"/>
                <a:gd name="f90" fmla="val 128"/>
                <a:gd name="f91" fmla="val 202"/>
                <a:gd name="f92" fmla="val 140"/>
                <a:gd name="f93" fmla="val 149"/>
                <a:gd name="f94" fmla="val 160"/>
                <a:gd name="f95" fmla="val 170"/>
                <a:gd name="f96" fmla="val 190"/>
                <a:gd name="f97" fmla="val 196"/>
                <a:gd name="f98" fmla="val 195"/>
                <a:gd name="f99" fmla="val 188"/>
                <a:gd name="f100" fmla="val 182"/>
                <a:gd name="f101" fmla="val 175"/>
                <a:gd name="f102" fmla="val 168"/>
                <a:gd name="f103" fmla="val 181"/>
                <a:gd name="f104" fmla="val 142"/>
                <a:gd name="f105" fmla="val 167"/>
                <a:gd name="f106" fmla="val 132"/>
                <a:gd name="f107" fmla="val 119"/>
                <a:gd name="f108" fmla="val 75"/>
                <a:gd name="f109" fmla="val 47"/>
                <a:gd name="f110" fmla="val 23"/>
                <a:gd name="f111" fmla="val 11"/>
                <a:gd name="f112" fmla="val 44"/>
                <a:gd name="f113" fmla="val 22"/>
                <a:gd name="f114" fmla="val 35"/>
                <a:gd name="f115" fmla="val 161"/>
                <a:gd name="f116" fmla="val 65"/>
                <a:gd name="f117" fmla="val 173"/>
                <a:gd name="f118" fmla="val 87"/>
                <a:gd name="f119" fmla="+- 0 0 -90"/>
                <a:gd name="f120" fmla="*/ f3 1 372"/>
                <a:gd name="f121" fmla="*/ f4 1 198"/>
                <a:gd name="f122" fmla="val f5"/>
                <a:gd name="f123" fmla="val f6"/>
                <a:gd name="f124" fmla="val f7"/>
                <a:gd name="f125" fmla="*/ f119 f0 1"/>
                <a:gd name="f126" fmla="+- f124 0 f122"/>
                <a:gd name="f127" fmla="+- f123 0 f122"/>
                <a:gd name="f128" fmla="*/ f125 1 f2"/>
                <a:gd name="f129" fmla="*/ f127 1 372"/>
                <a:gd name="f130" fmla="*/ f126 1 198"/>
                <a:gd name="f131" fmla="*/ 172 f127 1"/>
                <a:gd name="f132" fmla="*/ 101 f126 1"/>
                <a:gd name="f133" fmla="*/ 66 f127 1"/>
                <a:gd name="f134" fmla="*/ 49 f126 1"/>
                <a:gd name="f135" fmla="*/ 133 f127 1"/>
                <a:gd name="f136" fmla="*/ 84 f126 1"/>
                <a:gd name="f137" fmla="*/ 179 f127 1"/>
                <a:gd name="f138" fmla="*/ 126 f126 1"/>
                <a:gd name="f139" fmla="*/ 197 f127 1"/>
                <a:gd name="f140" fmla="*/ 260 f127 1"/>
                <a:gd name="f141" fmla="*/ 74 f126 1"/>
                <a:gd name="f142" fmla="*/ 293 f127 1"/>
                <a:gd name="f143" fmla="*/ 55 f126 1"/>
                <a:gd name="f144" fmla="*/ 286 f127 1"/>
                <a:gd name="f145" fmla="*/ 210 f127 1"/>
                <a:gd name="f146" fmla="*/ 97 f126 1"/>
                <a:gd name="f147" fmla="*/ 205 f127 1"/>
                <a:gd name="f148" fmla="*/ 100 f126 1"/>
                <a:gd name="f149" fmla="*/ 203 f127 1"/>
                <a:gd name="f150" fmla="*/ 318 f127 1"/>
                <a:gd name="f151" fmla="*/ 8 f126 1"/>
                <a:gd name="f152" fmla="*/ 359 f127 1"/>
                <a:gd name="f153" fmla="*/ 24 f126 1"/>
                <a:gd name="f154" fmla="*/ 369 f127 1"/>
                <a:gd name="f155" fmla="*/ 59 f126 1"/>
                <a:gd name="f156" fmla="*/ 313 f127 1"/>
                <a:gd name="f157" fmla="*/ 116 f126 1"/>
                <a:gd name="f158" fmla="*/ 254 f127 1"/>
                <a:gd name="f159" fmla="*/ 213 f127 1"/>
                <a:gd name="f160" fmla="*/ 135 f126 1"/>
                <a:gd name="f161" fmla="*/ 160 f126 1"/>
                <a:gd name="f162" fmla="*/ 190 f126 1"/>
                <a:gd name="f163" fmla="*/ 188 f127 1"/>
                <a:gd name="f164" fmla="*/ 198 f126 1"/>
                <a:gd name="f165" fmla="*/ 168 f126 1"/>
                <a:gd name="f166" fmla="*/ 142 f127 1"/>
                <a:gd name="f167" fmla="*/ 128 f126 1"/>
                <a:gd name="f168" fmla="*/ 75 f127 1"/>
                <a:gd name="f169" fmla="*/ 119 f126 1"/>
                <a:gd name="f170" fmla="*/ 11 f127 1"/>
                <a:gd name="f171" fmla="*/ 70 f126 1"/>
                <a:gd name="f172" fmla="*/ 35 f127 1"/>
                <a:gd name="f173" fmla="*/ 13 f126 1"/>
                <a:gd name="f174" fmla="*/ 161 f127 1"/>
                <a:gd name="f175" fmla="*/ 65 f126 1"/>
                <a:gd name="f176" fmla="*/ 173 f127 1"/>
                <a:gd name="f177" fmla="*/ 99 f126 1"/>
                <a:gd name="f178" fmla="+- f128 0 f1"/>
                <a:gd name="f179" fmla="*/ f131 1 372"/>
                <a:gd name="f180" fmla="*/ f132 1 198"/>
                <a:gd name="f181" fmla="*/ f133 1 372"/>
                <a:gd name="f182" fmla="*/ f134 1 198"/>
                <a:gd name="f183" fmla="*/ f135 1 372"/>
                <a:gd name="f184" fmla="*/ f136 1 198"/>
                <a:gd name="f185" fmla="*/ f137 1 372"/>
                <a:gd name="f186" fmla="*/ f138 1 198"/>
                <a:gd name="f187" fmla="*/ f139 1 372"/>
                <a:gd name="f188" fmla="*/ f140 1 372"/>
                <a:gd name="f189" fmla="*/ f141 1 198"/>
                <a:gd name="f190" fmla="*/ f142 1 372"/>
                <a:gd name="f191" fmla="*/ f143 1 198"/>
                <a:gd name="f192" fmla="*/ f144 1 372"/>
                <a:gd name="f193" fmla="*/ f145 1 372"/>
                <a:gd name="f194" fmla="*/ f146 1 198"/>
                <a:gd name="f195" fmla="*/ f147 1 372"/>
                <a:gd name="f196" fmla="*/ f148 1 198"/>
                <a:gd name="f197" fmla="*/ f149 1 372"/>
                <a:gd name="f198" fmla="*/ f150 1 372"/>
                <a:gd name="f199" fmla="*/ f151 1 198"/>
                <a:gd name="f200" fmla="*/ f152 1 372"/>
                <a:gd name="f201" fmla="*/ f153 1 198"/>
                <a:gd name="f202" fmla="*/ f154 1 372"/>
                <a:gd name="f203" fmla="*/ f155 1 198"/>
                <a:gd name="f204" fmla="*/ f156 1 372"/>
                <a:gd name="f205" fmla="*/ f157 1 198"/>
                <a:gd name="f206" fmla="*/ f158 1 372"/>
                <a:gd name="f207" fmla="*/ f159 1 372"/>
                <a:gd name="f208" fmla="*/ f160 1 198"/>
                <a:gd name="f209" fmla="*/ f161 1 198"/>
                <a:gd name="f210" fmla="*/ f162 1 198"/>
                <a:gd name="f211" fmla="*/ f163 1 372"/>
                <a:gd name="f212" fmla="*/ f164 1 198"/>
                <a:gd name="f213" fmla="*/ f165 1 198"/>
                <a:gd name="f214" fmla="*/ f166 1 372"/>
                <a:gd name="f215" fmla="*/ f167 1 198"/>
                <a:gd name="f216" fmla="*/ f168 1 372"/>
                <a:gd name="f217" fmla="*/ f169 1 198"/>
                <a:gd name="f218" fmla="*/ f170 1 372"/>
                <a:gd name="f219" fmla="*/ f171 1 198"/>
                <a:gd name="f220" fmla="*/ f172 1 372"/>
                <a:gd name="f221" fmla="*/ f173 1 198"/>
                <a:gd name="f222" fmla="*/ f174 1 372"/>
                <a:gd name="f223" fmla="*/ f175 1 198"/>
                <a:gd name="f224" fmla="*/ f176 1 372"/>
                <a:gd name="f225" fmla="*/ f177 1 198"/>
                <a:gd name="f226" fmla="*/ 0 1 f129"/>
                <a:gd name="f227" fmla="*/ f123 1 f129"/>
                <a:gd name="f228" fmla="*/ 0 1 f130"/>
                <a:gd name="f229" fmla="*/ f124 1 f130"/>
                <a:gd name="f230" fmla="*/ f179 1 f129"/>
                <a:gd name="f231" fmla="*/ f180 1 f130"/>
                <a:gd name="f232" fmla="*/ f181 1 f129"/>
                <a:gd name="f233" fmla="*/ f182 1 f130"/>
                <a:gd name="f234" fmla="*/ f183 1 f129"/>
                <a:gd name="f235" fmla="*/ f184 1 f130"/>
                <a:gd name="f236" fmla="*/ f185 1 f129"/>
                <a:gd name="f237" fmla="*/ f186 1 f130"/>
                <a:gd name="f238" fmla="*/ f187 1 f129"/>
                <a:gd name="f239" fmla="*/ f188 1 f129"/>
                <a:gd name="f240" fmla="*/ f189 1 f130"/>
                <a:gd name="f241" fmla="*/ f190 1 f129"/>
                <a:gd name="f242" fmla="*/ f191 1 f130"/>
                <a:gd name="f243" fmla="*/ f192 1 f129"/>
                <a:gd name="f244" fmla="*/ f193 1 f129"/>
                <a:gd name="f245" fmla="*/ f194 1 f130"/>
                <a:gd name="f246" fmla="*/ f195 1 f129"/>
                <a:gd name="f247" fmla="*/ f196 1 f130"/>
                <a:gd name="f248" fmla="*/ f197 1 f129"/>
                <a:gd name="f249" fmla="*/ f198 1 f129"/>
                <a:gd name="f250" fmla="*/ f199 1 f130"/>
                <a:gd name="f251" fmla="*/ f200 1 f129"/>
                <a:gd name="f252" fmla="*/ f201 1 f130"/>
                <a:gd name="f253" fmla="*/ f202 1 f129"/>
                <a:gd name="f254" fmla="*/ f203 1 f130"/>
                <a:gd name="f255" fmla="*/ f204 1 f129"/>
                <a:gd name="f256" fmla="*/ f205 1 f130"/>
                <a:gd name="f257" fmla="*/ f206 1 f129"/>
                <a:gd name="f258" fmla="*/ f207 1 f129"/>
                <a:gd name="f259" fmla="*/ f208 1 f130"/>
                <a:gd name="f260" fmla="*/ f209 1 f130"/>
                <a:gd name="f261" fmla="*/ f210 1 f130"/>
                <a:gd name="f262" fmla="*/ f211 1 f129"/>
                <a:gd name="f263" fmla="*/ f212 1 f130"/>
                <a:gd name="f264" fmla="*/ f213 1 f130"/>
                <a:gd name="f265" fmla="*/ f214 1 f129"/>
                <a:gd name="f266" fmla="*/ f215 1 f130"/>
                <a:gd name="f267" fmla="*/ f216 1 f129"/>
                <a:gd name="f268" fmla="*/ f217 1 f130"/>
                <a:gd name="f269" fmla="*/ f218 1 f129"/>
                <a:gd name="f270" fmla="*/ f219 1 f130"/>
                <a:gd name="f271" fmla="*/ f220 1 f129"/>
                <a:gd name="f272" fmla="*/ f221 1 f130"/>
                <a:gd name="f273" fmla="*/ f222 1 f129"/>
                <a:gd name="f274" fmla="*/ f223 1 f130"/>
                <a:gd name="f275" fmla="*/ f224 1 f129"/>
                <a:gd name="f276" fmla="*/ f225 1 f130"/>
                <a:gd name="f277" fmla="*/ f226 f120 1"/>
                <a:gd name="f278" fmla="*/ f227 f120 1"/>
                <a:gd name="f279" fmla="*/ f229 f121 1"/>
                <a:gd name="f280" fmla="*/ f228 f121 1"/>
                <a:gd name="f281" fmla="*/ f230 f120 1"/>
                <a:gd name="f282" fmla="*/ f231 f121 1"/>
                <a:gd name="f283" fmla="*/ f232 f120 1"/>
                <a:gd name="f284" fmla="*/ f233 f121 1"/>
                <a:gd name="f285" fmla="*/ f234 f120 1"/>
                <a:gd name="f286" fmla="*/ f235 f121 1"/>
                <a:gd name="f287" fmla="*/ f236 f120 1"/>
                <a:gd name="f288" fmla="*/ f237 f121 1"/>
                <a:gd name="f289" fmla="*/ f238 f120 1"/>
                <a:gd name="f290" fmla="*/ f239 f120 1"/>
                <a:gd name="f291" fmla="*/ f240 f121 1"/>
                <a:gd name="f292" fmla="*/ f241 f120 1"/>
                <a:gd name="f293" fmla="*/ f242 f121 1"/>
                <a:gd name="f294" fmla="*/ f243 f120 1"/>
                <a:gd name="f295" fmla="*/ f244 f120 1"/>
                <a:gd name="f296" fmla="*/ f245 f121 1"/>
                <a:gd name="f297" fmla="*/ f246 f120 1"/>
                <a:gd name="f298" fmla="*/ f247 f121 1"/>
                <a:gd name="f299" fmla="*/ f248 f120 1"/>
                <a:gd name="f300" fmla="*/ f249 f120 1"/>
                <a:gd name="f301" fmla="*/ f250 f121 1"/>
                <a:gd name="f302" fmla="*/ f251 f120 1"/>
                <a:gd name="f303" fmla="*/ f252 f121 1"/>
                <a:gd name="f304" fmla="*/ f253 f120 1"/>
                <a:gd name="f305" fmla="*/ f254 f121 1"/>
                <a:gd name="f306" fmla="*/ f255 f120 1"/>
                <a:gd name="f307" fmla="*/ f256 f121 1"/>
                <a:gd name="f308" fmla="*/ f257 f120 1"/>
                <a:gd name="f309" fmla="*/ f258 f120 1"/>
                <a:gd name="f310" fmla="*/ f259 f121 1"/>
                <a:gd name="f311" fmla="*/ f260 f121 1"/>
                <a:gd name="f312" fmla="*/ f261 f121 1"/>
                <a:gd name="f313" fmla="*/ f262 f120 1"/>
                <a:gd name="f314" fmla="*/ f263 f121 1"/>
                <a:gd name="f315" fmla="*/ f264 f121 1"/>
                <a:gd name="f316" fmla="*/ f265 f120 1"/>
                <a:gd name="f317" fmla="*/ f266 f121 1"/>
                <a:gd name="f318" fmla="*/ f267 f120 1"/>
                <a:gd name="f319" fmla="*/ f268 f121 1"/>
                <a:gd name="f320" fmla="*/ f269 f120 1"/>
                <a:gd name="f321" fmla="*/ f270 f121 1"/>
                <a:gd name="f322" fmla="*/ f271 f120 1"/>
                <a:gd name="f323" fmla="*/ f272 f121 1"/>
                <a:gd name="f324" fmla="*/ f273 f120 1"/>
                <a:gd name="f325" fmla="*/ f274 f121 1"/>
                <a:gd name="f326" fmla="*/ f275 f120 1"/>
                <a:gd name="f327" fmla="*/ f276 f121 1"/>
              </a:gdLst>
              <a:ahLst/>
              <a:cxnLst>
                <a:cxn ang="3cd4">
                  <a:pos x="hc" y="t"/>
                </a:cxn>
                <a:cxn ang="0">
                  <a:pos x="r" y="vc"/>
                </a:cxn>
                <a:cxn ang="cd4">
                  <a:pos x="hc" y="b"/>
                </a:cxn>
                <a:cxn ang="cd2">
                  <a:pos x="l" y="vc"/>
                </a:cxn>
                <a:cxn ang="f178">
                  <a:pos x="f281" y="f282"/>
                </a:cxn>
                <a:cxn ang="f178">
                  <a:pos x="f283" y="f284"/>
                </a:cxn>
                <a:cxn ang="f178">
                  <a:pos x="f285" y="f286"/>
                </a:cxn>
                <a:cxn ang="f178">
                  <a:pos x="f287" y="f288"/>
                </a:cxn>
                <a:cxn ang="f178">
                  <a:pos x="f289" y="f288"/>
                </a:cxn>
                <a:cxn ang="f178">
                  <a:pos x="f290" y="f291"/>
                </a:cxn>
                <a:cxn ang="f178">
                  <a:pos x="f292" y="f293"/>
                </a:cxn>
                <a:cxn ang="f178">
                  <a:pos x="f294" y="f293"/>
                </a:cxn>
                <a:cxn ang="f178">
                  <a:pos x="f295" y="f296"/>
                </a:cxn>
                <a:cxn ang="f178">
                  <a:pos x="f297" y="f298"/>
                </a:cxn>
                <a:cxn ang="f178">
                  <a:pos x="f299" y="f296"/>
                </a:cxn>
                <a:cxn ang="f178">
                  <a:pos x="f300" y="f301"/>
                </a:cxn>
                <a:cxn ang="f178">
                  <a:pos x="f302" y="f303"/>
                </a:cxn>
                <a:cxn ang="f178">
                  <a:pos x="f304" y="f305"/>
                </a:cxn>
                <a:cxn ang="f178">
                  <a:pos x="f306" y="f307"/>
                </a:cxn>
                <a:cxn ang="f178">
                  <a:pos x="f308" y="f288"/>
                </a:cxn>
                <a:cxn ang="f178">
                  <a:pos x="f309" y="f310"/>
                </a:cxn>
                <a:cxn ang="f178">
                  <a:pos x="f289" y="f311"/>
                </a:cxn>
                <a:cxn ang="f178">
                  <a:pos x="f289" y="f312"/>
                </a:cxn>
                <a:cxn ang="f178">
                  <a:pos x="f313" y="f314"/>
                </a:cxn>
                <a:cxn ang="f178">
                  <a:pos x="f287" y="f312"/>
                </a:cxn>
                <a:cxn ang="f178">
                  <a:pos x="f287" y="f315"/>
                </a:cxn>
                <a:cxn ang="f178">
                  <a:pos x="f316" y="f317"/>
                </a:cxn>
                <a:cxn ang="f178">
                  <a:pos x="f318" y="f319"/>
                </a:cxn>
                <a:cxn ang="f178">
                  <a:pos x="f320" y="f321"/>
                </a:cxn>
                <a:cxn ang="f178">
                  <a:pos x="f322" y="f323"/>
                </a:cxn>
                <a:cxn ang="f178">
                  <a:pos x="f324" y="f325"/>
                </a:cxn>
                <a:cxn ang="f178">
                  <a:pos x="f326" y="f327"/>
                </a:cxn>
                <a:cxn ang="f178">
                  <a:pos x="f281" y="f282"/>
                </a:cxn>
              </a:cxnLst>
              <a:rect l="f277" t="f280" r="f278" b="f279"/>
              <a:pathLst>
                <a:path w="372" h="198">
                  <a:moveTo>
                    <a:pt x="f8" y="f9"/>
                  </a:moveTo>
                  <a:cubicBezTo>
                    <a:pt x="f10" y="f11"/>
                    <a:pt x="f12" y="f13"/>
                    <a:pt x="f14" y="f15"/>
                  </a:cubicBezTo>
                  <a:cubicBezTo>
                    <a:pt x="f16" y="f17"/>
                    <a:pt x="f18" y="f19"/>
                    <a:pt x="f20" y="f21"/>
                  </a:cubicBezTo>
                  <a:cubicBezTo>
                    <a:pt x="f22" y="f23"/>
                    <a:pt x="f24" y="f25"/>
                    <a:pt x="f26" y="f27"/>
                  </a:cubicBezTo>
                  <a:cubicBezTo>
                    <a:pt x="f28" y="f29"/>
                    <a:pt x="f30" y="f29"/>
                    <a:pt x="f31" y="f27"/>
                  </a:cubicBezTo>
                  <a:cubicBezTo>
                    <a:pt x="f32" y="f33"/>
                    <a:pt x="f34" y="f35"/>
                    <a:pt x="f36" y="f11"/>
                  </a:cubicBezTo>
                  <a:cubicBezTo>
                    <a:pt x="f37" y="f38"/>
                    <a:pt x="f39" y="f40"/>
                    <a:pt x="f41" y="f42"/>
                  </a:cubicBezTo>
                  <a:cubicBezTo>
                    <a:pt x="f43" y="f44"/>
                    <a:pt x="f45" y="f46"/>
                    <a:pt x="f47" y="f42"/>
                  </a:cubicBezTo>
                  <a:cubicBezTo>
                    <a:pt x="f48" y="f49"/>
                    <a:pt x="f50" y="f51"/>
                    <a:pt x="f52" y="f53"/>
                  </a:cubicBezTo>
                  <a:cubicBezTo>
                    <a:pt x="f54" y="f55"/>
                    <a:pt x="f56" y="f57"/>
                    <a:pt x="f58" y="f59"/>
                  </a:cubicBezTo>
                  <a:cubicBezTo>
                    <a:pt x="f60" y="f57"/>
                    <a:pt x="f60" y="f55"/>
                    <a:pt x="f61" y="f53"/>
                  </a:cubicBezTo>
                  <a:cubicBezTo>
                    <a:pt x="f62" y="f63"/>
                    <a:pt x="f64" y="f65"/>
                    <a:pt x="f66" y="f67"/>
                  </a:cubicBezTo>
                  <a:cubicBezTo>
                    <a:pt x="f68" y="f69"/>
                    <a:pt x="f70" y="f71"/>
                    <a:pt x="f72" y="f73"/>
                  </a:cubicBezTo>
                  <a:cubicBezTo>
                    <a:pt x="f74" y="f75"/>
                    <a:pt x="f6" y="f76"/>
                    <a:pt x="f74" y="f77"/>
                  </a:cubicBezTo>
                  <a:cubicBezTo>
                    <a:pt x="f78" y="f35"/>
                    <a:pt x="f79" y="f12"/>
                    <a:pt x="f80" y="f81"/>
                  </a:cubicBezTo>
                  <a:cubicBezTo>
                    <a:pt x="f82" y="f83"/>
                    <a:pt x="f84" y="f85"/>
                    <a:pt x="f86" y="f27"/>
                  </a:cubicBezTo>
                  <a:cubicBezTo>
                    <a:pt x="f87" y="f88"/>
                    <a:pt x="f89" y="f90"/>
                    <a:pt x="f32" y="f29"/>
                  </a:cubicBezTo>
                  <a:cubicBezTo>
                    <a:pt x="f91" y="f92"/>
                    <a:pt x="f31" y="f93"/>
                    <a:pt x="f31" y="f94"/>
                  </a:cubicBezTo>
                  <a:cubicBezTo>
                    <a:pt x="f31" y="f95"/>
                    <a:pt x="f31" y="f2"/>
                    <a:pt x="f31" y="f96"/>
                  </a:cubicBezTo>
                  <a:cubicBezTo>
                    <a:pt x="f31" y="f97"/>
                    <a:pt x="f98" y="f7"/>
                    <a:pt x="f99" y="f7"/>
                  </a:cubicBezTo>
                  <a:cubicBezTo>
                    <a:pt x="f100" y="f7"/>
                    <a:pt x="f26" y="f97"/>
                    <a:pt x="f26" y="f96"/>
                  </a:cubicBezTo>
                  <a:cubicBezTo>
                    <a:pt x="f26" y="f100"/>
                    <a:pt x="f26" y="f101"/>
                    <a:pt x="f26" y="f102"/>
                  </a:cubicBezTo>
                  <a:cubicBezTo>
                    <a:pt x="f103" y="f104"/>
                    <a:pt x="f105" y="f106"/>
                    <a:pt x="f104" y="f90"/>
                  </a:cubicBezTo>
                  <a:cubicBezTo>
                    <a:pt x="f107" y="f85"/>
                    <a:pt x="f53" y="f85"/>
                    <a:pt x="f108" y="f107"/>
                  </a:cubicBezTo>
                  <a:cubicBezTo>
                    <a:pt x="f109" y="f18"/>
                    <a:pt x="f110" y="f55"/>
                    <a:pt x="f111" y="f19"/>
                  </a:cubicBezTo>
                  <a:cubicBezTo>
                    <a:pt x="f5" y="f112"/>
                    <a:pt x="f67" y="f113"/>
                    <a:pt x="f114" y="f71"/>
                  </a:cubicBezTo>
                  <a:cubicBezTo>
                    <a:pt x="f51" y="f5"/>
                    <a:pt x="f20" y="f69"/>
                    <a:pt x="f115" y="f116"/>
                  </a:cubicBezTo>
                  <a:cubicBezTo>
                    <a:pt x="f105" y="f51"/>
                    <a:pt x="f117" y="f118"/>
                    <a:pt x="f117" y="f57"/>
                  </a:cubicBezTo>
                  <a:cubicBezTo>
                    <a:pt x="f117" y="f59"/>
                    <a:pt x="f8" y="f5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7">
              <a:extLst>
                <a:ext uri="{FF2B5EF4-FFF2-40B4-BE49-F238E27FC236}">
                  <a16:creationId xmlns:a16="http://schemas.microsoft.com/office/drawing/2014/main" id="{AB40B804-57CA-ACE1-57DF-E76E459FE897}"/>
                </a:ext>
              </a:extLst>
            </p:cNvPr>
            <p:cNvSpPr/>
            <p:nvPr/>
          </p:nvSpPr>
          <p:spPr>
            <a:xfrm>
              <a:off x="4635495" y="2873373"/>
              <a:ext cx="14292" cy="19046"/>
            </a:xfrm>
            <a:custGeom>
              <a:avLst/>
              <a:gdLst>
                <a:gd name="f0" fmla="val 10800000"/>
                <a:gd name="f1" fmla="val 5400000"/>
                <a:gd name="f2" fmla="val 180"/>
                <a:gd name="f3" fmla="val w"/>
                <a:gd name="f4" fmla="val h"/>
                <a:gd name="f5" fmla="val 0"/>
                <a:gd name="f6" fmla="val 4"/>
                <a:gd name="f7" fmla="val 5"/>
                <a:gd name="f8" fmla="val 3"/>
                <a:gd name="f9" fmla="val 2"/>
                <a:gd name="f10" fmla="val 1"/>
                <a:gd name="f11" fmla="+- 0 0 -90"/>
                <a:gd name="f12" fmla="*/ f3 1 4"/>
                <a:gd name="f13" fmla="*/ f4 1 5"/>
                <a:gd name="f14" fmla="val f5"/>
                <a:gd name="f15" fmla="val f6"/>
                <a:gd name="f16" fmla="val f7"/>
                <a:gd name="f17" fmla="*/ f11 f0 1"/>
                <a:gd name="f18" fmla="+- f16 0 f14"/>
                <a:gd name="f19" fmla="+- f15 0 f14"/>
                <a:gd name="f20" fmla="*/ f17 1 f2"/>
                <a:gd name="f21" fmla="*/ f18 1 5"/>
                <a:gd name="f22" fmla="*/ f19 1 4"/>
                <a:gd name="f23" fmla="*/ 4 f19 1"/>
                <a:gd name="f24" fmla="*/ 3 f18 1"/>
                <a:gd name="f25" fmla="*/ 2 f19 1"/>
                <a:gd name="f26" fmla="*/ 5 f18 1"/>
                <a:gd name="f27" fmla="*/ 0 f18 1"/>
                <a:gd name="f28" fmla="+- f20 0 f1"/>
                <a:gd name="f29" fmla="*/ f23 1 4"/>
                <a:gd name="f30" fmla="*/ f24 1 5"/>
                <a:gd name="f31" fmla="*/ f25 1 4"/>
                <a:gd name="f32" fmla="*/ f26 1 5"/>
                <a:gd name="f33" fmla="*/ f27 1 5"/>
                <a:gd name="f34" fmla="*/ 0 1 f22"/>
                <a:gd name="f35" fmla="*/ f15 1 f22"/>
                <a:gd name="f36" fmla="*/ 0 1 f21"/>
                <a:gd name="f37" fmla="*/ f16 1 f21"/>
                <a:gd name="f38" fmla="*/ f29 1 f22"/>
                <a:gd name="f39" fmla="*/ f30 1 f21"/>
                <a:gd name="f40" fmla="*/ f31 1 f22"/>
                <a:gd name="f41" fmla="*/ f32 1 f21"/>
                <a:gd name="f42" fmla="*/ f33 1 f21"/>
                <a:gd name="f43" fmla="*/ f34 f12 1"/>
                <a:gd name="f44" fmla="*/ f35 f12 1"/>
                <a:gd name="f45" fmla="*/ f37 f13 1"/>
                <a:gd name="f46" fmla="*/ f36 f13 1"/>
                <a:gd name="f47" fmla="*/ f38 f12 1"/>
                <a:gd name="f48" fmla="*/ f39 f13 1"/>
                <a:gd name="f49" fmla="*/ f40 f12 1"/>
                <a:gd name="f50" fmla="*/ f41 f13 1"/>
                <a:gd name="f51" fmla="*/ f42 f13 1"/>
              </a:gdLst>
              <a:ahLst/>
              <a:cxnLst>
                <a:cxn ang="3cd4">
                  <a:pos x="hc" y="t"/>
                </a:cxn>
                <a:cxn ang="0">
                  <a:pos x="r" y="vc"/>
                </a:cxn>
                <a:cxn ang="cd4">
                  <a:pos x="hc" y="b"/>
                </a:cxn>
                <a:cxn ang="cd2">
                  <a:pos x="l" y="vc"/>
                </a:cxn>
                <a:cxn ang="f28">
                  <a:pos x="f47" y="f48"/>
                </a:cxn>
                <a:cxn ang="f28">
                  <a:pos x="f49" y="f50"/>
                </a:cxn>
                <a:cxn ang="f28">
                  <a:pos x="f49" y="f51"/>
                </a:cxn>
                <a:cxn ang="f28">
                  <a:pos x="f47" y="f48"/>
                </a:cxn>
              </a:cxnLst>
              <a:rect l="f43" t="f46" r="f44" b="f45"/>
              <a:pathLst>
                <a:path w="4" h="5">
                  <a:moveTo>
                    <a:pt x="f6" y="f8"/>
                  </a:moveTo>
                  <a:cubicBezTo>
                    <a:pt x="f6" y="f6"/>
                    <a:pt x="f8" y="f7"/>
                    <a:pt x="f9" y="f7"/>
                  </a:cubicBezTo>
                  <a:cubicBezTo>
                    <a:pt x="f5" y="f6"/>
                    <a:pt x="f10" y="f9"/>
                    <a:pt x="f9" y="f5"/>
                  </a:cubicBezTo>
                  <a:cubicBezTo>
                    <a:pt x="f8" y="f10"/>
                    <a:pt x="f8" y="f9"/>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8">
              <a:extLst>
                <a:ext uri="{FF2B5EF4-FFF2-40B4-BE49-F238E27FC236}">
                  <a16:creationId xmlns:a16="http://schemas.microsoft.com/office/drawing/2014/main" id="{077611A4-C965-7584-5D2F-E5E9AE581C40}"/>
                </a:ext>
              </a:extLst>
            </p:cNvPr>
            <p:cNvSpPr/>
            <p:nvPr/>
          </p:nvSpPr>
          <p:spPr>
            <a:xfrm>
              <a:off x="4525959" y="2881310"/>
              <a:ext cx="6345" cy="15873"/>
            </a:xfrm>
            <a:custGeom>
              <a:avLst/>
              <a:gdLst>
                <a:gd name="f0" fmla="val 10800000"/>
                <a:gd name="f1" fmla="val 5400000"/>
                <a:gd name="f2" fmla="val 180"/>
                <a:gd name="f3" fmla="val w"/>
                <a:gd name="f4" fmla="val h"/>
                <a:gd name="f5" fmla="val 0"/>
                <a:gd name="f6" fmla="val 2"/>
                <a:gd name="f7" fmla="val 4"/>
                <a:gd name="f8" fmla="val 1"/>
                <a:gd name="f9" fmla="val 3"/>
                <a:gd name="f10" fmla="+- 0 0 -90"/>
                <a:gd name="f11" fmla="*/ f3 1 2"/>
                <a:gd name="f12" fmla="*/ f4 1 4"/>
                <a:gd name="f13" fmla="val f5"/>
                <a:gd name="f14" fmla="val f6"/>
                <a:gd name="f15" fmla="val f7"/>
                <a:gd name="f16" fmla="*/ f10 f0 1"/>
                <a:gd name="f17" fmla="+- f15 0 f13"/>
                <a:gd name="f18" fmla="+- f14 0 f13"/>
                <a:gd name="f19" fmla="*/ f16 1 f2"/>
                <a:gd name="f20" fmla="*/ f17 1 4"/>
                <a:gd name="f21" fmla="*/ f18 1 2"/>
                <a:gd name="f22" fmla="*/ 1 f18 1"/>
                <a:gd name="f23" fmla="*/ 0 f17 1"/>
                <a:gd name="f24" fmla="*/ 2 f18 1"/>
                <a:gd name="f25" fmla="*/ 3 f17 1"/>
                <a:gd name="f26" fmla="*/ 0 f18 1"/>
                <a:gd name="f27" fmla="*/ 2 f17 1"/>
                <a:gd name="f28" fmla="+- f19 0 f1"/>
                <a:gd name="f29" fmla="*/ f22 1 2"/>
                <a:gd name="f30" fmla="*/ f23 1 4"/>
                <a:gd name="f31" fmla="*/ f24 1 2"/>
                <a:gd name="f32" fmla="*/ f25 1 4"/>
                <a:gd name="f33" fmla="*/ f26 1 2"/>
                <a:gd name="f34" fmla="*/ f27 1 4"/>
                <a:gd name="f35" fmla="*/ 0 1 f21"/>
                <a:gd name="f36" fmla="*/ f14 1 f21"/>
                <a:gd name="f37" fmla="*/ 0 1 f20"/>
                <a:gd name="f38" fmla="*/ f15 1 f20"/>
                <a:gd name="f39" fmla="*/ f29 1 f21"/>
                <a:gd name="f40" fmla="*/ f30 1 f20"/>
                <a:gd name="f41" fmla="*/ f31 1 f21"/>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2" h="4">
                  <a:moveTo>
                    <a:pt x="f8" y="f5"/>
                  </a:moveTo>
                  <a:cubicBezTo>
                    <a:pt x="f6" y="f8"/>
                    <a:pt x="f6" y="f6"/>
                    <a:pt x="f6" y="f9"/>
                  </a:cubicBezTo>
                  <a:cubicBezTo>
                    <a:pt x="f8" y="f7"/>
                    <a:pt x="f5" y="f9"/>
                    <a:pt x="f5" y="f6"/>
                  </a:cubicBezTo>
                  <a:cubicBezTo>
                    <a:pt x="f5" y="f8"/>
                    <a:pt x="f8" y="f8"/>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Google Shape;840;p60">
            <a:extLst>
              <a:ext uri="{FF2B5EF4-FFF2-40B4-BE49-F238E27FC236}">
                <a16:creationId xmlns:a16="http://schemas.microsoft.com/office/drawing/2014/main" id="{1DDE19DE-D17C-A8FC-97BC-84624059F83B}"/>
              </a:ext>
            </a:extLst>
          </p:cNvPr>
          <p:cNvSpPr/>
          <p:nvPr/>
        </p:nvSpPr>
        <p:spPr>
          <a:xfrm>
            <a:off x="3417295" y="1470976"/>
            <a:ext cx="892801" cy="17252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65A32E"/>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841;p60">
            <a:extLst>
              <a:ext uri="{FF2B5EF4-FFF2-40B4-BE49-F238E27FC236}">
                <a16:creationId xmlns:a16="http://schemas.microsoft.com/office/drawing/2014/main" id="{261D64D4-BEF1-C960-27BD-1DBB2EABAF14}"/>
              </a:ext>
            </a:extLst>
          </p:cNvPr>
          <p:cNvSpPr/>
          <p:nvPr/>
        </p:nvSpPr>
        <p:spPr>
          <a:xfrm>
            <a:off x="4841400" y="1470976"/>
            <a:ext cx="892801" cy="17252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65A32E"/>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842;p60">
            <a:extLst>
              <a:ext uri="{FF2B5EF4-FFF2-40B4-BE49-F238E27FC236}">
                <a16:creationId xmlns:a16="http://schemas.microsoft.com/office/drawing/2014/main" id="{D9C2009A-07BF-6679-858F-11036C7EB387}"/>
              </a:ext>
            </a:extLst>
          </p:cNvPr>
          <p:cNvSpPr txBox="1">
            <a:spLocks noGrp="1"/>
          </p:cNvSpPr>
          <p:nvPr>
            <p:ph type="subTitle" idx="4294967295"/>
          </p:nvPr>
        </p:nvSpPr>
        <p:spPr>
          <a:xfrm>
            <a:off x="6112773" y="2302148"/>
            <a:ext cx="1986296" cy="978298"/>
          </a:xfrm>
        </p:spPr>
        <p:txBody>
          <a:bodyPr/>
          <a:lstStyle/>
          <a:p>
            <a:pPr marL="0" lvl="0" indent="0" algn="r">
              <a:buNone/>
            </a:pPr>
            <a:r>
              <a:rPr lang="en-US"/>
              <a:t>Neptune is the fourth-largest planet by diameter in the Solar System </a:t>
            </a:r>
          </a:p>
        </p:txBody>
      </p:sp>
      <p:sp>
        <p:nvSpPr>
          <p:cNvPr id="5" name="Google Shape;843;p60">
            <a:extLst>
              <a:ext uri="{FF2B5EF4-FFF2-40B4-BE49-F238E27FC236}">
                <a16:creationId xmlns:a16="http://schemas.microsoft.com/office/drawing/2014/main" id="{386CC5AC-45C3-B234-FC5D-0FBFC81A69BF}"/>
              </a:ext>
            </a:extLst>
          </p:cNvPr>
          <p:cNvSpPr/>
          <p:nvPr/>
        </p:nvSpPr>
        <p:spPr>
          <a:xfrm>
            <a:off x="4841400" y="2982717"/>
            <a:ext cx="892801" cy="206398"/>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44;p60">
            <a:extLst>
              <a:ext uri="{FF2B5EF4-FFF2-40B4-BE49-F238E27FC236}">
                <a16:creationId xmlns:a16="http://schemas.microsoft.com/office/drawing/2014/main" id="{D651BA26-88C0-64D0-B475-6BF6D3CFBC9D}"/>
              </a:ext>
            </a:extLst>
          </p:cNvPr>
          <p:cNvSpPr/>
          <p:nvPr/>
        </p:nvSpPr>
        <p:spPr>
          <a:xfrm>
            <a:off x="3417295" y="1723872"/>
            <a:ext cx="892801" cy="147240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845;p60">
            <a:extLst>
              <a:ext uri="{FF2B5EF4-FFF2-40B4-BE49-F238E27FC236}">
                <a16:creationId xmlns:a16="http://schemas.microsoft.com/office/drawing/2014/main" id="{D3E71586-B973-B54B-5062-B4C024117375}"/>
              </a:ext>
            </a:extLst>
          </p:cNvPr>
          <p:cNvSpPr txBox="1">
            <a:spLocks noGrp="1"/>
          </p:cNvSpPr>
          <p:nvPr>
            <p:ph type="title"/>
          </p:nvPr>
        </p:nvSpPr>
        <p:spPr/>
        <p:txBody>
          <a:bodyPr/>
          <a:lstStyle/>
          <a:p>
            <a:pPr lvl="0"/>
            <a:r>
              <a:rPr lang="en-US">
                <a:solidFill>
                  <a:srgbClr val="00B050"/>
                </a:solidFill>
              </a:rPr>
              <a:t>SOURCE OF VITAMIN C IN A LEMON</a:t>
            </a:r>
          </a:p>
        </p:txBody>
      </p:sp>
      <p:sp>
        <p:nvSpPr>
          <p:cNvPr id="8" name="Google Shape;846;p60">
            <a:extLst>
              <a:ext uri="{FF2B5EF4-FFF2-40B4-BE49-F238E27FC236}">
                <a16:creationId xmlns:a16="http://schemas.microsoft.com/office/drawing/2014/main" id="{676FB3D4-6485-BCEC-E436-E20FCAFA4635}"/>
              </a:ext>
            </a:extLst>
          </p:cNvPr>
          <p:cNvSpPr txBox="1">
            <a:spLocks noGrp="1"/>
          </p:cNvSpPr>
          <p:nvPr>
            <p:ph type="subTitle" idx="4294967295"/>
          </p:nvPr>
        </p:nvSpPr>
        <p:spPr>
          <a:xfrm>
            <a:off x="1048926" y="1811225"/>
            <a:ext cx="1986296" cy="376202"/>
          </a:xfrm>
        </p:spPr>
        <p:txBody>
          <a:bodyPr/>
          <a:lstStyle/>
          <a:p>
            <a:pPr marL="0" lvl="0" indent="0">
              <a:buNone/>
            </a:pPr>
            <a:r>
              <a:rPr lang="en-US" sz="2200" b="1">
                <a:solidFill>
                  <a:srgbClr val="65A32E"/>
                </a:solidFill>
                <a:latin typeface="Alata"/>
              </a:rPr>
              <a:t>LEMON</a:t>
            </a:r>
          </a:p>
        </p:txBody>
      </p:sp>
      <p:sp>
        <p:nvSpPr>
          <p:cNvPr id="9" name="Google Shape;847;p60">
            <a:extLst>
              <a:ext uri="{FF2B5EF4-FFF2-40B4-BE49-F238E27FC236}">
                <a16:creationId xmlns:a16="http://schemas.microsoft.com/office/drawing/2014/main" id="{C18694C1-6E57-8B22-7B82-B53B3CBA2893}"/>
              </a:ext>
            </a:extLst>
          </p:cNvPr>
          <p:cNvSpPr txBox="1">
            <a:spLocks noGrp="1"/>
          </p:cNvSpPr>
          <p:nvPr>
            <p:ph type="subTitle" idx="4294967295"/>
          </p:nvPr>
        </p:nvSpPr>
        <p:spPr>
          <a:xfrm>
            <a:off x="1048972" y="2302148"/>
            <a:ext cx="1986296" cy="978298"/>
          </a:xfrm>
        </p:spPr>
        <p:txBody>
          <a:bodyPr/>
          <a:lstStyle/>
          <a:p>
            <a:pPr marL="0" lvl="0" indent="0">
              <a:buNone/>
            </a:pPr>
            <a:r>
              <a:rPr lang="en-US"/>
              <a:t>Mercury is the closest planet to the Sun and the smallest in the Solar System</a:t>
            </a:r>
          </a:p>
        </p:txBody>
      </p:sp>
      <p:sp>
        <p:nvSpPr>
          <p:cNvPr id="10" name="Google Shape;848;p60">
            <a:extLst>
              <a:ext uri="{FF2B5EF4-FFF2-40B4-BE49-F238E27FC236}">
                <a16:creationId xmlns:a16="http://schemas.microsoft.com/office/drawing/2014/main" id="{D295A983-D842-887F-961F-6D495E1469D0}"/>
              </a:ext>
            </a:extLst>
          </p:cNvPr>
          <p:cNvSpPr txBox="1">
            <a:spLocks noGrp="1"/>
          </p:cNvSpPr>
          <p:nvPr>
            <p:ph type="subTitle" idx="4294967295"/>
          </p:nvPr>
        </p:nvSpPr>
        <p:spPr>
          <a:xfrm>
            <a:off x="6000136" y="1811225"/>
            <a:ext cx="2095239" cy="376202"/>
          </a:xfrm>
        </p:spPr>
        <p:txBody>
          <a:bodyPr/>
          <a:lstStyle/>
          <a:p>
            <a:pPr marL="0" lvl="0" indent="0" algn="r">
              <a:buNone/>
            </a:pPr>
            <a:r>
              <a:rPr lang="en-US" sz="2200" b="1" dirty="0">
                <a:solidFill>
                  <a:srgbClr val="65A32E"/>
                </a:solidFill>
                <a:latin typeface="Alata"/>
              </a:rPr>
              <a:t>LEMON JUICE</a:t>
            </a:r>
          </a:p>
        </p:txBody>
      </p:sp>
      <p:sp>
        <p:nvSpPr>
          <p:cNvPr id="11" name="Google Shape;849;p60">
            <a:extLst>
              <a:ext uri="{FF2B5EF4-FFF2-40B4-BE49-F238E27FC236}">
                <a16:creationId xmlns:a16="http://schemas.microsoft.com/office/drawing/2014/main" id="{935C6077-C64B-653A-8F59-CBD471F4D87E}"/>
              </a:ext>
            </a:extLst>
          </p:cNvPr>
          <p:cNvSpPr/>
          <p:nvPr/>
        </p:nvSpPr>
        <p:spPr>
          <a:xfrm>
            <a:off x="3417295" y="3304175"/>
            <a:ext cx="892801" cy="892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850;p60">
            <a:extLst>
              <a:ext uri="{FF2B5EF4-FFF2-40B4-BE49-F238E27FC236}">
                <a16:creationId xmlns:a16="http://schemas.microsoft.com/office/drawing/2014/main" id="{53E3FBD1-4366-D9B9-7B35-83993CF67F77}"/>
              </a:ext>
            </a:extLst>
          </p:cNvPr>
          <p:cNvSpPr/>
          <p:nvPr/>
        </p:nvSpPr>
        <p:spPr>
          <a:xfrm>
            <a:off x="4841400" y="3304175"/>
            <a:ext cx="892801" cy="892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86;p60">
            <a:extLst>
              <a:ext uri="{FF2B5EF4-FFF2-40B4-BE49-F238E27FC236}">
                <a16:creationId xmlns:a16="http://schemas.microsoft.com/office/drawing/2014/main" id="{AF385E1A-950C-2B43-7386-16ACAF676780}"/>
              </a:ext>
            </a:extLst>
          </p:cNvPr>
          <p:cNvSpPr/>
          <p:nvPr/>
        </p:nvSpPr>
        <p:spPr>
          <a:xfrm flipH="1">
            <a:off x="3147858" y="1260372"/>
            <a:ext cx="695099" cy="463500"/>
          </a:xfrm>
          <a:custGeom>
            <a:avLst>
              <a:gd name="f0" fmla="val 6300"/>
              <a:gd name="f1" fmla="val 2430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FEE4B"/>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FFFF"/>
                </a:solidFill>
                <a:uFillTx/>
                <a:latin typeface="Alata"/>
                <a:ea typeface="Alata"/>
                <a:cs typeface="Alata"/>
              </a:rPr>
              <a:t>89%</a:t>
            </a:r>
          </a:p>
        </p:txBody>
      </p:sp>
      <p:sp>
        <p:nvSpPr>
          <p:cNvPr id="14" name="Google Shape;887;p60">
            <a:extLst>
              <a:ext uri="{FF2B5EF4-FFF2-40B4-BE49-F238E27FC236}">
                <a16:creationId xmlns:a16="http://schemas.microsoft.com/office/drawing/2014/main" id="{BF9E0D4F-F46F-2844-034F-26C862E02416}"/>
              </a:ext>
            </a:extLst>
          </p:cNvPr>
          <p:cNvSpPr/>
          <p:nvPr/>
        </p:nvSpPr>
        <p:spPr>
          <a:xfrm>
            <a:off x="5305037" y="2459333"/>
            <a:ext cx="695099" cy="463500"/>
          </a:xfrm>
          <a:custGeom>
            <a:avLst>
              <a:gd name="f0" fmla="val 6300"/>
              <a:gd name="f1" fmla="val 2430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FEE4B"/>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FFFF"/>
                </a:solidFill>
                <a:uFillTx/>
                <a:latin typeface="Alata"/>
                <a:ea typeface="Alata"/>
                <a:cs typeface="Alata"/>
              </a:rPr>
              <a:t>11%</a:t>
            </a:r>
          </a:p>
        </p:txBody>
      </p:sp>
      <p:sp>
        <p:nvSpPr>
          <p:cNvPr id="15" name="Freeform 5">
            <a:extLst>
              <a:ext uri="{FF2B5EF4-FFF2-40B4-BE49-F238E27FC236}">
                <a16:creationId xmlns:a16="http://schemas.microsoft.com/office/drawing/2014/main" id="{DCF34AE9-485D-2119-8F54-C181A407396D}"/>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5">
            <a:extLst>
              <a:ext uri="{FF2B5EF4-FFF2-40B4-BE49-F238E27FC236}">
                <a16:creationId xmlns:a16="http://schemas.microsoft.com/office/drawing/2014/main" id="{00B08797-9601-080D-AFDF-95F67CA827A7}"/>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Google Shape;900;p62">
            <a:extLst>
              <a:ext uri="{FF2B5EF4-FFF2-40B4-BE49-F238E27FC236}">
                <a16:creationId xmlns:a16="http://schemas.microsoft.com/office/drawing/2014/main" id="{A14D688F-AC97-871E-A8ED-C79E3D026961}"/>
              </a:ext>
            </a:extLst>
          </p:cNvPr>
          <p:cNvSpPr txBox="1">
            <a:spLocks noGrp="1"/>
          </p:cNvSpPr>
          <p:nvPr>
            <p:ph type="title"/>
          </p:nvPr>
        </p:nvSpPr>
        <p:spPr/>
        <p:txBody>
          <a:bodyPr/>
          <a:lstStyle/>
          <a:p>
            <a:pPr lvl="0"/>
            <a:r>
              <a:rPr lang="en-US"/>
              <a:t>YOU CAN USE THIS GRAPH</a:t>
            </a:r>
          </a:p>
        </p:txBody>
      </p:sp>
      <p:sp>
        <p:nvSpPr>
          <p:cNvPr id="3" name="Google Shape;901;p62">
            <a:extLst>
              <a:ext uri="{FF2B5EF4-FFF2-40B4-BE49-F238E27FC236}">
                <a16:creationId xmlns:a16="http://schemas.microsoft.com/office/drawing/2014/main" id="{3D0DDF0E-E207-C3C5-F53C-EDF1A4BEA131}"/>
              </a:ext>
            </a:extLst>
          </p:cNvPr>
          <p:cNvSpPr txBox="1"/>
          <p:nvPr/>
        </p:nvSpPr>
        <p:spPr>
          <a:xfrm>
            <a:off x="1061874" y="1585039"/>
            <a:ext cx="2206502"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VENUS</a:t>
            </a:r>
          </a:p>
        </p:txBody>
      </p:sp>
      <p:sp>
        <p:nvSpPr>
          <p:cNvPr id="4" name="Google Shape;902;p62">
            <a:extLst>
              <a:ext uri="{FF2B5EF4-FFF2-40B4-BE49-F238E27FC236}">
                <a16:creationId xmlns:a16="http://schemas.microsoft.com/office/drawing/2014/main" id="{8010EEFF-E254-5060-449D-8B672D6AE7A4}"/>
              </a:ext>
            </a:extLst>
          </p:cNvPr>
          <p:cNvSpPr txBox="1"/>
          <p:nvPr/>
        </p:nvSpPr>
        <p:spPr>
          <a:xfrm>
            <a:off x="1061874" y="1964615"/>
            <a:ext cx="2206502" cy="572697"/>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Venus is the second planet from the Sun</a:t>
            </a:r>
          </a:p>
        </p:txBody>
      </p:sp>
      <p:sp>
        <p:nvSpPr>
          <p:cNvPr id="5" name="Google Shape;903;p62">
            <a:extLst>
              <a:ext uri="{FF2B5EF4-FFF2-40B4-BE49-F238E27FC236}">
                <a16:creationId xmlns:a16="http://schemas.microsoft.com/office/drawing/2014/main" id="{4122067B-9B01-6FD1-D624-8252BDAAF16F}"/>
              </a:ext>
            </a:extLst>
          </p:cNvPr>
          <p:cNvSpPr txBox="1"/>
          <p:nvPr/>
        </p:nvSpPr>
        <p:spPr>
          <a:xfrm>
            <a:off x="5875623" y="1585039"/>
            <a:ext cx="2206502" cy="362102"/>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MARS</a:t>
            </a:r>
          </a:p>
        </p:txBody>
      </p:sp>
      <p:sp>
        <p:nvSpPr>
          <p:cNvPr id="6" name="Google Shape;904;p62">
            <a:extLst>
              <a:ext uri="{FF2B5EF4-FFF2-40B4-BE49-F238E27FC236}">
                <a16:creationId xmlns:a16="http://schemas.microsoft.com/office/drawing/2014/main" id="{32540F82-42F9-00A1-2293-EFCD1C65449E}"/>
              </a:ext>
            </a:extLst>
          </p:cNvPr>
          <p:cNvSpPr txBox="1"/>
          <p:nvPr/>
        </p:nvSpPr>
        <p:spPr>
          <a:xfrm>
            <a:off x="5875623" y="1964615"/>
            <a:ext cx="2206502" cy="5726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Despite being red, Mars is cold</a:t>
            </a:r>
          </a:p>
        </p:txBody>
      </p:sp>
      <p:sp>
        <p:nvSpPr>
          <p:cNvPr id="7" name="Google Shape;905;p62">
            <a:extLst>
              <a:ext uri="{FF2B5EF4-FFF2-40B4-BE49-F238E27FC236}">
                <a16:creationId xmlns:a16="http://schemas.microsoft.com/office/drawing/2014/main" id="{28514C5C-E730-B298-E015-5D2BDD8A6487}"/>
              </a:ext>
            </a:extLst>
          </p:cNvPr>
          <p:cNvSpPr txBox="1"/>
          <p:nvPr/>
        </p:nvSpPr>
        <p:spPr>
          <a:xfrm>
            <a:off x="1061874" y="2929152"/>
            <a:ext cx="2206502"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MERCURY</a:t>
            </a:r>
          </a:p>
        </p:txBody>
      </p:sp>
      <p:sp>
        <p:nvSpPr>
          <p:cNvPr id="8" name="Google Shape;906;p62">
            <a:extLst>
              <a:ext uri="{FF2B5EF4-FFF2-40B4-BE49-F238E27FC236}">
                <a16:creationId xmlns:a16="http://schemas.microsoft.com/office/drawing/2014/main" id="{F18562FB-E58E-C6B2-15C3-7B273384F73A}"/>
              </a:ext>
            </a:extLst>
          </p:cNvPr>
          <p:cNvSpPr txBox="1"/>
          <p:nvPr/>
        </p:nvSpPr>
        <p:spPr>
          <a:xfrm>
            <a:off x="1061874" y="3308802"/>
            <a:ext cx="2206502" cy="572697"/>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Mercury is the closest planet to the Sun</a:t>
            </a:r>
          </a:p>
        </p:txBody>
      </p:sp>
      <p:sp>
        <p:nvSpPr>
          <p:cNvPr id="9" name="Google Shape;907;p62">
            <a:extLst>
              <a:ext uri="{FF2B5EF4-FFF2-40B4-BE49-F238E27FC236}">
                <a16:creationId xmlns:a16="http://schemas.microsoft.com/office/drawing/2014/main" id="{794554B9-03B1-4DFE-EA43-A3686492FE3F}"/>
              </a:ext>
            </a:extLst>
          </p:cNvPr>
          <p:cNvSpPr txBox="1"/>
          <p:nvPr/>
        </p:nvSpPr>
        <p:spPr>
          <a:xfrm>
            <a:off x="5875623" y="2929152"/>
            <a:ext cx="2206502" cy="362102"/>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SATURN</a:t>
            </a:r>
          </a:p>
        </p:txBody>
      </p:sp>
      <p:sp>
        <p:nvSpPr>
          <p:cNvPr id="10" name="Google Shape;908;p62">
            <a:extLst>
              <a:ext uri="{FF2B5EF4-FFF2-40B4-BE49-F238E27FC236}">
                <a16:creationId xmlns:a16="http://schemas.microsoft.com/office/drawing/2014/main" id="{100C2C1B-FA5E-5ECF-99CF-FB7469B0B266}"/>
              </a:ext>
            </a:extLst>
          </p:cNvPr>
          <p:cNvSpPr txBox="1"/>
          <p:nvPr/>
        </p:nvSpPr>
        <p:spPr>
          <a:xfrm>
            <a:off x="5875623" y="3308802"/>
            <a:ext cx="2206502" cy="5726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Saturn is composed of hydrogen and helium</a:t>
            </a:r>
          </a:p>
        </p:txBody>
      </p:sp>
      <p:sp>
        <p:nvSpPr>
          <p:cNvPr id="11" name="Google Shape;909;p62">
            <a:extLst>
              <a:ext uri="{FF2B5EF4-FFF2-40B4-BE49-F238E27FC236}">
                <a16:creationId xmlns:a16="http://schemas.microsoft.com/office/drawing/2014/main" id="{E81FD615-A159-863D-B775-C5353542670A}"/>
              </a:ext>
            </a:extLst>
          </p:cNvPr>
          <p:cNvSpPr txBox="1">
            <a:spLocks noGrp="1"/>
          </p:cNvSpPr>
          <p:nvPr>
            <p:ph type="subTitle" idx="4294967295"/>
          </p:nvPr>
        </p:nvSpPr>
        <p:spPr>
          <a:xfrm>
            <a:off x="862498" y="4070149"/>
            <a:ext cx="7160099" cy="362102"/>
          </a:xfrm>
        </p:spPr>
        <p:txBody>
          <a:bodyPr anchor="ctr" anchorCtr="1"/>
          <a:lstStyle/>
          <a:p>
            <a:pPr marL="0" lvl="0" indent="0" algn="ctr">
              <a:buNone/>
            </a:pPr>
            <a:r>
              <a:rPr lang="en-US" sz="1000"/>
              <a:t>Follow the link in the graph to modify its data and then paste the new one here. </a:t>
            </a:r>
            <a:r>
              <a:rPr lang="en-US" sz="1000" b="1">
                <a:hlinkClick r:id="rId3"/>
              </a:rPr>
              <a:t>For more info, click here</a:t>
            </a:r>
            <a:endParaRPr lang="en-US" sz="1000" b="1"/>
          </a:p>
        </p:txBody>
      </p:sp>
      <p:sp>
        <p:nvSpPr>
          <p:cNvPr id="12" name="Google Shape;911;p62">
            <a:extLst>
              <a:ext uri="{FF2B5EF4-FFF2-40B4-BE49-F238E27FC236}">
                <a16:creationId xmlns:a16="http://schemas.microsoft.com/office/drawing/2014/main" id="{BBE613C1-2210-6855-6FF7-58FBFC9E8BB6}"/>
              </a:ext>
            </a:extLst>
          </p:cNvPr>
          <p:cNvSpPr/>
          <p:nvPr/>
        </p:nvSpPr>
        <p:spPr>
          <a:xfrm>
            <a:off x="721351" y="1373191"/>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7571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912;p62">
            <a:extLst>
              <a:ext uri="{FF2B5EF4-FFF2-40B4-BE49-F238E27FC236}">
                <a16:creationId xmlns:a16="http://schemas.microsoft.com/office/drawing/2014/main" id="{662E8714-5922-D3AB-AEA9-CBE2F13BCDE4}"/>
              </a:ext>
            </a:extLst>
          </p:cNvPr>
          <p:cNvSpPr/>
          <p:nvPr/>
        </p:nvSpPr>
        <p:spPr>
          <a:xfrm>
            <a:off x="721351" y="2737046"/>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13;p62">
            <a:extLst>
              <a:ext uri="{FF2B5EF4-FFF2-40B4-BE49-F238E27FC236}">
                <a16:creationId xmlns:a16="http://schemas.microsoft.com/office/drawing/2014/main" id="{17BD0FAC-E2C0-732B-FD8A-09A257D27EC1}"/>
              </a:ext>
            </a:extLst>
          </p:cNvPr>
          <p:cNvSpPr/>
          <p:nvPr/>
        </p:nvSpPr>
        <p:spPr>
          <a:xfrm>
            <a:off x="8195849" y="1373191"/>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914;p62">
            <a:extLst>
              <a:ext uri="{FF2B5EF4-FFF2-40B4-BE49-F238E27FC236}">
                <a16:creationId xmlns:a16="http://schemas.microsoft.com/office/drawing/2014/main" id="{F05CF179-2543-AA62-C076-083C18DAC888}"/>
              </a:ext>
            </a:extLst>
          </p:cNvPr>
          <p:cNvSpPr/>
          <p:nvPr/>
        </p:nvSpPr>
        <p:spPr>
          <a:xfrm>
            <a:off x="8195849" y="2737046"/>
            <a:ext cx="226798" cy="2267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15;p62">
            <a:extLst>
              <a:ext uri="{FF2B5EF4-FFF2-40B4-BE49-F238E27FC236}">
                <a16:creationId xmlns:a16="http://schemas.microsoft.com/office/drawing/2014/main" id="{D9E8F5A8-37D6-C741-BF5E-7AB320753332}"/>
              </a:ext>
            </a:extLst>
          </p:cNvPr>
          <p:cNvSpPr txBox="1"/>
          <p:nvPr/>
        </p:nvSpPr>
        <p:spPr>
          <a:xfrm>
            <a:off x="1061874" y="1216910"/>
            <a:ext cx="2206502"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20%</a:t>
            </a:r>
          </a:p>
        </p:txBody>
      </p:sp>
      <p:sp>
        <p:nvSpPr>
          <p:cNvPr id="17" name="Google Shape;916;p62">
            <a:extLst>
              <a:ext uri="{FF2B5EF4-FFF2-40B4-BE49-F238E27FC236}">
                <a16:creationId xmlns:a16="http://schemas.microsoft.com/office/drawing/2014/main" id="{C2489EDB-5BBF-BA35-A9E5-E3DB769CBABE}"/>
              </a:ext>
            </a:extLst>
          </p:cNvPr>
          <p:cNvSpPr txBox="1"/>
          <p:nvPr/>
        </p:nvSpPr>
        <p:spPr>
          <a:xfrm>
            <a:off x="5875623" y="1216910"/>
            <a:ext cx="2206502" cy="362102"/>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30%</a:t>
            </a:r>
          </a:p>
        </p:txBody>
      </p:sp>
      <p:sp>
        <p:nvSpPr>
          <p:cNvPr id="18" name="Google Shape;917;p62">
            <a:extLst>
              <a:ext uri="{FF2B5EF4-FFF2-40B4-BE49-F238E27FC236}">
                <a16:creationId xmlns:a16="http://schemas.microsoft.com/office/drawing/2014/main" id="{8C459961-8C57-3DC7-960F-4AAD5835A443}"/>
              </a:ext>
            </a:extLst>
          </p:cNvPr>
          <p:cNvSpPr txBox="1"/>
          <p:nvPr/>
        </p:nvSpPr>
        <p:spPr>
          <a:xfrm>
            <a:off x="1061874" y="2561024"/>
            <a:ext cx="2206502" cy="3621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35%</a:t>
            </a:r>
          </a:p>
        </p:txBody>
      </p:sp>
      <p:sp>
        <p:nvSpPr>
          <p:cNvPr id="19" name="Google Shape;918;p62">
            <a:extLst>
              <a:ext uri="{FF2B5EF4-FFF2-40B4-BE49-F238E27FC236}">
                <a16:creationId xmlns:a16="http://schemas.microsoft.com/office/drawing/2014/main" id="{3FDC88C0-1065-1CCE-59BB-39CBA2540E05}"/>
              </a:ext>
            </a:extLst>
          </p:cNvPr>
          <p:cNvSpPr txBox="1"/>
          <p:nvPr/>
        </p:nvSpPr>
        <p:spPr>
          <a:xfrm>
            <a:off x="5875623" y="2561024"/>
            <a:ext cx="2206502" cy="362102"/>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15%</a:t>
            </a:r>
          </a:p>
        </p:txBody>
      </p:sp>
      <p:grpSp>
        <p:nvGrpSpPr>
          <p:cNvPr id="20" name="Grupo 10">
            <a:extLst>
              <a:ext uri="{FF2B5EF4-FFF2-40B4-BE49-F238E27FC236}">
                <a16:creationId xmlns:a16="http://schemas.microsoft.com/office/drawing/2014/main" id="{B38F25B6-4839-BCF2-EC9A-2E9D0912BAD1}"/>
              </a:ext>
            </a:extLst>
          </p:cNvPr>
          <p:cNvGrpSpPr/>
          <p:nvPr/>
        </p:nvGrpSpPr>
        <p:grpSpPr>
          <a:xfrm>
            <a:off x="3670301" y="1574797"/>
            <a:ext cx="2057400" cy="2354259"/>
            <a:chOff x="3670301" y="1574797"/>
            <a:chExt cx="2057400" cy="2354259"/>
          </a:xfrm>
        </p:grpSpPr>
        <p:sp>
          <p:nvSpPr>
            <p:cNvPr id="21" name="Freeform 5">
              <a:extLst>
                <a:ext uri="{FF2B5EF4-FFF2-40B4-BE49-F238E27FC236}">
                  <a16:creationId xmlns:a16="http://schemas.microsoft.com/office/drawing/2014/main" id="{A1E4F064-454F-F5A4-4D70-C0E71115DD5A}"/>
                </a:ext>
              </a:extLst>
            </p:cNvPr>
            <p:cNvSpPr/>
            <p:nvPr/>
          </p:nvSpPr>
          <p:spPr>
            <a:xfrm>
              <a:off x="3670301" y="1574797"/>
              <a:ext cx="1479554" cy="1593854"/>
            </a:xfrm>
            <a:custGeom>
              <a:avLst/>
              <a:gdLst>
                <a:gd name="f0" fmla="val 10800000"/>
                <a:gd name="f1" fmla="val 5400000"/>
                <a:gd name="f2" fmla="val 180"/>
                <a:gd name="f3" fmla="val w"/>
                <a:gd name="f4" fmla="val h"/>
                <a:gd name="f5" fmla="val 0"/>
                <a:gd name="f6" fmla="val 264"/>
                <a:gd name="f7" fmla="val 285"/>
                <a:gd name="f8" fmla="val 32"/>
                <a:gd name="f9" fmla="val 59"/>
                <a:gd name="f10" fmla="val 30"/>
                <a:gd name="f11" fmla="val 86"/>
                <a:gd name="f12" fmla="val 60"/>
                <a:gd name="f13" fmla="val 112"/>
                <a:gd name="f14" fmla="val 90"/>
                <a:gd name="f15" fmla="val 114"/>
                <a:gd name="f16" fmla="val 93"/>
                <a:gd name="f17" fmla="val 118"/>
                <a:gd name="f18" fmla="val 95"/>
                <a:gd name="f19" fmla="val 117"/>
                <a:gd name="f20" fmla="val 98"/>
                <a:gd name="f21" fmla="val 116"/>
                <a:gd name="f22" fmla="val 102"/>
                <a:gd name="f23" fmla="val 105"/>
                <a:gd name="f24" fmla="val 121"/>
                <a:gd name="f25" fmla="val 107"/>
                <a:gd name="f26" fmla="val 125"/>
                <a:gd name="f27" fmla="val 108"/>
                <a:gd name="f28" fmla="val 127"/>
                <a:gd name="f29" fmla="val 130"/>
                <a:gd name="f30" fmla="val 103"/>
                <a:gd name="f31" fmla="val 132"/>
                <a:gd name="f32" fmla="val 101"/>
                <a:gd name="f33" fmla="val 133"/>
                <a:gd name="f34" fmla="val 99"/>
                <a:gd name="f35" fmla="val 135"/>
                <a:gd name="f36" fmla="val 152"/>
                <a:gd name="f37" fmla="val 83"/>
                <a:gd name="f38" fmla="val 167"/>
                <a:gd name="f39" fmla="val 189"/>
                <a:gd name="f40" fmla="val 212"/>
                <a:gd name="f41" fmla="val 150"/>
                <a:gd name="f42" fmla="val 234"/>
                <a:gd name="f43" fmla="val 176"/>
                <a:gd name="f44" fmla="val 260"/>
                <a:gd name="f45" fmla="val 206"/>
                <a:gd name="f46" fmla="val 240"/>
                <a:gd name="f47" fmla="val 257"/>
                <a:gd name="f48" fmla="val 277"/>
                <a:gd name="f49" fmla="val 256"/>
                <a:gd name="f50" fmla="val 283"/>
                <a:gd name="f51" fmla="val 254"/>
                <a:gd name="f52" fmla="val 249"/>
                <a:gd name="f53" fmla="val 284"/>
                <a:gd name="f54" fmla="val 208"/>
                <a:gd name="f55" fmla="val 173"/>
                <a:gd name="f56" fmla="val 274"/>
                <a:gd name="f57" fmla="val 146"/>
                <a:gd name="f58" fmla="val 241"/>
                <a:gd name="f59" fmla="val 215"/>
                <a:gd name="f60" fmla="val 191"/>
                <a:gd name="f61" fmla="val 80"/>
                <a:gd name="f62" fmla="val 166"/>
                <a:gd name="f63" fmla="val 71"/>
                <a:gd name="f64" fmla="val 156"/>
                <a:gd name="f65" fmla="val 74"/>
                <a:gd name="f66" fmla="val 147"/>
                <a:gd name="f67" fmla="val 85"/>
                <a:gd name="f68" fmla="val 141"/>
                <a:gd name="f69" fmla="val 139"/>
                <a:gd name="f70" fmla="val 97"/>
                <a:gd name="f71" fmla="val 131"/>
                <a:gd name="f72" fmla="val 100"/>
                <a:gd name="f73" fmla="val 128"/>
                <a:gd name="f74" fmla="val 123"/>
                <a:gd name="f75" fmla="val 82"/>
                <a:gd name="f76" fmla="val 122"/>
                <a:gd name="f77" fmla="val 77"/>
                <a:gd name="f78" fmla="val 110"/>
                <a:gd name="f79" fmla="val 70"/>
                <a:gd name="f80" fmla="val 51"/>
                <a:gd name="f81" fmla="val 31"/>
                <a:gd name="f82" fmla="val 13"/>
                <a:gd name="f83" fmla="val 37"/>
                <a:gd name="f84" fmla="val 21"/>
                <a:gd name="f85" fmla="val 12"/>
                <a:gd name="f86" fmla="val 15"/>
                <a:gd name="f87" fmla="val 27"/>
                <a:gd name="f88" fmla="+- 0 0 -90"/>
                <a:gd name="f89" fmla="*/ f3 1 264"/>
                <a:gd name="f90" fmla="*/ f4 1 285"/>
                <a:gd name="f91" fmla="val f5"/>
                <a:gd name="f92" fmla="val f6"/>
                <a:gd name="f93" fmla="val f7"/>
                <a:gd name="f94" fmla="*/ f88 f0 1"/>
                <a:gd name="f95" fmla="+- f93 0 f91"/>
                <a:gd name="f96" fmla="+- f92 0 f91"/>
                <a:gd name="f97" fmla="*/ f94 1 f2"/>
                <a:gd name="f98" fmla="*/ f96 1 264"/>
                <a:gd name="f99" fmla="*/ f95 1 285"/>
                <a:gd name="f100" fmla="*/ 32 f96 1"/>
                <a:gd name="f101" fmla="*/ 0 f95 1"/>
                <a:gd name="f102" fmla="*/ 112 f96 1"/>
                <a:gd name="f103" fmla="*/ 90 f95 1"/>
                <a:gd name="f104" fmla="*/ 117 f96 1"/>
                <a:gd name="f105" fmla="*/ 98 f95 1"/>
                <a:gd name="f106" fmla="*/ 121 f96 1"/>
                <a:gd name="f107" fmla="*/ 107 f95 1"/>
                <a:gd name="f108" fmla="*/ 130 f96 1"/>
                <a:gd name="f109" fmla="*/ 103 f95 1"/>
                <a:gd name="f110" fmla="*/ 135 f96 1"/>
                <a:gd name="f111" fmla="*/ 167 f96 1"/>
                <a:gd name="f112" fmla="*/ 99 f95 1"/>
                <a:gd name="f113" fmla="*/ 234 f96 1"/>
                <a:gd name="f114" fmla="*/ 176 f95 1"/>
                <a:gd name="f115" fmla="*/ 257 f96 1"/>
                <a:gd name="f116" fmla="*/ 277 f95 1"/>
                <a:gd name="f117" fmla="*/ 249 f96 1"/>
                <a:gd name="f118" fmla="*/ 284 f95 1"/>
                <a:gd name="f119" fmla="*/ 146 f96 1"/>
                <a:gd name="f120" fmla="*/ 241 f95 1"/>
                <a:gd name="f121" fmla="*/ 80 f96 1"/>
                <a:gd name="f122" fmla="*/ 166 f95 1"/>
                <a:gd name="f123" fmla="*/ 85 f96 1"/>
                <a:gd name="f124" fmla="*/ 141 f95 1"/>
                <a:gd name="f125" fmla="*/ 97 f96 1"/>
                <a:gd name="f126" fmla="*/ 131 f95 1"/>
                <a:gd name="f127" fmla="*/ 95 f96 1"/>
                <a:gd name="f128" fmla="*/ 123 f95 1"/>
                <a:gd name="f129" fmla="*/ 70 f96 1"/>
                <a:gd name="f130" fmla="*/ 13 f96 1"/>
                <a:gd name="f131" fmla="*/ 37 f95 1"/>
                <a:gd name="f132" fmla="*/ 15 f96 1"/>
                <a:gd name="f133" fmla="+- f97 0 f1"/>
                <a:gd name="f134" fmla="*/ f100 1 264"/>
                <a:gd name="f135" fmla="*/ f101 1 285"/>
                <a:gd name="f136" fmla="*/ f102 1 264"/>
                <a:gd name="f137" fmla="*/ f103 1 285"/>
                <a:gd name="f138" fmla="*/ f104 1 264"/>
                <a:gd name="f139" fmla="*/ f105 1 285"/>
                <a:gd name="f140" fmla="*/ f106 1 264"/>
                <a:gd name="f141" fmla="*/ f107 1 285"/>
                <a:gd name="f142" fmla="*/ f108 1 264"/>
                <a:gd name="f143" fmla="*/ f109 1 285"/>
                <a:gd name="f144" fmla="*/ f110 1 264"/>
                <a:gd name="f145" fmla="*/ f111 1 264"/>
                <a:gd name="f146" fmla="*/ f112 1 285"/>
                <a:gd name="f147" fmla="*/ f113 1 264"/>
                <a:gd name="f148" fmla="*/ f114 1 285"/>
                <a:gd name="f149" fmla="*/ f115 1 264"/>
                <a:gd name="f150" fmla="*/ f116 1 285"/>
                <a:gd name="f151" fmla="*/ f117 1 264"/>
                <a:gd name="f152" fmla="*/ f118 1 285"/>
                <a:gd name="f153" fmla="*/ f119 1 264"/>
                <a:gd name="f154" fmla="*/ f120 1 285"/>
                <a:gd name="f155" fmla="*/ f121 1 264"/>
                <a:gd name="f156" fmla="*/ f122 1 285"/>
                <a:gd name="f157" fmla="*/ f123 1 264"/>
                <a:gd name="f158" fmla="*/ f124 1 285"/>
                <a:gd name="f159" fmla="*/ f125 1 264"/>
                <a:gd name="f160" fmla="*/ f126 1 285"/>
                <a:gd name="f161" fmla="*/ f127 1 264"/>
                <a:gd name="f162" fmla="*/ f128 1 285"/>
                <a:gd name="f163" fmla="*/ f129 1 264"/>
                <a:gd name="f164" fmla="*/ f130 1 264"/>
                <a:gd name="f165" fmla="*/ f131 1 285"/>
                <a:gd name="f166" fmla="*/ f132 1 264"/>
                <a:gd name="f167" fmla="*/ 0 1 f98"/>
                <a:gd name="f168" fmla="*/ f92 1 f98"/>
                <a:gd name="f169" fmla="*/ 0 1 f99"/>
                <a:gd name="f170" fmla="*/ f93 1 f99"/>
                <a:gd name="f171" fmla="*/ f134 1 f98"/>
                <a:gd name="f172" fmla="*/ f135 1 f99"/>
                <a:gd name="f173" fmla="*/ f136 1 f98"/>
                <a:gd name="f174" fmla="*/ f137 1 f99"/>
                <a:gd name="f175" fmla="*/ f138 1 f98"/>
                <a:gd name="f176" fmla="*/ f139 1 f99"/>
                <a:gd name="f177" fmla="*/ f140 1 f98"/>
                <a:gd name="f178" fmla="*/ f141 1 f99"/>
                <a:gd name="f179" fmla="*/ f142 1 f98"/>
                <a:gd name="f180" fmla="*/ f143 1 f99"/>
                <a:gd name="f181" fmla="*/ f144 1 f98"/>
                <a:gd name="f182" fmla="*/ f145 1 f98"/>
                <a:gd name="f183" fmla="*/ f146 1 f99"/>
                <a:gd name="f184" fmla="*/ f147 1 f98"/>
                <a:gd name="f185" fmla="*/ f148 1 f99"/>
                <a:gd name="f186" fmla="*/ f149 1 f98"/>
                <a:gd name="f187" fmla="*/ f150 1 f99"/>
                <a:gd name="f188" fmla="*/ f151 1 f98"/>
                <a:gd name="f189" fmla="*/ f152 1 f99"/>
                <a:gd name="f190" fmla="*/ f153 1 f98"/>
                <a:gd name="f191" fmla="*/ f154 1 f99"/>
                <a:gd name="f192" fmla="*/ f155 1 f98"/>
                <a:gd name="f193" fmla="*/ f156 1 f99"/>
                <a:gd name="f194" fmla="*/ f157 1 f98"/>
                <a:gd name="f195" fmla="*/ f158 1 f99"/>
                <a:gd name="f196" fmla="*/ f159 1 f98"/>
                <a:gd name="f197" fmla="*/ f160 1 f99"/>
                <a:gd name="f198" fmla="*/ f161 1 f98"/>
                <a:gd name="f199" fmla="*/ f162 1 f99"/>
                <a:gd name="f200" fmla="*/ f163 1 f98"/>
                <a:gd name="f201" fmla="*/ f164 1 f98"/>
                <a:gd name="f202" fmla="*/ f165 1 f99"/>
                <a:gd name="f203" fmla="*/ f166 1 f98"/>
                <a:gd name="f204" fmla="*/ f167 f89 1"/>
                <a:gd name="f205" fmla="*/ f168 f89 1"/>
                <a:gd name="f206" fmla="*/ f170 f90 1"/>
                <a:gd name="f207" fmla="*/ f169 f90 1"/>
                <a:gd name="f208" fmla="*/ f171 f89 1"/>
                <a:gd name="f209" fmla="*/ f172 f90 1"/>
                <a:gd name="f210" fmla="*/ f173 f89 1"/>
                <a:gd name="f211" fmla="*/ f174 f90 1"/>
                <a:gd name="f212" fmla="*/ f175 f89 1"/>
                <a:gd name="f213" fmla="*/ f176 f90 1"/>
                <a:gd name="f214" fmla="*/ f177 f89 1"/>
                <a:gd name="f215" fmla="*/ f178 f90 1"/>
                <a:gd name="f216" fmla="*/ f179 f89 1"/>
                <a:gd name="f217" fmla="*/ f180 f90 1"/>
                <a:gd name="f218" fmla="*/ f181 f89 1"/>
                <a:gd name="f219" fmla="*/ f182 f89 1"/>
                <a:gd name="f220" fmla="*/ f183 f90 1"/>
                <a:gd name="f221" fmla="*/ f184 f89 1"/>
                <a:gd name="f222" fmla="*/ f185 f90 1"/>
                <a:gd name="f223" fmla="*/ f186 f89 1"/>
                <a:gd name="f224" fmla="*/ f187 f90 1"/>
                <a:gd name="f225" fmla="*/ f188 f89 1"/>
                <a:gd name="f226" fmla="*/ f189 f90 1"/>
                <a:gd name="f227" fmla="*/ f190 f89 1"/>
                <a:gd name="f228" fmla="*/ f191 f90 1"/>
                <a:gd name="f229" fmla="*/ f192 f89 1"/>
                <a:gd name="f230" fmla="*/ f193 f90 1"/>
                <a:gd name="f231" fmla="*/ f194 f89 1"/>
                <a:gd name="f232" fmla="*/ f195 f90 1"/>
                <a:gd name="f233" fmla="*/ f196 f89 1"/>
                <a:gd name="f234" fmla="*/ f197 f90 1"/>
                <a:gd name="f235" fmla="*/ f198 f89 1"/>
                <a:gd name="f236" fmla="*/ f199 f90 1"/>
                <a:gd name="f237" fmla="*/ f200 f89 1"/>
                <a:gd name="f238" fmla="*/ f201 f89 1"/>
                <a:gd name="f239" fmla="*/ f202 f90 1"/>
                <a:gd name="f240" fmla="*/ f203 f89 1"/>
              </a:gdLst>
              <a:ahLst/>
              <a:cxnLst>
                <a:cxn ang="3cd4">
                  <a:pos x="hc" y="t"/>
                </a:cxn>
                <a:cxn ang="0">
                  <a:pos x="r" y="vc"/>
                </a:cxn>
                <a:cxn ang="cd4">
                  <a:pos x="hc" y="b"/>
                </a:cxn>
                <a:cxn ang="cd2">
                  <a:pos x="l" y="vc"/>
                </a:cxn>
                <a:cxn ang="f133">
                  <a:pos x="f208" y="f209"/>
                </a:cxn>
                <a:cxn ang="f133">
                  <a:pos x="f210" y="f211"/>
                </a:cxn>
                <a:cxn ang="f133">
                  <a:pos x="f212" y="f213"/>
                </a:cxn>
                <a:cxn ang="f133">
                  <a:pos x="f214" y="f215"/>
                </a:cxn>
                <a:cxn ang="f133">
                  <a:pos x="f216" y="f217"/>
                </a:cxn>
                <a:cxn ang="f133">
                  <a:pos x="f218" y="f213"/>
                </a:cxn>
                <a:cxn ang="f133">
                  <a:pos x="f219" y="f220"/>
                </a:cxn>
                <a:cxn ang="f133">
                  <a:pos x="f221" y="f222"/>
                </a:cxn>
                <a:cxn ang="f133">
                  <a:pos x="f223" y="f224"/>
                </a:cxn>
                <a:cxn ang="f133">
                  <a:pos x="f225" y="f226"/>
                </a:cxn>
                <a:cxn ang="f133">
                  <a:pos x="f227" y="f228"/>
                </a:cxn>
                <a:cxn ang="f133">
                  <a:pos x="f229" y="f230"/>
                </a:cxn>
                <a:cxn ang="f133">
                  <a:pos x="f231" y="f232"/>
                </a:cxn>
                <a:cxn ang="f133">
                  <a:pos x="f233" y="f234"/>
                </a:cxn>
                <a:cxn ang="f133">
                  <a:pos x="f235" y="f236"/>
                </a:cxn>
                <a:cxn ang="f133">
                  <a:pos x="f237" y="f217"/>
                </a:cxn>
                <a:cxn ang="f133">
                  <a:pos x="f238" y="f239"/>
                </a:cxn>
                <a:cxn ang="f133">
                  <a:pos x="f240" y="f209"/>
                </a:cxn>
                <a:cxn ang="f133">
                  <a:pos x="f208" y="f209"/>
                </a:cxn>
              </a:cxnLst>
              <a:rect l="f204" t="f207" r="f205" b="f206"/>
              <a:pathLst>
                <a:path w="264" h="285">
                  <a:moveTo>
                    <a:pt x="f8" y="f5"/>
                  </a:moveTo>
                  <a:cubicBezTo>
                    <a:pt x="f9" y="f10"/>
                    <a:pt x="f11" y="f12"/>
                    <a:pt x="f13" y="f14"/>
                  </a:cubicBezTo>
                  <a:cubicBezTo>
                    <a:pt x="f15" y="f16"/>
                    <a:pt x="f17" y="f18"/>
                    <a:pt x="f19" y="f20"/>
                  </a:cubicBezTo>
                  <a:cubicBezTo>
                    <a:pt x="f21" y="f22"/>
                    <a:pt x="f19" y="f23"/>
                    <a:pt x="f24" y="f25"/>
                  </a:cubicBezTo>
                  <a:cubicBezTo>
                    <a:pt x="f26" y="f27"/>
                    <a:pt x="f28" y="f23"/>
                    <a:pt x="f29" y="f30"/>
                  </a:cubicBezTo>
                  <a:cubicBezTo>
                    <a:pt x="f31" y="f32"/>
                    <a:pt x="f33" y="f34"/>
                    <a:pt x="f35" y="f20"/>
                  </a:cubicBezTo>
                  <a:cubicBezTo>
                    <a:pt x="f36" y="f37"/>
                    <a:pt x="f36" y="f37"/>
                    <a:pt x="f38" y="f34"/>
                  </a:cubicBezTo>
                  <a:cubicBezTo>
                    <a:pt x="f39" y="f26"/>
                    <a:pt x="f40" y="f41"/>
                    <a:pt x="f42" y="f43"/>
                  </a:cubicBezTo>
                  <a:cubicBezTo>
                    <a:pt x="f44" y="f45"/>
                    <a:pt x="f6" y="f46"/>
                    <a:pt x="f47" y="f48"/>
                  </a:cubicBezTo>
                  <a:cubicBezTo>
                    <a:pt x="f49" y="f50"/>
                    <a:pt x="f51" y="f50"/>
                    <a:pt x="f52" y="f53"/>
                  </a:cubicBezTo>
                  <a:cubicBezTo>
                    <a:pt x="f54" y="f7"/>
                    <a:pt x="f55" y="f56"/>
                    <a:pt x="f57" y="f58"/>
                  </a:cubicBezTo>
                  <a:cubicBezTo>
                    <a:pt x="f26" y="f59"/>
                    <a:pt x="f22" y="f60"/>
                    <a:pt x="f61" y="f62"/>
                  </a:cubicBezTo>
                  <a:cubicBezTo>
                    <a:pt x="f63" y="f64"/>
                    <a:pt x="f65" y="f66"/>
                    <a:pt x="f67" y="f68"/>
                  </a:cubicBezTo>
                  <a:cubicBezTo>
                    <a:pt x="f14" y="f69"/>
                    <a:pt x="f16" y="f35"/>
                    <a:pt x="f70" y="f71"/>
                  </a:cubicBezTo>
                  <a:cubicBezTo>
                    <a:pt x="f72" y="f73"/>
                    <a:pt x="f20" y="f74"/>
                    <a:pt x="f18" y="f74"/>
                  </a:cubicBezTo>
                  <a:cubicBezTo>
                    <a:pt x="f75" y="f76"/>
                    <a:pt x="f77" y="f78"/>
                    <a:pt x="f79" y="f30"/>
                  </a:cubicBezTo>
                  <a:cubicBezTo>
                    <a:pt x="f80" y="f61"/>
                    <a:pt x="f81" y="f9"/>
                    <a:pt x="f82" y="f83"/>
                  </a:cubicBezTo>
                  <a:cubicBezTo>
                    <a:pt x="f5" y="f84"/>
                    <a:pt x="f5" y="f85"/>
                    <a:pt x="f86" y="f5"/>
                  </a:cubicBezTo>
                  <a:cubicBezTo>
                    <a:pt x="f84" y="f5"/>
                    <a:pt x="f87" y="f5"/>
                    <a:pt x="f8" y="f5"/>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6">
              <a:extLst>
                <a:ext uri="{FF2B5EF4-FFF2-40B4-BE49-F238E27FC236}">
                  <a16:creationId xmlns:a16="http://schemas.microsoft.com/office/drawing/2014/main" id="{20B631C4-8FB0-BF64-436D-C135E80F97AD}"/>
                </a:ext>
              </a:extLst>
            </p:cNvPr>
            <p:cNvSpPr/>
            <p:nvPr/>
          </p:nvSpPr>
          <p:spPr>
            <a:xfrm>
              <a:off x="3686175" y="2798758"/>
              <a:ext cx="2041526" cy="1130298"/>
            </a:xfrm>
            <a:custGeom>
              <a:avLst/>
              <a:gdLst>
                <a:gd name="f0" fmla="val 10800000"/>
                <a:gd name="f1" fmla="val 5400000"/>
                <a:gd name="f2" fmla="val 180"/>
                <a:gd name="f3" fmla="val w"/>
                <a:gd name="f4" fmla="val h"/>
                <a:gd name="f5" fmla="val 0"/>
                <a:gd name="f6" fmla="val 364"/>
                <a:gd name="f7" fmla="val 202"/>
                <a:gd name="f8" fmla="val 182"/>
                <a:gd name="f9" fmla="val 200"/>
                <a:gd name="f10" fmla="val 125"/>
                <a:gd name="f11" fmla="val 68"/>
                <a:gd name="f12" fmla="val 11"/>
                <a:gd name="f13" fmla="val 2"/>
                <a:gd name="f14" fmla="val 198"/>
                <a:gd name="f15" fmla="val 189"/>
                <a:gd name="f16" fmla="val 141"/>
                <a:gd name="f17" fmla="val 93"/>
                <a:gd name="f18" fmla="val 45"/>
                <a:gd name="f19" fmla="val 25"/>
                <a:gd name="f20" fmla="val 7"/>
                <a:gd name="f21" fmla="val 18"/>
                <a:gd name="f22" fmla="val 27"/>
                <a:gd name="f23" fmla="val 19"/>
                <a:gd name="f24" fmla="val 31"/>
                <a:gd name="f25" fmla="val 32"/>
                <a:gd name="f26" fmla="val 16"/>
                <a:gd name="f27" fmla="val 41"/>
                <a:gd name="f28" fmla="val 1"/>
                <a:gd name="f29" fmla="val 55"/>
                <a:gd name="f30" fmla="val 66"/>
                <a:gd name="f31" fmla="val 13"/>
                <a:gd name="f32" fmla="val 69"/>
                <a:gd name="f33" fmla="val 70"/>
                <a:gd name="f34" fmla="val 74"/>
                <a:gd name="f35" fmla="val 15"/>
                <a:gd name="f36" fmla="val 89"/>
                <a:gd name="f37" fmla="val 10"/>
                <a:gd name="f38" fmla="val 99"/>
                <a:gd name="f39" fmla="val 101"/>
                <a:gd name="f40" fmla="val 36"/>
                <a:gd name="f41" fmla="val 103"/>
                <a:gd name="f42" fmla="val 37"/>
                <a:gd name="f43" fmla="val 106"/>
                <a:gd name="f44" fmla="val 38"/>
                <a:gd name="f45" fmla="val 121"/>
                <a:gd name="f46" fmla="val 42"/>
                <a:gd name="f47" fmla="val 126"/>
                <a:gd name="f48" fmla="val 52"/>
                <a:gd name="f49" fmla="val 127"/>
                <a:gd name="f50" fmla="val 133"/>
                <a:gd name="f51" fmla="val 109"/>
                <a:gd name="f52" fmla="val 152"/>
                <a:gd name="f53" fmla="val 124"/>
                <a:gd name="f54" fmla="val 174"/>
                <a:gd name="f55" fmla="val 145"/>
                <a:gd name="f56" fmla="val 227"/>
                <a:gd name="f57" fmla="val 135"/>
                <a:gd name="f58" fmla="val 253"/>
                <a:gd name="f59" fmla="val 268"/>
                <a:gd name="f60" fmla="val 105"/>
                <a:gd name="f61" fmla="val 273"/>
                <a:gd name="f62" fmla="val 77"/>
                <a:gd name="f63" fmla="val 274"/>
                <a:gd name="f64" fmla="val 278"/>
                <a:gd name="f65" fmla="val 62"/>
                <a:gd name="f66" fmla="val 290"/>
                <a:gd name="f67" fmla="val 312"/>
                <a:gd name="f68" fmla="val 334"/>
                <a:gd name="f69" fmla="val 357"/>
                <a:gd name="f70" fmla="val 362"/>
                <a:gd name="f71" fmla="val 63"/>
                <a:gd name="f72" fmla="val 110"/>
                <a:gd name="f73" fmla="val 193"/>
                <a:gd name="f74" fmla="val 359"/>
                <a:gd name="f75" fmla="val 355"/>
                <a:gd name="f76" fmla="val 297"/>
                <a:gd name="f77" fmla="val 240"/>
                <a:gd name="f78" fmla="+- 0 0 -90"/>
                <a:gd name="f79" fmla="*/ f3 1 364"/>
                <a:gd name="f80" fmla="*/ f4 1 202"/>
                <a:gd name="f81" fmla="val f5"/>
                <a:gd name="f82" fmla="val f6"/>
                <a:gd name="f83" fmla="val f7"/>
                <a:gd name="f84" fmla="*/ f78 f0 1"/>
                <a:gd name="f85" fmla="+- f83 0 f81"/>
                <a:gd name="f86" fmla="+- f82 0 f81"/>
                <a:gd name="f87" fmla="*/ f84 1 f2"/>
                <a:gd name="f88" fmla="*/ f86 1 364"/>
                <a:gd name="f89" fmla="*/ f85 1 202"/>
                <a:gd name="f90" fmla="*/ 182 f86 1"/>
                <a:gd name="f91" fmla="*/ 200 f85 1"/>
                <a:gd name="f92" fmla="*/ 11 f86 1"/>
                <a:gd name="f93" fmla="*/ 0 f86 1"/>
                <a:gd name="f94" fmla="*/ 189 f85 1"/>
                <a:gd name="f95" fmla="*/ 45 f85 1"/>
                <a:gd name="f96" fmla="*/ 27 f86 1"/>
                <a:gd name="f97" fmla="*/ 19 f85 1"/>
                <a:gd name="f98" fmla="*/ 32 f86 1"/>
                <a:gd name="f99" fmla="*/ 16 f85 1"/>
                <a:gd name="f100" fmla="*/ 66 f86 1"/>
                <a:gd name="f101" fmla="*/ 13 f85 1"/>
                <a:gd name="f102" fmla="*/ 74 f86 1"/>
                <a:gd name="f103" fmla="*/ 15 f85 1"/>
                <a:gd name="f104" fmla="*/ 101 f86 1"/>
                <a:gd name="f105" fmla="*/ 32 f85 1"/>
                <a:gd name="f106" fmla="*/ 106 f86 1"/>
                <a:gd name="f107" fmla="*/ 38 f85 1"/>
                <a:gd name="f108" fmla="*/ 126 f86 1"/>
                <a:gd name="f109" fmla="*/ 66 f85 1"/>
                <a:gd name="f110" fmla="*/ 152 f86 1"/>
                <a:gd name="f111" fmla="*/ 124 f85 1"/>
                <a:gd name="f112" fmla="*/ 227 f86 1"/>
                <a:gd name="f113" fmla="*/ 135 f85 1"/>
                <a:gd name="f114" fmla="*/ 273 f86 1"/>
                <a:gd name="f115" fmla="*/ 77 f85 1"/>
                <a:gd name="f116" fmla="*/ 290 f86 1"/>
                <a:gd name="f117" fmla="*/ 62 f85 1"/>
                <a:gd name="f118" fmla="*/ 357 f86 1"/>
                <a:gd name="f119" fmla="*/ 364 f86 1"/>
                <a:gd name="f120" fmla="*/ 68 f85 1"/>
                <a:gd name="f121" fmla="*/ 193 f85 1"/>
                <a:gd name="f122" fmla="*/ 355 f86 1"/>
                <a:gd name="f123" fmla="+- f87 0 f1"/>
                <a:gd name="f124" fmla="*/ f90 1 364"/>
                <a:gd name="f125" fmla="*/ f91 1 202"/>
                <a:gd name="f126" fmla="*/ f92 1 364"/>
                <a:gd name="f127" fmla="*/ f93 1 364"/>
                <a:gd name="f128" fmla="*/ f94 1 202"/>
                <a:gd name="f129" fmla="*/ f95 1 202"/>
                <a:gd name="f130" fmla="*/ f96 1 364"/>
                <a:gd name="f131" fmla="*/ f97 1 202"/>
                <a:gd name="f132" fmla="*/ f98 1 364"/>
                <a:gd name="f133" fmla="*/ f99 1 202"/>
                <a:gd name="f134" fmla="*/ f100 1 364"/>
                <a:gd name="f135" fmla="*/ f101 1 202"/>
                <a:gd name="f136" fmla="*/ f102 1 364"/>
                <a:gd name="f137" fmla="*/ f103 1 202"/>
                <a:gd name="f138" fmla="*/ f104 1 364"/>
                <a:gd name="f139" fmla="*/ f105 1 202"/>
                <a:gd name="f140" fmla="*/ f106 1 364"/>
                <a:gd name="f141" fmla="*/ f107 1 202"/>
                <a:gd name="f142" fmla="*/ f108 1 364"/>
                <a:gd name="f143" fmla="*/ f109 1 202"/>
                <a:gd name="f144" fmla="*/ f110 1 364"/>
                <a:gd name="f145" fmla="*/ f111 1 202"/>
                <a:gd name="f146" fmla="*/ f112 1 364"/>
                <a:gd name="f147" fmla="*/ f113 1 202"/>
                <a:gd name="f148" fmla="*/ f114 1 364"/>
                <a:gd name="f149" fmla="*/ f115 1 202"/>
                <a:gd name="f150" fmla="*/ f116 1 364"/>
                <a:gd name="f151" fmla="*/ f117 1 202"/>
                <a:gd name="f152" fmla="*/ f118 1 364"/>
                <a:gd name="f153" fmla="*/ f119 1 364"/>
                <a:gd name="f154" fmla="*/ f120 1 202"/>
                <a:gd name="f155" fmla="*/ f121 1 202"/>
                <a:gd name="f156" fmla="*/ f122 1 364"/>
                <a:gd name="f157" fmla="*/ 0 1 f88"/>
                <a:gd name="f158" fmla="*/ f82 1 f88"/>
                <a:gd name="f159" fmla="*/ 0 1 f89"/>
                <a:gd name="f160" fmla="*/ f83 1 f89"/>
                <a:gd name="f161" fmla="*/ f124 1 f88"/>
                <a:gd name="f162" fmla="*/ f125 1 f89"/>
                <a:gd name="f163" fmla="*/ f126 1 f88"/>
                <a:gd name="f164" fmla="*/ f127 1 f88"/>
                <a:gd name="f165" fmla="*/ f128 1 f89"/>
                <a:gd name="f166" fmla="*/ f129 1 f89"/>
                <a:gd name="f167" fmla="*/ f130 1 f88"/>
                <a:gd name="f168" fmla="*/ f131 1 f89"/>
                <a:gd name="f169" fmla="*/ f132 1 f88"/>
                <a:gd name="f170" fmla="*/ f133 1 f89"/>
                <a:gd name="f171" fmla="*/ f134 1 f88"/>
                <a:gd name="f172" fmla="*/ f135 1 f89"/>
                <a:gd name="f173" fmla="*/ f136 1 f88"/>
                <a:gd name="f174" fmla="*/ f137 1 f89"/>
                <a:gd name="f175" fmla="*/ f138 1 f88"/>
                <a:gd name="f176" fmla="*/ f139 1 f89"/>
                <a:gd name="f177" fmla="*/ f140 1 f88"/>
                <a:gd name="f178" fmla="*/ f141 1 f89"/>
                <a:gd name="f179" fmla="*/ f142 1 f88"/>
                <a:gd name="f180" fmla="*/ f143 1 f89"/>
                <a:gd name="f181" fmla="*/ f144 1 f88"/>
                <a:gd name="f182" fmla="*/ f145 1 f89"/>
                <a:gd name="f183" fmla="*/ f146 1 f88"/>
                <a:gd name="f184" fmla="*/ f147 1 f89"/>
                <a:gd name="f185" fmla="*/ f148 1 f88"/>
                <a:gd name="f186" fmla="*/ f149 1 f89"/>
                <a:gd name="f187" fmla="*/ f150 1 f88"/>
                <a:gd name="f188" fmla="*/ f151 1 f89"/>
                <a:gd name="f189" fmla="*/ f152 1 f88"/>
                <a:gd name="f190" fmla="*/ f153 1 f88"/>
                <a:gd name="f191" fmla="*/ f154 1 f89"/>
                <a:gd name="f192" fmla="*/ f155 1 f89"/>
                <a:gd name="f193" fmla="*/ f156 1 f88"/>
                <a:gd name="f194" fmla="*/ f157 f79 1"/>
                <a:gd name="f195" fmla="*/ f158 f79 1"/>
                <a:gd name="f196" fmla="*/ f160 f80 1"/>
                <a:gd name="f197" fmla="*/ f159 f80 1"/>
                <a:gd name="f198" fmla="*/ f161 f79 1"/>
                <a:gd name="f199" fmla="*/ f162 f80 1"/>
                <a:gd name="f200" fmla="*/ f163 f79 1"/>
                <a:gd name="f201" fmla="*/ f164 f79 1"/>
                <a:gd name="f202" fmla="*/ f165 f80 1"/>
                <a:gd name="f203" fmla="*/ f166 f80 1"/>
                <a:gd name="f204" fmla="*/ f167 f79 1"/>
                <a:gd name="f205" fmla="*/ f168 f80 1"/>
                <a:gd name="f206" fmla="*/ f169 f79 1"/>
                <a:gd name="f207" fmla="*/ f170 f80 1"/>
                <a:gd name="f208" fmla="*/ f171 f79 1"/>
                <a:gd name="f209" fmla="*/ f172 f80 1"/>
                <a:gd name="f210" fmla="*/ f173 f79 1"/>
                <a:gd name="f211" fmla="*/ f174 f80 1"/>
                <a:gd name="f212" fmla="*/ f175 f79 1"/>
                <a:gd name="f213" fmla="*/ f176 f80 1"/>
                <a:gd name="f214" fmla="*/ f177 f79 1"/>
                <a:gd name="f215" fmla="*/ f178 f80 1"/>
                <a:gd name="f216" fmla="*/ f179 f79 1"/>
                <a:gd name="f217" fmla="*/ f180 f80 1"/>
                <a:gd name="f218" fmla="*/ f181 f79 1"/>
                <a:gd name="f219" fmla="*/ f182 f80 1"/>
                <a:gd name="f220" fmla="*/ f183 f79 1"/>
                <a:gd name="f221" fmla="*/ f184 f80 1"/>
                <a:gd name="f222" fmla="*/ f185 f79 1"/>
                <a:gd name="f223" fmla="*/ f186 f80 1"/>
                <a:gd name="f224" fmla="*/ f187 f79 1"/>
                <a:gd name="f225" fmla="*/ f188 f80 1"/>
                <a:gd name="f226" fmla="*/ f189 f79 1"/>
                <a:gd name="f227" fmla="*/ f190 f79 1"/>
                <a:gd name="f228" fmla="*/ f191 f80 1"/>
                <a:gd name="f229" fmla="*/ f192 f80 1"/>
                <a:gd name="f230" fmla="*/ f193 f79 1"/>
              </a:gdLst>
              <a:ahLst/>
              <a:cxnLst>
                <a:cxn ang="3cd4">
                  <a:pos x="hc" y="t"/>
                </a:cxn>
                <a:cxn ang="0">
                  <a:pos x="r" y="vc"/>
                </a:cxn>
                <a:cxn ang="cd4">
                  <a:pos x="hc" y="b"/>
                </a:cxn>
                <a:cxn ang="cd2">
                  <a:pos x="l" y="vc"/>
                </a:cxn>
                <a:cxn ang="f123">
                  <a:pos x="f198" y="f199"/>
                </a:cxn>
                <a:cxn ang="f123">
                  <a:pos x="f200" y="f199"/>
                </a:cxn>
                <a:cxn ang="f123">
                  <a:pos x="f201" y="f202"/>
                </a:cxn>
                <a:cxn ang="f123">
                  <a:pos x="f201" y="f203"/>
                </a:cxn>
                <a:cxn ang="f123">
                  <a:pos x="f204" y="f205"/>
                </a:cxn>
                <a:cxn ang="f123">
                  <a:pos x="f206" y="f207"/>
                </a:cxn>
                <a:cxn ang="f123">
                  <a:pos x="f208" y="f209"/>
                </a:cxn>
                <a:cxn ang="f123">
                  <a:pos x="f210" y="f211"/>
                </a:cxn>
                <a:cxn ang="f123">
                  <a:pos x="f212" y="f213"/>
                </a:cxn>
                <a:cxn ang="f123">
                  <a:pos x="f214" y="f215"/>
                </a:cxn>
                <a:cxn ang="f123">
                  <a:pos x="f216" y="f217"/>
                </a:cxn>
                <a:cxn ang="f123">
                  <a:pos x="f218" y="f219"/>
                </a:cxn>
                <a:cxn ang="f123">
                  <a:pos x="f220" y="f221"/>
                </a:cxn>
                <a:cxn ang="f123">
                  <a:pos x="f222" y="f223"/>
                </a:cxn>
                <a:cxn ang="f123">
                  <a:pos x="f224" y="f225"/>
                </a:cxn>
                <a:cxn ang="f123">
                  <a:pos x="f226" y="f225"/>
                </a:cxn>
                <a:cxn ang="f123">
                  <a:pos x="f227" y="f228"/>
                </a:cxn>
                <a:cxn ang="f123">
                  <a:pos x="f227" y="f229"/>
                </a:cxn>
                <a:cxn ang="f123">
                  <a:pos x="f230" y="f199"/>
                </a:cxn>
                <a:cxn ang="f123">
                  <a:pos x="f198" y="f199"/>
                </a:cxn>
              </a:cxnLst>
              <a:rect l="f194" t="f197" r="f195" b="f196"/>
              <a:pathLst>
                <a:path w="364" h="202">
                  <a:moveTo>
                    <a:pt x="f8" y="f9"/>
                  </a:moveTo>
                  <a:cubicBezTo>
                    <a:pt x="f10" y="f9"/>
                    <a:pt x="f11" y="f9"/>
                    <a:pt x="f12" y="f9"/>
                  </a:cubicBezTo>
                  <a:cubicBezTo>
                    <a:pt x="f13" y="f9"/>
                    <a:pt x="f5" y="f14"/>
                    <a:pt x="f5" y="f15"/>
                  </a:cubicBezTo>
                  <a:cubicBezTo>
                    <a:pt x="f5" y="f16"/>
                    <a:pt x="f5" y="f17"/>
                    <a:pt x="f5" y="f18"/>
                  </a:cubicBezTo>
                  <a:cubicBezTo>
                    <a:pt x="f5" y="f19"/>
                    <a:pt x="f20" y="f21"/>
                    <a:pt x="f22" y="f23"/>
                  </a:cubicBezTo>
                  <a:cubicBezTo>
                    <a:pt x="f24" y="f23"/>
                    <a:pt x="f24" y="f21"/>
                    <a:pt x="f25" y="f26"/>
                  </a:cubicBezTo>
                  <a:cubicBezTo>
                    <a:pt x="f27" y="f28"/>
                    <a:pt x="f29" y="f5"/>
                    <a:pt x="f30" y="f31"/>
                  </a:cubicBezTo>
                  <a:cubicBezTo>
                    <a:pt x="f32" y="f26"/>
                    <a:pt x="f33" y="f26"/>
                    <a:pt x="f34" y="f35"/>
                  </a:cubicBezTo>
                  <a:cubicBezTo>
                    <a:pt x="f36" y="f37"/>
                    <a:pt x="f38" y="f26"/>
                    <a:pt x="f39" y="f25"/>
                  </a:cubicBezTo>
                  <a:cubicBezTo>
                    <a:pt x="f39" y="f40"/>
                    <a:pt x="f41" y="f42"/>
                    <a:pt x="f43" y="f44"/>
                  </a:cubicBezTo>
                  <a:cubicBezTo>
                    <a:pt x="f45" y="f46"/>
                    <a:pt x="f47" y="f48"/>
                    <a:pt x="f47" y="f30"/>
                  </a:cubicBezTo>
                  <a:cubicBezTo>
                    <a:pt x="f49" y="f36"/>
                    <a:pt x="f50" y="f51"/>
                    <a:pt x="f52" y="f53"/>
                  </a:cubicBezTo>
                  <a:cubicBezTo>
                    <a:pt x="f54" y="f16"/>
                    <a:pt x="f9" y="f55"/>
                    <a:pt x="f56" y="f57"/>
                  </a:cubicBezTo>
                  <a:cubicBezTo>
                    <a:pt x="f58" y="f10"/>
                    <a:pt x="f59" y="f60"/>
                    <a:pt x="f61" y="f62"/>
                  </a:cubicBezTo>
                  <a:cubicBezTo>
                    <a:pt x="f63" y="f30"/>
                    <a:pt x="f64" y="f65"/>
                    <a:pt x="f66" y="f65"/>
                  </a:cubicBezTo>
                  <a:cubicBezTo>
                    <a:pt x="f67" y="f65"/>
                    <a:pt x="f68" y="f65"/>
                    <a:pt x="f69" y="f65"/>
                  </a:cubicBezTo>
                  <a:cubicBezTo>
                    <a:pt x="f70" y="f65"/>
                    <a:pt x="f6" y="f71"/>
                    <a:pt x="f6" y="f11"/>
                  </a:cubicBezTo>
                  <a:cubicBezTo>
                    <a:pt x="f6" y="f72"/>
                    <a:pt x="f6" y="f52"/>
                    <a:pt x="f6" y="f73"/>
                  </a:cubicBezTo>
                  <a:cubicBezTo>
                    <a:pt x="f6" y="f7"/>
                    <a:pt x="f74" y="f9"/>
                    <a:pt x="f75" y="f9"/>
                  </a:cubicBezTo>
                  <a:cubicBezTo>
                    <a:pt x="f76" y="f9"/>
                    <a:pt x="f77" y="f9"/>
                    <a:pt x="f8" y="f9"/>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7">
              <a:extLst>
                <a:ext uri="{FF2B5EF4-FFF2-40B4-BE49-F238E27FC236}">
                  <a16:creationId xmlns:a16="http://schemas.microsoft.com/office/drawing/2014/main" id="{34F64601-1ADD-C190-723F-893EB7FB0A7F}"/>
                </a:ext>
              </a:extLst>
            </p:cNvPr>
            <p:cNvSpPr/>
            <p:nvPr/>
          </p:nvSpPr>
          <p:spPr>
            <a:xfrm>
              <a:off x="4029075" y="2663820"/>
              <a:ext cx="128592" cy="130173"/>
            </a:xfrm>
            <a:custGeom>
              <a:avLst/>
              <a:gdLst>
                <a:gd name="f0" fmla="val 10800000"/>
                <a:gd name="f1" fmla="val 5400000"/>
                <a:gd name="f2" fmla="val 180"/>
                <a:gd name="f3" fmla="val w"/>
                <a:gd name="f4" fmla="val h"/>
                <a:gd name="f5" fmla="val 0"/>
                <a:gd name="f6" fmla="val 23"/>
                <a:gd name="f7" fmla="val 11"/>
                <a:gd name="f8" fmla="val 4"/>
                <a:gd name="f9" fmla="val 19"/>
                <a:gd name="f10" fmla="val 12"/>
                <a:gd name="f11" fmla="val 5"/>
                <a:gd name="f12" fmla="val 1"/>
                <a:gd name="f13" fmla="val 18"/>
                <a:gd name="f14" fmla="val 22"/>
                <a:gd name="f15" fmla="+- 0 0 -90"/>
                <a:gd name="f16" fmla="*/ f3 1 23"/>
                <a:gd name="f17" fmla="*/ f4 1 23"/>
                <a:gd name="f18" fmla="val f5"/>
                <a:gd name="f19" fmla="val f6"/>
                <a:gd name="f20" fmla="*/ f15 f0 1"/>
                <a:gd name="f21" fmla="+- f19 0 f18"/>
                <a:gd name="f22" fmla="*/ f20 1 f2"/>
                <a:gd name="f23" fmla="*/ f21 1 23"/>
                <a:gd name="f24" fmla="*/ 11 f21 1"/>
                <a:gd name="f25" fmla="*/ 23 f21 1"/>
                <a:gd name="f26" fmla="*/ 0 f21 1"/>
                <a:gd name="f27" fmla="*/ 12 f21 1"/>
                <a:gd name="f28" fmla="+- f22 0 f1"/>
                <a:gd name="f29" fmla="*/ f24 1 23"/>
                <a:gd name="f30" fmla="*/ f25 1 23"/>
                <a:gd name="f31" fmla="*/ f26 1 23"/>
                <a:gd name="f32" fmla="*/ f27 1 23"/>
                <a:gd name="f33" fmla="*/ 0 1 f23"/>
                <a:gd name="f34" fmla="*/ f19 1 f23"/>
                <a:gd name="f35" fmla="*/ f29 1 f23"/>
                <a:gd name="f36" fmla="*/ f30 1 f23"/>
                <a:gd name="f37" fmla="*/ f31 1 f23"/>
                <a:gd name="f38" fmla="*/ f32 1 f23"/>
                <a:gd name="f39" fmla="*/ f33 f16 1"/>
                <a:gd name="f40" fmla="*/ f34 f16 1"/>
                <a:gd name="f41" fmla="*/ f34 f17 1"/>
                <a:gd name="f42" fmla="*/ f33 f17 1"/>
                <a:gd name="f43" fmla="*/ f35 f16 1"/>
                <a:gd name="f44" fmla="*/ f36 f17 1"/>
                <a:gd name="f45" fmla="*/ f37 f16 1"/>
                <a:gd name="f46" fmla="*/ f38 f17 1"/>
                <a:gd name="f47" fmla="*/ f37 f17 1"/>
                <a:gd name="f48" fmla="*/ f36 f16 1"/>
              </a:gdLst>
              <a:ahLst/>
              <a:cxnLst>
                <a:cxn ang="3cd4">
                  <a:pos x="hc" y="t"/>
                </a:cxn>
                <a:cxn ang="0">
                  <a:pos x="r" y="vc"/>
                </a:cxn>
                <a:cxn ang="cd4">
                  <a:pos x="hc" y="b"/>
                </a:cxn>
                <a:cxn ang="cd2">
                  <a:pos x="l" y="vc"/>
                </a:cxn>
                <a:cxn ang="f28">
                  <a:pos x="f43" y="f44"/>
                </a:cxn>
                <a:cxn ang="f28">
                  <a:pos x="f45" y="f46"/>
                </a:cxn>
                <a:cxn ang="f28">
                  <a:pos x="f43" y="f47"/>
                </a:cxn>
                <a:cxn ang="f28">
                  <a:pos x="f48" y="f46"/>
                </a:cxn>
                <a:cxn ang="f28">
                  <a:pos x="f43" y="f44"/>
                </a:cxn>
              </a:cxnLst>
              <a:rect l="f39" t="f42" r="f40" b="f41"/>
              <a:pathLst>
                <a:path w="23" h="23">
                  <a:moveTo>
                    <a:pt x="f7" y="f6"/>
                  </a:moveTo>
                  <a:cubicBezTo>
                    <a:pt x="f8" y="f6"/>
                    <a:pt x="f5" y="f9"/>
                    <a:pt x="f5" y="f10"/>
                  </a:cubicBezTo>
                  <a:cubicBezTo>
                    <a:pt x="f5" y="f11"/>
                    <a:pt x="f8" y="f12"/>
                    <a:pt x="f7" y="f5"/>
                  </a:cubicBezTo>
                  <a:cubicBezTo>
                    <a:pt x="f13" y="f5"/>
                    <a:pt x="f14" y="f11"/>
                    <a:pt x="f6" y="f10"/>
                  </a:cubicBezTo>
                  <a:cubicBezTo>
                    <a:pt x="f6" y="f9"/>
                    <a:pt x="f13" y="f6"/>
                    <a:pt x="f7" y="f6"/>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8">
              <a:extLst>
                <a:ext uri="{FF2B5EF4-FFF2-40B4-BE49-F238E27FC236}">
                  <a16:creationId xmlns:a16="http://schemas.microsoft.com/office/drawing/2014/main" id="{69E5AA90-C097-3A82-CC40-4C84F4E9FE5C}"/>
                </a:ext>
              </a:extLst>
            </p:cNvPr>
            <p:cNvSpPr/>
            <p:nvPr/>
          </p:nvSpPr>
          <p:spPr>
            <a:xfrm>
              <a:off x="3743325" y="2725734"/>
              <a:ext cx="128592" cy="128582"/>
            </a:xfrm>
            <a:custGeom>
              <a:avLst/>
              <a:gdLst>
                <a:gd name="f0" fmla="val 10800000"/>
                <a:gd name="f1" fmla="val 5400000"/>
                <a:gd name="f2" fmla="val 180"/>
                <a:gd name="f3" fmla="val w"/>
                <a:gd name="f4" fmla="val h"/>
                <a:gd name="f5" fmla="val 0"/>
                <a:gd name="f6" fmla="val 23"/>
                <a:gd name="f7" fmla="val 11"/>
                <a:gd name="f8" fmla="val 4"/>
                <a:gd name="f9" fmla="val 22"/>
                <a:gd name="f10" fmla="val 18"/>
                <a:gd name="f11" fmla="val 12"/>
                <a:gd name="f12" fmla="val 19"/>
                <a:gd name="f13" fmla="val 5"/>
                <a:gd name="f14" fmla="+- 0 0 -90"/>
                <a:gd name="f15" fmla="*/ f3 1 23"/>
                <a:gd name="f16" fmla="*/ f4 1 23"/>
                <a:gd name="f17" fmla="val f5"/>
                <a:gd name="f18" fmla="val f6"/>
                <a:gd name="f19" fmla="*/ f14 f0 1"/>
                <a:gd name="f20" fmla="+- f18 0 f17"/>
                <a:gd name="f21" fmla="*/ f19 1 f2"/>
                <a:gd name="f22" fmla="*/ f20 1 23"/>
                <a:gd name="f23" fmla="*/ 11 f20 1"/>
                <a:gd name="f24" fmla="*/ 23 f20 1"/>
                <a:gd name="f25" fmla="*/ 0 f20 1"/>
                <a:gd name="f26" fmla="*/ 12 f20 1"/>
                <a:gd name="f27" fmla="+- f21 0 f1"/>
                <a:gd name="f28" fmla="*/ f23 1 23"/>
                <a:gd name="f29" fmla="*/ f24 1 23"/>
                <a:gd name="f30" fmla="*/ f25 1 23"/>
                <a:gd name="f31" fmla="*/ f26 1 23"/>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4 f16 1"/>
                <a:gd name="f46" fmla="*/ f37 f15 1"/>
                <a:gd name="f47" fmla="*/ f36 f16 1"/>
                <a:gd name="f48" fmla="*/ f35 f15 1"/>
              </a:gdLst>
              <a:ahLst/>
              <a:cxnLst>
                <a:cxn ang="3cd4">
                  <a:pos x="hc" y="t"/>
                </a:cxn>
                <a:cxn ang="0">
                  <a:pos x="r" y="vc"/>
                </a:cxn>
                <a:cxn ang="cd4">
                  <a:pos x="hc" y="b"/>
                </a:cxn>
                <a:cxn ang="cd2">
                  <a:pos x="l" y="vc"/>
                </a:cxn>
                <a:cxn ang="f27">
                  <a:pos x="f42" y="f43"/>
                </a:cxn>
                <a:cxn ang="f27">
                  <a:pos x="f44" y="f45"/>
                </a:cxn>
                <a:cxn ang="f27">
                  <a:pos x="f46" y="f47"/>
                </a:cxn>
                <a:cxn ang="f27">
                  <a:pos x="f48" y="f45"/>
                </a:cxn>
                <a:cxn ang="f27">
                  <a:pos x="f42" y="f43"/>
                </a:cxn>
              </a:cxnLst>
              <a:rect l="f38" t="f41" r="f39" b="f40"/>
              <a:pathLst>
                <a:path w="23" h="23">
                  <a:moveTo>
                    <a:pt x="f7" y="f6"/>
                  </a:moveTo>
                  <a:cubicBezTo>
                    <a:pt x="f8" y="f9"/>
                    <a:pt x="f5" y="f10"/>
                    <a:pt x="f5" y="f7"/>
                  </a:cubicBezTo>
                  <a:cubicBezTo>
                    <a:pt x="f5" y="f8"/>
                    <a:pt x="f8" y="f5"/>
                    <a:pt x="f11" y="f5"/>
                  </a:cubicBezTo>
                  <a:cubicBezTo>
                    <a:pt x="f12" y="f5"/>
                    <a:pt x="f6" y="f13"/>
                    <a:pt x="f6" y="f7"/>
                  </a:cubicBezTo>
                  <a:cubicBezTo>
                    <a:pt x="f6" y="f10"/>
                    <a:pt x="f10" y="f9"/>
                    <a:pt x="f7" y="f6"/>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9">
              <a:extLst>
                <a:ext uri="{FF2B5EF4-FFF2-40B4-BE49-F238E27FC236}">
                  <a16:creationId xmlns:a16="http://schemas.microsoft.com/office/drawing/2014/main" id="{3CF365FE-42B0-C157-F159-A2078E5E3603}"/>
                </a:ext>
              </a:extLst>
            </p:cNvPr>
            <p:cNvSpPr/>
            <p:nvPr/>
          </p:nvSpPr>
          <p:spPr>
            <a:xfrm>
              <a:off x="4583109" y="3346447"/>
              <a:ext cx="141283" cy="134938"/>
            </a:xfrm>
            <a:custGeom>
              <a:avLst/>
              <a:gdLst>
                <a:gd name="f0" fmla="val 10800000"/>
                <a:gd name="f1" fmla="val 5400000"/>
                <a:gd name="f2" fmla="val 180"/>
                <a:gd name="f3" fmla="val w"/>
                <a:gd name="f4" fmla="val h"/>
                <a:gd name="f5" fmla="val 0"/>
                <a:gd name="f6" fmla="val 25"/>
                <a:gd name="f7" fmla="val 24"/>
                <a:gd name="f8" fmla="val 13"/>
                <a:gd name="f9" fmla="val 20"/>
                <a:gd name="f10" fmla="val 1"/>
                <a:gd name="f11" fmla="val 5"/>
                <a:gd name="f12" fmla="val 12"/>
                <a:gd name="f13" fmla="val 19"/>
                <a:gd name="f14" fmla="val 23"/>
                <a:gd name="f15" fmla="val 11"/>
                <a:gd name="f16" fmla="val 4"/>
                <a:gd name="f17" fmla="val 6"/>
                <a:gd name="f18" fmla="+- 0 0 -90"/>
                <a:gd name="f19" fmla="*/ f3 1 25"/>
                <a:gd name="f20" fmla="*/ f4 1 24"/>
                <a:gd name="f21" fmla="val f5"/>
                <a:gd name="f22" fmla="val f6"/>
                <a:gd name="f23" fmla="val f7"/>
                <a:gd name="f24" fmla="*/ f18 f0 1"/>
                <a:gd name="f25" fmla="+- f23 0 f21"/>
                <a:gd name="f26" fmla="+- f22 0 f21"/>
                <a:gd name="f27" fmla="*/ f24 1 f2"/>
                <a:gd name="f28" fmla="*/ f26 1 25"/>
                <a:gd name="f29" fmla="*/ f25 1 24"/>
                <a:gd name="f30" fmla="*/ 13 f26 1"/>
                <a:gd name="f31" fmla="*/ 0 f25 1"/>
                <a:gd name="f32" fmla="*/ 24 f26 1"/>
                <a:gd name="f33" fmla="*/ 12 f25 1"/>
                <a:gd name="f34" fmla="*/ 12 f26 1"/>
                <a:gd name="f35" fmla="*/ 23 f25 1"/>
                <a:gd name="f36" fmla="*/ 1 f26 1"/>
                <a:gd name="f37" fmla="*/ 11 f25 1"/>
                <a:gd name="f38" fmla="+- f27 0 f1"/>
                <a:gd name="f39" fmla="*/ f30 1 25"/>
                <a:gd name="f40" fmla="*/ f31 1 24"/>
                <a:gd name="f41" fmla="*/ f32 1 25"/>
                <a:gd name="f42" fmla="*/ f33 1 24"/>
                <a:gd name="f43" fmla="*/ f34 1 25"/>
                <a:gd name="f44" fmla="*/ f35 1 24"/>
                <a:gd name="f45" fmla="*/ f36 1 25"/>
                <a:gd name="f46" fmla="*/ f37 1 24"/>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5" y="f66"/>
                </a:cxn>
                <a:cxn ang="f38">
                  <a:pos x="f67" y="f68"/>
                </a:cxn>
                <a:cxn ang="f38">
                  <a:pos x="f69" y="f70"/>
                </a:cxn>
                <a:cxn ang="f38">
                  <a:pos x="f63" y="f64"/>
                </a:cxn>
              </a:cxnLst>
              <a:rect l="f59" t="f62" r="f60" b="f61"/>
              <a:pathLst>
                <a:path w="25" h="24">
                  <a:moveTo>
                    <a:pt x="f8" y="f5"/>
                  </a:moveTo>
                  <a:cubicBezTo>
                    <a:pt x="f9" y="f10"/>
                    <a:pt x="f6" y="f11"/>
                    <a:pt x="f7" y="f12"/>
                  </a:cubicBezTo>
                  <a:cubicBezTo>
                    <a:pt x="f7" y="f13"/>
                    <a:pt x="f13" y="f7"/>
                    <a:pt x="f12" y="f14"/>
                  </a:cubicBezTo>
                  <a:cubicBezTo>
                    <a:pt x="f11" y="f14"/>
                    <a:pt x="f5" y="f13"/>
                    <a:pt x="f10" y="f15"/>
                  </a:cubicBezTo>
                  <a:cubicBezTo>
                    <a:pt x="f10" y="f16"/>
                    <a:pt x="f17" y="f5"/>
                    <a:pt x="f8" y="f5"/>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26" name="Freeform 5">
            <a:extLst>
              <a:ext uri="{FF2B5EF4-FFF2-40B4-BE49-F238E27FC236}">
                <a16:creationId xmlns:a16="http://schemas.microsoft.com/office/drawing/2014/main" id="{183C90F2-B3BB-323E-37ED-194C14C269E6}"/>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5">
            <a:extLst>
              <a:ext uri="{FF2B5EF4-FFF2-40B4-BE49-F238E27FC236}">
                <a16:creationId xmlns:a16="http://schemas.microsoft.com/office/drawing/2014/main" id="{E9C0F499-F912-FB7D-A0FF-7CC02B334A1D}"/>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5">
    <p:bg>
      <p:bgPr>
        <a:solidFill>
          <a:srgbClr val="00B050"/>
        </a:solidFill>
        <a:effectLst/>
      </p:bgPr>
    </p:bg>
    <p:spTree>
      <p:nvGrpSpPr>
        <p:cNvPr id="1" name=""/>
        <p:cNvGrpSpPr/>
        <p:nvPr/>
      </p:nvGrpSpPr>
      <p:grpSpPr>
        <a:xfrm>
          <a:off x="0" y="0"/>
          <a:ext cx="0" cy="0"/>
          <a:chOff x="0" y="0"/>
          <a:chExt cx="0" cy="0"/>
        </a:xfrm>
      </p:grpSpPr>
      <p:cxnSp>
        <p:nvCxnSpPr>
          <p:cNvPr id="2" name="Google Shape;924;p63">
            <a:extLst>
              <a:ext uri="{FF2B5EF4-FFF2-40B4-BE49-F238E27FC236}">
                <a16:creationId xmlns:a16="http://schemas.microsoft.com/office/drawing/2014/main" id="{5CA48839-250E-8E09-30AA-B0B65F9DD4F9}"/>
              </a:ext>
            </a:extLst>
          </p:cNvPr>
          <p:cNvCxnSpPr/>
          <p:nvPr/>
        </p:nvCxnSpPr>
        <p:spPr>
          <a:xfrm>
            <a:off x="2644499" y="3710543"/>
            <a:ext cx="3855001" cy="0"/>
          </a:xfrm>
          <a:prstGeom prst="straightConnector1">
            <a:avLst/>
          </a:prstGeom>
          <a:noFill/>
          <a:ln w="57150" cap="flat">
            <a:solidFill>
              <a:srgbClr val="FFFFFF"/>
            </a:solidFill>
            <a:prstDash val="solid"/>
            <a:round/>
          </a:ln>
        </p:spPr>
      </p:cxnSp>
      <p:sp>
        <p:nvSpPr>
          <p:cNvPr id="3" name="Google Shape;926;p63">
            <a:extLst>
              <a:ext uri="{FF2B5EF4-FFF2-40B4-BE49-F238E27FC236}">
                <a16:creationId xmlns:a16="http://schemas.microsoft.com/office/drawing/2014/main" id="{A7D1F024-E324-69FC-C72A-6BE0F8C162BC}"/>
              </a:ext>
            </a:extLst>
          </p:cNvPr>
          <p:cNvSpPr txBox="1">
            <a:spLocks noGrp="1"/>
          </p:cNvSpPr>
          <p:nvPr>
            <p:ph type="title"/>
          </p:nvPr>
        </p:nvSpPr>
        <p:spPr/>
        <p:txBody>
          <a:bodyPr/>
          <a:lstStyle/>
          <a:p>
            <a:pPr lvl="0"/>
            <a:r>
              <a:rPr lang="en-US">
                <a:solidFill>
                  <a:srgbClr val="FFFFFF"/>
                </a:solidFill>
              </a:rPr>
              <a:t>HOW TO PLANT</a:t>
            </a:r>
          </a:p>
        </p:txBody>
      </p:sp>
      <p:sp>
        <p:nvSpPr>
          <p:cNvPr id="4" name="Google Shape;927;p63">
            <a:extLst>
              <a:ext uri="{FF2B5EF4-FFF2-40B4-BE49-F238E27FC236}">
                <a16:creationId xmlns:a16="http://schemas.microsoft.com/office/drawing/2014/main" id="{04CE4BB4-134F-6CCA-8B9E-8D5C35065443}"/>
              </a:ext>
            </a:extLst>
          </p:cNvPr>
          <p:cNvSpPr txBox="1">
            <a:spLocks noGrp="1"/>
          </p:cNvSpPr>
          <p:nvPr>
            <p:ph type="title" idx="4294967295"/>
          </p:nvPr>
        </p:nvSpPr>
        <p:spPr>
          <a:xfrm>
            <a:off x="3830851" y="844896"/>
            <a:ext cx="1482297" cy="993001"/>
          </a:xfrm>
        </p:spPr>
        <p:txBody>
          <a:bodyPr anchorCtr="1"/>
          <a:lstStyle/>
          <a:p>
            <a:pPr lvl="0" algn="ctr"/>
            <a:r>
              <a:rPr lang="en-US" sz="6000">
                <a:solidFill>
                  <a:srgbClr val="FFFFFF"/>
                </a:solidFill>
              </a:rPr>
              <a:t>03</a:t>
            </a:r>
          </a:p>
        </p:txBody>
      </p:sp>
      <p:sp>
        <p:nvSpPr>
          <p:cNvPr id="5" name="Google Shape;928;p63">
            <a:extLst>
              <a:ext uri="{FF2B5EF4-FFF2-40B4-BE49-F238E27FC236}">
                <a16:creationId xmlns:a16="http://schemas.microsoft.com/office/drawing/2014/main" id="{F1A8334B-448C-F816-379D-EBEDBB1E7402}"/>
              </a:ext>
            </a:extLst>
          </p:cNvPr>
          <p:cNvSpPr txBox="1">
            <a:spLocks noGrp="1"/>
          </p:cNvSpPr>
          <p:nvPr>
            <p:ph type="subTitle" idx="4294967295"/>
          </p:nvPr>
        </p:nvSpPr>
        <p:spPr>
          <a:xfrm>
            <a:off x="3031501" y="3755321"/>
            <a:ext cx="3080997" cy="713396"/>
          </a:xfrm>
        </p:spPr>
        <p:txBody>
          <a:bodyPr anchorCtr="1"/>
          <a:lstStyle/>
          <a:p>
            <a:pPr marL="0" lvl="0" indent="0" algn="ctr">
              <a:spcAft>
                <a:spcPts val="1600"/>
              </a:spcAft>
              <a:buNone/>
            </a:pPr>
            <a:r>
              <a:rPr lang="en-US" sz="1600">
                <a:solidFill>
                  <a:srgbClr val="FFFFFF"/>
                </a:solidFill>
              </a:rPr>
              <a:t>You can enter a subtitle here if you need it</a:t>
            </a:r>
          </a:p>
        </p:txBody>
      </p:sp>
      <p:sp>
        <p:nvSpPr>
          <p:cNvPr id="6" name="Freeform 5">
            <a:extLst>
              <a:ext uri="{FF2B5EF4-FFF2-40B4-BE49-F238E27FC236}">
                <a16:creationId xmlns:a16="http://schemas.microsoft.com/office/drawing/2014/main" id="{DD68D10E-89EC-B3A4-BDE2-D0C2569E097A}"/>
              </a:ext>
            </a:extLst>
          </p:cNvPr>
          <p:cNvSpPr/>
          <p:nvPr/>
        </p:nvSpPr>
        <p:spPr>
          <a:xfrm>
            <a:off x="6112498" y="2300813"/>
            <a:ext cx="2536819" cy="1857374"/>
          </a:xfrm>
          <a:custGeom>
            <a:avLst/>
            <a:gdLst>
              <a:gd name="f0" fmla="val 10800000"/>
              <a:gd name="f1" fmla="val 5400000"/>
              <a:gd name="f2" fmla="val 360"/>
              <a:gd name="f3" fmla="val 180"/>
              <a:gd name="f4" fmla="val w"/>
              <a:gd name="f5" fmla="val h"/>
              <a:gd name="f6" fmla="val 0"/>
              <a:gd name="f7" fmla="val 468"/>
              <a:gd name="f8" fmla="val 342"/>
              <a:gd name="f9" fmla="val 130"/>
              <a:gd name="f10" fmla="val 248"/>
              <a:gd name="f11" fmla="val 166"/>
              <a:gd name="f12" fmla="val 264"/>
              <a:gd name="f13" fmla="val 203"/>
              <a:gd name="f14" fmla="val 266"/>
              <a:gd name="f15" fmla="val 237"/>
              <a:gd name="f16" fmla="val 240"/>
              <a:gd name="f17" fmla="val 238"/>
              <a:gd name="f18" fmla="val 241"/>
              <a:gd name="f19" fmla="val 244"/>
              <a:gd name="f20" fmla="val 242"/>
              <a:gd name="f21" fmla="val 262"/>
              <a:gd name="f22" fmla="val 270"/>
              <a:gd name="f23" fmla="val 273"/>
              <a:gd name="f24" fmla="val 300"/>
              <a:gd name="f25" fmla="val 279"/>
              <a:gd name="f26" fmla="val 333"/>
              <a:gd name="f27" fmla="val 336"/>
              <a:gd name="f28" fmla="val 278"/>
              <a:gd name="f29" fmla="val 338"/>
              <a:gd name="f30" fmla="val 282"/>
              <a:gd name="f31" fmla="val 340"/>
              <a:gd name="f32" fmla="val 286"/>
              <a:gd name="f33" fmla="val 289"/>
              <a:gd name="f34" fmla="val 292"/>
              <a:gd name="f35" fmla="val 339"/>
              <a:gd name="f36" fmla="val 294"/>
              <a:gd name="f37" fmla="val 296"/>
              <a:gd name="f38" fmla="val 332"/>
              <a:gd name="f39" fmla="val 298"/>
              <a:gd name="f40" fmla="val 329"/>
              <a:gd name="f41" fmla="val 305"/>
              <a:gd name="f42" fmla="val 315"/>
              <a:gd name="f43" fmla="val 313"/>
              <a:gd name="f44" fmla="val 303"/>
              <a:gd name="f45" fmla="val 323"/>
              <a:gd name="f46" fmla="val 291"/>
              <a:gd name="f47" fmla="val 326"/>
              <a:gd name="f48" fmla="val 287"/>
              <a:gd name="f49" fmla="val 328"/>
              <a:gd name="f50" fmla="val 284"/>
              <a:gd name="f51" fmla="val 290"/>
              <a:gd name="f52" fmla="val 344"/>
              <a:gd name="f53" fmla="val 304"/>
              <a:gd name="f54" fmla="val 373"/>
              <a:gd name="f55" fmla="val 389"/>
              <a:gd name="f56" fmla="val 416"/>
              <a:gd name="f57" fmla="val 428"/>
              <a:gd name="f58" fmla="val 260"/>
              <a:gd name="f59" fmla="val 440"/>
              <a:gd name="f60" fmla="val 236"/>
              <a:gd name="f61" fmla="val 445"/>
              <a:gd name="f62" fmla="val 227"/>
              <a:gd name="f63" fmla="val 449"/>
              <a:gd name="f64" fmla="val 216"/>
              <a:gd name="f65" fmla="val 459"/>
              <a:gd name="f66" fmla="val 211"/>
              <a:gd name="f67" fmla="val 451"/>
              <a:gd name="f68" fmla="val 199"/>
              <a:gd name="f69" fmla="val 197"/>
              <a:gd name="f70" fmla="val 414"/>
              <a:gd name="f71" fmla="val 188"/>
              <a:gd name="f72" fmla="val 383"/>
              <a:gd name="f73" fmla="val 186"/>
              <a:gd name="f74" fmla="val 353"/>
              <a:gd name="f75" fmla="val 324"/>
              <a:gd name="f76" fmla="val 312"/>
              <a:gd name="f77" fmla="val 235"/>
              <a:gd name="f78" fmla="val 318"/>
              <a:gd name="f79" fmla="val 269"/>
              <a:gd name="f80" fmla="val 271"/>
              <a:gd name="f81" fmla="val 316"/>
              <a:gd name="f82" fmla="val 274"/>
              <a:gd name="f83" fmla="val 309"/>
              <a:gd name="f84" fmla="val 283"/>
              <a:gd name="f85" fmla="val 301"/>
              <a:gd name="f86" fmla="val 293"/>
              <a:gd name="f87" fmla="val 226"/>
              <a:gd name="f88" fmla="val 308"/>
              <a:gd name="f89" fmla="val 190"/>
              <a:gd name="f90" fmla="val 311"/>
              <a:gd name="f91" fmla="val 181"/>
              <a:gd name="f92" fmla="val 314"/>
              <a:gd name="f93" fmla="val 182"/>
              <a:gd name="f94" fmla="val 320"/>
              <a:gd name="f95" fmla="val 185"/>
              <a:gd name="f96" fmla="val 193"/>
              <a:gd name="f97" fmla="val 352"/>
              <a:gd name="f98" fmla="val 369"/>
              <a:gd name="f99" fmla="val 189"/>
              <a:gd name="f100" fmla="val 412"/>
              <a:gd name="f101" fmla="val 176"/>
              <a:gd name="f102" fmla="val 433"/>
              <a:gd name="f103" fmla="val 143"/>
              <a:gd name="f104" fmla="val 103"/>
              <a:gd name="f105" fmla="val 454"/>
              <a:gd name="f106" fmla="val 75"/>
              <a:gd name="f107" fmla="val 45"/>
              <a:gd name="f108" fmla="val 465"/>
              <a:gd name="f109" fmla="val 17"/>
              <a:gd name="f110" fmla="val 8"/>
              <a:gd name="f111" fmla="val 460"/>
              <a:gd name="f112" fmla="val 450"/>
              <a:gd name="f113" fmla="val 405"/>
              <a:gd name="f114" fmla="val 2"/>
              <a:gd name="f115" fmla="val 362"/>
              <a:gd name="f116" fmla="val 7"/>
              <a:gd name="f117" fmla="val 34"/>
              <a:gd name="f118" fmla="val 48"/>
              <a:gd name="f119" fmla="val 65"/>
              <a:gd name="f120" fmla="val 87"/>
              <a:gd name="f121" fmla="val 277"/>
              <a:gd name="f122" fmla="val 94"/>
              <a:gd name="f123" fmla="val 101"/>
              <a:gd name="f124" fmla="val 107"/>
              <a:gd name="f125" fmla="val 275"/>
              <a:gd name="f126" fmla="val 128"/>
              <a:gd name="f127" fmla="val 149"/>
              <a:gd name="f128" fmla="val 297"/>
              <a:gd name="f129" fmla="val 169"/>
              <a:gd name="f130" fmla="val 172"/>
              <a:gd name="f131" fmla="val 177"/>
              <a:gd name="f132" fmla="val 285"/>
              <a:gd name="f133" fmla="val 205"/>
              <a:gd name="f134" fmla="val 281"/>
              <a:gd name="f135" fmla="val 234"/>
              <a:gd name="f136" fmla="val 254"/>
              <a:gd name="f137" fmla="val 243"/>
              <a:gd name="f138" fmla="val 233"/>
              <a:gd name="f139" fmla="val 255"/>
              <a:gd name="f140" fmla="val 256"/>
              <a:gd name="f141" fmla="val 222"/>
              <a:gd name="f142" fmla="val 215"/>
              <a:gd name="f143" fmla="val 183"/>
              <a:gd name="f144" fmla="val 115"/>
              <a:gd name="f145" fmla="val 247"/>
              <a:gd name="f146" fmla="val 83"/>
              <a:gd name="f147" fmla="val 218"/>
              <a:gd name="f148" fmla="val 64"/>
              <a:gd name="f149" fmla="val 52"/>
              <a:gd name="f150" fmla="val 142"/>
              <a:gd name="f151" fmla="val 36"/>
              <a:gd name="f152" fmla="val 97"/>
              <a:gd name="f153" fmla="val 35"/>
              <a:gd name="f154" fmla="val 51"/>
              <a:gd name="f155" fmla="val 39"/>
              <a:gd name="f156" fmla="val 40"/>
              <a:gd name="f157" fmla="val 28"/>
              <a:gd name="f158" fmla="val 16"/>
              <a:gd name="f159" fmla="val 43"/>
              <a:gd name="f160" fmla="val 13"/>
              <a:gd name="f161" fmla="val 42"/>
              <a:gd name="f162" fmla="val 10"/>
              <a:gd name="f163" fmla="val 9"/>
              <a:gd name="f164" fmla="val 47"/>
              <a:gd name="f165" fmla="val 5"/>
              <a:gd name="f166" fmla="val 56"/>
              <a:gd name="f167" fmla="val 74"/>
              <a:gd name="f168" fmla="val 14"/>
              <a:gd name="f169" fmla="val 77"/>
              <a:gd name="f170" fmla="val 82"/>
              <a:gd name="f171" fmla="val 18"/>
              <a:gd name="f172" fmla="val 29"/>
              <a:gd name="f173" fmla="val 110"/>
              <a:gd name="f174" fmla="val 38"/>
              <a:gd name="f175" fmla="val 134"/>
              <a:gd name="f176" fmla="val 157"/>
              <a:gd name="f177" fmla="val 66"/>
              <a:gd name="f178" fmla="val 196"/>
              <a:gd name="f179" fmla="val 90"/>
              <a:gd name="f180" fmla="val 231"/>
              <a:gd name="f181" fmla="val 382"/>
              <a:gd name="f182" fmla="val 213"/>
              <a:gd name="f183" fmla="val 394"/>
              <a:gd name="f184" fmla="val 406"/>
              <a:gd name="f185" fmla="val 212"/>
              <a:gd name="f186" fmla="val 419"/>
              <a:gd name="f187" fmla="val 423"/>
              <a:gd name="f188" fmla="val 427"/>
              <a:gd name="f189" fmla="val 214"/>
              <a:gd name="f190" fmla="val 424"/>
              <a:gd name="f191" fmla="val 221"/>
              <a:gd name="f192" fmla="val 417"/>
              <a:gd name="f193" fmla="val 410"/>
              <a:gd name="f194" fmla="val 250"/>
              <a:gd name="f195" fmla="val 399"/>
              <a:gd name="f196" fmla="val 345"/>
              <a:gd name="f197" fmla="val 377"/>
              <a:gd name="f198" fmla="val 245"/>
              <a:gd name="f199" fmla="val 396"/>
              <a:gd name="f200" fmla="val 401"/>
              <a:gd name="f201" fmla="val 408"/>
              <a:gd name="f202" fmla="val 224"/>
              <a:gd name="f203" fmla="val 395"/>
              <a:gd name="f204" fmla="val 220"/>
              <a:gd name="f205" fmla="val 371"/>
              <a:gd name="f206" fmla="val 230"/>
              <a:gd name="f207" fmla="val 354"/>
              <a:gd name="f208" fmla="val 337"/>
              <a:gd name="f209" fmla="val 253"/>
              <a:gd name="f210" fmla="val 355"/>
              <a:gd name="f211" fmla="val 73"/>
              <a:gd name="f212" fmla="val 343"/>
              <a:gd name="f213" fmla="val 49"/>
              <a:gd name="f214" fmla="val 402"/>
              <a:gd name="f215" fmla="val 32"/>
              <a:gd name="f216" fmla="val 407"/>
              <a:gd name="f217" fmla="val 31"/>
              <a:gd name="f218" fmla="val 413"/>
              <a:gd name="f219" fmla="val 430"/>
              <a:gd name="f220" fmla="val 26"/>
              <a:gd name="f221" fmla="val 431"/>
              <a:gd name="f222" fmla="val 426"/>
              <a:gd name="f223" fmla="val 63"/>
              <a:gd name="f224" fmla="val 85"/>
              <a:gd name="f225" fmla="val 106"/>
              <a:gd name="f226" fmla="val 127"/>
              <a:gd name="f227" fmla="val 146"/>
              <a:gd name="f228" fmla="val 376"/>
              <a:gd name="f229" fmla="val 165"/>
              <a:gd name="f230" fmla="val 347"/>
              <a:gd name="f231" fmla="val 167"/>
              <a:gd name="f232" fmla="val 161"/>
              <a:gd name="f233" fmla="val 158"/>
              <a:gd name="f234" fmla="val 322"/>
              <a:gd name="f235" fmla="val 155"/>
              <a:gd name="f236" fmla="val 327"/>
              <a:gd name="f237" fmla="val 118"/>
              <a:gd name="f238" fmla="val 364"/>
              <a:gd name="f239" fmla="val 390"/>
              <a:gd name="f240" fmla="val 391"/>
              <a:gd name="f241" fmla="val 392"/>
              <a:gd name="f242" fmla="val 397"/>
              <a:gd name="f243" fmla="val 70"/>
              <a:gd name="f244" fmla="val 400"/>
              <a:gd name="f245" fmla="val 60"/>
              <a:gd name="f246" fmla="val 55"/>
              <a:gd name="f247" fmla="val 387"/>
              <a:gd name="f248" fmla="val 57"/>
              <a:gd name="f249" fmla="val 356"/>
              <a:gd name="f250" fmla="val 79"/>
              <a:gd name="f251" fmla="val 335"/>
              <a:gd name="f252" fmla="val 102"/>
              <a:gd name="f253" fmla="val 138"/>
              <a:gd name="f254" fmla="val 310"/>
              <a:gd name="f255" fmla="val 120"/>
              <a:gd name="f256" fmla="val 159"/>
              <a:gd name="f257" fmla="val 209"/>
              <a:gd name="f258" fmla="val 141"/>
              <a:gd name="f259" fmla="val 148"/>
              <a:gd name="f260" fmla="val 121"/>
              <a:gd name="f261" fmla="val 137"/>
              <a:gd name="f262" fmla="val 114"/>
              <a:gd name="f263" fmla="val 126"/>
              <a:gd name="f264" fmla="val 108"/>
              <a:gd name="f265" fmla="val 100"/>
              <a:gd name="f266" fmla="val 104"/>
              <a:gd name="f267" fmla="val 96"/>
              <a:gd name="f268" fmla="val 117"/>
              <a:gd name="f269" fmla="val 200"/>
              <a:gd name="f270" fmla="val 229"/>
              <a:gd name="f271" fmla="val 151"/>
              <a:gd name="f272" fmla="val 208"/>
              <a:gd name="f273" fmla="val 152"/>
              <a:gd name="f274" fmla="val 67"/>
              <a:gd name="f275" fmla="+- 0 0 -90"/>
              <a:gd name="f276" fmla="*/ f4 1 468"/>
              <a:gd name="f277" fmla="*/ f5 1 342"/>
              <a:gd name="f278" fmla="val f6"/>
              <a:gd name="f279" fmla="val f7"/>
              <a:gd name="f280" fmla="val f8"/>
              <a:gd name="f281" fmla="*/ f275 f0 1"/>
              <a:gd name="f282" fmla="+- f280 0 f278"/>
              <a:gd name="f283" fmla="+- f279 0 f278"/>
              <a:gd name="f284" fmla="*/ f281 1 f3"/>
              <a:gd name="f285" fmla="*/ f283 1 468"/>
              <a:gd name="f286" fmla="*/ f282 1 342"/>
              <a:gd name="f287" fmla="*/ 237 f283 1"/>
              <a:gd name="f288" fmla="*/ 240 f282 1"/>
              <a:gd name="f289" fmla="*/ 279 f283 1"/>
              <a:gd name="f290" fmla="*/ 333 f282 1"/>
              <a:gd name="f291" fmla="*/ 292 f283 1"/>
              <a:gd name="f292" fmla="*/ 339 f282 1"/>
              <a:gd name="f293" fmla="*/ 323 f283 1"/>
              <a:gd name="f294" fmla="*/ 291 f282 1"/>
              <a:gd name="f295" fmla="*/ 389 f283 1"/>
              <a:gd name="f296" fmla="*/ 296 f282 1"/>
              <a:gd name="f297" fmla="*/ 459 f283 1"/>
              <a:gd name="f298" fmla="*/ 211 f282 1"/>
              <a:gd name="f299" fmla="*/ 353 f283 1"/>
              <a:gd name="f300" fmla="*/ 199 f282 1"/>
              <a:gd name="f301" fmla="*/ 316 f283 1"/>
              <a:gd name="f302" fmla="*/ 274 f282 1"/>
              <a:gd name="f303" fmla="*/ 308 f283 1"/>
              <a:gd name="f304" fmla="*/ 190 f282 1"/>
              <a:gd name="f305" fmla="*/ 369 f283 1"/>
              <a:gd name="f306" fmla="*/ 189 f282 1"/>
              <a:gd name="f307" fmla="*/ 465 f283 1"/>
              <a:gd name="f308" fmla="*/ 17 f282 1"/>
              <a:gd name="f309" fmla="*/ 324 f283 1"/>
              <a:gd name="f310" fmla="*/ 34 f282 1"/>
              <a:gd name="f311" fmla="*/ 273 f283 1"/>
              <a:gd name="f312" fmla="*/ 107 f282 1"/>
              <a:gd name="f313" fmla="*/ 296 f283 1"/>
              <a:gd name="f314" fmla="*/ 177 f282 1"/>
              <a:gd name="f315" fmla="*/ 260 f283 1"/>
              <a:gd name="f316" fmla="*/ 233 f282 1"/>
              <a:gd name="f317" fmla="*/ 264 f283 1"/>
              <a:gd name="f318" fmla="*/ 115 f282 1"/>
              <a:gd name="f319" fmla="*/ 51 f283 1"/>
              <a:gd name="f320" fmla="*/ 39 f282 1"/>
              <a:gd name="f321" fmla="*/ 9 f283 1"/>
              <a:gd name="f322" fmla="*/ 47 f282 1"/>
              <a:gd name="f323" fmla="*/ 18 f283 1"/>
              <a:gd name="f324" fmla="*/ 87 f282 1"/>
              <a:gd name="f325" fmla="*/ 130 f283 1"/>
              <a:gd name="f326" fmla="*/ 248 f282 1"/>
              <a:gd name="f327" fmla="*/ 419 f283 1"/>
              <a:gd name="f328" fmla="*/ 213 f282 1"/>
              <a:gd name="f329" fmla="*/ 399 f283 1"/>
              <a:gd name="f330" fmla="*/ 262 f282 1"/>
              <a:gd name="f331" fmla="*/ 396 f283 1"/>
              <a:gd name="f332" fmla="*/ 237 f282 1"/>
              <a:gd name="f333" fmla="*/ 222 f282 1"/>
              <a:gd name="f334" fmla="*/ 382 f283 1"/>
              <a:gd name="f335" fmla="*/ 402 f283 1"/>
              <a:gd name="f336" fmla="*/ 32 f282 1"/>
              <a:gd name="f337" fmla="*/ 431 f283 1"/>
              <a:gd name="f338" fmla="*/ 42 f282 1"/>
              <a:gd name="f339" fmla="*/ 376 f283 1"/>
              <a:gd name="f340" fmla="*/ 157 f282 1"/>
              <a:gd name="f341" fmla="*/ 327 f283 1"/>
              <a:gd name="f342" fmla="*/ 146 f282 1"/>
              <a:gd name="f343" fmla="*/ 392 f283 1"/>
              <a:gd name="f344" fmla="*/ 73 f282 1"/>
              <a:gd name="f345" fmla="*/ 383 f283 1"/>
              <a:gd name="f346" fmla="*/ 60 f282 1"/>
              <a:gd name="f347" fmla="*/ 310 f283 1"/>
              <a:gd name="f348" fmla="*/ 142 f282 1"/>
              <a:gd name="f349" fmla="*/ 203 f283 1"/>
              <a:gd name="f350" fmla="*/ 97 f282 1"/>
              <a:gd name="f351" fmla="*/ 148 f283 1"/>
              <a:gd name="f352" fmla="*/ 121 f282 1"/>
              <a:gd name="f353" fmla="*/ 100 f283 1"/>
              <a:gd name="f354" fmla="*/ 103 f282 1"/>
              <a:gd name="f355" fmla="*/ 216 f283 1"/>
              <a:gd name="f356" fmla="*/ 200 f282 1"/>
              <a:gd name="f357" fmla="*/ 151 f283 1"/>
              <a:gd name="f358" fmla="*/ 221 f282 1"/>
              <a:gd name="f359" fmla="*/ 48 f283 1"/>
              <a:gd name="f360" fmla="+- f284 0 f1"/>
              <a:gd name="f361" fmla="*/ f287 1 468"/>
              <a:gd name="f362" fmla="*/ f288 1 342"/>
              <a:gd name="f363" fmla="*/ f289 1 468"/>
              <a:gd name="f364" fmla="*/ f290 1 342"/>
              <a:gd name="f365" fmla="*/ f291 1 468"/>
              <a:gd name="f366" fmla="*/ f292 1 342"/>
              <a:gd name="f367" fmla="*/ f293 1 468"/>
              <a:gd name="f368" fmla="*/ f294 1 342"/>
              <a:gd name="f369" fmla="*/ f295 1 468"/>
              <a:gd name="f370" fmla="*/ f296 1 342"/>
              <a:gd name="f371" fmla="*/ f297 1 468"/>
              <a:gd name="f372" fmla="*/ f298 1 342"/>
              <a:gd name="f373" fmla="*/ f299 1 468"/>
              <a:gd name="f374" fmla="*/ f300 1 342"/>
              <a:gd name="f375" fmla="*/ f301 1 468"/>
              <a:gd name="f376" fmla="*/ f302 1 342"/>
              <a:gd name="f377" fmla="*/ f303 1 468"/>
              <a:gd name="f378" fmla="*/ f304 1 342"/>
              <a:gd name="f379" fmla="*/ f305 1 468"/>
              <a:gd name="f380" fmla="*/ f306 1 342"/>
              <a:gd name="f381" fmla="*/ f307 1 468"/>
              <a:gd name="f382" fmla="*/ f308 1 342"/>
              <a:gd name="f383" fmla="*/ f309 1 468"/>
              <a:gd name="f384" fmla="*/ f310 1 342"/>
              <a:gd name="f385" fmla="*/ f311 1 468"/>
              <a:gd name="f386" fmla="*/ f312 1 342"/>
              <a:gd name="f387" fmla="*/ f313 1 468"/>
              <a:gd name="f388" fmla="*/ f314 1 342"/>
              <a:gd name="f389" fmla="*/ f315 1 468"/>
              <a:gd name="f390" fmla="*/ f316 1 342"/>
              <a:gd name="f391" fmla="*/ f317 1 468"/>
              <a:gd name="f392" fmla="*/ f318 1 342"/>
              <a:gd name="f393" fmla="*/ f319 1 468"/>
              <a:gd name="f394" fmla="*/ f320 1 342"/>
              <a:gd name="f395" fmla="*/ f321 1 468"/>
              <a:gd name="f396" fmla="*/ f322 1 342"/>
              <a:gd name="f397" fmla="*/ f323 1 468"/>
              <a:gd name="f398" fmla="*/ f324 1 342"/>
              <a:gd name="f399" fmla="*/ f325 1 468"/>
              <a:gd name="f400" fmla="*/ f326 1 342"/>
              <a:gd name="f401" fmla="*/ f327 1 468"/>
              <a:gd name="f402" fmla="*/ f328 1 342"/>
              <a:gd name="f403" fmla="*/ f329 1 468"/>
              <a:gd name="f404" fmla="*/ f330 1 342"/>
              <a:gd name="f405" fmla="*/ f331 1 468"/>
              <a:gd name="f406" fmla="*/ f332 1 342"/>
              <a:gd name="f407" fmla="*/ f333 1 342"/>
              <a:gd name="f408" fmla="*/ f334 1 468"/>
              <a:gd name="f409" fmla="*/ f335 1 468"/>
              <a:gd name="f410" fmla="*/ f336 1 342"/>
              <a:gd name="f411" fmla="*/ f337 1 468"/>
              <a:gd name="f412" fmla="*/ f338 1 342"/>
              <a:gd name="f413" fmla="*/ f339 1 468"/>
              <a:gd name="f414" fmla="*/ f340 1 342"/>
              <a:gd name="f415" fmla="*/ f341 1 468"/>
              <a:gd name="f416" fmla="*/ f342 1 342"/>
              <a:gd name="f417" fmla="*/ f343 1 468"/>
              <a:gd name="f418" fmla="*/ f344 1 342"/>
              <a:gd name="f419" fmla="*/ f345 1 468"/>
              <a:gd name="f420" fmla="*/ f346 1 342"/>
              <a:gd name="f421" fmla="*/ f347 1 468"/>
              <a:gd name="f422" fmla="*/ f348 1 342"/>
              <a:gd name="f423" fmla="*/ f349 1 468"/>
              <a:gd name="f424" fmla="*/ f350 1 342"/>
              <a:gd name="f425" fmla="*/ f351 1 468"/>
              <a:gd name="f426" fmla="*/ f352 1 342"/>
              <a:gd name="f427" fmla="*/ f353 1 468"/>
              <a:gd name="f428" fmla="*/ f354 1 342"/>
              <a:gd name="f429" fmla="*/ f355 1 468"/>
              <a:gd name="f430" fmla="*/ f356 1 342"/>
              <a:gd name="f431" fmla="*/ f357 1 468"/>
              <a:gd name="f432" fmla="*/ f358 1 342"/>
              <a:gd name="f433" fmla="*/ f359 1 468"/>
              <a:gd name="f434" fmla="*/ 0 1 f285"/>
              <a:gd name="f435" fmla="*/ f279 1 f285"/>
              <a:gd name="f436" fmla="*/ 0 1 f286"/>
              <a:gd name="f437" fmla="*/ f280 1 f286"/>
              <a:gd name="f438" fmla="*/ f361 1 f285"/>
              <a:gd name="f439" fmla="*/ f362 1 f286"/>
              <a:gd name="f440" fmla="*/ f363 1 f285"/>
              <a:gd name="f441" fmla="*/ f364 1 f286"/>
              <a:gd name="f442" fmla="*/ f365 1 f285"/>
              <a:gd name="f443" fmla="*/ f366 1 f286"/>
              <a:gd name="f444" fmla="*/ f367 1 f285"/>
              <a:gd name="f445" fmla="*/ f368 1 f286"/>
              <a:gd name="f446" fmla="*/ f369 1 f285"/>
              <a:gd name="f447" fmla="*/ f370 1 f286"/>
              <a:gd name="f448" fmla="*/ f371 1 f285"/>
              <a:gd name="f449" fmla="*/ f372 1 f286"/>
              <a:gd name="f450" fmla="*/ f373 1 f285"/>
              <a:gd name="f451" fmla="*/ f374 1 f286"/>
              <a:gd name="f452" fmla="*/ f375 1 f285"/>
              <a:gd name="f453" fmla="*/ f376 1 f286"/>
              <a:gd name="f454" fmla="*/ f377 1 f285"/>
              <a:gd name="f455" fmla="*/ f378 1 f286"/>
              <a:gd name="f456" fmla="*/ f379 1 f285"/>
              <a:gd name="f457" fmla="*/ f380 1 f286"/>
              <a:gd name="f458" fmla="*/ f381 1 f285"/>
              <a:gd name="f459" fmla="*/ f382 1 f286"/>
              <a:gd name="f460" fmla="*/ f383 1 f285"/>
              <a:gd name="f461" fmla="*/ f384 1 f286"/>
              <a:gd name="f462" fmla="*/ f385 1 f285"/>
              <a:gd name="f463" fmla="*/ f386 1 f286"/>
              <a:gd name="f464" fmla="*/ f387 1 f285"/>
              <a:gd name="f465" fmla="*/ f388 1 f286"/>
              <a:gd name="f466" fmla="*/ f389 1 f285"/>
              <a:gd name="f467" fmla="*/ f390 1 f286"/>
              <a:gd name="f468" fmla="*/ f391 1 f285"/>
              <a:gd name="f469" fmla="*/ f392 1 f286"/>
              <a:gd name="f470" fmla="*/ f393 1 f285"/>
              <a:gd name="f471" fmla="*/ f394 1 f286"/>
              <a:gd name="f472" fmla="*/ f395 1 f285"/>
              <a:gd name="f473" fmla="*/ f396 1 f286"/>
              <a:gd name="f474" fmla="*/ f397 1 f285"/>
              <a:gd name="f475" fmla="*/ f398 1 f286"/>
              <a:gd name="f476" fmla="*/ f399 1 f285"/>
              <a:gd name="f477" fmla="*/ f400 1 f286"/>
              <a:gd name="f478" fmla="*/ f401 1 f285"/>
              <a:gd name="f479" fmla="*/ f402 1 f286"/>
              <a:gd name="f480" fmla="*/ f403 1 f285"/>
              <a:gd name="f481" fmla="*/ f404 1 f286"/>
              <a:gd name="f482" fmla="*/ f405 1 f285"/>
              <a:gd name="f483" fmla="*/ f406 1 f286"/>
              <a:gd name="f484" fmla="*/ f407 1 f286"/>
              <a:gd name="f485" fmla="*/ f408 1 f285"/>
              <a:gd name="f486" fmla="*/ f409 1 f285"/>
              <a:gd name="f487" fmla="*/ f410 1 f286"/>
              <a:gd name="f488" fmla="*/ f411 1 f285"/>
              <a:gd name="f489" fmla="*/ f412 1 f286"/>
              <a:gd name="f490" fmla="*/ f413 1 f285"/>
              <a:gd name="f491" fmla="*/ f414 1 f286"/>
              <a:gd name="f492" fmla="*/ f415 1 f285"/>
              <a:gd name="f493" fmla="*/ f416 1 f286"/>
              <a:gd name="f494" fmla="*/ f417 1 f285"/>
              <a:gd name="f495" fmla="*/ f418 1 f286"/>
              <a:gd name="f496" fmla="*/ f419 1 f285"/>
              <a:gd name="f497" fmla="*/ f420 1 f286"/>
              <a:gd name="f498" fmla="*/ f421 1 f285"/>
              <a:gd name="f499" fmla="*/ f422 1 f286"/>
              <a:gd name="f500" fmla="*/ f423 1 f285"/>
              <a:gd name="f501" fmla="*/ f424 1 f286"/>
              <a:gd name="f502" fmla="*/ f425 1 f285"/>
              <a:gd name="f503" fmla="*/ f426 1 f286"/>
              <a:gd name="f504" fmla="*/ f427 1 f285"/>
              <a:gd name="f505" fmla="*/ f428 1 f286"/>
              <a:gd name="f506" fmla="*/ f429 1 f285"/>
              <a:gd name="f507" fmla="*/ f430 1 f286"/>
              <a:gd name="f508" fmla="*/ f431 1 f285"/>
              <a:gd name="f509" fmla="*/ f432 1 f286"/>
              <a:gd name="f510" fmla="*/ f433 1 f285"/>
              <a:gd name="f511" fmla="*/ f434 f276 1"/>
              <a:gd name="f512" fmla="*/ f435 f276 1"/>
              <a:gd name="f513" fmla="*/ f437 f277 1"/>
              <a:gd name="f514" fmla="*/ f436 f277 1"/>
              <a:gd name="f515" fmla="*/ f438 f276 1"/>
              <a:gd name="f516" fmla="*/ f439 f277 1"/>
              <a:gd name="f517" fmla="*/ f440 f276 1"/>
              <a:gd name="f518" fmla="*/ f441 f277 1"/>
              <a:gd name="f519" fmla="*/ f442 f276 1"/>
              <a:gd name="f520" fmla="*/ f443 f277 1"/>
              <a:gd name="f521" fmla="*/ f444 f276 1"/>
              <a:gd name="f522" fmla="*/ f445 f277 1"/>
              <a:gd name="f523" fmla="*/ f446 f276 1"/>
              <a:gd name="f524" fmla="*/ f447 f277 1"/>
              <a:gd name="f525" fmla="*/ f448 f276 1"/>
              <a:gd name="f526" fmla="*/ f449 f277 1"/>
              <a:gd name="f527" fmla="*/ f450 f276 1"/>
              <a:gd name="f528" fmla="*/ f451 f277 1"/>
              <a:gd name="f529" fmla="*/ f452 f276 1"/>
              <a:gd name="f530" fmla="*/ f453 f277 1"/>
              <a:gd name="f531" fmla="*/ f454 f276 1"/>
              <a:gd name="f532" fmla="*/ f455 f277 1"/>
              <a:gd name="f533" fmla="*/ f456 f276 1"/>
              <a:gd name="f534" fmla="*/ f457 f277 1"/>
              <a:gd name="f535" fmla="*/ f458 f276 1"/>
              <a:gd name="f536" fmla="*/ f459 f277 1"/>
              <a:gd name="f537" fmla="*/ f460 f276 1"/>
              <a:gd name="f538" fmla="*/ f461 f277 1"/>
              <a:gd name="f539" fmla="*/ f462 f276 1"/>
              <a:gd name="f540" fmla="*/ f463 f277 1"/>
              <a:gd name="f541" fmla="*/ f464 f276 1"/>
              <a:gd name="f542" fmla="*/ f465 f277 1"/>
              <a:gd name="f543" fmla="*/ f466 f276 1"/>
              <a:gd name="f544" fmla="*/ f467 f277 1"/>
              <a:gd name="f545" fmla="*/ f468 f276 1"/>
              <a:gd name="f546" fmla="*/ f469 f277 1"/>
              <a:gd name="f547" fmla="*/ f470 f276 1"/>
              <a:gd name="f548" fmla="*/ f471 f277 1"/>
              <a:gd name="f549" fmla="*/ f472 f276 1"/>
              <a:gd name="f550" fmla="*/ f473 f277 1"/>
              <a:gd name="f551" fmla="*/ f474 f276 1"/>
              <a:gd name="f552" fmla="*/ f475 f277 1"/>
              <a:gd name="f553" fmla="*/ f476 f276 1"/>
              <a:gd name="f554" fmla="*/ f477 f277 1"/>
              <a:gd name="f555" fmla="*/ f478 f276 1"/>
              <a:gd name="f556" fmla="*/ f479 f277 1"/>
              <a:gd name="f557" fmla="*/ f480 f276 1"/>
              <a:gd name="f558" fmla="*/ f481 f277 1"/>
              <a:gd name="f559" fmla="*/ f482 f276 1"/>
              <a:gd name="f560" fmla="*/ f483 f277 1"/>
              <a:gd name="f561" fmla="*/ f484 f277 1"/>
              <a:gd name="f562" fmla="*/ f485 f276 1"/>
              <a:gd name="f563" fmla="*/ f486 f276 1"/>
              <a:gd name="f564" fmla="*/ f487 f277 1"/>
              <a:gd name="f565" fmla="*/ f488 f276 1"/>
              <a:gd name="f566" fmla="*/ f489 f277 1"/>
              <a:gd name="f567" fmla="*/ f490 f276 1"/>
              <a:gd name="f568" fmla="*/ f491 f277 1"/>
              <a:gd name="f569" fmla="*/ f492 f276 1"/>
              <a:gd name="f570" fmla="*/ f493 f277 1"/>
              <a:gd name="f571" fmla="*/ f494 f276 1"/>
              <a:gd name="f572" fmla="*/ f495 f277 1"/>
              <a:gd name="f573" fmla="*/ f496 f276 1"/>
              <a:gd name="f574" fmla="*/ f497 f277 1"/>
              <a:gd name="f575" fmla="*/ f498 f276 1"/>
              <a:gd name="f576" fmla="*/ f499 f277 1"/>
              <a:gd name="f577" fmla="*/ f500 f276 1"/>
              <a:gd name="f578" fmla="*/ f501 f277 1"/>
              <a:gd name="f579" fmla="*/ f502 f276 1"/>
              <a:gd name="f580" fmla="*/ f503 f277 1"/>
              <a:gd name="f581" fmla="*/ f504 f276 1"/>
              <a:gd name="f582" fmla="*/ f505 f277 1"/>
              <a:gd name="f583" fmla="*/ f506 f276 1"/>
              <a:gd name="f584" fmla="*/ f507 f277 1"/>
              <a:gd name="f585" fmla="*/ f508 f276 1"/>
              <a:gd name="f586" fmla="*/ f509 f277 1"/>
              <a:gd name="f587" fmla="*/ f510 f276 1"/>
            </a:gdLst>
            <a:ahLst/>
            <a:cxnLst>
              <a:cxn ang="3cd4">
                <a:pos x="hc" y="t"/>
              </a:cxn>
              <a:cxn ang="0">
                <a:pos x="r" y="vc"/>
              </a:cxn>
              <a:cxn ang="cd4">
                <a:pos x="hc" y="b"/>
              </a:cxn>
              <a:cxn ang="cd2">
                <a:pos x="l" y="vc"/>
              </a:cxn>
              <a:cxn ang="f360">
                <a:pos x="f515" y="f516"/>
              </a:cxn>
              <a:cxn ang="f360">
                <a:pos x="f517" y="f518"/>
              </a:cxn>
              <a:cxn ang="f360">
                <a:pos x="f519" y="f520"/>
              </a:cxn>
              <a:cxn ang="f360">
                <a:pos x="f521" y="f522"/>
              </a:cxn>
              <a:cxn ang="f360">
                <a:pos x="f523" y="f524"/>
              </a:cxn>
              <a:cxn ang="f360">
                <a:pos x="f525" y="f526"/>
              </a:cxn>
              <a:cxn ang="f360">
                <a:pos x="f527" y="f528"/>
              </a:cxn>
              <a:cxn ang="f360">
                <a:pos x="f529" y="f530"/>
              </a:cxn>
              <a:cxn ang="f360">
                <a:pos x="f531" y="f532"/>
              </a:cxn>
              <a:cxn ang="f360">
                <a:pos x="f533" y="f534"/>
              </a:cxn>
              <a:cxn ang="f360">
                <a:pos x="f535" y="f536"/>
              </a:cxn>
              <a:cxn ang="f360">
                <a:pos x="f537" y="f538"/>
              </a:cxn>
              <a:cxn ang="f360">
                <a:pos x="f539" y="f540"/>
              </a:cxn>
              <a:cxn ang="f360">
                <a:pos x="f541" y="f542"/>
              </a:cxn>
              <a:cxn ang="f360">
                <a:pos x="f543" y="f544"/>
              </a:cxn>
              <a:cxn ang="f360">
                <a:pos x="f545" y="f546"/>
              </a:cxn>
              <a:cxn ang="f360">
                <a:pos x="f547" y="f548"/>
              </a:cxn>
              <a:cxn ang="f360">
                <a:pos x="f549" y="f550"/>
              </a:cxn>
              <a:cxn ang="f360">
                <a:pos x="f551" y="f552"/>
              </a:cxn>
              <a:cxn ang="f360">
                <a:pos x="f553" y="f554"/>
              </a:cxn>
              <a:cxn ang="f360">
                <a:pos x="f555" y="f556"/>
              </a:cxn>
              <a:cxn ang="f360">
                <a:pos x="f557" y="f558"/>
              </a:cxn>
              <a:cxn ang="f360">
                <a:pos x="f559" y="f560"/>
              </a:cxn>
              <a:cxn ang="f360">
                <a:pos x="f523" y="f561"/>
              </a:cxn>
              <a:cxn ang="f360">
                <a:pos x="f562" y="f556"/>
              </a:cxn>
              <a:cxn ang="f360">
                <a:pos x="f563" y="f564"/>
              </a:cxn>
              <a:cxn ang="f360">
                <a:pos x="f565" y="f566"/>
              </a:cxn>
              <a:cxn ang="f360">
                <a:pos x="f567" y="f568"/>
              </a:cxn>
              <a:cxn ang="f360">
                <a:pos x="f569" y="f570"/>
              </a:cxn>
              <a:cxn ang="f360">
                <a:pos x="f571" y="f572"/>
              </a:cxn>
              <a:cxn ang="f360">
                <a:pos x="f573" y="f574"/>
              </a:cxn>
              <a:cxn ang="f360">
                <a:pos x="f575" y="f576"/>
              </a:cxn>
              <a:cxn ang="f360">
                <a:pos x="f577" y="f578"/>
              </a:cxn>
              <a:cxn ang="f360">
                <a:pos x="f579" y="f580"/>
              </a:cxn>
              <a:cxn ang="f360">
                <a:pos x="f581" y="f582"/>
              </a:cxn>
              <a:cxn ang="f360">
                <a:pos x="f583" y="f584"/>
              </a:cxn>
              <a:cxn ang="f360">
                <a:pos x="f585" y="f586"/>
              </a:cxn>
              <a:cxn ang="f360">
                <a:pos x="f587" y="f572"/>
              </a:cxn>
            </a:cxnLst>
            <a:rect l="f511" t="f514" r="f512" b="f513"/>
            <a:pathLst>
              <a:path w="468" h="342">
                <a:moveTo>
                  <a:pt x="f9" y="f10"/>
                </a:moveTo>
                <a:cubicBezTo>
                  <a:pt x="f11" y="f12"/>
                  <a:pt x="f13" y="f14"/>
                  <a:pt x="f15" y="f16"/>
                </a:cubicBezTo>
                <a:cubicBezTo>
                  <a:pt x="f16" y="f17"/>
                  <a:pt x="f18" y="f17"/>
                  <a:pt x="f19" y="f20"/>
                </a:cubicBezTo>
                <a:cubicBezTo>
                  <a:pt x="f21" y="f22"/>
                  <a:pt x="f23" y="f24"/>
                  <a:pt x="f25" y="f26"/>
                </a:cubicBezTo>
                <a:cubicBezTo>
                  <a:pt x="f25" y="f27"/>
                  <a:pt x="f28" y="f29"/>
                  <a:pt x="f30" y="f31"/>
                </a:cubicBezTo>
                <a:cubicBezTo>
                  <a:pt x="f32" y="f8"/>
                  <a:pt x="f33" y="f8"/>
                  <a:pt x="f34" y="f35"/>
                </a:cubicBezTo>
                <a:cubicBezTo>
                  <a:pt x="f36" y="f27"/>
                  <a:pt x="f37" y="f38"/>
                  <a:pt x="f39" y="f40"/>
                </a:cubicBezTo>
                <a:cubicBezTo>
                  <a:pt x="f41" y="f42"/>
                  <a:pt x="f43" y="f44"/>
                  <a:pt x="f45" y="f46"/>
                </a:cubicBezTo>
                <a:cubicBezTo>
                  <a:pt x="f47" y="f48"/>
                  <a:pt x="f49" y="f50"/>
                  <a:pt x="f26" y="f51"/>
                </a:cubicBezTo>
                <a:cubicBezTo>
                  <a:pt x="f52" y="f53"/>
                  <a:pt x="f54" y="f44"/>
                  <a:pt x="f55" y="f37"/>
                </a:cubicBezTo>
                <a:cubicBezTo>
                  <a:pt x="f56" y="f50"/>
                  <a:pt x="f57" y="f58"/>
                  <a:pt x="f59" y="f60"/>
                </a:cubicBezTo>
                <a:cubicBezTo>
                  <a:pt x="f61" y="f62"/>
                  <a:pt x="f63" y="f64"/>
                  <a:pt x="f65" y="f66"/>
                </a:cubicBezTo>
                <a:cubicBezTo>
                  <a:pt x="f67" y="f68"/>
                  <a:pt x="f67" y="f68"/>
                  <a:pt x="f61" y="f69"/>
                </a:cubicBezTo>
                <a:cubicBezTo>
                  <a:pt x="f70" y="f71"/>
                  <a:pt x="f72" y="f73"/>
                  <a:pt x="f74" y="f68"/>
                </a:cubicBezTo>
                <a:cubicBezTo>
                  <a:pt x="f75" y="f66"/>
                  <a:pt x="f76" y="f77"/>
                  <a:pt x="f78" y="f14"/>
                </a:cubicBezTo>
                <a:cubicBezTo>
                  <a:pt x="f78" y="f79"/>
                  <a:pt x="f78" y="f80"/>
                  <a:pt x="f81" y="f82"/>
                </a:cubicBezTo>
                <a:cubicBezTo>
                  <a:pt x="f83" y="f84"/>
                  <a:pt x="f85" y="f86"/>
                  <a:pt x="f34" y="f53"/>
                </a:cubicBezTo>
                <a:cubicBezTo>
                  <a:pt x="f34" y="f12"/>
                  <a:pt x="f37" y="f87"/>
                  <a:pt x="f88" y="f89"/>
                </a:cubicBezTo>
                <a:cubicBezTo>
                  <a:pt x="f90" y="f91"/>
                  <a:pt x="f92" y="f93"/>
                  <a:pt x="f94" y="f95"/>
                </a:cubicBezTo>
                <a:cubicBezTo>
                  <a:pt x="f27" y="f96"/>
                  <a:pt x="f97" y="f96"/>
                  <a:pt x="f98" y="f99"/>
                </a:cubicBezTo>
                <a:cubicBezTo>
                  <a:pt x="f100" y="f101"/>
                  <a:pt x="f102" y="f103"/>
                  <a:pt x="f61" y="f104"/>
                </a:cubicBezTo>
                <a:cubicBezTo>
                  <a:pt x="f105" y="f106"/>
                  <a:pt x="f105" y="f107"/>
                  <a:pt x="f108" y="f109"/>
                </a:cubicBezTo>
                <a:cubicBezTo>
                  <a:pt x="f7" y="f110"/>
                  <a:pt x="f111" y="f6"/>
                  <a:pt x="f112" y="f6"/>
                </a:cubicBezTo>
                <a:cubicBezTo>
                  <a:pt x="f113" y="f114"/>
                  <a:pt x="f115" y="f116"/>
                  <a:pt x="f75" y="f117"/>
                </a:cubicBezTo>
                <a:cubicBezTo>
                  <a:pt x="f53" y="f118"/>
                  <a:pt x="f33" y="f119"/>
                  <a:pt x="f25" y="f120"/>
                </a:cubicBezTo>
                <a:cubicBezTo>
                  <a:pt x="f121" y="f122"/>
                  <a:pt x="f23" y="f123"/>
                  <a:pt x="f23" y="f124"/>
                </a:cubicBezTo>
                <a:cubicBezTo>
                  <a:pt x="f125" y="f126"/>
                  <a:pt x="f28" y="f127"/>
                  <a:pt x="f36" y="f11"/>
                </a:cubicBezTo>
                <a:cubicBezTo>
                  <a:pt x="f128" y="f129"/>
                  <a:pt x="f39" y="f130"/>
                  <a:pt x="f37" y="f131"/>
                </a:cubicBezTo>
                <a:cubicBezTo>
                  <a:pt x="f132" y="f133"/>
                  <a:pt x="f134" y="f135"/>
                  <a:pt x="f121" y="f14"/>
                </a:cubicBezTo>
                <a:cubicBezTo>
                  <a:pt x="f80" y="f136"/>
                  <a:pt x="f14" y="f137"/>
                  <a:pt x="f58" y="f138"/>
                </a:cubicBezTo>
                <a:cubicBezTo>
                  <a:pt x="f139" y="f87"/>
                  <a:pt x="f140" y="f141"/>
                  <a:pt x="f58" y="f142"/>
                </a:cubicBezTo>
                <a:cubicBezTo>
                  <a:pt x="f134" y="f143"/>
                  <a:pt x="f30" y="f127"/>
                  <a:pt x="f12" y="f144"/>
                </a:cubicBezTo>
                <a:cubicBezTo>
                  <a:pt x="f145" y="f146"/>
                  <a:pt x="f147" y="f148"/>
                  <a:pt x="f95" y="f149"/>
                </a:cubicBezTo>
                <a:cubicBezTo>
                  <a:pt x="f150" y="f151"/>
                  <a:pt x="f152" y="f153"/>
                  <a:pt x="f154" y="f155"/>
                </a:cubicBezTo>
                <a:cubicBezTo>
                  <a:pt x="f155" y="f156"/>
                  <a:pt x="f157" y="f118"/>
                  <a:pt x="f158" y="f159"/>
                </a:cubicBezTo>
                <a:cubicBezTo>
                  <a:pt x="f160" y="f161"/>
                  <a:pt x="f162" y="f107"/>
                  <a:pt x="f163" y="f164"/>
                </a:cubicBezTo>
                <a:cubicBezTo>
                  <a:pt x="f165" y="f166"/>
                  <a:pt x="f6" y="f119"/>
                  <a:pt x="f162" y="f167"/>
                </a:cubicBezTo>
                <a:cubicBezTo>
                  <a:pt x="f168" y="f169"/>
                  <a:pt x="f158" y="f170"/>
                  <a:pt x="f171" y="f120"/>
                </a:cubicBezTo>
                <a:cubicBezTo>
                  <a:pt x="f172" y="f173"/>
                  <a:pt x="f174" y="f175"/>
                  <a:pt x="f118" y="f176"/>
                </a:cubicBezTo>
                <a:cubicBezTo>
                  <a:pt x="f177" y="f178"/>
                  <a:pt x="f179" y="f180"/>
                  <a:pt x="f9" y="f10"/>
                </a:cubicBezTo>
                <a:close/>
                <a:moveTo>
                  <a:pt x="f181" y="f182"/>
                </a:moveTo>
                <a:cubicBezTo>
                  <a:pt x="f183" y="f66"/>
                  <a:pt x="f184" y="f185"/>
                  <a:pt x="f186" y="f182"/>
                </a:cubicBezTo>
                <a:cubicBezTo>
                  <a:pt x="f187" y="f182"/>
                  <a:pt x="f188" y="f189"/>
                  <a:pt x="f190" y="f191"/>
                </a:cubicBezTo>
                <a:cubicBezTo>
                  <a:pt x="f192" y="f77"/>
                  <a:pt x="f193" y="f194"/>
                  <a:pt x="f195" y="f21"/>
                </a:cubicBezTo>
                <a:cubicBezTo>
                  <a:pt x="f181" y="f134"/>
                  <a:pt x="f2" y="f50"/>
                  <a:pt x="f196" y="f22"/>
                </a:cubicBezTo>
                <a:cubicBezTo>
                  <a:pt x="f2" y="f139"/>
                  <a:pt x="f197" y="f198"/>
                  <a:pt x="f199" y="f15"/>
                </a:cubicBezTo>
                <a:cubicBezTo>
                  <a:pt x="f200" y="f77"/>
                  <a:pt x="f201" y="f138"/>
                  <a:pt x="f113" y="f202"/>
                </a:cubicBezTo>
                <a:cubicBezTo>
                  <a:pt x="f200" y="f64"/>
                  <a:pt x="f203" y="f204"/>
                  <a:pt x="f55" y="f141"/>
                </a:cubicBezTo>
                <a:cubicBezTo>
                  <a:pt x="f205" y="f206"/>
                  <a:pt x="f207" y="f18"/>
                  <a:pt x="f208" y="f209"/>
                </a:cubicBezTo>
                <a:cubicBezTo>
                  <a:pt x="f35" y="f180"/>
                  <a:pt x="f210" y="f64"/>
                  <a:pt x="f181" y="f182"/>
                </a:cubicBezTo>
                <a:close/>
                <a:moveTo>
                  <a:pt x="f94" y="f211"/>
                </a:moveTo>
                <a:cubicBezTo>
                  <a:pt x="f212" y="f213"/>
                  <a:pt x="f205" y="f155"/>
                  <a:pt x="f214" y="f215"/>
                </a:cubicBezTo>
                <a:cubicBezTo>
                  <a:pt x="f216" y="f217"/>
                  <a:pt x="f218" y="f217"/>
                  <a:pt x="f186" y="f172"/>
                </a:cubicBezTo>
                <a:cubicBezTo>
                  <a:pt x="f219" y="f220"/>
                  <a:pt x="f102" y="f217"/>
                  <a:pt x="f221" y="f161"/>
                </a:cubicBezTo>
                <a:cubicBezTo>
                  <a:pt x="f222" y="f223"/>
                  <a:pt x="f190" y="f224"/>
                  <a:pt x="f56" y="f225"/>
                </a:cubicBezTo>
                <a:cubicBezTo>
                  <a:pt x="f201" y="f226"/>
                  <a:pt x="f199" y="f227"/>
                  <a:pt x="f228" y="f176"/>
                </a:cubicBezTo>
                <a:cubicBezTo>
                  <a:pt x="f115" y="f229"/>
                  <a:pt x="f230" y="f231"/>
                  <a:pt x="f38" y="f232"/>
                </a:cubicBezTo>
                <a:cubicBezTo>
                  <a:pt x="f75" y="f233"/>
                  <a:pt x="f234" y="f235"/>
                  <a:pt x="f236" y="f227"/>
                </a:cubicBezTo>
                <a:cubicBezTo>
                  <a:pt x="f52" y="f237"/>
                  <a:pt x="f238" y="f122"/>
                  <a:pt x="f239" y="f106"/>
                </a:cubicBezTo>
                <a:cubicBezTo>
                  <a:pt x="f240" y="f167"/>
                  <a:pt x="f241" y="f167"/>
                  <a:pt x="f241" y="f211"/>
                </a:cubicBezTo>
                <a:cubicBezTo>
                  <a:pt x="f242" y="f243"/>
                  <a:pt x="f244" y="f119"/>
                  <a:pt x="f199" y="f245"/>
                </a:cubicBezTo>
                <a:cubicBezTo>
                  <a:pt x="f241" y="f246"/>
                  <a:pt x="f247" y="f248"/>
                  <a:pt x="f72" y="f245"/>
                </a:cubicBezTo>
                <a:cubicBezTo>
                  <a:pt x="f249" y="f250"/>
                  <a:pt x="f251" y="f252"/>
                  <a:pt x="f78" y="f9"/>
                </a:cubicBezTo>
                <a:cubicBezTo>
                  <a:pt x="f81" y="f175"/>
                  <a:pt x="f43" y="f253"/>
                  <a:pt x="f254" y="f150"/>
                </a:cubicBezTo>
                <a:cubicBezTo>
                  <a:pt x="f128" y="f237"/>
                  <a:pt x="f85" y="f122"/>
                  <a:pt x="f94" y="f211"/>
                </a:cubicBezTo>
                <a:close/>
                <a:moveTo>
                  <a:pt x="f13" y="f152"/>
                </a:moveTo>
                <a:cubicBezTo>
                  <a:pt x="f18" y="f255"/>
                  <a:pt x="f209" y="f256"/>
                  <a:pt x="f135" y="f178"/>
                </a:cubicBezTo>
                <a:cubicBezTo>
                  <a:pt x="f257" y="f11"/>
                  <a:pt x="f3" y="f258"/>
                  <a:pt x="f259" y="f260"/>
                </a:cubicBezTo>
                <a:cubicBezTo>
                  <a:pt x="f261" y="f262"/>
                  <a:pt x="f263" y="f264"/>
                  <a:pt x="f144" y="f252"/>
                </a:cubicBezTo>
                <a:cubicBezTo>
                  <a:pt x="f173" y="f265"/>
                  <a:pt x="f266" y="f152"/>
                  <a:pt x="f265" y="f104"/>
                </a:cubicBezTo>
                <a:cubicBezTo>
                  <a:pt x="f267" y="f173"/>
                  <a:pt x="f123" y="f262"/>
                  <a:pt x="f124" y="f268"/>
                </a:cubicBezTo>
                <a:cubicBezTo>
                  <a:pt x="f127" y="f253"/>
                  <a:pt x="f95" y="f229"/>
                  <a:pt x="f64" y="f269"/>
                </a:cubicBezTo>
                <a:cubicBezTo>
                  <a:pt x="f202" y="f257"/>
                  <a:pt x="f141" y="f182"/>
                  <a:pt x="f182" y="f147"/>
                </a:cubicBezTo>
                <a:cubicBezTo>
                  <a:pt x="f96" y="f206"/>
                  <a:pt x="f130" y="f270"/>
                  <a:pt x="f271" y="f191"/>
                </a:cubicBezTo>
                <a:cubicBezTo>
                  <a:pt x="f237" y="f272"/>
                  <a:pt x="f152" y="f93"/>
                  <a:pt x="f170" y="f273"/>
                </a:cubicBezTo>
                <a:cubicBezTo>
                  <a:pt x="f243" y="f263"/>
                  <a:pt x="f245" y="f265"/>
                  <a:pt x="f118" y="f211"/>
                </a:cubicBezTo>
                <a:cubicBezTo>
                  <a:pt x="f104" y="f274"/>
                  <a:pt x="f235" y="f274"/>
                  <a:pt x="f13" y="f15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5">
            <a:extLst>
              <a:ext uri="{FF2B5EF4-FFF2-40B4-BE49-F238E27FC236}">
                <a16:creationId xmlns:a16="http://schemas.microsoft.com/office/drawing/2014/main" id="{0168E967-335D-5111-523D-11C9C68E9A58}"/>
              </a:ext>
            </a:extLst>
          </p:cNvPr>
          <p:cNvSpPr/>
          <p:nvPr/>
        </p:nvSpPr>
        <p:spPr>
          <a:xfrm flipH="1">
            <a:off x="576346" y="2283275"/>
            <a:ext cx="2560777" cy="1874913"/>
          </a:xfrm>
          <a:custGeom>
            <a:avLst/>
            <a:gdLst>
              <a:gd name="f0" fmla="val 10800000"/>
              <a:gd name="f1" fmla="val 5400000"/>
              <a:gd name="f2" fmla="val 360"/>
              <a:gd name="f3" fmla="val 180"/>
              <a:gd name="f4" fmla="val w"/>
              <a:gd name="f5" fmla="val h"/>
              <a:gd name="f6" fmla="val 0"/>
              <a:gd name="f7" fmla="val 468"/>
              <a:gd name="f8" fmla="val 342"/>
              <a:gd name="f9" fmla="val 130"/>
              <a:gd name="f10" fmla="val 248"/>
              <a:gd name="f11" fmla="val 166"/>
              <a:gd name="f12" fmla="val 264"/>
              <a:gd name="f13" fmla="val 203"/>
              <a:gd name="f14" fmla="val 266"/>
              <a:gd name="f15" fmla="val 237"/>
              <a:gd name="f16" fmla="val 240"/>
              <a:gd name="f17" fmla="val 238"/>
              <a:gd name="f18" fmla="val 241"/>
              <a:gd name="f19" fmla="val 244"/>
              <a:gd name="f20" fmla="val 242"/>
              <a:gd name="f21" fmla="val 262"/>
              <a:gd name="f22" fmla="val 270"/>
              <a:gd name="f23" fmla="val 273"/>
              <a:gd name="f24" fmla="val 300"/>
              <a:gd name="f25" fmla="val 279"/>
              <a:gd name="f26" fmla="val 333"/>
              <a:gd name="f27" fmla="val 336"/>
              <a:gd name="f28" fmla="val 278"/>
              <a:gd name="f29" fmla="val 338"/>
              <a:gd name="f30" fmla="val 282"/>
              <a:gd name="f31" fmla="val 340"/>
              <a:gd name="f32" fmla="val 286"/>
              <a:gd name="f33" fmla="val 289"/>
              <a:gd name="f34" fmla="val 292"/>
              <a:gd name="f35" fmla="val 339"/>
              <a:gd name="f36" fmla="val 294"/>
              <a:gd name="f37" fmla="val 296"/>
              <a:gd name="f38" fmla="val 332"/>
              <a:gd name="f39" fmla="val 298"/>
              <a:gd name="f40" fmla="val 329"/>
              <a:gd name="f41" fmla="val 305"/>
              <a:gd name="f42" fmla="val 315"/>
              <a:gd name="f43" fmla="val 313"/>
              <a:gd name="f44" fmla="val 303"/>
              <a:gd name="f45" fmla="val 323"/>
              <a:gd name="f46" fmla="val 291"/>
              <a:gd name="f47" fmla="val 326"/>
              <a:gd name="f48" fmla="val 287"/>
              <a:gd name="f49" fmla="val 328"/>
              <a:gd name="f50" fmla="val 284"/>
              <a:gd name="f51" fmla="val 290"/>
              <a:gd name="f52" fmla="val 344"/>
              <a:gd name="f53" fmla="val 304"/>
              <a:gd name="f54" fmla="val 373"/>
              <a:gd name="f55" fmla="val 389"/>
              <a:gd name="f56" fmla="val 416"/>
              <a:gd name="f57" fmla="val 428"/>
              <a:gd name="f58" fmla="val 260"/>
              <a:gd name="f59" fmla="val 440"/>
              <a:gd name="f60" fmla="val 236"/>
              <a:gd name="f61" fmla="val 445"/>
              <a:gd name="f62" fmla="val 227"/>
              <a:gd name="f63" fmla="val 449"/>
              <a:gd name="f64" fmla="val 216"/>
              <a:gd name="f65" fmla="val 459"/>
              <a:gd name="f66" fmla="val 211"/>
              <a:gd name="f67" fmla="val 451"/>
              <a:gd name="f68" fmla="val 199"/>
              <a:gd name="f69" fmla="val 197"/>
              <a:gd name="f70" fmla="val 414"/>
              <a:gd name="f71" fmla="val 188"/>
              <a:gd name="f72" fmla="val 383"/>
              <a:gd name="f73" fmla="val 186"/>
              <a:gd name="f74" fmla="val 353"/>
              <a:gd name="f75" fmla="val 324"/>
              <a:gd name="f76" fmla="val 312"/>
              <a:gd name="f77" fmla="val 235"/>
              <a:gd name="f78" fmla="val 318"/>
              <a:gd name="f79" fmla="val 269"/>
              <a:gd name="f80" fmla="val 271"/>
              <a:gd name="f81" fmla="val 316"/>
              <a:gd name="f82" fmla="val 274"/>
              <a:gd name="f83" fmla="val 309"/>
              <a:gd name="f84" fmla="val 283"/>
              <a:gd name="f85" fmla="val 301"/>
              <a:gd name="f86" fmla="val 293"/>
              <a:gd name="f87" fmla="val 226"/>
              <a:gd name="f88" fmla="val 308"/>
              <a:gd name="f89" fmla="val 190"/>
              <a:gd name="f90" fmla="val 311"/>
              <a:gd name="f91" fmla="val 181"/>
              <a:gd name="f92" fmla="val 314"/>
              <a:gd name="f93" fmla="val 182"/>
              <a:gd name="f94" fmla="val 320"/>
              <a:gd name="f95" fmla="val 185"/>
              <a:gd name="f96" fmla="val 193"/>
              <a:gd name="f97" fmla="val 352"/>
              <a:gd name="f98" fmla="val 369"/>
              <a:gd name="f99" fmla="val 189"/>
              <a:gd name="f100" fmla="val 412"/>
              <a:gd name="f101" fmla="val 176"/>
              <a:gd name="f102" fmla="val 433"/>
              <a:gd name="f103" fmla="val 143"/>
              <a:gd name="f104" fmla="val 103"/>
              <a:gd name="f105" fmla="val 454"/>
              <a:gd name="f106" fmla="val 75"/>
              <a:gd name="f107" fmla="val 45"/>
              <a:gd name="f108" fmla="val 465"/>
              <a:gd name="f109" fmla="val 17"/>
              <a:gd name="f110" fmla="val 8"/>
              <a:gd name="f111" fmla="val 460"/>
              <a:gd name="f112" fmla="val 450"/>
              <a:gd name="f113" fmla="val 405"/>
              <a:gd name="f114" fmla="val 2"/>
              <a:gd name="f115" fmla="val 362"/>
              <a:gd name="f116" fmla="val 7"/>
              <a:gd name="f117" fmla="val 34"/>
              <a:gd name="f118" fmla="val 48"/>
              <a:gd name="f119" fmla="val 65"/>
              <a:gd name="f120" fmla="val 87"/>
              <a:gd name="f121" fmla="val 277"/>
              <a:gd name="f122" fmla="val 94"/>
              <a:gd name="f123" fmla="val 101"/>
              <a:gd name="f124" fmla="val 107"/>
              <a:gd name="f125" fmla="val 275"/>
              <a:gd name="f126" fmla="val 128"/>
              <a:gd name="f127" fmla="val 149"/>
              <a:gd name="f128" fmla="val 297"/>
              <a:gd name="f129" fmla="val 169"/>
              <a:gd name="f130" fmla="val 172"/>
              <a:gd name="f131" fmla="val 177"/>
              <a:gd name="f132" fmla="val 285"/>
              <a:gd name="f133" fmla="val 205"/>
              <a:gd name="f134" fmla="val 281"/>
              <a:gd name="f135" fmla="val 234"/>
              <a:gd name="f136" fmla="val 254"/>
              <a:gd name="f137" fmla="val 243"/>
              <a:gd name="f138" fmla="val 233"/>
              <a:gd name="f139" fmla="val 255"/>
              <a:gd name="f140" fmla="val 256"/>
              <a:gd name="f141" fmla="val 222"/>
              <a:gd name="f142" fmla="val 215"/>
              <a:gd name="f143" fmla="val 183"/>
              <a:gd name="f144" fmla="val 115"/>
              <a:gd name="f145" fmla="val 247"/>
              <a:gd name="f146" fmla="val 83"/>
              <a:gd name="f147" fmla="val 218"/>
              <a:gd name="f148" fmla="val 64"/>
              <a:gd name="f149" fmla="val 52"/>
              <a:gd name="f150" fmla="val 142"/>
              <a:gd name="f151" fmla="val 36"/>
              <a:gd name="f152" fmla="val 97"/>
              <a:gd name="f153" fmla="val 35"/>
              <a:gd name="f154" fmla="val 51"/>
              <a:gd name="f155" fmla="val 39"/>
              <a:gd name="f156" fmla="val 40"/>
              <a:gd name="f157" fmla="val 28"/>
              <a:gd name="f158" fmla="val 16"/>
              <a:gd name="f159" fmla="val 43"/>
              <a:gd name="f160" fmla="val 13"/>
              <a:gd name="f161" fmla="val 42"/>
              <a:gd name="f162" fmla="val 10"/>
              <a:gd name="f163" fmla="val 9"/>
              <a:gd name="f164" fmla="val 47"/>
              <a:gd name="f165" fmla="val 5"/>
              <a:gd name="f166" fmla="val 56"/>
              <a:gd name="f167" fmla="val 74"/>
              <a:gd name="f168" fmla="val 14"/>
              <a:gd name="f169" fmla="val 77"/>
              <a:gd name="f170" fmla="val 82"/>
              <a:gd name="f171" fmla="val 18"/>
              <a:gd name="f172" fmla="val 29"/>
              <a:gd name="f173" fmla="val 110"/>
              <a:gd name="f174" fmla="val 38"/>
              <a:gd name="f175" fmla="val 134"/>
              <a:gd name="f176" fmla="val 157"/>
              <a:gd name="f177" fmla="val 66"/>
              <a:gd name="f178" fmla="val 196"/>
              <a:gd name="f179" fmla="val 90"/>
              <a:gd name="f180" fmla="val 231"/>
              <a:gd name="f181" fmla="val 382"/>
              <a:gd name="f182" fmla="val 213"/>
              <a:gd name="f183" fmla="val 394"/>
              <a:gd name="f184" fmla="val 406"/>
              <a:gd name="f185" fmla="val 212"/>
              <a:gd name="f186" fmla="val 419"/>
              <a:gd name="f187" fmla="val 423"/>
              <a:gd name="f188" fmla="val 427"/>
              <a:gd name="f189" fmla="val 214"/>
              <a:gd name="f190" fmla="val 424"/>
              <a:gd name="f191" fmla="val 221"/>
              <a:gd name="f192" fmla="val 417"/>
              <a:gd name="f193" fmla="val 410"/>
              <a:gd name="f194" fmla="val 250"/>
              <a:gd name="f195" fmla="val 399"/>
              <a:gd name="f196" fmla="val 345"/>
              <a:gd name="f197" fmla="val 377"/>
              <a:gd name="f198" fmla="val 245"/>
              <a:gd name="f199" fmla="val 396"/>
              <a:gd name="f200" fmla="val 401"/>
              <a:gd name="f201" fmla="val 408"/>
              <a:gd name="f202" fmla="val 224"/>
              <a:gd name="f203" fmla="val 395"/>
              <a:gd name="f204" fmla="val 220"/>
              <a:gd name="f205" fmla="val 371"/>
              <a:gd name="f206" fmla="val 230"/>
              <a:gd name="f207" fmla="val 354"/>
              <a:gd name="f208" fmla="val 337"/>
              <a:gd name="f209" fmla="val 253"/>
              <a:gd name="f210" fmla="val 355"/>
              <a:gd name="f211" fmla="val 73"/>
              <a:gd name="f212" fmla="val 343"/>
              <a:gd name="f213" fmla="val 49"/>
              <a:gd name="f214" fmla="val 402"/>
              <a:gd name="f215" fmla="val 32"/>
              <a:gd name="f216" fmla="val 407"/>
              <a:gd name="f217" fmla="val 31"/>
              <a:gd name="f218" fmla="val 413"/>
              <a:gd name="f219" fmla="val 430"/>
              <a:gd name="f220" fmla="val 26"/>
              <a:gd name="f221" fmla="val 431"/>
              <a:gd name="f222" fmla="val 426"/>
              <a:gd name="f223" fmla="val 63"/>
              <a:gd name="f224" fmla="val 85"/>
              <a:gd name="f225" fmla="val 106"/>
              <a:gd name="f226" fmla="val 127"/>
              <a:gd name="f227" fmla="val 146"/>
              <a:gd name="f228" fmla="val 376"/>
              <a:gd name="f229" fmla="val 165"/>
              <a:gd name="f230" fmla="val 347"/>
              <a:gd name="f231" fmla="val 167"/>
              <a:gd name="f232" fmla="val 161"/>
              <a:gd name="f233" fmla="val 158"/>
              <a:gd name="f234" fmla="val 322"/>
              <a:gd name="f235" fmla="val 155"/>
              <a:gd name="f236" fmla="val 327"/>
              <a:gd name="f237" fmla="val 118"/>
              <a:gd name="f238" fmla="val 364"/>
              <a:gd name="f239" fmla="val 390"/>
              <a:gd name="f240" fmla="val 391"/>
              <a:gd name="f241" fmla="val 392"/>
              <a:gd name="f242" fmla="val 397"/>
              <a:gd name="f243" fmla="val 70"/>
              <a:gd name="f244" fmla="val 400"/>
              <a:gd name="f245" fmla="val 60"/>
              <a:gd name="f246" fmla="val 55"/>
              <a:gd name="f247" fmla="val 387"/>
              <a:gd name="f248" fmla="val 57"/>
              <a:gd name="f249" fmla="val 356"/>
              <a:gd name="f250" fmla="val 79"/>
              <a:gd name="f251" fmla="val 335"/>
              <a:gd name="f252" fmla="val 102"/>
              <a:gd name="f253" fmla="val 138"/>
              <a:gd name="f254" fmla="val 310"/>
              <a:gd name="f255" fmla="val 120"/>
              <a:gd name="f256" fmla="val 159"/>
              <a:gd name="f257" fmla="val 209"/>
              <a:gd name="f258" fmla="val 141"/>
              <a:gd name="f259" fmla="val 148"/>
              <a:gd name="f260" fmla="val 121"/>
              <a:gd name="f261" fmla="val 137"/>
              <a:gd name="f262" fmla="val 114"/>
              <a:gd name="f263" fmla="val 126"/>
              <a:gd name="f264" fmla="val 108"/>
              <a:gd name="f265" fmla="val 100"/>
              <a:gd name="f266" fmla="val 104"/>
              <a:gd name="f267" fmla="val 96"/>
              <a:gd name="f268" fmla="val 117"/>
              <a:gd name="f269" fmla="val 200"/>
              <a:gd name="f270" fmla="val 229"/>
              <a:gd name="f271" fmla="val 151"/>
              <a:gd name="f272" fmla="val 208"/>
              <a:gd name="f273" fmla="val 152"/>
              <a:gd name="f274" fmla="val 67"/>
              <a:gd name="f275" fmla="+- 0 0 -90"/>
              <a:gd name="f276" fmla="*/ f4 1 468"/>
              <a:gd name="f277" fmla="*/ f5 1 342"/>
              <a:gd name="f278" fmla="val f6"/>
              <a:gd name="f279" fmla="val f7"/>
              <a:gd name="f280" fmla="val f8"/>
              <a:gd name="f281" fmla="*/ f275 f0 1"/>
              <a:gd name="f282" fmla="+- f280 0 f278"/>
              <a:gd name="f283" fmla="+- f279 0 f278"/>
              <a:gd name="f284" fmla="*/ f281 1 f3"/>
              <a:gd name="f285" fmla="*/ f283 1 468"/>
              <a:gd name="f286" fmla="*/ f282 1 342"/>
              <a:gd name="f287" fmla="*/ 237 f283 1"/>
              <a:gd name="f288" fmla="*/ 240 f282 1"/>
              <a:gd name="f289" fmla="*/ 279 f283 1"/>
              <a:gd name="f290" fmla="*/ 333 f282 1"/>
              <a:gd name="f291" fmla="*/ 292 f283 1"/>
              <a:gd name="f292" fmla="*/ 339 f282 1"/>
              <a:gd name="f293" fmla="*/ 323 f283 1"/>
              <a:gd name="f294" fmla="*/ 291 f282 1"/>
              <a:gd name="f295" fmla="*/ 389 f283 1"/>
              <a:gd name="f296" fmla="*/ 296 f282 1"/>
              <a:gd name="f297" fmla="*/ 459 f283 1"/>
              <a:gd name="f298" fmla="*/ 211 f282 1"/>
              <a:gd name="f299" fmla="*/ 353 f283 1"/>
              <a:gd name="f300" fmla="*/ 199 f282 1"/>
              <a:gd name="f301" fmla="*/ 316 f283 1"/>
              <a:gd name="f302" fmla="*/ 274 f282 1"/>
              <a:gd name="f303" fmla="*/ 308 f283 1"/>
              <a:gd name="f304" fmla="*/ 190 f282 1"/>
              <a:gd name="f305" fmla="*/ 369 f283 1"/>
              <a:gd name="f306" fmla="*/ 189 f282 1"/>
              <a:gd name="f307" fmla="*/ 465 f283 1"/>
              <a:gd name="f308" fmla="*/ 17 f282 1"/>
              <a:gd name="f309" fmla="*/ 324 f283 1"/>
              <a:gd name="f310" fmla="*/ 34 f282 1"/>
              <a:gd name="f311" fmla="*/ 273 f283 1"/>
              <a:gd name="f312" fmla="*/ 107 f282 1"/>
              <a:gd name="f313" fmla="*/ 296 f283 1"/>
              <a:gd name="f314" fmla="*/ 177 f282 1"/>
              <a:gd name="f315" fmla="*/ 260 f283 1"/>
              <a:gd name="f316" fmla="*/ 233 f282 1"/>
              <a:gd name="f317" fmla="*/ 264 f283 1"/>
              <a:gd name="f318" fmla="*/ 115 f282 1"/>
              <a:gd name="f319" fmla="*/ 51 f283 1"/>
              <a:gd name="f320" fmla="*/ 39 f282 1"/>
              <a:gd name="f321" fmla="*/ 9 f283 1"/>
              <a:gd name="f322" fmla="*/ 47 f282 1"/>
              <a:gd name="f323" fmla="*/ 18 f283 1"/>
              <a:gd name="f324" fmla="*/ 87 f282 1"/>
              <a:gd name="f325" fmla="*/ 130 f283 1"/>
              <a:gd name="f326" fmla="*/ 248 f282 1"/>
              <a:gd name="f327" fmla="*/ 419 f283 1"/>
              <a:gd name="f328" fmla="*/ 213 f282 1"/>
              <a:gd name="f329" fmla="*/ 399 f283 1"/>
              <a:gd name="f330" fmla="*/ 262 f282 1"/>
              <a:gd name="f331" fmla="*/ 396 f283 1"/>
              <a:gd name="f332" fmla="*/ 237 f282 1"/>
              <a:gd name="f333" fmla="*/ 222 f282 1"/>
              <a:gd name="f334" fmla="*/ 382 f283 1"/>
              <a:gd name="f335" fmla="*/ 402 f283 1"/>
              <a:gd name="f336" fmla="*/ 32 f282 1"/>
              <a:gd name="f337" fmla="*/ 431 f283 1"/>
              <a:gd name="f338" fmla="*/ 42 f282 1"/>
              <a:gd name="f339" fmla="*/ 376 f283 1"/>
              <a:gd name="f340" fmla="*/ 157 f282 1"/>
              <a:gd name="f341" fmla="*/ 327 f283 1"/>
              <a:gd name="f342" fmla="*/ 146 f282 1"/>
              <a:gd name="f343" fmla="*/ 392 f283 1"/>
              <a:gd name="f344" fmla="*/ 73 f282 1"/>
              <a:gd name="f345" fmla="*/ 383 f283 1"/>
              <a:gd name="f346" fmla="*/ 60 f282 1"/>
              <a:gd name="f347" fmla="*/ 310 f283 1"/>
              <a:gd name="f348" fmla="*/ 142 f282 1"/>
              <a:gd name="f349" fmla="*/ 203 f283 1"/>
              <a:gd name="f350" fmla="*/ 97 f282 1"/>
              <a:gd name="f351" fmla="*/ 148 f283 1"/>
              <a:gd name="f352" fmla="*/ 121 f282 1"/>
              <a:gd name="f353" fmla="*/ 100 f283 1"/>
              <a:gd name="f354" fmla="*/ 103 f282 1"/>
              <a:gd name="f355" fmla="*/ 216 f283 1"/>
              <a:gd name="f356" fmla="*/ 200 f282 1"/>
              <a:gd name="f357" fmla="*/ 151 f283 1"/>
              <a:gd name="f358" fmla="*/ 221 f282 1"/>
              <a:gd name="f359" fmla="*/ 48 f283 1"/>
              <a:gd name="f360" fmla="+- f284 0 f1"/>
              <a:gd name="f361" fmla="*/ f287 1 468"/>
              <a:gd name="f362" fmla="*/ f288 1 342"/>
              <a:gd name="f363" fmla="*/ f289 1 468"/>
              <a:gd name="f364" fmla="*/ f290 1 342"/>
              <a:gd name="f365" fmla="*/ f291 1 468"/>
              <a:gd name="f366" fmla="*/ f292 1 342"/>
              <a:gd name="f367" fmla="*/ f293 1 468"/>
              <a:gd name="f368" fmla="*/ f294 1 342"/>
              <a:gd name="f369" fmla="*/ f295 1 468"/>
              <a:gd name="f370" fmla="*/ f296 1 342"/>
              <a:gd name="f371" fmla="*/ f297 1 468"/>
              <a:gd name="f372" fmla="*/ f298 1 342"/>
              <a:gd name="f373" fmla="*/ f299 1 468"/>
              <a:gd name="f374" fmla="*/ f300 1 342"/>
              <a:gd name="f375" fmla="*/ f301 1 468"/>
              <a:gd name="f376" fmla="*/ f302 1 342"/>
              <a:gd name="f377" fmla="*/ f303 1 468"/>
              <a:gd name="f378" fmla="*/ f304 1 342"/>
              <a:gd name="f379" fmla="*/ f305 1 468"/>
              <a:gd name="f380" fmla="*/ f306 1 342"/>
              <a:gd name="f381" fmla="*/ f307 1 468"/>
              <a:gd name="f382" fmla="*/ f308 1 342"/>
              <a:gd name="f383" fmla="*/ f309 1 468"/>
              <a:gd name="f384" fmla="*/ f310 1 342"/>
              <a:gd name="f385" fmla="*/ f311 1 468"/>
              <a:gd name="f386" fmla="*/ f312 1 342"/>
              <a:gd name="f387" fmla="*/ f313 1 468"/>
              <a:gd name="f388" fmla="*/ f314 1 342"/>
              <a:gd name="f389" fmla="*/ f315 1 468"/>
              <a:gd name="f390" fmla="*/ f316 1 342"/>
              <a:gd name="f391" fmla="*/ f317 1 468"/>
              <a:gd name="f392" fmla="*/ f318 1 342"/>
              <a:gd name="f393" fmla="*/ f319 1 468"/>
              <a:gd name="f394" fmla="*/ f320 1 342"/>
              <a:gd name="f395" fmla="*/ f321 1 468"/>
              <a:gd name="f396" fmla="*/ f322 1 342"/>
              <a:gd name="f397" fmla="*/ f323 1 468"/>
              <a:gd name="f398" fmla="*/ f324 1 342"/>
              <a:gd name="f399" fmla="*/ f325 1 468"/>
              <a:gd name="f400" fmla="*/ f326 1 342"/>
              <a:gd name="f401" fmla="*/ f327 1 468"/>
              <a:gd name="f402" fmla="*/ f328 1 342"/>
              <a:gd name="f403" fmla="*/ f329 1 468"/>
              <a:gd name="f404" fmla="*/ f330 1 342"/>
              <a:gd name="f405" fmla="*/ f331 1 468"/>
              <a:gd name="f406" fmla="*/ f332 1 342"/>
              <a:gd name="f407" fmla="*/ f333 1 342"/>
              <a:gd name="f408" fmla="*/ f334 1 468"/>
              <a:gd name="f409" fmla="*/ f335 1 468"/>
              <a:gd name="f410" fmla="*/ f336 1 342"/>
              <a:gd name="f411" fmla="*/ f337 1 468"/>
              <a:gd name="f412" fmla="*/ f338 1 342"/>
              <a:gd name="f413" fmla="*/ f339 1 468"/>
              <a:gd name="f414" fmla="*/ f340 1 342"/>
              <a:gd name="f415" fmla="*/ f341 1 468"/>
              <a:gd name="f416" fmla="*/ f342 1 342"/>
              <a:gd name="f417" fmla="*/ f343 1 468"/>
              <a:gd name="f418" fmla="*/ f344 1 342"/>
              <a:gd name="f419" fmla="*/ f345 1 468"/>
              <a:gd name="f420" fmla="*/ f346 1 342"/>
              <a:gd name="f421" fmla="*/ f347 1 468"/>
              <a:gd name="f422" fmla="*/ f348 1 342"/>
              <a:gd name="f423" fmla="*/ f349 1 468"/>
              <a:gd name="f424" fmla="*/ f350 1 342"/>
              <a:gd name="f425" fmla="*/ f351 1 468"/>
              <a:gd name="f426" fmla="*/ f352 1 342"/>
              <a:gd name="f427" fmla="*/ f353 1 468"/>
              <a:gd name="f428" fmla="*/ f354 1 342"/>
              <a:gd name="f429" fmla="*/ f355 1 468"/>
              <a:gd name="f430" fmla="*/ f356 1 342"/>
              <a:gd name="f431" fmla="*/ f357 1 468"/>
              <a:gd name="f432" fmla="*/ f358 1 342"/>
              <a:gd name="f433" fmla="*/ f359 1 468"/>
              <a:gd name="f434" fmla="*/ 0 1 f285"/>
              <a:gd name="f435" fmla="*/ f279 1 f285"/>
              <a:gd name="f436" fmla="*/ 0 1 f286"/>
              <a:gd name="f437" fmla="*/ f280 1 f286"/>
              <a:gd name="f438" fmla="*/ f361 1 f285"/>
              <a:gd name="f439" fmla="*/ f362 1 f286"/>
              <a:gd name="f440" fmla="*/ f363 1 f285"/>
              <a:gd name="f441" fmla="*/ f364 1 f286"/>
              <a:gd name="f442" fmla="*/ f365 1 f285"/>
              <a:gd name="f443" fmla="*/ f366 1 f286"/>
              <a:gd name="f444" fmla="*/ f367 1 f285"/>
              <a:gd name="f445" fmla="*/ f368 1 f286"/>
              <a:gd name="f446" fmla="*/ f369 1 f285"/>
              <a:gd name="f447" fmla="*/ f370 1 f286"/>
              <a:gd name="f448" fmla="*/ f371 1 f285"/>
              <a:gd name="f449" fmla="*/ f372 1 f286"/>
              <a:gd name="f450" fmla="*/ f373 1 f285"/>
              <a:gd name="f451" fmla="*/ f374 1 f286"/>
              <a:gd name="f452" fmla="*/ f375 1 f285"/>
              <a:gd name="f453" fmla="*/ f376 1 f286"/>
              <a:gd name="f454" fmla="*/ f377 1 f285"/>
              <a:gd name="f455" fmla="*/ f378 1 f286"/>
              <a:gd name="f456" fmla="*/ f379 1 f285"/>
              <a:gd name="f457" fmla="*/ f380 1 f286"/>
              <a:gd name="f458" fmla="*/ f381 1 f285"/>
              <a:gd name="f459" fmla="*/ f382 1 f286"/>
              <a:gd name="f460" fmla="*/ f383 1 f285"/>
              <a:gd name="f461" fmla="*/ f384 1 f286"/>
              <a:gd name="f462" fmla="*/ f385 1 f285"/>
              <a:gd name="f463" fmla="*/ f386 1 f286"/>
              <a:gd name="f464" fmla="*/ f387 1 f285"/>
              <a:gd name="f465" fmla="*/ f388 1 f286"/>
              <a:gd name="f466" fmla="*/ f389 1 f285"/>
              <a:gd name="f467" fmla="*/ f390 1 f286"/>
              <a:gd name="f468" fmla="*/ f391 1 f285"/>
              <a:gd name="f469" fmla="*/ f392 1 f286"/>
              <a:gd name="f470" fmla="*/ f393 1 f285"/>
              <a:gd name="f471" fmla="*/ f394 1 f286"/>
              <a:gd name="f472" fmla="*/ f395 1 f285"/>
              <a:gd name="f473" fmla="*/ f396 1 f286"/>
              <a:gd name="f474" fmla="*/ f397 1 f285"/>
              <a:gd name="f475" fmla="*/ f398 1 f286"/>
              <a:gd name="f476" fmla="*/ f399 1 f285"/>
              <a:gd name="f477" fmla="*/ f400 1 f286"/>
              <a:gd name="f478" fmla="*/ f401 1 f285"/>
              <a:gd name="f479" fmla="*/ f402 1 f286"/>
              <a:gd name="f480" fmla="*/ f403 1 f285"/>
              <a:gd name="f481" fmla="*/ f404 1 f286"/>
              <a:gd name="f482" fmla="*/ f405 1 f285"/>
              <a:gd name="f483" fmla="*/ f406 1 f286"/>
              <a:gd name="f484" fmla="*/ f407 1 f286"/>
              <a:gd name="f485" fmla="*/ f408 1 f285"/>
              <a:gd name="f486" fmla="*/ f409 1 f285"/>
              <a:gd name="f487" fmla="*/ f410 1 f286"/>
              <a:gd name="f488" fmla="*/ f411 1 f285"/>
              <a:gd name="f489" fmla="*/ f412 1 f286"/>
              <a:gd name="f490" fmla="*/ f413 1 f285"/>
              <a:gd name="f491" fmla="*/ f414 1 f286"/>
              <a:gd name="f492" fmla="*/ f415 1 f285"/>
              <a:gd name="f493" fmla="*/ f416 1 f286"/>
              <a:gd name="f494" fmla="*/ f417 1 f285"/>
              <a:gd name="f495" fmla="*/ f418 1 f286"/>
              <a:gd name="f496" fmla="*/ f419 1 f285"/>
              <a:gd name="f497" fmla="*/ f420 1 f286"/>
              <a:gd name="f498" fmla="*/ f421 1 f285"/>
              <a:gd name="f499" fmla="*/ f422 1 f286"/>
              <a:gd name="f500" fmla="*/ f423 1 f285"/>
              <a:gd name="f501" fmla="*/ f424 1 f286"/>
              <a:gd name="f502" fmla="*/ f425 1 f285"/>
              <a:gd name="f503" fmla="*/ f426 1 f286"/>
              <a:gd name="f504" fmla="*/ f427 1 f285"/>
              <a:gd name="f505" fmla="*/ f428 1 f286"/>
              <a:gd name="f506" fmla="*/ f429 1 f285"/>
              <a:gd name="f507" fmla="*/ f430 1 f286"/>
              <a:gd name="f508" fmla="*/ f431 1 f285"/>
              <a:gd name="f509" fmla="*/ f432 1 f286"/>
              <a:gd name="f510" fmla="*/ f433 1 f285"/>
              <a:gd name="f511" fmla="*/ f434 f276 1"/>
              <a:gd name="f512" fmla="*/ f435 f276 1"/>
              <a:gd name="f513" fmla="*/ f437 f277 1"/>
              <a:gd name="f514" fmla="*/ f436 f277 1"/>
              <a:gd name="f515" fmla="*/ f438 f276 1"/>
              <a:gd name="f516" fmla="*/ f439 f277 1"/>
              <a:gd name="f517" fmla="*/ f440 f276 1"/>
              <a:gd name="f518" fmla="*/ f441 f277 1"/>
              <a:gd name="f519" fmla="*/ f442 f276 1"/>
              <a:gd name="f520" fmla="*/ f443 f277 1"/>
              <a:gd name="f521" fmla="*/ f444 f276 1"/>
              <a:gd name="f522" fmla="*/ f445 f277 1"/>
              <a:gd name="f523" fmla="*/ f446 f276 1"/>
              <a:gd name="f524" fmla="*/ f447 f277 1"/>
              <a:gd name="f525" fmla="*/ f448 f276 1"/>
              <a:gd name="f526" fmla="*/ f449 f277 1"/>
              <a:gd name="f527" fmla="*/ f450 f276 1"/>
              <a:gd name="f528" fmla="*/ f451 f277 1"/>
              <a:gd name="f529" fmla="*/ f452 f276 1"/>
              <a:gd name="f530" fmla="*/ f453 f277 1"/>
              <a:gd name="f531" fmla="*/ f454 f276 1"/>
              <a:gd name="f532" fmla="*/ f455 f277 1"/>
              <a:gd name="f533" fmla="*/ f456 f276 1"/>
              <a:gd name="f534" fmla="*/ f457 f277 1"/>
              <a:gd name="f535" fmla="*/ f458 f276 1"/>
              <a:gd name="f536" fmla="*/ f459 f277 1"/>
              <a:gd name="f537" fmla="*/ f460 f276 1"/>
              <a:gd name="f538" fmla="*/ f461 f277 1"/>
              <a:gd name="f539" fmla="*/ f462 f276 1"/>
              <a:gd name="f540" fmla="*/ f463 f277 1"/>
              <a:gd name="f541" fmla="*/ f464 f276 1"/>
              <a:gd name="f542" fmla="*/ f465 f277 1"/>
              <a:gd name="f543" fmla="*/ f466 f276 1"/>
              <a:gd name="f544" fmla="*/ f467 f277 1"/>
              <a:gd name="f545" fmla="*/ f468 f276 1"/>
              <a:gd name="f546" fmla="*/ f469 f277 1"/>
              <a:gd name="f547" fmla="*/ f470 f276 1"/>
              <a:gd name="f548" fmla="*/ f471 f277 1"/>
              <a:gd name="f549" fmla="*/ f472 f276 1"/>
              <a:gd name="f550" fmla="*/ f473 f277 1"/>
              <a:gd name="f551" fmla="*/ f474 f276 1"/>
              <a:gd name="f552" fmla="*/ f475 f277 1"/>
              <a:gd name="f553" fmla="*/ f476 f276 1"/>
              <a:gd name="f554" fmla="*/ f477 f277 1"/>
              <a:gd name="f555" fmla="*/ f478 f276 1"/>
              <a:gd name="f556" fmla="*/ f479 f277 1"/>
              <a:gd name="f557" fmla="*/ f480 f276 1"/>
              <a:gd name="f558" fmla="*/ f481 f277 1"/>
              <a:gd name="f559" fmla="*/ f482 f276 1"/>
              <a:gd name="f560" fmla="*/ f483 f277 1"/>
              <a:gd name="f561" fmla="*/ f484 f277 1"/>
              <a:gd name="f562" fmla="*/ f485 f276 1"/>
              <a:gd name="f563" fmla="*/ f486 f276 1"/>
              <a:gd name="f564" fmla="*/ f487 f277 1"/>
              <a:gd name="f565" fmla="*/ f488 f276 1"/>
              <a:gd name="f566" fmla="*/ f489 f277 1"/>
              <a:gd name="f567" fmla="*/ f490 f276 1"/>
              <a:gd name="f568" fmla="*/ f491 f277 1"/>
              <a:gd name="f569" fmla="*/ f492 f276 1"/>
              <a:gd name="f570" fmla="*/ f493 f277 1"/>
              <a:gd name="f571" fmla="*/ f494 f276 1"/>
              <a:gd name="f572" fmla="*/ f495 f277 1"/>
              <a:gd name="f573" fmla="*/ f496 f276 1"/>
              <a:gd name="f574" fmla="*/ f497 f277 1"/>
              <a:gd name="f575" fmla="*/ f498 f276 1"/>
              <a:gd name="f576" fmla="*/ f499 f277 1"/>
              <a:gd name="f577" fmla="*/ f500 f276 1"/>
              <a:gd name="f578" fmla="*/ f501 f277 1"/>
              <a:gd name="f579" fmla="*/ f502 f276 1"/>
              <a:gd name="f580" fmla="*/ f503 f277 1"/>
              <a:gd name="f581" fmla="*/ f504 f276 1"/>
              <a:gd name="f582" fmla="*/ f505 f277 1"/>
              <a:gd name="f583" fmla="*/ f506 f276 1"/>
              <a:gd name="f584" fmla="*/ f507 f277 1"/>
              <a:gd name="f585" fmla="*/ f508 f276 1"/>
              <a:gd name="f586" fmla="*/ f509 f277 1"/>
              <a:gd name="f587" fmla="*/ f510 f276 1"/>
            </a:gdLst>
            <a:ahLst/>
            <a:cxnLst>
              <a:cxn ang="3cd4">
                <a:pos x="hc" y="t"/>
              </a:cxn>
              <a:cxn ang="0">
                <a:pos x="r" y="vc"/>
              </a:cxn>
              <a:cxn ang="cd4">
                <a:pos x="hc" y="b"/>
              </a:cxn>
              <a:cxn ang="cd2">
                <a:pos x="l" y="vc"/>
              </a:cxn>
              <a:cxn ang="f360">
                <a:pos x="f515" y="f516"/>
              </a:cxn>
              <a:cxn ang="f360">
                <a:pos x="f517" y="f518"/>
              </a:cxn>
              <a:cxn ang="f360">
                <a:pos x="f519" y="f520"/>
              </a:cxn>
              <a:cxn ang="f360">
                <a:pos x="f521" y="f522"/>
              </a:cxn>
              <a:cxn ang="f360">
                <a:pos x="f523" y="f524"/>
              </a:cxn>
              <a:cxn ang="f360">
                <a:pos x="f525" y="f526"/>
              </a:cxn>
              <a:cxn ang="f360">
                <a:pos x="f527" y="f528"/>
              </a:cxn>
              <a:cxn ang="f360">
                <a:pos x="f529" y="f530"/>
              </a:cxn>
              <a:cxn ang="f360">
                <a:pos x="f531" y="f532"/>
              </a:cxn>
              <a:cxn ang="f360">
                <a:pos x="f533" y="f534"/>
              </a:cxn>
              <a:cxn ang="f360">
                <a:pos x="f535" y="f536"/>
              </a:cxn>
              <a:cxn ang="f360">
                <a:pos x="f537" y="f538"/>
              </a:cxn>
              <a:cxn ang="f360">
                <a:pos x="f539" y="f540"/>
              </a:cxn>
              <a:cxn ang="f360">
                <a:pos x="f541" y="f542"/>
              </a:cxn>
              <a:cxn ang="f360">
                <a:pos x="f543" y="f544"/>
              </a:cxn>
              <a:cxn ang="f360">
                <a:pos x="f545" y="f546"/>
              </a:cxn>
              <a:cxn ang="f360">
                <a:pos x="f547" y="f548"/>
              </a:cxn>
              <a:cxn ang="f360">
                <a:pos x="f549" y="f550"/>
              </a:cxn>
              <a:cxn ang="f360">
                <a:pos x="f551" y="f552"/>
              </a:cxn>
              <a:cxn ang="f360">
                <a:pos x="f553" y="f554"/>
              </a:cxn>
              <a:cxn ang="f360">
                <a:pos x="f555" y="f556"/>
              </a:cxn>
              <a:cxn ang="f360">
                <a:pos x="f557" y="f558"/>
              </a:cxn>
              <a:cxn ang="f360">
                <a:pos x="f559" y="f560"/>
              </a:cxn>
              <a:cxn ang="f360">
                <a:pos x="f523" y="f561"/>
              </a:cxn>
              <a:cxn ang="f360">
                <a:pos x="f562" y="f556"/>
              </a:cxn>
              <a:cxn ang="f360">
                <a:pos x="f563" y="f564"/>
              </a:cxn>
              <a:cxn ang="f360">
                <a:pos x="f565" y="f566"/>
              </a:cxn>
              <a:cxn ang="f360">
                <a:pos x="f567" y="f568"/>
              </a:cxn>
              <a:cxn ang="f360">
                <a:pos x="f569" y="f570"/>
              </a:cxn>
              <a:cxn ang="f360">
                <a:pos x="f571" y="f572"/>
              </a:cxn>
              <a:cxn ang="f360">
                <a:pos x="f573" y="f574"/>
              </a:cxn>
              <a:cxn ang="f360">
                <a:pos x="f575" y="f576"/>
              </a:cxn>
              <a:cxn ang="f360">
                <a:pos x="f577" y="f578"/>
              </a:cxn>
              <a:cxn ang="f360">
                <a:pos x="f579" y="f580"/>
              </a:cxn>
              <a:cxn ang="f360">
                <a:pos x="f581" y="f582"/>
              </a:cxn>
              <a:cxn ang="f360">
                <a:pos x="f583" y="f584"/>
              </a:cxn>
              <a:cxn ang="f360">
                <a:pos x="f585" y="f586"/>
              </a:cxn>
              <a:cxn ang="f360">
                <a:pos x="f587" y="f572"/>
              </a:cxn>
            </a:cxnLst>
            <a:rect l="f511" t="f514" r="f512" b="f513"/>
            <a:pathLst>
              <a:path w="468" h="342">
                <a:moveTo>
                  <a:pt x="f9" y="f10"/>
                </a:moveTo>
                <a:cubicBezTo>
                  <a:pt x="f11" y="f12"/>
                  <a:pt x="f13" y="f14"/>
                  <a:pt x="f15" y="f16"/>
                </a:cubicBezTo>
                <a:cubicBezTo>
                  <a:pt x="f16" y="f17"/>
                  <a:pt x="f18" y="f17"/>
                  <a:pt x="f19" y="f20"/>
                </a:cubicBezTo>
                <a:cubicBezTo>
                  <a:pt x="f21" y="f22"/>
                  <a:pt x="f23" y="f24"/>
                  <a:pt x="f25" y="f26"/>
                </a:cubicBezTo>
                <a:cubicBezTo>
                  <a:pt x="f25" y="f27"/>
                  <a:pt x="f28" y="f29"/>
                  <a:pt x="f30" y="f31"/>
                </a:cubicBezTo>
                <a:cubicBezTo>
                  <a:pt x="f32" y="f8"/>
                  <a:pt x="f33" y="f8"/>
                  <a:pt x="f34" y="f35"/>
                </a:cubicBezTo>
                <a:cubicBezTo>
                  <a:pt x="f36" y="f27"/>
                  <a:pt x="f37" y="f38"/>
                  <a:pt x="f39" y="f40"/>
                </a:cubicBezTo>
                <a:cubicBezTo>
                  <a:pt x="f41" y="f42"/>
                  <a:pt x="f43" y="f44"/>
                  <a:pt x="f45" y="f46"/>
                </a:cubicBezTo>
                <a:cubicBezTo>
                  <a:pt x="f47" y="f48"/>
                  <a:pt x="f49" y="f50"/>
                  <a:pt x="f26" y="f51"/>
                </a:cubicBezTo>
                <a:cubicBezTo>
                  <a:pt x="f52" y="f53"/>
                  <a:pt x="f54" y="f44"/>
                  <a:pt x="f55" y="f37"/>
                </a:cubicBezTo>
                <a:cubicBezTo>
                  <a:pt x="f56" y="f50"/>
                  <a:pt x="f57" y="f58"/>
                  <a:pt x="f59" y="f60"/>
                </a:cubicBezTo>
                <a:cubicBezTo>
                  <a:pt x="f61" y="f62"/>
                  <a:pt x="f63" y="f64"/>
                  <a:pt x="f65" y="f66"/>
                </a:cubicBezTo>
                <a:cubicBezTo>
                  <a:pt x="f67" y="f68"/>
                  <a:pt x="f67" y="f68"/>
                  <a:pt x="f61" y="f69"/>
                </a:cubicBezTo>
                <a:cubicBezTo>
                  <a:pt x="f70" y="f71"/>
                  <a:pt x="f72" y="f73"/>
                  <a:pt x="f74" y="f68"/>
                </a:cubicBezTo>
                <a:cubicBezTo>
                  <a:pt x="f75" y="f66"/>
                  <a:pt x="f76" y="f77"/>
                  <a:pt x="f78" y="f14"/>
                </a:cubicBezTo>
                <a:cubicBezTo>
                  <a:pt x="f78" y="f79"/>
                  <a:pt x="f78" y="f80"/>
                  <a:pt x="f81" y="f82"/>
                </a:cubicBezTo>
                <a:cubicBezTo>
                  <a:pt x="f83" y="f84"/>
                  <a:pt x="f85" y="f86"/>
                  <a:pt x="f34" y="f53"/>
                </a:cubicBezTo>
                <a:cubicBezTo>
                  <a:pt x="f34" y="f12"/>
                  <a:pt x="f37" y="f87"/>
                  <a:pt x="f88" y="f89"/>
                </a:cubicBezTo>
                <a:cubicBezTo>
                  <a:pt x="f90" y="f91"/>
                  <a:pt x="f92" y="f93"/>
                  <a:pt x="f94" y="f95"/>
                </a:cubicBezTo>
                <a:cubicBezTo>
                  <a:pt x="f27" y="f96"/>
                  <a:pt x="f97" y="f96"/>
                  <a:pt x="f98" y="f99"/>
                </a:cubicBezTo>
                <a:cubicBezTo>
                  <a:pt x="f100" y="f101"/>
                  <a:pt x="f102" y="f103"/>
                  <a:pt x="f61" y="f104"/>
                </a:cubicBezTo>
                <a:cubicBezTo>
                  <a:pt x="f105" y="f106"/>
                  <a:pt x="f105" y="f107"/>
                  <a:pt x="f108" y="f109"/>
                </a:cubicBezTo>
                <a:cubicBezTo>
                  <a:pt x="f7" y="f110"/>
                  <a:pt x="f111" y="f6"/>
                  <a:pt x="f112" y="f6"/>
                </a:cubicBezTo>
                <a:cubicBezTo>
                  <a:pt x="f113" y="f114"/>
                  <a:pt x="f115" y="f116"/>
                  <a:pt x="f75" y="f117"/>
                </a:cubicBezTo>
                <a:cubicBezTo>
                  <a:pt x="f53" y="f118"/>
                  <a:pt x="f33" y="f119"/>
                  <a:pt x="f25" y="f120"/>
                </a:cubicBezTo>
                <a:cubicBezTo>
                  <a:pt x="f121" y="f122"/>
                  <a:pt x="f23" y="f123"/>
                  <a:pt x="f23" y="f124"/>
                </a:cubicBezTo>
                <a:cubicBezTo>
                  <a:pt x="f125" y="f126"/>
                  <a:pt x="f28" y="f127"/>
                  <a:pt x="f36" y="f11"/>
                </a:cubicBezTo>
                <a:cubicBezTo>
                  <a:pt x="f128" y="f129"/>
                  <a:pt x="f39" y="f130"/>
                  <a:pt x="f37" y="f131"/>
                </a:cubicBezTo>
                <a:cubicBezTo>
                  <a:pt x="f132" y="f133"/>
                  <a:pt x="f134" y="f135"/>
                  <a:pt x="f121" y="f14"/>
                </a:cubicBezTo>
                <a:cubicBezTo>
                  <a:pt x="f80" y="f136"/>
                  <a:pt x="f14" y="f137"/>
                  <a:pt x="f58" y="f138"/>
                </a:cubicBezTo>
                <a:cubicBezTo>
                  <a:pt x="f139" y="f87"/>
                  <a:pt x="f140" y="f141"/>
                  <a:pt x="f58" y="f142"/>
                </a:cubicBezTo>
                <a:cubicBezTo>
                  <a:pt x="f134" y="f143"/>
                  <a:pt x="f30" y="f127"/>
                  <a:pt x="f12" y="f144"/>
                </a:cubicBezTo>
                <a:cubicBezTo>
                  <a:pt x="f145" y="f146"/>
                  <a:pt x="f147" y="f148"/>
                  <a:pt x="f95" y="f149"/>
                </a:cubicBezTo>
                <a:cubicBezTo>
                  <a:pt x="f150" y="f151"/>
                  <a:pt x="f152" y="f153"/>
                  <a:pt x="f154" y="f155"/>
                </a:cubicBezTo>
                <a:cubicBezTo>
                  <a:pt x="f155" y="f156"/>
                  <a:pt x="f157" y="f118"/>
                  <a:pt x="f158" y="f159"/>
                </a:cubicBezTo>
                <a:cubicBezTo>
                  <a:pt x="f160" y="f161"/>
                  <a:pt x="f162" y="f107"/>
                  <a:pt x="f163" y="f164"/>
                </a:cubicBezTo>
                <a:cubicBezTo>
                  <a:pt x="f165" y="f166"/>
                  <a:pt x="f6" y="f119"/>
                  <a:pt x="f162" y="f167"/>
                </a:cubicBezTo>
                <a:cubicBezTo>
                  <a:pt x="f168" y="f169"/>
                  <a:pt x="f158" y="f170"/>
                  <a:pt x="f171" y="f120"/>
                </a:cubicBezTo>
                <a:cubicBezTo>
                  <a:pt x="f172" y="f173"/>
                  <a:pt x="f174" y="f175"/>
                  <a:pt x="f118" y="f176"/>
                </a:cubicBezTo>
                <a:cubicBezTo>
                  <a:pt x="f177" y="f178"/>
                  <a:pt x="f179" y="f180"/>
                  <a:pt x="f9" y="f10"/>
                </a:cubicBezTo>
                <a:close/>
                <a:moveTo>
                  <a:pt x="f181" y="f182"/>
                </a:moveTo>
                <a:cubicBezTo>
                  <a:pt x="f183" y="f66"/>
                  <a:pt x="f184" y="f185"/>
                  <a:pt x="f186" y="f182"/>
                </a:cubicBezTo>
                <a:cubicBezTo>
                  <a:pt x="f187" y="f182"/>
                  <a:pt x="f188" y="f189"/>
                  <a:pt x="f190" y="f191"/>
                </a:cubicBezTo>
                <a:cubicBezTo>
                  <a:pt x="f192" y="f77"/>
                  <a:pt x="f193" y="f194"/>
                  <a:pt x="f195" y="f21"/>
                </a:cubicBezTo>
                <a:cubicBezTo>
                  <a:pt x="f181" y="f134"/>
                  <a:pt x="f2" y="f50"/>
                  <a:pt x="f196" y="f22"/>
                </a:cubicBezTo>
                <a:cubicBezTo>
                  <a:pt x="f2" y="f139"/>
                  <a:pt x="f197" y="f198"/>
                  <a:pt x="f199" y="f15"/>
                </a:cubicBezTo>
                <a:cubicBezTo>
                  <a:pt x="f200" y="f77"/>
                  <a:pt x="f201" y="f138"/>
                  <a:pt x="f113" y="f202"/>
                </a:cubicBezTo>
                <a:cubicBezTo>
                  <a:pt x="f200" y="f64"/>
                  <a:pt x="f203" y="f204"/>
                  <a:pt x="f55" y="f141"/>
                </a:cubicBezTo>
                <a:cubicBezTo>
                  <a:pt x="f205" y="f206"/>
                  <a:pt x="f207" y="f18"/>
                  <a:pt x="f208" y="f209"/>
                </a:cubicBezTo>
                <a:cubicBezTo>
                  <a:pt x="f35" y="f180"/>
                  <a:pt x="f210" y="f64"/>
                  <a:pt x="f181" y="f182"/>
                </a:cubicBezTo>
                <a:close/>
                <a:moveTo>
                  <a:pt x="f94" y="f211"/>
                </a:moveTo>
                <a:cubicBezTo>
                  <a:pt x="f212" y="f213"/>
                  <a:pt x="f205" y="f155"/>
                  <a:pt x="f214" y="f215"/>
                </a:cubicBezTo>
                <a:cubicBezTo>
                  <a:pt x="f216" y="f217"/>
                  <a:pt x="f218" y="f217"/>
                  <a:pt x="f186" y="f172"/>
                </a:cubicBezTo>
                <a:cubicBezTo>
                  <a:pt x="f219" y="f220"/>
                  <a:pt x="f102" y="f217"/>
                  <a:pt x="f221" y="f161"/>
                </a:cubicBezTo>
                <a:cubicBezTo>
                  <a:pt x="f222" y="f223"/>
                  <a:pt x="f190" y="f224"/>
                  <a:pt x="f56" y="f225"/>
                </a:cubicBezTo>
                <a:cubicBezTo>
                  <a:pt x="f201" y="f226"/>
                  <a:pt x="f199" y="f227"/>
                  <a:pt x="f228" y="f176"/>
                </a:cubicBezTo>
                <a:cubicBezTo>
                  <a:pt x="f115" y="f229"/>
                  <a:pt x="f230" y="f231"/>
                  <a:pt x="f38" y="f232"/>
                </a:cubicBezTo>
                <a:cubicBezTo>
                  <a:pt x="f75" y="f233"/>
                  <a:pt x="f234" y="f235"/>
                  <a:pt x="f236" y="f227"/>
                </a:cubicBezTo>
                <a:cubicBezTo>
                  <a:pt x="f52" y="f237"/>
                  <a:pt x="f238" y="f122"/>
                  <a:pt x="f239" y="f106"/>
                </a:cubicBezTo>
                <a:cubicBezTo>
                  <a:pt x="f240" y="f167"/>
                  <a:pt x="f241" y="f167"/>
                  <a:pt x="f241" y="f211"/>
                </a:cubicBezTo>
                <a:cubicBezTo>
                  <a:pt x="f242" y="f243"/>
                  <a:pt x="f244" y="f119"/>
                  <a:pt x="f199" y="f245"/>
                </a:cubicBezTo>
                <a:cubicBezTo>
                  <a:pt x="f241" y="f246"/>
                  <a:pt x="f247" y="f248"/>
                  <a:pt x="f72" y="f245"/>
                </a:cubicBezTo>
                <a:cubicBezTo>
                  <a:pt x="f249" y="f250"/>
                  <a:pt x="f251" y="f252"/>
                  <a:pt x="f78" y="f9"/>
                </a:cubicBezTo>
                <a:cubicBezTo>
                  <a:pt x="f81" y="f175"/>
                  <a:pt x="f43" y="f253"/>
                  <a:pt x="f254" y="f150"/>
                </a:cubicBezTo>
                <a:cubicBezTo>
                  <a:pt x="f128" y="f237"/>
                  <a:pt x="f85" y="f122"/>
                  <a:pt x="f94" y="f211"/>
                </a:cubicBezTo>
                <a:close/>
                <a:moveTo>
                  <a:pt x="f13" y="f152"/>
                </a:moveTo>
                <a:cubicBezTo>
                  <a:pt x="f18" y="f255"/>
                  <a:pt x="f209" y="f256"/>
                  <a:pt x="f135" y="f178"/>
                </a:cubicBezTo>
                <a:cubicBezTo>
                  <a:pt x="f257" y="f11"/>
                  <a:pt x="f3" y="f258"/>
                  <a:pt x="f259" y="f260"/>
                </a:cubicBezTo>
                <a:cubicBezTo>
                  <a:pt x="f261" y="f262"/>
                  <a:pt x="f263" y="f264"/>
                  <a:pt x="f144" y="f252"/>
                </a:cubicBezTo>
                <a:cubicBezTo>
                  <a:pt x="f173" y="f265"/>
                  <a:pt x="f266" y="f152"/>
                  <a:pt x="f265" y="f104"/>
                </a:cubicBezTo>
                <a:cubicBezTo>
                  <a:pt x="f267" y="f173"/>
                  <a:pt x="f123" y="f262"/>
                  <a:pt x="f124" y="f268"/>
                </a:cubicBezTo>
                <a:cubicBezTo>
                  <a:pt x="f127" y="f253"/>
                  <a:pt x="f95" y="f229"/>
                  <a:pt x="f64" y="f269"/>
                </a:cubicBezTo>
                <a:cubicBezTo>
                  <a:pt x="f202" y="f257"/>
                  <a:pt x="f141" y="f182"/>
                  <a:pt x="f182" y="f147"/>
                </a:cubicBezTo>
                <a:cubicBezTo>
                  <a:pt x="f96" y="f206"/>
                  <a:pt x="f130" y="f270"/>
                  <a:pt x="f271" y="f191"/>
                </a:cubicBezTo>
                <a:cubicBezTo>
                  <a:pt x="f237" y="f272"/>
                  <a:pt x="f152" y="f93"/>
                  <a:pt x="f170" y="f273"/>
                </a:cubicBezTo>
                <a:cubicBezTo>
                  <a:pt x="f243" y="f263"/>
                  <a:pt x="f245" y="f265"/>
                  <a:pt x="f118" y="f211"/>
                </a:cubicBezTo>
                <a:cubicBezTo>
                  <a:pt x="f104" y="f274"/>
                  <a:pt x="f235" y="f274"/>
                  <a:pt x="f13" y="f15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Google Shape;933;p64">
            <a:extLst>
              <a:ext uri="{FF2B5EF4-FFF2-40B4-BE49-F238E27FC236}">
                <a16:creationId xmlns:a16="http://schemas.microsoft.com/office/drawing/2014/main" id="{D577087D-76C3-647A-EBDB-F4F6E2351CAD}"/>
              </a:ext>
            </a:extLst>
          </p:cNvPr>
          <p:cNvSpPr/>
          <p:nvPr/>
        </p:nvSpPr>
        <p:spPr>
          <a:xfrm>
            <a:off x="1086490" y="137323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934;p64">
            <a:extLst>
              <a:ext uri="{FF2B5EF4-FFF2-40B4-BE49-F238E27FC236}">
                <a16:creationId xmlns:a16="http://schemas.microsoft.com/office/drawing/2014/main" id="{9FAF7DE0-18EE-0CCA-F577-E2C6FA0A2BE0}"/>
              </a:ext>
            </a:extLst>
          </p:cNvPr>
          <p:cNvSpPr/>
          <p:nvPr/>
        </p:nvSpPr>
        <p:spPr>
          <a:xfrm>
            <a:off x="3060743" y="137323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35;p64">
            <a:extLst>
              <a:ext uri="{FF2B5EF4-FFF2-40B4-BE49-F238E27FC236}">
                <a16:creationId xmlns:a16="http://schemas.microsoft.com/office/drawing/2014/main" id="{2CF7C9D2-E6DC-EB29-5470-21F94C8A116B}"/>
              </a:ext>
            </a:extLst>
          </p:cNvPr>
          <p:cNvSpPr/>
          <p:nvPr/>
        </p:nvSpPr>
        <p:spPr>
          <a:xfrm>
            <a:off x="5076977" y="137323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36;p64">
            <a:extLst>
              <a:ext uri="{FF2B5EF4-FFF2-40B4-BE49-F238E27FC236}">
                <a16:creationId xmlns:a16="http://schemas.microsoft.com/office/drawing/2014/main" id="{69ED5CF4-6D6C-CCE0-4997-2AEE5E216995}"/>
              </a:ext>
            </a:extLst>
          </p:cNvPr>
          <p:cNvSpPr/>
          <p:nvPr/>
        </p:nvSpPr>
        <p:spPr>
          <a:xfrm>
            <a:off x="7009333" y="137323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937;p64">
            <a:extLst>
              <a:ext uri="{FF2B5EF4-FFF2-40B4-BE49-F238E27FC236}">
                <a16:creationId xmlns:a16="http://schemas.microsoft.com/office/drawing/2014/main" id="{87857D61-F6EC-3122-11D3-0518F4C2B1CE}"/>
              </a:ext>
            </a:extLst>
          </p:cNvPr>
          <p:cNvSpPr txBox="1">
            <a:spLocks noGrp="1"/>
          </p:cNvSpPr>
          <p:nvPr>
            <p:ph type="title"/>
          </p:nvPr>
        </p:nvSpPr>
        <p:spPr/>
        <p:txBody>
          <a:bodyPr/>
          <a:lstStyle/>
          <a:p>
            <a:pPr lvl="0"/>
            <a:r>
              <a:rPr lang="en-US"/>
              <a:t>LIFE CYCLE OF THE LEMON TREE</a:t>
            </a:r>
          </a:p>
        </p:txBody>
      </p:sp>
      <p:cxnSp>
        <p:nvCxnSpPr>
          <p:cNvPr id="7" name="Google Shape;938;p64">
            <a:extLst>
              <a:ext uri="{FF2B5EF4-FFF2-40B4-BE49-F238E27FC236}">
                <a16:creationId xmlns:a16="http://schemas.microsoft.com/office/drawing/2014/main" id="{EE55E74E-6CE8-4EC7-38E0-F8664BE29B84}"/>
              </a:ext>
            </a:extLst>
          </p:cNvPr>
          <p:cNvCxnSpPr/>
          <p:nvPr/>
        </p:nvCxnSpPr>
        <p:spPr>
          <a:xfrm>
            <a:off x="737600" y="3966749"/>
            <a:ext cx="7671002" cy="0"/>
          </a:xfrm>
          <a:prstGeom prst="straightConnector1">
            <a:avLst/>
          </a:prstGeom>
          <a:noFill/>
          <a:ln w="19046" cap="flat">
            <a:solidFill>
              <a:srgbClr val="65A32E"/>
            </a:solidFill>
            <a:prstDash val="solid"/>
            <a:round/>
            <a:headEnd type="arrow"/>
            <a:tailEnd type="arrow"/>
          </a:ln>
        </p:spPr>
      </p:cxnSp>
      <p:sp>
        <p:nvSpPr>
          <p:cNvPr id="8" name="Google Shape;939;p64">
            <a:extLst>
              <a:ext uri="{FF2B5EF4-FFF2-40B4-BE49-F238E27FC236}">
                <a16:creationId xmlns:a16="http://schemas.microsoft.com/office/drawing/2014/main" id="{196A7069-A7DB-B96B-DDE5-73780BAC705D}"/>
              </a:ext>
            </a:extLst>
          </p:cNvPr>
          <p:cNvSpPr txBox="1"/>
          <p:nvPr/>
        </p:nvSpPr>
        <p:spPr>
          <a:xfrm>
            <a:off x="4571990" y="3086365"/>
            <a:ext cx="1974299" cy="484796"/>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Mars is actually a very cold place</a:t>
            </a:r>
          </a:p>
        </p:txBody>
      </p:sp>
      <p:sp>
        <p:nvSpPr>
          <p:cNvPr id="9" name="Google Shape;940;p64">
            <a:extLst>
              <a:ext uri="{FF2B5EF4-FFF2-40B4-BE49-F238E27FC236}">
                <a16:creationId xmlns:a16="http://schemas.microsoft.com/office/drawing/2014/main" id="{06B0AD49-0D75-B2B2-CD28-165BB9CAE71D}"/>
              </a:ext>
            </a:extLst>
          </p:cNvPr>
          <p:cNvSpPr txBox="1"/>
          <p:nvPr/>
        </p:nvSpPr>
        <p:spPr>
          <a:xfrm>
            <a:off x="6546262" y="3086365"/>
            <a:ext cx="1974299" cy="484796"/>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Neptune is very far away from Earth</a:t>
            </a:r>
          </a:p>
        </p:txBody>
      </p:sp>
      <p:sp>
        <p:nvSpPr>
          <p:cNvPr id="10" name="Google Shape;941;p64">
            <a:extLst>
              <a:ext uri="{FF2B5EF4-FFF2-40B4-BE49-F238E27FC236}">
                <a16:creationId xmlns:a16="http://schemas.microsoft.com/office/drawing/2014/main" id="{878B43D4-A58A-B676-D38C-AF27F8A2EE7B}"/>
              </a:ext>
            </a:extLst>
          </p:cNvPr>
          <p:cNvSpPr txBox="1"/>
          <p:nvPr/>
        </p:nvSpPr>
        <p:spPr>
          <a:xfrm>
            <a:off x="4571990" y="2586124"/>
            <a:ext cx="1974299" cy="4341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SEEDLING</a:t>
            </a:r>
          </a:p>
        </p:txBody>
      </p:sp>
      <p:sp>
        <p:nvSpPr>
          <p:cNvPr id="11" name="Google Shape;942;p64">
            <a:extLst>
              <a:ext uri="{FF2B5EF4-FFF2-40B4-BE49-F238E27FC236}">
                <a16:creationId xmlns:a16="http://schemas.microsoft.com/office/drawing/2014/main" id="{EA8CBCA8-6E04-CF5E-31C8-05CC748BFAA3}"/>
              </a:ext>
            </a:extLst>
          </p:cNvPr>
          <p:cNvSpPr txBox="1"/>
          <p:nvPr/>
        </p:nvSpPr>
        <p:spPr>
          <a:xfrm>
            <a:off x="623437" y="2586124"/>
            <a:ext cx="1974299" cy="4341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SEED</a:t>
            </a:r>
          </a:p>
        </p:txBody>
      </p:sp>
      <p:sp>
        <p:nvSpPr>
          <p:cNvPr id="12" name="Google Shape;943;p64">
            <a:extLst>
              <a:ext uri="{FF2B5EF4-FFF2-40B4-BE49-F238E27FC236}">
                <a16:creationId xmlns:a16="http://schemas.microsoft.com/office/drawing/2014/main" id="{023CF8CB-62A6-CEA2-CB07-DA755F3BDA08}"/>
              </a:ext>
            </a:extLst>
          </p:cNvPr>
          <p:cNvSpPr txBox="1"/>
          <p:nvPr/>
        </p:nvSpPr>
        <p:spPr>
          <a:xfrm>
            <a:off x="623437" y="3086365"/>
            <a:ext cx="1974299" cy="484796"/>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Mercury is the smallest planet</a:t>
            </a:r>
          </a:p>
        </p:txBody>
      </p:sp>
      <p:sp>
        <p:nvSpPr>
          <p:cNvPr id="13" name="Google Shape;944;p64">
            <a:extLst>
              <a:ext uri="{FF2B5EF4-FFF2-40B4-BE49-F238E27FC236}">
                <a16:creationId xmlns:a16="http://schemas.microsoft.com/office/drawing/2014/main" id="{A9F4C231-ABDF-FA3C-BE20-08CEEED2479A}"/>
              </a:ext>
            </a:extLst>
          </p:cNvPr>
          <p:cNvSpPr txBox="1"/>
          <p:nvPr/>
        </p:nvSpPr>
        <p:spPr>
          <a:xfrm>
            <a:off x="2597709" y="2586124"/>
            <a:ext cx="1974299" cy="4341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SPROUT</a:t>
            </a:r>
          </a:p>
        </p:txBody>
      </p:sp>
      <p:sp>
        <p:nvSpPr>
          <p:cNvPr id="14" name="Google Shape;945;p64">
            <a:extLst>
              <a:ext uri="{FF2B5EF4-FFF2-40B4-BE49-F238E27FC236}">
                <a16:creationId xmlns:a16="http://schemas.microsoft.com/office/drawing/2014/main" id="{96460A8B-4E9A-8F12-23B1-F9547E7F77B4}"/>
              </a:ext>
            </a:extLst>
          </p:cNvPr>
          <p:cNvSpPr txBox="1"/>
          <p:nvPr/>
        </p:nvSpPr>
        <p:spPr>
          <a:xfrm>
            <a:off x="2597709" y="3086365"/>
            <a:ext cx="1974299" cy="484796"/>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375715"/>
                </a:solidFill>
                <a:uFillTx/>
                <a:latin typeface="Lexend"/>
                <a:ea typeface="Lexend"/>
                <a:cs typeface="Lexend"/>
              </a:rPr>
              <a:t>Venus is the second planet from the Sun</a:t>
            </a:r>
          </a:p>
        </p:txBody>
      </p:sp>
      <p:sp>
        <p:nvSpPr>
          <p:cNvPr id="15" name="Google Shape;946;p64">
            <a:extLst>
              <a:ext uri="{FF2B5EF4-FFF2-40B4-BE49-F238E27FC236}">
                <a16:creationId xmlns:a16="http://schemas.microsoft.com/office/drawing/2014/main" id="{05B640F7-60B8-C1D8-5586-55DE476D40D4}"/>
              </a:ext>
            </a:extLst>
          </p:cNvPr>
          <p:cNvSpPr txBox="1"/>
          <p:nvPr/>
        </p:nvSpPr>
        <p:spPr>
          <a:xfrm>
            <a:off x="6546262" y="2586124"/>
            <a:ext cx="1974299" cy="4341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65A32E"/>
                </a:solidFill>
                <a:uFillTx/>
                <a:latin typeface="Alata"/>
                <a:ea typeface="Alata"/>
                <a:cs typeface="Alata"/>
              </a:rPr>
              <a:t>TREE</a:t>
            </a:r>
          </a:p>
        </p:txBody>
      </p:sp>
      <p:sp>
        <p:nvSpPr>
          <p:cNvPr id="16" name="Google Shape;947;p64">
            <a:extLst>
              <a:ext uri="{FF2B5EF4-FFF2-40B4-BE49-F238E27FC236}">
                <a16:creationId xmlns:a16="http://schemas.microsoft.com/office/drawing/2014/main" id="{B23D0CBF-64EE-5ED9-620A-1E1F2CCF43C4}"/>
              </a:ext>
            </a:extLst>
          </p:cNvPr>
          <p:cNvSpPr/>
          <p:nvPr/>
        </p:nvSpPr>
        <p:spPr>
          <a:xfrm>
            <a:off x="1406447" y="3771369"/>
            <a:ext cx="408297" cy="408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EE4B"/>
                </a:solidFill>
                <a:uFillTx/>
                <a:latin typeface="Alata"/>
                <a:ea typeface="Alata"/>
                <a:cs typeface="Alata"/>
              </a:rPr>
              <a:t>1</a:t>
            </a:r>
          </a:p>
        </p:txBody>
      </p:sp>
      <p:sp>
        <p:nvSpPr>
          <p:cNvPr id="17" name="Google Shape;948;p64">
            <a:extLst>
              <a:ext uri="{FF2B5EF4-FFF2-40B4-BE49-F238E27FC236}">
                <a16:creationId xmlns:a16="http://schemas.microsoft.com/office/drawing/2014/main" id="{AA8037D7-B3C8-DDE7-82D0-DD5E77B541D8}"/>
              </a:ext>
            </a:extLst>
          </p:cNvPr>
          <p:cNvSpPr/>
          <p:nvPr/>
        </p:nvSpPr>
        <p:spPr>
          <a:xfrm>
            <a:off x="3380719" y="3771369"/>
            <a:ext cx="408297" cy="408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EE4B"/>
                </a:solidFill>
                <a:uFillTx/>
                <a:latin typeface="Alata"/>
                <a:ea typeface="Alata"/>
                <a:cs typeface="Alata"/>
              </a:rPr>
              <a:t>2</a:t>
            </a:r>
          </a:p>
        </p:txBody>
      </p:sp>
      <p:sp>
        <p:nvSpPr>
          <p:cNvPr id="18" name="Google Shape;949;p64">
            <a:extLst>
              <a:ext uri="{FF2B5EF4-FFF2-40B4-BE49-F238E27FC236}">
                <a16:creationId xmlns:a16="http://schemas.microsoft.com/office/drawing/2014/main" id="{3DA50AC9-221D-FBC2-5267-4A9EB5E10E38}"/>
              </a:ext>
            </a:extLst>
          </p:cNvPr>
          <p:cNvSpPr/>
          <p:nvPr/>
        </p:nvSpPr>
        <p:spPr>
          <a:xfrm>
            <a:off x="5396935" y="3771369"/>
            <a:ext cx="408297" cy="408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EE4B"/>
                </a:solidFill>
                <a:uFillTx/>
                <a:latin typeface="Alata"/>
                <a:ea typeface="Alata"/>
                <a:cs typeface="Alata"/>
              </a:rPr>
              <a:t>3</a:t>
            </a:r>
          </a:p>
        </p:txBody>
      </p:sp>
      <p:sp>
        <p:nvSpPr>
          <p:cNvPr id="19" name="Google Shape;950;p64">
            <a:extLst>
              <a:ext uri="{FF2B5EF4-FFF2-40B4-BE49-F238E27FC236}">
                <a16:creationId xmlns:a16="http://schemas.microsoft.com/office/drawing/2014/main" id="{1BF3A5B0-2466-6559-3824-90BA00D25601}"/>
              </a:ext>
            </a:extLst>
          </p:cNvPr>
          <p:cNvSpPr/>
          <p:nvPr/>
        </p:nvSpPr>
        <p:spPr>
          <a:xfrm>
            <a:off x="7329281" y="3771369"/>
            <a:ext cx="408297" cy="408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A32E"/>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EE4B"/>
                </a:solidFill>
                <a:uFillTx/>
                <a:latin typeface="Alata"/>
                <a:ea typeface="Alata"/>
                <a:cs typeface="Alata"/>
              </a:rPr>
              <a:t>4</a:t>
            </a:r>
          </a:p>
        </p:txBody>
      </p:sp>
      <p:sp>
        <p:nvSpPr>
          <p:cNvPr id="20" name="Google Shape;951;p64">
            <a:extLst>
              <a:ext uri="{FF2B5EF4-FFF2-40B4-BE49-F238E27FC236}">
                <a16:creationId xmlns:a16="http://schemas.microsoft.com/office/drawing/2014/main" id="{F78655FB-C72D-5965-3253-4E9D0498BE65}"/>
              </a:ext>
            </a:extLst>
          </p:cNvPr>
          <p:cNvSpPr/>
          <p:nvPr/>
        </p:nvSpPr>
        <p:spPr>
          <a:xfrm>
            <a:off x="5397630" y="1673827"/>
            <a:ext cx="343402" cy="446995"/>
          </a:xfrm>
          <a:custGeom>
            <a:avLst/>
            <a:gdLst>
              <a:gd name="f0" fmla="val w"/>
              <a:gd name="f1" fmla="val h"/>
              <a:gd name="f2" fmla="val 0"/>
              <a:gd name="f3" fmla="val 9295"/>
              <a:gd name="f4" fmla="val 12099"/>
              <a:gd name="f5" fmla="val 4601"/>
              <a:gd name="f6" fmla="val 1"/>
              <a:gd name="f7" fmla="val 3624"/>
              <a:gd name="f8" fmla="val 2836"/>
              <a:gd name="f9" fmla="val 788"/>
              <a:gd name="f10" fmla="val 1796"/>
              <a:gd name="f11" fmla="val 2647"/>
              <a:gd name="f12" fmla="val 3467"/>
              <a:gd name="f13" fmla="val 3372"/>
              <a:gd name="f14" fmla="val 4254"/>
              <a:gd name="f15" fmla="val 3529"/>
              <a:gd name="f16" fmla="val 4789"/>
              <a:gd name="f17" fmla="val 3656"/>
              <a:gd name="f18" fmla="val 4033"/>
              <a:gd name="f19" fmla="val 2742"/>
              <a:gd name="f20" fmla="val 3561"/>
              <a:gd name="f21" fmla="val 1765"/>
              <a:gd name="f22" fmla="val 348"/>
              <a:gd name="f23" fmla="val 158"/>
              <a:gd name="f24" fmla="val 3718"/>
              <a:gd name="f25" fmla="val 3907"/>
              <a:gd name="f26" fmla="val 5671"/>
              <a:gd name="f27" fmla="val 1450"/>
              <a:gd name="f28" fmla="val 7152"/>
              <a:gd name="f29" fmla="val 3214"/>
              <a:gd name="f30" fmla="val 4286"/>
              <a:gd name="f31" fmla="val 9988"/>
              <a:gd name="f32" fmla="val 3845"/>
              <a:gd name="f33" fmla="val 9547"/>
              <a:gd name="f34" fmla="val 3340"/>
              <a:gd name="f35" fmla="val 9231"/>
              <a:gd name="f36" fmla="val 2805"/>
              <a:gd name="f37" fmla="val 9042"/>
              <a:gd name="f38" fmla="val 8885"/>
              <a:gd name="f39" fmla="val 2868"/>
              <a:gd name="f40" fmla="val 8727"/>
              <a:gd name="f41" fmla="val 8570"/>
              <a:gd name="f42" fmla="val 7782"/>
              <a:gd name="f43" fmla="val 2238"/>
              <a:gd name="f44" fmla="val 663"/>
              <a:gd name="f45" fmla="val 32"/>
              <a:gd name="f46" fmla="val 9358"/>
              <a:gd name="f47" fmla="val 1797"/>
              <a:gd name="f48" fmla="val 2112"/>
              <a:gd name="f49" fmla="val 9862"/>
              <a:gd name="f50" fmla="val 2364"/>
              <a:gd name="f51" fmla="val 9610"/>
              <a:gd name="f52" fmla="val 3183"/>
              <a:gd name="f53" fmla="val 9830"/>
              <a:gd name="f54" fmla="val 3908"/>
              <a:gd name="f55" fmla="val 10366"/>
              <a:gd name="f56" fmla="val 11122"/>
              <a:gd name="f57" fmla="val 11752"/>
              <a:gd name="f58" fmla="val 11941"/>
              <a:gd name="f59" fmla="val 4443"/>
              <a:gd name="f60" fmla="val 12098"/>
              <a:gd name="f61" fmla="val 4632"/>
              <a:gd name="f62" fmla="val 4853"/>
              <a:gd name="f63" fmla="val 5010"/>
              <a:gd name="f64" fmla="val 11342"/>
              <a:gd name="f65" fmla="val 6050"/>
              <a:gd name="f66" fmla="val 7846"/>
              <a:gd name="f67" fmla="val 9893"/>
              <a:gd name="f68" fmla="val 8129"/>
              <a:gd name="f69" fmla="val 9200"/>
              <a:gd name="f70" fmla="val 7971"/>
              <a:gd name="f71" fmla="val 9043"/>
              <a:gd name="f72" fmla="val 7814"/>
              <a:gd name="f73" fmla="val 8854"/>
              <a:gd name="f74" fmla="val 7436"/>
              <a:gd name="f75" fmla="val 6428"/>
              <a:gd name="f76" fmla="val 5546"/>
              <a:gd name="f77" fmla="val 8286"/>
              <a:gd name="f78" fmla="val 4947"/>
              <a:gd name="f79" fmla="val 6837"/>
              <a:gd name="f80" fmla="val 5357"/>
              <a:gd name="f81" fmla="val 6081"/>
              <a:gd name="f82" fmla="val 5545"/>
              <a:gd name="f83" fmla="val 6901"/>
              <a:gd name="f84" fmla="val 5325"/>
              <a:gd name="f85" fmla="val 7121"/>
              <a:gd name="f86" fmla="val 8602"/>
              <a:gd name="f87" fmla="val 5041"/>
              <a:gd name="f88" fmla="val 3466"/>
              <a:gd name="f89" fmla="val 7027"/>
              <a:gd name="f90" fmla="val 6396"/>
              <a:gd name="f91" fmla="val 4411"/>
              <a:gd name="f92" fmla="val 4569"/>
              <a:gd name="f93" fmla="val 6459"/>
              <a:gd name="f94" fmla="val 4726"/>
              <a:gd name="f95" fmla="val 5861"/>
              <a:gd name="f96" fmla="val 5262"/>
              <a:gd name="f97" fmla="val 5798"/>
              <a:gd name="f98" fmla="val 6365"/>
              <a:gd name="f99" fmla="val 2615"/>
              <a:gd name="f100" fmla="val 5577"/>
              <a:gd name="f101" fmla="*/ f0 1 9295"/>
              <a:gd name="f102" fmla="*/ f1 1 12099"/>
              <a:gd name="f103" fmla="val f2"/>
              <a:gd name="f104" fmla="val f3"/>
              <a:gd name="f105" fmla="val f4"/>
              <a:gd name="f106" fmla="+- f105 0 f103"/>
              <a:gd name="f107" fmla="+- f104 0 f103"/>
              <a:gd name="f108" fmla="*/ f107 1 9295"/>
              <a:gd name="f109" fmla="*/ f106 1 12099"/>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9295" h="12099">
                <a:moveTo>
                  <a:pt x="f5" y="f6"/>
                </a:moveTo>
                <a:cubicBezTo>
                  <a:pt x="f7" y="f6"/>
                  <a:pt x="f8" y="f9"/>
                  <a:pt x="f8" y="f10"/>
                </a:cubicBezTo>
                <a:cubicBezTo>
                  <a:pt x="f8" y="f11"/>
                  <a:pt x="f12" y="f13"/>
                  <a:pt x="f14" y="f15"/>
                </a:cubicBezTo>
                <a:lnTo>
                  <a:pt x="f14" y="f16"/>
                </a:lnTo>
                <a:cubicBezTo>
                  <a:pt x="f17" y="f18"/>
                  <a:pt x="f19" y="f20"/>
                  <a:pt x="f21" y="f20"/>
                </a:cubicBezTo>
                <a:lnTo>
                  <a:pt x="f22" y="f20"/>
                </a:lnTo>
                <a:cubicBezTo>
                  <a:pt x="f23" y="f20"/>
                  <a:pt x="f6" y="f24"/>
                  <a:pt x="f6" y="f25"/>
                </a:cubicBezTo>
                <a:cubicBezTo>
                  <a:pt x="f6" y="f26"/>
                  <a:pt x="f27" y="f28"/>
                  <a:pt x="f29" y="f28"/>
                </a:cubicBezTo>
                <a:lnTo>
                  <a:pt x="f30" y="f28"/>
                </a:lnTo>
                <a:lnTo>
                  <a:pt x="f30" y="f31"/>
                </a:lnTo>
                <a:cubicBezTo>
                  <a:pt x="f32" y="f33"/>
                  <a:pt x="f34" y="f35"/>
                  <a:pt x="f36" y="f37"/>
                </a:cubicBezTo>
                <a:cubicBezTo>
                  <a:pt x="f8" y="f38"/>
                  <a:pt x="f39" y="f40"/>
                  <a:pt x="f39" y="f41"/>
                </a:cubicBezTo>
                <a:cubicBezTo>
                  <a:pt x="f39" y="f42"/>
                  <a:pt x="f43" y="f28"/>
                  <a:pt x="f27" y="f28"/>
                </a:cubicBezTo>
                <a:cubicBezTo>
                  <a:pt x="f44" y="f28"/>
                  <a:pt x="f45" y="f42"/>
                  <a:pt x="f45" y="f41"/>
                </a:cubicBezTo>
                <a:cubicBezTo>
                  <a:pt x="f45" y="f46"/>
                  <a:pt x="f44" y="f31"/>
                  <a:pt x="f27" y="f31"/>
                </a:cubicBezTo>
                <a:cubicBezTo>
                  <a:pt x="f47" y="f31"/>
                  <a:pt x="f48" y="f49"/>
                  <a:pt x="f50" y="f51"/>
                </a:cubicBezTo>
                <a:cubicBezTo>
                  <a:pt x="f52" y="f53"/>
                  <a:pt x="f54" y="f55"/>
                  <a:pt x="f30" y="f56"/>
                </a:cubicBezTo>
                <a:lnTo>
                  <a:pt x="f30" y="f57"/>
                </a:lnTo>
                <a:cubicBezTo>
                  <a:pt x="f30" y="f58"/>
                  <a:pt x="f59" y="f60"/>
                  <a:pt x="f61" y="f60"/>
                </a:cubicBezTo>
                <a:cubicBezTo>
                  <a:pt x="f62" y="f60"/>
                  <a:pt x="f63" y="f58"/>
                  <a:pt x="f63" y="f57"/>
                </a:cubicBezTo>
                <a:lnTo>
                  <a:pt x="f63" y="f64"/>
                </a:lnTo>
                <a:lnTo>
                  <a:pt x="f65" y="f64"/>
                </a:lnTo>
                <a:cubicBezTo>
                  <a:pt x="f66" y="f64"/>
                  <a:pt x="f3" y="f67"/>
                  <a:pt x="f3" y="f68"/>
                </a:cubicBezTo>
                <a:cubicBezTo>
                  <a:pt x="f69" y="f70"/>
                  <a:pt x="f71" y="f72"/>
                  <a:pt x="f73" y="f72"/>
                </a:cubicBezTo>
                <a:lnTo>
                  <a:pt x="f74" y="f72"/>
                </a:lnTo>
                <a:cubicBezTo>
                  <a:pt x="f75" y="f72"/>
                  <a:pt x="f76" y="f77"/>
                  <a:pt x="f78" y="f37"/>
                </a:cubicBezTo>
                <a:lnTo>
                  <a:pt x="f78" y="f79"/>
                </a:lnTo>
                <a:cubicBezTo>
                  <a:pt x="f80" y="f81"/>
                  <a:pt x="f65" y="f82"/>
                  <a:pt x="f83" y="f84"/>
                </a:cubicBezTo>
                <a:cubicBezTo>
                  <a:pt x="f85" y="f82"/>
                  <a:pt x="f74" y="f26"/>
                  <a:pt x="f72" y="f26"/>
                </a:cubicBezTo>
                <a:cubicBezTo>
                  <a:pt x="f86" y="f26"/>
                  <a:pt x="f69" y="f87"/>
                  <a:pt x="f69" y="f14"/>
                </a:cubicBezTo>
                <a:cubicBezTo>
                  <a:pt x="f69" y="f88"/>
                  <a:pt x="f86" y="f8"/>
                  <a:pt x="f72" y="f8"/>
                </a:cubicBezTo>
                <a:cubicBezTo>
                  <a:pt x="f89" y="f8"/>
                  <a:pt x="f90" y="f88"/>
                  <a:pt x="f90" y="f14"/>
                </a:cubicBezTo>
                <a:cubicBezTo>
                  <a:pt x="f90" y="f91"/>
                  <a:pt x="f75" y="f92"/>
                  <a:pt x="f93" y="f94"/>
                </a:cubicBezTo>
                <a:cubicBezTo>
                  <a:pt x="f95" y="f78"/>
                  <a:pt x="f80" y="f96"/>
                  <a:pt x="f78" y="f26"/>
                </a:cubicBezTo>
                <a:lnTo>
                  <a:pt x="f78" y="f15"/>
                </a:lnTo>
                <a:cubicBezTo>
                  <a:pt x="f97" y="f13"/>
                  <a:pt x="f98" y="f99"/>
                  <a:pt x="f98" y="f10"/>
                </a:cubicBezTo>
                <a:cubicBezTo>
                  <a:pt x="f98" y="f9"/>
                  <a:pt x="f100"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1" name="Google Shape;952;p64">
            <a:extLst>
              <a:ext uri="{FF2B5EF4-FFF2-40B4-BE49-F238E27FC236}">
                <a16:creationId xmlns:a16="http://schemas.microsoft.com/office/drawing/2014/main" id="{3F1C2044-2080-C4A9-B32F-3AF38F36289D}"/>
              </a:ext>
            </a:extLst>
          </p:cNvPr>
          <p:cNvGrpSpPr/>
          <p:nvPr/>
        </p:nvGrpSpPr>
        <p:grpSpPr>
          <a:xfrm>
            <a:off x="7308186" y="1714774"/>
            <a:ext cx="450469" cy="449326"/>
            <a:chOff x="7308186" y="1714774"/>
            <a:chExt cx="450469" cy="449326"/>
          </a:xfrm>
        </p:grpSpPr>
        <p:sp>
          <p:nvSpPr>
            <p:cNvPr id="22" name="Google Shape;953;p64">
              <a:extLst>
                <a:ext uri="{FF2B5EF4-FFF2-40B4-BE49-F238E27FC236}">
                  <a16:creationId xmlns:a16="http://schemas.microsoft.com/office/drawing/2014/main" id="{33BBB18D-BCD4-3B50-FC91-6CD683C05B52}"/>
                </a:ext>
              </a:extLst>
            </p:cNvPr>
            <p:cNvSpPr/>
            <p:nvPr/>
          </p:nvSpPr>
          <p:spPr>
            <a:xfrm>
              <a:off x="7308186" y="1714774"/>
              <a:ext cx="343366" cy="367863"/>
            </a:xfrm>
            <a:custGeom>
              <a:avLst/>
              <a:gdLst>
                <a:gd name="f0" fmla="val w"/>
                <a:gd name="f1" fmla="val h"/>
                <a:gd name="f2" fmla="val 0"/>
                <a:gd name="f3" fmla="val 9294"/>
                <a:gd name="f4" fmla="val 9957"/>
                <a:gd name="f5" fmla="val 4631"/>
                <a:gd name="f6" fmla="val 1"/>
                <a:gd name="f7" fmla="val 3340"/>
                <a:gd name="f8" fmla="val 2268"/>
                <a:gd name="f9" fmla="val 977"/>
                <a:gd name="f10" fmla="val 2142"/>
                <a:gd name="f11" fmla="val 2237"/>
                <a:gd name="f12" fmla="val 1292"/>
                <a:gd name="f13" fmla="val 2521"/>
                <a:gd name="f14" fmla="val 693"/>
                <a:gd name="f15" fmla="val 4254"/>
                <a:gd name="f16" fmla="val 4695"/>
                <a:gd name="f17" fmla="val 819"/>
                <a:gd name="f18" fmla="val 5073"/>
                <a:gd name="f19" fmla="val 1040"/>
                <a:gd name="f20" fmla="val 5451"/>
                <a:gd name="f21" fmla="val 378"/>
                <a:gd name="f22" fmla="val 5923"/>
                <a:gd name="f23" fmla="val 6648"/>
                <a:gd name="f24" fmla="val 7499"/>
                <a:gd name="f25" fmla="val 8853"/>
                <a:gd name="f26" fmla="val 1134"/>
                <a:gd name="f27" fmla="val 9956"/>
                <a:gd name="f28" fmla="val 2520"/>
                <a:gd name="f29" fmla="val 4316"/>
                <a:gd name="f30" fmla="val 8349"/>
                <a:gd name="f31" fmla="val 2962"/>
                <a:gd name="f32" fmla="val 7026"/>
                <a:gd name="f33" fmla="val 2804"/>
                <a:gd name="f34" fmla="val 6869"/>
                <a:gd name="f35" fmla="val 6491"/>
                <a:gd name="f36" fmla="val 3040"/>
                <a:gd name="f37" fmla="val 6412"/>
                <a:gd name="f38" fmla="val 3135"/>
                <a:gd name="f39" fmla="val 6372"/>
                <a:gd name="f40" fmla="val 3229"/>
                <a:gd name="f41" fmla="val 3324"/>
                <a:gd name="f42" fmla="val 3418"/>
                <a:gd name="f43" fmla="val 3497"/>
                <a:gd name="f44" fmla="val 7341"/>
                <a:gd name="f45" fmla="val 5482"/>
                <a:gd name="f46" fmla="val 4128"/>
                <a:gd name="f47" fmla="val 3970"/>
                <a:gd name="f48" fmla="val 3781"/>
                <a:gd name="f49" fmla="val 3624"/>
                <a:gd name="f50" fmla="val 3545"/>
                <a:gd name="f51" fmla="val 3505"/>
                <a:gd name="f52" fmla="val 4443"/>
                <a:gd name="f53" fmla="val 2458"/>
                <a:gd name="f54" fmla="val 4474"/>
                <a:gd name="f55" fmla="val 2080"/>
                <a:gd name="f56" fmla="val 4663"/>
                <a:gd name="f57" fmla="val 4852"/>
                <a:gd name="f58" fmla="val 5009"/>
                <a:gd name="f59" fmla="val 5860"/>
                <a:gd name="f60" fmla="val 5041"/>
                <a:gd name="f61" fmla="val 5939"/>
                <a:gd name="f62" fmla="val 4963"/>
                <a:gd name="f63" fmla="val 6025"/>
                <a:gd name="f64" fmla="val 4923"/>
                <a:gd name="f65" fmla="val 6112"/>
                <a:gd name="f66" fmla="val 6199"/>
                <a:gd name="f67" fmla="val 6285"/>
                <a:gd name="f68" fmla="val 6364"/>
                <a:gd name="f69" fmla="val 6522"/>
                <a:gd name="f70" fmla="val 5199"/>
                <a:gd name="f71" fmla="val 5388"/>
                <a:gd name="f72" fmla="val 5545"/>
                <a:gd name="f73" fmla="val 6900"/>
                <a:gd name="f74" fmla="val 6805"/>
                <a:gd name="f75" fmla="val 8160"/>
                <a:gd name="f76" fmla="val 8884"/>
                <a:gd name="f77" fmla="val 8223"/>
                <a:gd name="f78" fmla="val 8443"/>
                <a:gd name="f79" fmla="val 8569"/>
                <a:gd name="f80" fmla="val 7971"/>
                <a:gd name="f81" fmla="val 7120"/>
                <a:gd name="f82" fmla="val 6994"/>
                <a:gd name="f83" fmla="*/ f0 1 9294"/>
                <a:gd name="f84" fmla="*/ f1 1 9957"/>
                <a:gd name="f85" fmla="val f2"/>
                <a:gd name="f86" fmla="val f3"/>
                <a:gd name="f87" fmla="val f4"/>
                <a:gd name="f88" fmla="+- f87 0 f85"/>
                <a:gd name="f89" fmla="+- f86 0 f85"/>
                <a:gd name="f90" fmla="*/ f89 1 9294"/>
                <a:gd name="f91" fmla="*/ f88 1 9957"/>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9294" h="9957">
                  <a:moveTo>
                    <a:pt x="f5" y="f6"/>
                  </a:moveTo>
                  <a:cubicBezTo>
                    <a:pt x="f7" y="f6"/>
                    <a:pt x="f8" y="f9"/>
                    <a:pt x="f10" y="f11"/>
                  </a:cubicBezTo>
                  <a:cubicBezTo>
                    <a:pt x="f12" y="f13"/>
                    <a:pt x="f14" y="f7"/>
                    <a:pt x="f14" y="f15"/>
                  </a:cubicBezTo>
                  <a:cubicBezTo>
                    <a:pt x="f14" y="f16"/>
                    <a:pt x="f17" y="f18"/>
                    <a:pt x="f19" y="f20"/>
                  </a:cubicBezTo>
                  <a:cubicBezTo>
                    <a:pt x="f21" y="f22"/>
                    <a:pt x="f2" y="f23"/>
                    <a:pt x="f2" y="f24"/>
                  </a:cubicBezTo>
                  <a:cubicBezTo>
                    <a:pt x="f2" y="f25"/>
                    <a:pt x="f26" y="f27"/>
                    <a:pt x="f28" y="f27"/>
                  </a:cubicBezTo>
                  <a:lnTo>
                    <a:pt x="f29" y="f27"/>
                  </a:lnTo>
                  <a:lnTo>
                    <a:pt x="f29" y="f30"/>
                  </a:lnTo>
                  <a:lnTo>
                    <a:pt x="f31" y="f32"/>
                  </a:lnTo>
                  <a:cubicBezTo>
                    <a:pt x="f33" y="f34"/>
                    <a:pt x="f33" y="f23"/>
                    <a:pt x="f31" y="f35"/>
                  </a:cubicBezTo>
                  <a:cubicBezTo>
                    <a:pt x="f36" y="f37"/>
                    <a:pt x="f38" y="f39"/>
                    <a:pt x="f40" y="f39"/>
                  </a:cubicBezTo>
                  <a:cubicBezTo>
                    <a:pt x="f41" y="f39"/>
                    <a:pt x="f42" y="f37"/>
                    <a:pt x="f43" y="f35"/>
                  </a:cubicBezTo>
                  <a:lnTo>
                    <a:pt x="f29" y="f44"/>
                  </a:lnTo>
                  <a:lnTo>
                    <a:pt x="f29" y="f45"/>
                  </a:lnTo>
                  <a:lnTo>
                    <a:pt x="f31" y="f46"/>
                  </a:lnTo>
                  <a:cubicBezTo>
                    <a:pt x="f33" y="f47"/>
                    <a:pt x="f33" y="f48"/>
                    <a:pt x="f31" y="f49"/>
                  </a:cubicBezTo>
                  <a:cubicBezTo>
                    <a:pt x="f36" y="f50"/>
                    <a:pt x="f38" y="f51"/>
                    <a:pt x="f40" y="f51"/>
                  </a:cubicBezTo>
                  <a:cubicBezTo>
                    <a:pt x="f41" y="f51"/>
                    <a:pt x="f42" y="f50"/>
                    <a:pt x="f43" y="f49"/>
                  </a:cubicBezTo>
                  <a:lnTo>
                    <a:pt x="f29" y="f52"/>
                  </a:lnTo>
                  <a:lnTo>
                    <a:pt x="f29" y="f53"/>
                  </a:lnTo>
                  <a:cubicBezTo>
                    <a:pt x="f29" y="f11"/>
                    <a:pt x="f54" y="f55"/>
                    <a:pt x="f56" y="f55"/>
                  </a:cubicBezTo>
                  <a:cubicBezTo>
                    <a:pt x="f57" y="f55"/>
                    <a:pt x="f58" y="f11"/>
                    <a:pt x="f58" y="f53"/>
                  </a:cubicBezTo>
                  <a:lnTo>
                    <a:pt x="f58" y="f59"/>
                  </a:lnTo>
                  <a:lnTo>
                    <a:pt x="f59" y="f60"/>
                  </a:lnTo>
                  <a:cubicBezTo>
                    <a:pt x="f61" y="f62"/>
                    <a:pt x="f63" y="f64"/>
                    <a:pt x="f65" y="f64"/>
                  </a:cubicBezTo>
                  <a:cubicBezTo>
                    <a:pt x="f66" y="f64"/>
                    <a:pt x="f67" y="f62"/>
                    <a:pt x="f68" y="f60"/>
                  </a:cubicBezTo>
                  <a:cubicBezTo>
                    <a:pt x="f69" y="f70"/>
                    <a:pt x="f69" y="f71"/>
                    <a:pt x="f68" y="f72"/>
                  </a:cubicBezTo>
                  <a:lnTo>
                    <a:pt x="f58" y="f73"/>
                  </a:lnTo>
                  <a:lnTo>
                    <a:pt x="f58" y="f27"/>
                  </a:lnTo>
                  <a:lnTo>
                    <a:pt x="f74" y="f27"/>
                  </a:lnTo>
                  <a:cubicBezTo>
                    <a:pt x="f75" y="f27"/>
                    <a:pt x="f3" y="f25"/>
                    <a:pt x="f3" y="f24"/>
                  </a:cubicBezTo>
                  <a:cubicBezTo>
                    <a:pt x="f3" y="f23"/>
                    <a:pt x="f76" y="f22"/>
                    <a:pt x="f77" y="f20"/>
                  </a:cubicBezTo>
                  <a:cubicBezTo>
                    <a:pt x="f78" y="f18"/>
                    <a:pt x="f79" y="f16"/>
                    <a:pt x="f79" y="f15"/>
                  </a:cubicBezTo>
                  <a:cubicBezTo>
                    <a:pt x="f79" y="f7"/>
                    <a:pt x="f80" y="f13"/>
                    <a:pt x="f81" y="f11"/>
                  </a:cubicBezTo>
                  <a:cubicBezTo>
                    <a:pt x="f82" y="f9"/>
                    <a:pt x="f22"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954;p64">
              <a:extLst>
                <a:ext uri="{FF2B5EF4-FFF2-40B4-BE49-F238E27FC236}">
                  <a16:creationId xmlns:a16="http://schemas.microsoft.com/office/drawing/2014/main" id="{BBFD0977-7C3C-52E3-9C33-2E501B396B00}"/>
                </a:ext>
              </a:extLst>
            </p:cNvPr>
            <p:cNvSpPr/>
            <p:nvPr/>
          </p:nvSpPr>
          <p:spPr>
            <a:xfrm>
              <a:off x="7560743" y="1715953"/>
              <a:ext cx="197912" cy="369006"/>
            </a:xfrm>
            <a:custGeom>
              <a:avLst/>
              <a:gdLst>
                <a:gd name="f0" fmla="val w"/>
                <a:gd name="f1" fmla="val h"/>
                <a:gd name="f2" fmla="val 0"/>
                <a:gd name="f3" fmla="val 5357"/>
                <a:gd name="f4" fmla="val 9988"/>
                <a:gd name="f5" fmla="val 694"/>
                <a:gd name="f6" fmla="val 473"/>
                <a:gd name="f7" fmla="val 253"/>
                <a:gd name="f8" fmla="val 32"/>
                <a:gd name="f9" fmla="val 1"/>
                <a:gd name="f10" fmla="val 126"/>
                <a:gd name="f11" fmla="val 567"/>
                <a:gd name="f12" fmla="val 820"/>
                <a:gd name="f13" fmla="val 1103"/>
                <a:gd name="f14" fmla="val 977"/>
                <a:gd name="f15" fmla="val 1764"/>
                <a:gd name="f16" fmla="val 1891"/>
                <a:gd name="f17" fmla="val 2300"/>
                <a:gd name="f18" fmla="val 2490"/>
                <a:gd name="f19" fmla="val 3245"/>
                <a:gd name="f20" fmla="val 4285"/>
                <a:gd name="f21" fmla="val 4663"/>
                <a:gd name="f22" fmla="val 2395"/>
                <a:gd name="f23" fmla="val 4978"/>
                <a:gd name="f24" fmla="val 2269"/>
                <a:gd name="f25" fmla="val 5293"/>
                <a:gd name="f26" fmla="val 2836"/>
                <a:gd name="f27" fmla="val 5860"/>
                <a:gd name="f28" fmla="val 3183"/>
                <a:gd name="f29" fmla="val 6648"/>
                <a:gd name="f30" fmla="val 7498"/>
                <a:gd name="f31" fmla="val 8506"/>
                <a:gd name="f32" fmla="val 2710"/>
                <a:gd name="f33" fmla="val 9389"/>
                <a:gd name="f34" fmla="val 1985"/>
                <a:gd name="f35" fmla="val 9987"/>
                <a:gd name="f36" fmla="val 4222"/>
                <a:gd name="f37" fmla="val 5325"/>
                <a:gd name="f38" fmla="val 8853"/>
                <a:gd name="f39" fmla="val 6679"/>
                <a:gd name="f40" fmla="val 4915"/>
                <a:gd name="f41" fmla="val 5891"/>
                <a:gd name="f42" fmla="val 5450"/>
                <a:gd name="f43" fmla="val 4537"/>
                <a:gd name="f44" fmla="val 5104"/>
                <a:gd name="f45" fmla="val 4632"/>
                <a:gd name="f46" fmla="val 4694"/>
                <a:gd name="f47" fmla="val 4253"/>
                <a:gd name="f48" fmla="val 3340"/>
                <a:gd name="f49" fmla="val 4065"/>
                <a:gd name="f50" fmla="val 2520"/>
                <a:gd name="f51" fmla="val 2237"/>
                <a:gd name="f52" fmla="val 3057"/>
                <a:gd name="f53" fmla="val 2017"/>
                <a:gd name="f54" fmla="*/ f0 1 5357"/>
                <a:gd name="f55" fmla="*/ f1 1 9988"/>
                <a:gd name="f56" fmla="val f2"/>
                <a:gd name="f57" fmla="val f3"/>
                <a:gd name="f58" fmla="val f4"/>
                <a:gd name="f59" fmla="+- f58 0 f56"/>
                <a:gd name="f60" fmla="+- f57 0 f56"/>
                <a:gd name="f61" fmla="*/ f60 1 5357"/>
                <a:gd name="f62" fmla="*/ f59 1 9988"/>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357" h="9988">
                  <a:moveTo>
                    <a:pt x="f5" y="f2"/>
                  </a:moveTo>
                  <a:cubicBezTo>
                    <a:pt x="f6" y="f2"/>
                    <a:pt x="f7" y="f8"/>
                    <a:pt x="f9" y="f10"/>
                  </a:cubicBezTo>
                  <a:cubicBezTo>
                    <a:pt x="f6" y="f11"/>
                    <a:pt x="f12" y="f13"/>
                    <a:pt x="f14" y="f15"/>
                  </a:cubicBezTo>
                  <a:cubicBezTo>
                    <a:pt x="f16" y="f17"/>
                    <a:pt x="f18" y="f19"/>
                    <a:pt x="f18" y="f20"/>
                  </a:cubicBezTo>
                  <a:cubicBezTo>
                    <a:pt x="f18" y="f21"/>
                    <a:pt x="f22" y="f23"/>
                    <a:pt x="f24" y="f25"/>
                  </a:cubicBezTo>
                  <a:cubicBezTo>
                    <a:pt x="f26" y="f27"/>
                    <a:pt x="f28" y="f29"/>
                    <a:pt x="f28" y="f30"/>
                  </a:cubicBezTo>
                  <a:cubicBezTo>
                    <a:pt x="f28" y="f31"/>
                    <a:pt x="f32" y="f33"/>
                    <a:pt x="f34" y="f35"/>
                  </a:cubicBezTo>
                  <a:lnTo>
                    <a:pt x="f26" y="f35"/>
                  </a:lnTo>
                  <a:cubicBezTo>
                    <a:pt x="f36" y="f35"/>
                    <a:pt x="f37" y="f38"/>
                    <a:pt x="f37" y="f30"/>
                  </a:cubicBezTo>
                  <a:cubicBezTo>
                    <a:pt x="f3" y="f39"/>
                    <a:pt x="f40" y="f41"/>
                    <a:pt x="f20" y="f42"/>
                  </a:cubicBezTo>
                  <a:cubicBezTo>
                    <a:pt x="f43" y="f44"/>
                    <a:pt x="f45" y="f46"/>
                    <a:pt x="f45" y="f47"/>
                  </a:cubicBezTo>
                  <a:cubicBezTo>
                    <a:pt x="f45" y="f48"/>
                    <a:pt x="f49" y="f50"/>
                    <a:pt x="f28" y="f51"/>
                  </a:cubicBezTo>
                  <a:cubicBezTo>
                    <a:pt x="f52" y="f14"/>
                    <a:pt x="f53"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955;p64">
              <a:extLst>
                <a:ext uri="{FF2B5EF4-FFF2-40B4-BE49-F238E27FC236}">
                  <a16:creationId xmlns:a16="http://schemas.microsoft.com/office/drawing/2014/main" id="{4AB2342C-4BDD-608B-2064-8484A40A54F1}"/>
                </a:ext>
              </a:extLst>
            </p:cNvPr>
            <p:cNvSpPr/>
            <p:nvPr/>
          </p:nvSpPr>
          <p:spPr>
            <a:xfrm>
              <a:off x="7390802" y="2111678"/>
              <a:ext cx="288721" cy="52422"/>
            </a:xfrm>
            <a:custGeom>
              <a:avLst/>
              <a:gdLst>
                <a:gd name="f0" fmla="val w"/>
                <a:gd name="f1" fmla="val h"/>
                <a:gd name="f2" fmla="val 0"/>
                <a:gd name="f3" fmla="val 7815"/>
                <a:gd name="f4" fmla="val 1419"/>
                <a:gd name="f5" fmla="val 2112"/>
                <a:gd name="f6" fmla="val 1"/>
                <a:gd name="f7" fmla="val 725"/>
                <a:gd name="f8" fmla="val 347"/>
                <a:gd name="f9" fmla="val 158"/>
                <a:gd name="f10" fmla="val 883"/>
                <a:gd name="f11" fmla="val 1072"/>
                <a:gd name="f12" fmla="val 1261"/>
                <a:gd name="f13" fmla="val 1418"/>
                <a:gd name="f14" fmla="val 7468"/>
                <a:gd name="f15" fmla="val 7657"/>
                <a:gd name="f16" fmla="val 7814"/>
                <a:gd name="f17" fmla="val 7625"/>
                <a:gd name="f18" fmla="val 7436"/>
                <a:gd name="f19" fmla="val 5672"/>
                <a:gd name="f20" fmla="val 4947"/>
                <a:gd name="f21" fmla="val 2836"/>
                <a:gd name="f22" fmla="*/ f0 1 7815"/>
                <a:gd name="f23" fmla="*/ f1 1 1419"/>
                <a:gd name="f24" fmla="val f2"/>
                <a:gd name="f25" fmla="val f3"/>
                <a:gd name="f26" fmla="val f4"/>
                <a:gd name="f27" fmla="+- f26 0 f24"/>
                <a:gd name="f28" fmla="+- f25 0 f24"/>
                <a:gd name="f29" fmla="*/ f28 1 7815"/>
                <a:gd name="f30" fmla="*/ f27 1 1419"/>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815" h="1419">
                  <a:moveTo>
                    <a:pt x="f5" y="f6"/>
                  </a:moveTo>
                  <a:lnTo>
                    <a:pt x="f5" y="f7"/>
                  </a:lnTo>
                  <a:lnTo>
                    <a:pt x="f8" y="f7"/>
                  </a:lnTo>
                  <a:cubicBezTo>
                    <a:pt x="f9" y="f7"/>
                    <a:pt x="f6" y="f10"/>
                    <a:pt x="f6" y="f11"/>
                  </a:cubicBezTo>
                  <a:cubicBezTo>
                    <a:pt x="f6" y="f12"/>
                    <a:pt x="f9" y="f13"/>
                    <a:pt x="f8" y="f13"/>
                  </a:cubicBezTo>
                  <a:lnTo>
                    <a:pt x="f14" y="f13"/>
                  </a:lnTo>
                  <a:cubicBezTo>
                    <a:pt x="f15" y="f13"/>
                    <a:pt x="f16" y="f12"/>
                    <a:pt x="f16" y="f11"/>
                  </a:cubicBezTo>
                  <a:cubicBezTo>
                    <a:pt x="f16" y="f10"/>
                    <a:pt x="f17" y="f7"/>
                    <a:pt x="f18" y="f7"/>
                  </a:cubicBezTo>
                  <a:lnTo>
                    <a:pt x="f19" y="f7"/>
                  </a:lnTo>
                  <a:lnTo>
                    <a:pt x="f19" y="f6"/>
                  </a:lnTo>
                  <a:lnTo>
                    <a:pt x="f20" y="f6"/>
                  </a:lnTo>
                  <a:lnTo>
                    <a:pt x="f20" y="f7"/>
                  </a:lnTo>
                  <a:lnTo>
                    <a:pt x="f21" y="f7"/>
                  </a:lnTo>
                  <a:lnTo>
                    <a:pt x="f21" y="f6"/>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956;p64">
            <a:extLst>
              <a:ext uri="{FF2B5EF4-FFF2-40B4-BE49-F238E27FC236}">
                <a16:creationId xmlns:a16="http://schemas.microsoft.com/office/drawing/2014/main" id="{16E97DE7-03CC-908F-8550-5D5FB927D69F}"/>
              </a:ext>
            </a:extLst>
          </p:cNvPr>
          <p:cNvGrpSpPr/>
          <p:nvPr/>
        </p:nvGrpSpPr>
        <p:grpSpPr>
          <a:xfrm>
            <a:off x="1367320" y="1732083"/>
            <a:ext cx="486561" cy="414708"/>
            <a:chOff x="1367320" y="1732083"/>
            <a:chExt cx="486561" cy="414708"/>
          </a:xfrm>
        </p:grpSpPr>
        <p:sp>
          <p:nvSpPr>
            <p:cNvPr id="26" name="Google Shape;957;p64">
              <a:extLst>
                <a:ext uri="{FF2B5EF4-FFF2-40B4-BE49-F238E27FC236}">
                  <a16:creationId xmlns:a16="http://schemas.microsoft.com/office/drawing/2014/main" id="{13C3BC85-E652-C94E-616A-E9B2E07A460F}"/>
                </a:ext>
              </a:extLst>
            </p:cNvPr>
            <p:cNvSpPr/>
            <p:nvPr/>
          </p:nvSpPr>
          <p:spPr>
            <a:xfrm>
              <a:off x="1466258" y="1778636"/>
              <a:ext cx="292196" cy="368155"/>
            </a:xfrm>
            <a:custGeom>
              <a:avLst/>
              <a:gdLst>
                <a:gd name="f0" fmla="val w"/>
                <a:gd name="f1" fmla="val h"/>
                <a:gd name="f2" fmla="val 0"/>
                <a:gd name="f3" fmla="val 7909"/>
                <a:gd name="f4" fmla="val 9965"/>
                <a:gd name="f5" fmla="val 3927"/>
                <a:gd name="f6" fmla="val 1"/>
                <a:gd name="f7" fmla="val 3797"/>
                <a:gd name="f8" fmla="val 3671"/>
                <a:gd name="f9" fmla="val 56"/>
                <a:gd name="f10" fmla="val 3624"/>
                <a:gd name="f11" fmla="val 166"/>
                <a:gd name="f12" fmla="val 1103"/>
                <a:gd name="f13" fmla="val 5302"/>
                <a:gd name="f14" fmla="val 7412"/>
                <a:gd name="f15" fmla="val 1607"/>
                <a:gd name="f16" fmla="val 9964"/>
                <a:gd name="f17" fmla="val 3970"/>
                <a:gd name="f18" fmla="val 6333"/>
                <a:gd name="f19" fmla="val 7908"/>
                <a:gd name="f20" fmla="val 6837"/>
                <a:gd name="f21" fmla="val 4254"/>
                <a:gd name="f22" fmla="val 4191"/>
                <a:gd name="f23" fmla="val 4057"/>
                <a:gd name="f24" fmla="*/ f0 1 7909"/>
                <a:gd name="f25" fmla="*/ f1 1 9965"/>
                <a:gd name="f26" fmla="val f2"/>
                <a:gd name="f27" fmla="val f3"/>
                <a:gd name="f28" fmla="val f4"/>
                <a:gd name="f29" fmla="+- f28 0 f26"/>
                <a:gd name="f30" fmla="+- f27 0 f26"/>
                <a:gd name="f31" fmla="*/ f30 1 7909"/>
                <a:gd name="f32" fmla="*/ f29 1 996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909" h="9965">
                  <a:moveTo>
                    <a:pt x="f5" y="f6"/>
                  </a:moveTo>
                  <a:cubicBezTo>
                    <a:pt x="f7" y="f6"/>
                    <a:pt x="f8" y="f9"/>
                    <a:pt x="f10" y="f11"/>
                  </a:cubicBezTo>
                  <a:lnTo>
                    <a:pt x="f12" y="f13"/>
                  </a:lnTo>
                  <a:cubicBezTo>
                    <a:pt x="f6" y="f14"/>
                    <a:pt x="f15" y="f16"/>
                    <a:pt x="f17" y="f16"/>
                  </a:cubicBezTo>
                  <a:cubicBezTo>
                    <a:pt x="f18" y="f16"/>
                    <a:pt x="f19" y="f14"/>
                    <a:pt x="f20" y="f13"/>
                  </a:cubicBezTo>
                  <a:lnTo>
                    <a:pt x="f21" y="f11"/>
                  </a:lnTo>
                  <a:cubicBezTo>
                    <a:pt x="f22" y="f9"/>
                    <a:pt x="f23"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958;p64">
              <a:extLst>
                <a:ext uri="{FF2B5EF4-FFF2-40B4-BE49-F238E27FC236}">
                  <a16:creationId xmlns:a16="http://schemas.microsoft.com/office/drawing/2014/main" id="{71D156F2-13E1-EB9F-CBA4-B243C6AA8034}"/>
                </a:ext>
              </a:extLst>
            </p:cNvPr>
            <p:cNvSpPr/>
            <p:nvPr/>
          </p:nvSpPr>
          <p:spPr>
            <a:xfrm>
              <a:off x="1681572" y="1732083"/>
              <a:ext cx="172309" cy="279678"/>
            </a:xfrm>
            <a:custGeom>
              <a:avLst/>
              <a:gdLst>
                <a:gd name="f0" fmla="val w"/>
                <a:gd name="f1" fmla="val h"/>
                <a:gd name="f2" fmla="val 0"/>
                <a:gd name="f3" fmla="val 4664"/>
                <a:gd name="f4" fmla="val 7570"/>
                <a:gd name="f5" fmla="val 1683"/>
                <a:gd name="f6" fmla="val 1"/>
                <a:gd name="f7" fmla="val 1553"/>
                <a:gd name="f8" fmla="val 1419"/>
                <a:gd name="f9" fmla="val 56"/>
                <a:gd name="f10" fmla="val 1356"/>
                <a:gd name="f11" fmla="val 166"/>
                <a:gd name="f12" fmla="val 2939"/>
                <a:gd name="f13" fmla="val 1608"/>
                <a:gd name="f14" fmla="val 6215"/>
                <a:gd name="f15" fmla="val 1828"/>
                <a:gd name="f16" fmla="val 6625"/>
                <a:gd name="f17" fmla="val 1954"/>
                <a:gd name="f18" fmla="val 7097"/>
                <a:gd name="f19" fmla="val 1986"/>
                <a:gd name="f20" fmla="val 3687"/>
                <a:gd name="f21" fmla="val 7381"/>
                <a:gd name="f22" fmla="val 5585"/>
                <a:gd name="f23" fmla="val 3876"/>
                <a:gd name="f24" fmla="val 4010"/>
                <a:gd name="f25" fmla="val 1938"/>
                <a:gd name="f26" fmla="val 1812"/>
                <a:gd name="f27" fmla="*/ f0 1 4664"/>
                <a:gd name="f28" fmla="*/ f1 1 7570"/>
                <a:gd name="f29" fmla="val f2"/>
                <a:gd name="f30" fmla="val f3"/>
                <a:gd name="f31" fmla="val f4"/>
                <a:gd name="f32" fmla="+- f31 0 f29"/>
                <a:gd name="f33" fmla="+- f30 0 f29"/>
                <a:gd name="f34" fmla="*/ f33 1 4664"/>
                <a:gd name="f35" fmla="*/ f32 1 7570"/>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664" h="7570">
                  <a:moveTo>
                    <a:pt x="f5" y="f6"/>
                  </a:moveTo>
                  <a:cubicBezTo>
                    <a:pt x="f7" y="f6"/>
                    <a:pt x="f8" y="f9"/>
                    <a:pt x="f10" y="f11"/>
                  </a:cubicBezTo>
                  <a:lnTo>
                    <a:pt x="f6" y="f12"/>
                  </a:lnTo>
                  <a:lnTo>
                    <a:pt x="f13" y="f14"/>
                  </a:lnTo>
                  <a:cubicBezTo>
                    <a:pt x="f15" y="f16"/>
                    <a:pt x="f17" y="f18"/>
                    <a:pt x="f19" y="f4"/>
                  </a:cubicBezTo>
                  <a:cubicBezTo>
                    <a:pt x="f20" y="f21"/>
                    <a:pt x="f3" y="f22"/>
                    <a:pt x="f23" y="f24"/>
                  </a:cubicBezTo>
                  <a:lnTo>
                    <a:pt x="f19" y="f11"/>
                  </a:lnTo>
                  <a:cubicBezTo>
                    <a:pt x="f25" y="f9"/>
                    <a:pt x="f26"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959;p64">
              <a:extLst>
                <a:ext uri="{FF2B5EF4-FFF2-40B4-BE49-F238E27FC236}">
                  <a16:creationId xmlns:a16="http://schemas.microsoft.com/office/drawing/2014/main" id="{8BD1428D-C120-422D-F82F-1A7843707F69}"/>
                </a:ext>
              </a:extLst>
            </p:cNvPr>
            <p:cNvSpPr/>
            <p:nvPr/>
          </p:nvSpPr>
          <p:spPr>
            <a:xfrm>
              <a:off x="1367320" y="1732083"/>
              <a:ext cx="172309" cy="279678"/>
            </a:xfrm>
            <a:custGeom>
              <a:avLst/>
              <a:gdLst>
                <a:gd name="f0" fmla="val w"/>
                <a:gd name="f1" fmla="val h"/>
                <a:gd name="f2" fmla="val 0"/>
                <a:gd name="f3" fmla="val 4664"/>
                <a:gd name="f4" fmla="val 7570"/>
                <a:gd name="f5" fmla="val 2982"/>
                <a:gd name="f6" fmla="val 1"/>
                <a:gd name="f7" fmla="val 2852"/>
                <a:gd name="f8" fmla="val 2726"/>
                <a:gd name="f9" fmla="val 56"/>
                <a:gd name="f10" fmla="val 2679"/>
                <a:gd name="f11" fmla="val 166"/>
                <a:gd name="f12" fmla="val 788"/>
                <a:gd name="f13" fmla="val 4010"/>
                <a:gd name="f14" fmla="val 5522"/>
                <a:gd name="f15" fmla="val 977"/>
                <a:gd name="f16" fmla="val 7381"/>
                <a:gd name="f17" fmla="val 2710"/>
                <a:gd name="f18" fmla="val 7097"/>
                <a:gd name="f19" fmla="val 2868"/>
                <a:gd name="f20" fmla="val 6593"/>
                <a:gd name="f21" fmla="val 3057"/>
                <a:gd name="f22" fmla="val 6152"/>
                <a:gd name="f23" fmla="val 4663"/>
                <a:gd name="f24" fmla="val 2876"/>
                <a:gd name="f25" fmla="val 3309"/>
                <a:gd name="f26" fmla="val 3246"/>
                <a:gd name="f27" fmla="val 3112"/>
                <a:gd name="f28" fmla="*/ f0 1 4664"/>
                <a:gd name="f29" fmla="*/ f1 1 7570"/>
                <a:gd name="f30" fmla="val f2"/>
                <a:gd name="f31" fmla="val f3"/>
                <a:gd name="f32" fmla="val f4"/>
                <a:gd name="f33" fmla="+- f32 0 f30"/>
                <a:gd name="f34" fmla="+- f31 0 f30"/>
                <a:gd name="f35" fmla="*/ f34 1 4664"/>
                <a:gd name="f36" fmla="*/ f33 1 757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64" h="7570">
                  <a:moveTo>
                    <a:pt x="f5" y="f6"/>
                  </a:moveTo>
                  <a:cubicBezTo>
                    <a:pt x="f7" y="f6"/>
                    <a:pt x="f8" y="f9"/>
                    <a:pt x="f10" y="f11"/>
                  </a:cubicBezTo>
                  <a:lnTo>
                    <a:pt x="f12" y="f13"/>
                  </a:lnTo>
                  <a:cubicBezTo>
                    <a:pt x="f6" y="f14"/>
                    <a:pt x="f15" y="f16"/>
                    <a:pt x="f10" y="f4"/>
                  </a:cubicBezTo>
                  <a:cubicBezTo>
                    <a:pt x="f17" y="f18"/>
                    <a:pt x="f19" y="f20"/>
                    <a:pt x="f21" y="f22"/>
                  </a:cubicBezTo>
                  <a:lnTo>
                    <a:pt x="f23" y="f24"/>
                  </a:lnTo>
                  <a:lnTo>
                    <a:pt x="f25" y="f11"/>
                  </a:lnTo>
                  <a:cubicBezTo>
                    <a:pt x="f26" y="f9"/>
                    <a:pt x="f27"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9" name="Google Shape;960;p64">
            <a:extLst>
              <a:ext uri="{FF2B5EF4-FFF2-40B4-BE49-F238E27FC236}">
                <a16:creationId xmlns:a16="http://schemas.microsoft.com/office/drawing/2014/main" id="{1C76A384-1B0E-E9F0-F5FD-17B9394B0608}"/>
              </a:ext>
            </a:extLst>
          </p:cNvPr>
          <p:cNvSpPr/>
          <p:nvPr/>
        </p:nvSpPr>
        <p:spPr>
          <a:xfrm>
            <a:off x="3381186" y="1673251"/>
            <a:ext cx="449290" cy="448147"/>
          </a:xfrm>
          <a:custGeom>
            <a:avLst/>
            <a:gdLst>
              <a:gd name="f0" fmla="val w"/>
              <a:gd name="f1" fmla="val h"/>
              <a:gd name="f2" fmla="val 0"/>
              <a:gd name="f3" fmla="val 12161"/>
              <a:gd name="f4" fmla="val 12130"/>
              <a:gd name="f5" fmla="val 3245"/>
              <a:gd name="f6" fmla="val 2174"/>
              <a:gd name="f7" fmla="val 820"/>
              <a:gd name="f8" fmla="val 1765"/>
              <a:gd name="f9" fmla="val 2363"/>
              <a:gd name="f10" fmla="val 2552"/>
              <a:gd name="f11" fmla="val 2930"/>
              <a:gd name="f12" fmla="val 2867"/>
              <a:gd name="f13" fmla="val 4254"/>
              <a:gd name="f14" fmla="val 3466"/>
              <a:gd name="f15" fmla="val 2237"/>
              <a:gd name="f16" fmla="val 2836"/>
              <a:gd name="f17" fmla="val 1449"/>
              <a:gd name="f18" fmla="val 756"/>
              <a:gd name="f19" fmla="val 3560"/>
              <a:gd name="f20" fmla="val 4348"/>
              <a:gd name="f21" fmla="val 1386"/>
              <a:gd name="f22" fmla="val 4978"/>
              <a:gd name="f23" fmla="val 6742"/>
              <a:gd name="f24" fmla="val 5955"/>
              <a:gd name="f25" fmla="val 5325"/>
              <a:gd name="f26" fmla="val 6018"/>
              <a:gd name="f27" fmla="val 6805"/>
              <a:gd name="f28" fmla="val 7467"/>
              <a:gd name="f29" fmla="val 9263"/>
              <a:gd name="f30" fmla="val 8475"/>
              <a:gd name="f31" fmla="val 7845"/>
              <a:gd name="f32" fmla="val 8570"/>
              <a:gd name="f33" fmla="val 9357"/>
              <a:gd name="f34" fmla="val 9987"/>
              <a:gd name="f35" fmla="val 11437"/>
              <a:gd name="f36" fmla="val 347"/>
              <a:gd name="f37" fmla="val 158"/>
              <a:gd name="f38" fmla="val 11594"/>
              <a:gd name="f39" fmla="val 11783"/>
              <a:gd name="f40" fmla="val 11972"/>
              <a:gd name="f41" fmla="val 11814"/>
              <a:gd name="f42" fmla="val 12004"/>
              <a:gd name="f43" fmla="val 9294"/>
              <a:gd name="f44" fmla="val 10019"/>
              <a:gd name="f45" fmla="val 10806"/>
              <a:gd name="f46" fmla="val 11436"/>
              <a:gd name="f47" fmla="val 10712"/>
              <a:gd name="f48" fmla="val 9924"/>
              <a:gd name="f49" fmla="val 9609"/>
              <a:gd name="f50" fmla="val 788"/>
              <a:gd name="f51" fmla="val 8948"/>
              <a:gd name="f52" fmla="val 7876"/>
              <a:gd name="f53" fmla="val 8286"/>
              <a:gd name="f54" fmla="val 8601"/>
              <a:gd name="f55" fmla="val 7971"/>
              <a:gd name="f56" fmla="val 7183"/>
              <a:gd name="f57" fmla="val 6459"/>
              <a:gd name="f58" fmla="val 7089"/>
              <a:gd name="f59" fmla="val 3592"/>
              <a:gd name="f60" fmla="val 4285"/>
              <a:gd name="f61" fmla="val 5072"/>
              <a:gd name="f62" fmla="val 5703"/>
              <a:gd name="f63" fmla="val 5009"/>
              <a:gd name="f64" fmla="val 4222"/>
              <a:gd name="f65" fmla="val 3907"/>
              <a:gd name="f66" fmla="*/ f0 1 12161"/>
              <a:gd name="f67" fmla="*/ f1 1 12130"/>
              <a:gd name="f68" fmla="val f2"/>
              <a:gd name="f69" fmla="val f3"/>
              <a:gd name="f70" fmla="val f4"/>
              <a:gd name="f71" fmla="+- f70 0 f68"/>
              <a:gd name="f72" fmla="+- f69 0 f68"/>
              <a:gd name="f73" fmla="*/ f72 1 12161"/>
              <a:gd name="f74" fmla="*/ f71 1 12130"/>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12161" h="12130">
                <a:moveTo>
                  <a:pt x="f5" y="f2"/>
                </a:moveTo>
                <a:cubicBezTo>
                  <a:pt x="f5" y="f2"/>
                  <a:pt x="f6" y="f7"/>
                  <a:pt x="f6" y="f8"/>
                </a:cubicBezTo>
                <a:cubicBezTo>
                  <a:pt x="f6" y="f9"/>
                  <a:pt x="f10" y="f11"/>
                  <a:pt x="f12" y="f5"/>
                </a:cubicBezTo>
                <a:lnTo>
                  <a:pt x="f12" y="f13"/>
                </a:lnTo>
                <a:cubicBezTo>
                  <a:pt x="f12" y="f14"/>
                  <a:pt x="f15" y="f16"/>
                  <a:pt x="f17" y="f16"/>
                </a:cubicBezTo>
                <a:lnTo>
                  <a:pt x="f18" y="f16"/>
                </a:lnTo>
                <a:lnTo>
                  <a:pt x="f18" y="f19"/>
                </a:lnTo>
                <a:cubicBezTo>
                  <a:pt x="f18" y="f20"/>
                  <a:pt x="f21" y="f22"/>
                  <a:pt x="f6" y="f22"/>
                </a:cubicBezTo>
                <a:lnTo>
                  <a:pt x="f12" y="f22"/>
                </a:lnTo>
                <a:lnTo>
                  <a:pt x="f12" y="f23"/>
                </a:lnTo>
                <a:cubicBezTo>
                  <a:pt x="f12" y="f24"/>
                  <a:pt x="f15" y="f25"/>
                  <a:pt x="f17" y="f25"/>
                </a:cubicBezTo>
                <a:lnTo>
                  <a:pt x="f18" y="f25"/>
                </a:lnTo>
                <a:lnTo>
                  <a:pt x="f18" y="f26"/>
                </a:lnTo>
                <a:cubicBezTo>
                  <a:pt x="f18" y="f27"/>
                  <a:pt x="f21" y="f28"/>
                  <a:pt x="f6" y="f28"/>
                </a:cubicBezTo>
                <a:lnTo>
                  <a:pt x="f12" y="f28"/>
                </a:lnTo>
                <a:lnTo>
                  <a:pt x="f12" y="f29"/>
                </a:lnTo>
                <a:cubicBezTo>
                  <a:pt x="f12" y="f30"/>
                  <a:pt x="f15" y="f31"/>
                  <a:pt x="f17" y="f31"/>
                </a:cubicBezTo>
                <a:lnTo>
                  <a:pt x="f18" y="f31"/>
                </a:lnTo>
                <a:lnTo>
                  <a:pt x="f18" y="f32"/>
                </a:lnTo>
                <a:cubicBezTo>
                  <a:pt x="f18" y="f33"/>
                  <a:pt x="f21" y="f34"/>
                  <a:pt x="f6" y="f34"/>
                </a:cubicBezTo>
                <a:lnTo>
                  <a:pt x="f12" y="f34"/>
                </a:lnTo>
                <a:lnTo>
                  <a:pt x="f12" y="f35"/>
                </a:lnTo>
                <a:lnTo>
                  <a:pt x="f36" y="f35"/>
                </a:lnTo>
                <a:cubicBezTo>
                  <a:pt x="f37" y="f35"/>
                  <a:pt x="f2" y="f38"/>
                  <a:pt x="f2" y="f39"/>
                </a:cubicBezTo>
                <a:cubicBezTo>
                  <a:pt x="f2" y="f40"/>
                  <a:pt x="f37" y="f4"/>
                  <a:pt x="f36" y="f4"/>
                </a:cubicBezTo>
                <a:lnTo>
                  <a:pt x="f41" y="f4"/>
                </a:lnTo>
                <a:cubicBezTo>
                  <a:pt x="f42" y="f4"/>
                  <a:pt x="f3" y="f40"/>
                  <a:pt x="f3" y="f39"/>
                </a:cubicBezTo>
                <a:cubicBezTo>
                  <a:pt x="f3" y="f38"/>
                  <a:pt x="f42" y="f35"/>
                  <a:pt x="f41" y="f35"/>
                </a:cubicBezTo>
                <a:lnTo>
                  <a:pt x="f43" y="f35"/>
                </a:lnTo>
                <a:lnTo>
                  <a:pt x="f43" y="f34"/>
                </a:lnTo>
                <a:lnTo>
                  <a:pt x="f44" y="f34"/>
                </a:lnTo>
                <a:cubicBezTo>
                  <a:pt x="f45" y="f34"/>
                  <a:pt x="f46" y="f33"/>
                  <a:pt x="f46" y="f32"/>
                </a:cubicBezTo>
                <a:lnTo>
                  <a:pt x="f46" y="f31"/>
                </a:lnTo>
                <a:lnTo>
                  <a:pt x="f47" y="f31"/>
                </a:lnTo>
                <a:cubicBezTo>
                  <a:pt x="f48" y="f31"/>
                  <a:pt x="f43" y="f30"/>
                  <a:pt x="f43" y="f29"/>
                </a:cubicBezTo>
                <a:lnTo>
                  <a:pt x="f43" y="f28"/>
                </a:lnTo>
                <a:lnTo>
                  <a:pt x="f44" y="f28"/>
                </a:lnTo>
                <a:cubicBezTo>
                  <a:pt x="f45" y="f28"/>
                  <a:pt x="f46" y="f27"/>
                  <a:pt x="f46" y="f26"/>
                </a:cubicBezTo>
                <a:lnTo>
                  <a:pt x="f46" y="f25"/>
                </a:lnTo>
                <a:lnTo>
                  <a:pt x="f47" y="f25"/>
                </a:lnTo>
                <a:cubicBezTo>
                  <a:pt x="f48" y="f25"/>
                  <a:pt x="f43" y="f24"/>
                  <a:pt x="f43" y="f23"/>
                </a:cubicBezTo>
                <a:lnTo>
                  <a:pt x="f43" y="f22"/>
                </a:lnTo>
                <a:lnTo>
                  <a:pt x="f44" y="f22"/>
                </a:lnTo>
                <a:cubicBezTo>
                  <a:pt x="f45" y="f22"/>
                  <a:pt x="f46" y="f20"/>
                  <a:pt x="f46" y="f19"/>
                </a:cubicBezTo>
                <a:lnTo>
                  <a:pt x="f46" y="f16"/>
                </a:lnTo>
                <a:lnTo>
                  <a:pt x="f47" y="f16"/>
                </a:lnTo>
                <a:cubicBezTo>
                  <a:pt x="f48" y="f16"/>
                  <a:pt x="f43" y="f14"/>
                  <a:pt x="f43" y="f13"/>
                </a:cubicBezTo>
                <a:lnTo>
                  <a:pt x="f43" y="f5"/>
                </a:lnTo>
                <a:cubicBezTo>
                  <a:pt x="f49" y="f11"/>
                  <a:pt x="f44" y="f9"/>
                  <a:pt x="f44" y="f8"/>
                </a:cubicBezTo>
                <a:cubicBezTo>
                  <a:pt x="f44" y="f50"/>
                  <a:pt x="f51" y="f2"/>
                  <a:pt x="f51" y="f2"/>
                </a:cubicBezTo>
                <a:cubicBezTo>
                  <a:pt x="f51" y="f2"/>
                  <a:pt x="f52" y="f7"/>
                  <a:pt x="f52" y="f8"/>
                </a:cubicBezTo>
                <a:cubicBezTo>
                  <a:pt x="f52" y="f9"/>
                  <a:pt x="f53" y="f11"/>
                  <a:pt x="f54" y="f5"/>
                </a:cubicBezTo>
                <a:lnTo>
                  <a:pt x="f54" y="f13"/>
                </a:lnTo>
                <a:cubicBezTo>
                  <a:pt x="f54" y="f14"/>
                  <a:pt x="f55" y="f16"/>
                  <a:pt x="f56" y="f16"/>
                </a:cubicBezTo>
                <a:lnTo>
                  <a:pt x="f57" y="f16"/>
                </a:lnTo>
                <a:lnTo>
                  <a:pt x="f57" y="f19"/>
                </a:lnTo>
                <a:cubicBezTo>
                  <a:pt x="f57" y="f20"/>
                  <a:pt x="f58" y="f22"/>
                  <a:pt x="f52" y="f22"/>
                </a:cubicBezTo>
                <a:lnTo>
                  <a:pt x="f54" y="f22"/>
                </a:lnTo>
                <a:lnTo>
                  <a:pt x="f54" y="f23"/>
                </a:lnTo>
                <a:cubicBezTo>
                  <a:pt x="f54" y="f24"/>
                  <a:pt x="f55" y="f25"/>
                  <a:pt x="f56" y="f25"/>
                </a:cubicBezTo>
                <a:lnTo>
                  <a:pt x="f57" y="f25"/>
                </a:lnTo>
                <a:lnTo>
                  <a:pt x="f57" y="f26"/>
                </a:lnTo>
                <a:cubicBezTo>
                  <a:pt x="f57" y="f27"/>
                  <a:pt x="f58" y="f28"/>
                  <a:pt x="f52" y="f28"/>
                </a:cubicBezTo>
                <a:lnTo>
                  <a:pt x="f54" y="f28"/>
                </a:lnTo>
                <a:lnTo>
                  <a:pt x="f54" y="f29"/>
                </a:lnTo>
                <a:cubicBezTo>
                  <a:pt x="f54" y="f30"/>
                  <a:pt x="f55" y="f31"/>
                  <a:pt x="f56" y="f31"/>
                </a:cubicBezTo>
                <a:lnTo>
                  <a:pt x="f57" y="f31"/>
                </a:lnTo>
                <a:lnTo>
                  <a:pt x="f57" y="f32"/>
                </a:lnTo>
                <a:cubicBezTo>
                  <a:pt x="f57" y="f33"/>
                  <a:pt x="f58" y="f34"/>
                  <a:pt x="f52" y="f34"/>
                </a:cubicBezTo>
                <a:lnTo>
                  <a:pt x="f54" y="f34"/>
                </a:lnTo>
                <a:lnTo>
                  <a:pt x="f54" y="f35"/>
                </a:lnTo>
                <a:lnTo>
                  <a:pt x="f59" y="f35"/>
                </a:lnTo>
                <a:lnTo>
                  <a:pt x="f59" y="f34"/>
                </a:lnTo>
                <a:lnTo>
                  <a:pt x="f60" y="f34"/>
                </a:lnTo>
                <a:cubicBezTo>
                  <a:pt x="f61" y="f34"/>
                  <a:pt x="f62" y="f33"/>
                  <a:pt x="f62" y="f32"/>
                </a:cubicBezTo>
                <a:lnTo>
                  <a:pt x="f62" y="f31"/>
                </a:lnTo>
                <a:lnTo>
                  <a:pt x="f63" y="f31"/>
                </a:lnTo>
                <a:cubicBezTo>
                  <a:pt x="f64" y="f31"/>
                  <a:pt x="f59" y="f30"/>
                  <a:pt x="f59" y="f29"/>
                </a:cubicBezTo>
                <a:lnTo>
                  <a:pt x="f59" y="f28"/>
                </a:lnTo>
                <a:lnTo>
                  <a:pt x="f60" y="f28"/>
                </a:lnTo>
                <a:cubicBezTo>
                  <a:pt x="f61" y="f28"/>
                  <a:pt x="f62" y="f27"/>
                  <a:pt x="f62" y="f26"/>
                </a:cubicBezTo>
                <a:lnTo>
                  <a:pt x="f62" y="f25"/>
                </a:lnTo>
                <a:lnTo>
                  <a:pt x="f63" y="f25"/>
                </a:lnTo>
                <a:cubicBezTo>
                  <a:pt x="f64" y="f25"/>
                  <a:pt x="f59" y="f24"/>
                  <a:pt x="f59" y="f23"/>
                </a:cubicBezTo>
                <a:lnTo>
                  <a:pt x="f59" y="f22"/>
                </a:lnTo>
                <a:lnTo>
                  <a:pt x="f60" y="f22"/>
                </a:lnTo>
                <a:cubicBezTo>
                  <a:pt x="f61" y="f22"/>
                  <a:pt x="f62" y="f20"/>
                  <a:pt x="f62" y="f19"/>
                </a:cubicBezTo>
                <a:lnTo>
                  <a:pt x="f62" y="f16"/>
                </a:lnTo>
                <a:lnTo>
                  <a:pt x="f63" y="f16"/>
                </a:lnTo>
                <a:cubicBezTo>
                  <a:pt x="f64" y="f16"/>
                  <a:pt x="f59" y="f14"/>
                  <a:pt x="f59" y="f13"/>
                </a:cubicBezTo>
                <a:lnTo>
                  <a:pt x="f59" y="f5"/>
                </a:lnTo>
                <a:cubicBezTo>
                  <a:pt x="f65" y="f11"/>
                  <a:pt x="f60" y="f9"/>
                  <a:pt x="f60" y="f8"/>
                </a:cubicBezTo>
                <a:cubicBezTo>
                  <a:pt x="f60" y="f50"/>
                  <a:pt x="f5"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Freeform 5">
            <a:extLst>
              <a:ext uri="{FF2B5EF4-FFF2-40B4-BE49-F238E27FC236}">
                <a16:creationId xmlns:a16="http://schemas.microsoft.com/office/drawing/2014/main" id="{6989A795-1313-5208-4826-23DF82EA0F07}"/>
              </a:ext>
            </a:extLst>
          </p:cNvPr>
          <p:cNvSpPr/>
          <p:nvPr/>
        </p:nvSpPr>
        <p:spPr>
          <a:xfrm flipH="1">
            <a:off x="7648526" y="-2926"/>
            <a:ext cx="1495473" cy="1095378"/>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Google Shape;1006;p67">
            <a:extLst>
              <a:ext uri="{FF2B5EF4-FFF2-40B4-BE49-F238E27FC236}">
                <a16:creationId xmlns:a16="http://schemas.microsoft.com/office/drawing/2014/main" id="{71A18601-3BE2-4650-354E-4CAA863D7278}"/>
              </a:ext>
            </a:extLst>
          </p:cNvPr>
          <p:cNvSpPr txBox="1">
            <a:spLocks noGrp="1"/>
          </p:cNvSpPr>
          <p:nvPr>
            <p:ph type="subTitle" idx="4294967295"/>
          </p:nvPr>
        </p:nvSpPr>
        <p:spPr>
          <a:xfrm>
            <a:off x="2478051" y="1519101"/>
            <a:ext cx="5601303" cy="426000"/>
          </a:xfrm>
        </p:spPr>
        <p:txBody>
          <a:bodyPr/>
          <a:lstStyle/>
          <a:p>
            <a:pPr marL="0" lvl="0" indent="0">
              <a:buNone/>
            </a:pPr>
            <a:r>
              <a:rPr lang="en-US" sz="2200" b="1">
                <a:solidFill>
                  <a:srgbClr val="65A32E"/>
                </a:solidFill>
                <a:latin typeface="Alata"/>
              </a:rPr>
              <a:t>REMOVE STRONG ODORS</a:t>
            </a:r>
          </a:p>
        </p:txBody>
      </p:sp>
      <p:sp>
        <p:nvSpPr>
          <p:cNvPr id="3" name="Google Shape;1007;p67">
            <a:extLst>
              <a:ext uri="{FF2B5EF4-FFF2-40B4-BE49-F238E27FC236}">
                <a16:creationId xmlns:a16="http://schemas.microsoft.com/office/drawing/2014/main" id="{4A365FB1-41AD-C7BE-ADF1-71B493224176}"/>
              </a:ext>
            </a:extLst>
          </p:cNvPr>
          <p:cNvSpPr txBox="1">
            <a:spLocks noGrp="1"/>
          </p:cNvSpPr>
          <p:nvPr>
            <p:ph type="subTitle" idx="4294967295"/>
          </p:nvPr>
        </p:nvSpPr>
        <p:spPr>
          <a:xfrm>
            <a:off x="2478051" y="2955148"/>
            <a:ext cx="5601303" cy="426000"/>
          </a:xfrm>
        </p:spPr>
        <p:txBody>
          <a:bodyPr/>
          <a:lstStyle/>
          <a:p>
            <a:pPr marL="0" lvl="0" indent="0">
              <a:buNone/>
            </a:pPr>
            <a:r>
              <a:rPr lang="en-US" sz="2200" b="1">
                <a:solidFill>
                  <a:srgbClr val="65A32E"/>
                </a:solidFill>
                <a:latin typeface="Alata"/>
              </a:rPr>
              <a:t>NATURAL WEED KILLER</a:t>
            </a:r>
          </a:p>
        </p:txBody>
      </p:sp>
      <p:sp>
        <p:nvSpPr>
          <p:cNvPr id="4" name="Google Shape;1008;p67">
            <a:extLst>
              <a:ext uri="{FF2B5EF4-FFF2-40B4-BE49-F238E27FC236}">
                <a16:creationId xmlns:a16="http://schemas.microsoft.com/office/drawing/2014/main" id="{8AF99B60-40B3-AC0C-7C58-B42937A9912C}"/>
              </a:ext>
            </a:extLst>
          </p:cNvPr>
          <p:cNvSpPr/>
          <p:nvPr/>
        </p:nvSpPr>
        <p:spPr>
          <a:xfrm>
            <a:off x="1221089" y="1529297"/>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009;p67">
            <a:extLst>
              <a:ext uri="{FF2B5EF4-FFF2-40B4-BE49-F238E27FC236}">
                <a16:creationId xmlns:a16="http://schemas.microsoft.com/office/drawing/2014/main" id="{EDFD80E0-7B18-F1DD-726C-25335B9EC754}"/>
              </a:ext>
            </a:extLst>
          </p:cNvPr>
          <p:cNvSpPr/>
          <p:nvPr/>
        </p:nvSpPr>
        <p:spPr>
          <a:xfrm>
            <a:off x="1221089" y="2954069"/>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010;p67">
            <a:extLst>
              <a:ext uri="{FF2B5EF4-FFF2-40B4-BE49-F238E27FC236}">
                <a16:creationId xmlns:a16="http://schemas.microsoft.com/office/drawing/2014/main" id="{F98C9C2F-C01C-2E75-A535-9894D6A05BEE}"/>
              </a:ext>
            </a:extLst>
          </p:cNvPr>
          <p:cNvSpPr txBox="1">
            <a:spLocks noGrp="1"/>
          </p:cNvSpPr>
          <p:nvPr>
            <p:ph type="subTitle" idx="4294967295"/>
          </p:nvPr>
        </p:nvSpPr>
        <p:spPr>
          <a:xfrm>
            <a:off x="2477895" y="3386078"/>
            <a:ext cx="5601596" cy="572697"/>
          </a:xfrm>
        </p:spPr>
        <p:txBody>
          <a:bodyPr/>
          <a:lstStyle/>
          <a:p>
            <a:pPr marL="0" lvl="0" indent="0">
              <a:buNone/>
            </a:pPr>
            <a:r>
              <a:rPr lang="en-US"/>
              <a:t>Venus has a beautiful name and is the second planet from the Sun. It’s hot and has a poisonous atmosphere</a:t>
            </a:r>
          </a:p>
        </p:txBody>
      </p:sp>
      <p:sp>
        <p:nvSpPr>
          <p:cNvPr id="7" name="Google Shape;1011;p67">
            <a:extLst>
              <a:ext uri="{FF2B5EF4-FFF2-40B4-BE49-F238E27FC236}">
                <a16:creationId xmlns:a16="http://schemas.microsoft.com/office/drawing/2014/main" id="{166CA7CB-AF59-AD35-A5BE-93EFE130E014}"/>
              </a:ext>
            </a:extLst>
          </p:cNvPr>
          <p:cNvSpPr txBox="1">
            <a:spLocks noGrp="1"/>
          </p:cNvSpPr>
          <p:nvPr>
            <p:ph type="subTitle" idx="4294967295"/>
          </p:nvPr>
        </p:nvSpPr>
        <p:spPr>
          <a:xfrm>
            <a:off x="2477895" y="1948879"/>
            <a:ext cx="5601596" cy="572697"/>
          </a:xfrm>
        </p:spPr>
        <p:txBody>
          <a:bodyPr/>
          <a:lstStyle/>
          <a:p>
            <a:pPr marL="0" lvl="0" indent="0">
              <a:buNone/>
            </a:pPr>
            <a:r>
              <a:rPr lang="en-US"/>
              <a:t>Mercury is the closest planet to the Sun and the smallest one in the Solar System—it’s only a bit larger than the Moon</a:t>
            </a:r>
          </a:p>
        </p:txBody>
      </p:sp>
      <p:sp>
        <p:nvSpPr>
          <p:cNvPr id="8" name="Google Shape;1012;p67">
            <a:extLst>
              <a:ext uri="{FF2B5EF4-FFF2-40B4-BE49-F238E27FC236}">
                <a16:creationId xmlns:a16="http://schemas.microsoft.com/office/drawing/2014/main" id="{F06EF6E4-ADF5-5C13-A1FF-B013FDAFA021}"/>
              </a:ext>
            </a:extLst>
          </p:cNvPr>
          <p:cNvSpPr txBox="1">
            <a:spLocks noGrp="1"/>
          </p:cNvSpPr>
          <p:nvPr>
            <p:ph type="title"/>
          </p:nvPr>
        </p:nvSpPr>
        <p:spPr/>
        <p:txBody>
          <a:bodyPr/>
          <a:lstStyle/>
          <a:p>
            <a:pPr lvl="0"/>
            <a:r>
              <a:rPr lang="en-US"/>
              <a:t>OTHER USES FOR LEMONS</a:t>
            </a:r>
          </a:p>
        </p:txBody>
      </p:sp>
      <p:grpSp>
        <p:nvGrpSpPr>
          <p:cNvPr id="9" name="Google Shape;1013;p67">
            <a:extLst>
              <a:ext uri="{FF2B5EF4-FFF2-40B4-BE49-F238E27FC236}">
                <a16:creationId xmlns:a16="http://schemas.microsoft.com/office/drawing/2014/main" id="{A30D25C3-8557-B7C5-58D9-0600882DB968}"/>
              </a:ext>
            </a:extLst>
          </p:cNvPr>
          <p:cNvGrpSpPr/>
          <p:nvPr/>
        </p:nvGrpSpPr>
        <p:grpSpPr>
          <a:xfrm>
            <a:off x="1499515" y="3233729"/>
            <a:ext cx="491370" cy="488875"/>
            <a:chOff x="1499515" y="3233729"/>
            <a:chExt cx="491370" cy="488875"/>
          </a:xfrm>
        </p:grpSpPr>
        <p:sp>
          <p:nvSpPr>
            <p:cNvPr id="10" name="Google Shape;1014;p67">
              <a:extLst>
                <a:ext uri="{FF2B5EF4-FFF2-40B4-BE49-F238E27FC236}">
                  <a16:creationId xmlns:a16="http://schemas.microsoft.com/office/drawing/2014/main" id="{81DFC22B-C9BE-54C9-0C15-F4A43EF8DA63}"/>
                </a:ext>
              </a:extLst>
            </p:cNvPr>
            <p:cNvSpPr/>
            <p:nvPr/>
          </p:nvSpPr>
          <p:spPr>
            <a:xfrm>
              <a:off x="1592208" y="3540977"/>
              <a:ext cx="167609" cy="152412"/>
            </a:xfrm>
            <a:custGeom>
              <a:avLst/>
              <a:gdLst>
                <a:gd name="f0" fmla="val w"/>
                <a:gd name="f1" fmla="val h"/>
                <a:gd name="f2" fmla="val 0"/>
                <a:gd name="f3" fmla="val 4159"/>
                <a:gd name="f4" fmla="val 3782"/>
                <a:gd name="f5" fmla="val 3403"/>
                <a:gd name="f6" fmla="val 1"/>
                <a:gd name="f7" fmla="val 3151"/>
                <a:gd name="f8" fmla="val 1356"/>
                <a:gd name="f9" fmla="val 1985"/>
                <a:gd name="f10" fmla="val 2364"/>
                <a:gd name="f11" fmla="val 599"/>
                <a:gd name="f12" fmla="val 410"/>
                <a:gd name="f13" fmla="val 221"/>
                <a:gd name="f14" fmla="val 2332"/>
                <a:gd name="f15" fmla="val 2301"/>
                <a:gd name="f16" fmla="val 284"/>
                <a:gd name="f17" fmla="val 1071"/>
                <a:gd name="f18" fmla="val 3781"/>
                <a:gd name="f19" fmla="val 2048"/>
                <a:gd name="f20" fmla="val 3214"/>
                <a:gd name="f21" fmla="val 2836"/>
                <a:gd name="f22" fmla="val 1671"/>
                <a:gd name="f23" fmla="val 978"/>
                <a:gd name="f24" fmla="val 3875"/>
                <a:gd name="f25" fmla="*/ f0 1 4159"/>
                <a:gd name="f26" fmla="*/ f1 1 3782"/>
                <a:gd name="f27" fmla="val f2"/>
                <a:gd name="f28" fmla="val f3"/>
                <a:gd name="f29" fmla="val f4"/>
                <a:gd name="f30" fmla="+- f29 0 f27"/>
                <a:gd name="f31" fmla="+- f28 0 f27"/>
                <a:gd name="f32" fmla="*/ f31 1 4159"/>
                <a:gd name="f33" fmla="*/ f30 1 378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59" h="3782">
                  <a:moveTo>
                    <a:pt x="f5" y="f6"/>
                  </a:moveTo>
                  <a:cubicBezTo>
                    <a:pt x="f7" y="f8"/>
                    <a:pt x="f9" y="f10"/>
                    <a:pt x="f11" y="f10"/>
                  </a:cubicBezTo>
                  <a:cubicBezTo>
                    <a:pt x="f12" y="f10"/>
                    <a:pt x="f13" y="f14"/>
                    <a:pt x="f2" y="f15"/>
                  </a:cubicBezTo>
                  <a:lnTo>
                    <a:pt x="f2" y="f15"/>
                  </a:lnTo>
                  <a:cubicBezTo>
                    <a:pt x="f16" y="f7"/>
                    <a:pt x="f17" y="f18"/>
                    <a:pt x="f19" y="f18"/>
                  </a:cubicBezTo>
                  <a:cubicBezTo>
                    <a:pt x="f20" y="f18"/>
                    <a:pt x="f3" y="f21"/>
                    <a:pt x="f3" y="f22"/>
                  </a:cubicBezTo>
                  <a:cubicBezTo>
                    <a:pt x="f3" y="f23"/>
                    <a:pt x="f24" y="f12"/>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15;p67">
              <a:extLst>
                <a:ext uri="{FF2B5EF4-FFF2-40B4-BE49-F238E27FC236}">
                  <a16:creationId xmlns:a16="http://schemas.microsoft.com/office/drawing/2014/main" id="{F4A8E610-F056-3BEB-C6E4-12440EAB9E04}"/>
                </a:ext>
              </a:extLst>
            </p:cNvPr>
            <p:cNvSpPr/>
            <p:nvPr/>
          </p:nvSpPr>
          <p:spPr>
            <a:xfrm>
              <a:off x="1720434" y="3552416"/>
              <a:ext cx="125739" cy="170188"/>
            </a:xfrm>
            <a:custGeom>
              <a:avLst/>
              <a:gdLst>
                <a:gd name="f0" fmla="val w"/>
                <a:gd name="f1" fmla="val h"/>
                <a:gd name="f2" fmla="val 0"/>
                <a:gd name="f3" fmla="val 3120"/>
                <a:gd name="f4" fmla="val 4223"/>
                <a:gd name="f5" fmla="val 1323"/>
                <a:gd name="f6" fmla="val 1544"/>
                <a:gd name="f7" fmla="val 442"/>
                <a:gd name="f8" fmla="val 1670"/>
                <a:gd name="f9" fmla="val 914"/>
                <a:gd name="f10" fmla="val 1387"/>
                <a:gd name="f11" fmla="val 2552"/>
                <a:gd name="f12" fmla="val 977"/>
                <a:gd name="f13" fmla="val 3529"/>
                <a:gd name="f14" fmla="val 3970"/>
                <a:gd name="f15" fmla="val 284"/>
                <a:gd name="f16" fmla="val 4128"/>
                <a:gd name="f17" fmla="val 599"/>
                <a:gd name="f18" fmla="val 4222"/>
                <a:gd name="f19" fmla="val 2142"/>
                <a:gd name="f20" fmla="val 3088"/>
                <a:gd name="f21" fmla="val 3277"/>
                <a:gd name="f22" fmla="val 2080"/>
                <a:gd name="f23" fmla="val 3119"/>
                <a:gd name="f24" fmla="val 1072"/>
                <a:gd name="f25" fmla="val 2331"/>
                <a:gd name="f26" fmla="val 189"/>
                <a:gd name="f27" fmla="*/ f0 1 3120"/>
                <a:gd name="f28" fmla="*/ f1 1 4223"/>
                <a:gd name="f29" fmla="val f2"/>
                <a:gd name="f30" fmla="val f3"/>
                <a:gd name="f31" fmla="val f4"/>
                <a:gd name="f32" fmla="+- f31 0 f29"/>
                <a:gd name="f33" fmla="+- f30 0 f29"/>
                <a:gd name="f34" fmla="*/ f33 1 3120"/>
                <a:gd name="f35" fmla="*/ f32 1 4223"/>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20" h="4223">
                  <a:moveTo>
                    <a:pt x="f5" y="f2"/>
                  </a:moveTo>
                  <a:lnTo>
                    <a:pt x="f5" y="f2"/>
                  </a:lnTo>
                  <a:cubicBezTo>
                    <a:pt x="f6" y="f7"/>
                    <a:pt x="f8" y="f9"/>
                    <a:pt x="f8" y="f10"/>
                  </a:cubicBezTo>
                  <a:cubicBezTo>
                    <a:pt x="f8" y="f11"/>
                    <a:pt x="f12" y="f13"/>
                    <a:pt x="f2" y="f14"/>
                  </a:cubicBezTo>
                  <a:cubicBezTo>
                    <a:pt x="f15" y="f16"/>
                    <a:pt x="f17" y="f18"/>
                    <a:pt x="f12" y="f18"/>
                  </a:cubicBezTo>
                  <a:cubicBezTo>
                    <a:pt x="f19" y="f18"/>
                    <a:pt x="f20" y="f21"/>
                    <a:pt x="f20" y="f22"/>
                  </a:cubicBezTo>
                  <a:cubicBezTo>
                    <a:pt x="f23" y="f24"/>
                    <a:pt x="f25" y="f26"/>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016;p67">
              <a:extLst>
                <a:ext uri="{FF2B5EF4-FFF2-40B4-BE49-F238E27FC236}">
                  <a16:creationId xmlns:a16="http://schemas.microsoft.com/office/drawing/2014/main" id="{7280C873-449B-9793-0242-C5EEF076658D}"/>
                </a:ext>
              </a:extLst>
            </p:cNvPr>
            <p:cNvSpPr/>
            <p:nvPr/>
          </p:nvSpPr>
          <p:spPr>
            <a:xfrm>
              <a:off x="1839763" y="3551127"/>
              <a:ext cx="92729" cy="142262"/>
            </a:xfrm>
            <a:custGeom>
              <a:avLst/>
              <a:gdLst>
                <a:gd name="f0" fmla="val w"/>
                <a:gd name="f1" fmla="val h"/>
                <a:gd name="f2" fmla="val 0"/>
                <a:gd name="f3" fmla="val 2301"/>
                <a:gd name="f4" fmla="val 3530"/>
                <a:gd name="f5" fmla="val 536"/>
                <a:gd name="f6" fmla="val 1"/>
                <a:gd name="f7" fmla="val 316"/>
                <a:gd name="f8" fmla="val 158"/>
                <a:gd name="f9" fmla="val 32"/>
                <a:gd name="f10" fmla="val 64"/>
                <a:gd name="f11" fmla="val 568"/>
                <a:gd name="f12" fmla="val 883"/>
                <a:gd name="f13" fmla="val 1324"/>
                <a:gd name="f14" fmla="val 2112"/>
                <a:gd name="f15" fmla="val 2616"/>
                <a:gd name="f16" fmla="val 725"/>
                <a:gd name="f17" fmla="val 3088"/>
                <a:gd name="f18" fmla="val 473"/>
                <a:gd name="f19" fmla="val 3529"/>
                <a:gd name="f20" fmla="val 1513"/>
                <a:gd name="f21" fmla="val 2300"/>
                <a:gd name="f22" fmla="val 2742"/>
                <a:gd name="f23" fmla="val 1765"/>
                <a:gd name="f24" fmla="val 820"/>
                <a:gd name="f25" fmla="*/ f0 1 2301"/>
                <a:gd name="f26" fmla="*/ f1 1 3530"/>
                <a:gd name="f27" fmla="val f2"/>
                <a:gd name="f28" fmla="val f3"/>
                <a:gd name="f29" fmla="val f4"/>
                <a:gd name="f30" fmla="+- f29 0 f27"/>
                <a:gd name="f31" fmla="+- f28 0 f27"/>
                <a:gd name="f32" fmla="*/ f31 1 2301"/>
                <a:gd name="f33" fmla="*/ f30 1 3530"/>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301" h="3530">
                  <a:moveTo>
                    <a:pt x="f5" y="f6"/>
                  </a:moveTo>
                  <a:cubicBezTo>
                    <a:pt x="f7" y="f6"/>
                    <a:pt x="f8" y="f9"/>
                    <a:pt x="f6" y="f10"/>
                  </a:cubicBezTo>
                  <a:cubicBezTo>
                    <a:pt x="f11" y="f11"/>
                    <a:pt x="f12" y="f13"/>
                    <a:pt x="f12" y="f14"/>
                  </a:cubicBezTo>
                  <a:cubicBezTo>
                    <a:pt x="f12" y="f15"/>
                    <a:pt x="f16" y="f17"/>
                    <a:pt x="f18" y="f19"/>
                  </a:cubicBezTo>
                  <a:lnTo>
                    <a:pt x="f5" y="f19"/>
                  </a:lnTo>
                  <a:cubicBezTo>
                    <a:pt x="f20" y="f19"/>
                    <a:pt x="f21" y="f22"/>
                    <a:pt x="f21" y="f23"/>
                  </a:cubicBezTo>
                  <a:cubicBezTo>
                    <a:pt x="f21" y="f24"/>
                    <a:pt x="f20"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017;p67">
              <a:extLst>
                <a:ext uri="{FF2B5EF4-FFF2-40B4-BE49-F238E27FC236}">
                  <a16:creationId xmlns:a16="http://schemas.microsoft.com/office/drawing/2014/main" id="{EEE07717-158A-5485-060D-26DD157E62C0}"/>
                </a:ext>
              </a:extLst>
            </p:cNvPr>
            <p:cNvSpPr/>
            <p:nvPr/>
          </p:nvSpPr>
          <p:spPr>
            <a:xfrm>
              <a:off x="1901988" y="3521948"/>
              <a:ext cx="88897" cy="107963"/>
            </a:xfrm>
            <a:custGeom>
              <a:avLst/>
              <a:gdLst>
                <a:gd name="f0" fmla="val w"/>
                <a:gd name="f1" fmla="val h"/>
                <a:gd name="f2" fmla="val 0"/>
                <a:gd name="f3" fmla="val 2206"/>
                <a:gd name="f4" fmla="val 2679"/>
                <a:gd name="f5" fmla="val 756"/>
                <a:gd name="f6" fmla="val 473"/>
                <a:gd name="f7" fmla="val 189"/>
                <a:gd name="f8" fmla="val 95"/>
                <a:gd name="f9" fmla="val 252"/>
                <a:gd name="f10" fmla="val 882"/>
                <a:gd name="f11" fmla="val 630"/>
                <a:gd name="f12" fmla="val 1450"/>
                <a:gd name="f13" fmla="val 1513"/>
                <a:gd name="f14" fmla="val 2521"/>
                <a:gd name="f15" fmla="val 2678"/>
                <a:gd name="f16" fmla="val 1891"/>
                <a:gd name="f17" fmla="val 2458"/>
                <a:gd name="f18" fmla="val 1985"/>
                <a:gd name="f19" fmla="val 2174"/>
                <a:gd name="f20" fmla="val 662"/>
                <a:gd name="f21" fmla="val 1544"/>
                <a:gd name="f22" fmla="*/ f0 1 2206"/>
                <a:gd name="f23" fmla="*/ f1 1 2679"/>
                <a:gd name="f24" fmla="val f2"/>
                <a:gd name="f25" fmla="val f3"/>
                <a:gd name="f26" fmla="val f4"/>
                <a:gd name="f27" fmla="+- f26 0 f24"/>
                <a:gd name="f28" fmla="+- f25 0 f24"/>
                <a:gd name="f29" fmla="*/ f28 1 2206"/>
                <a:gd name="f30" fmla="*/ f27 1 2679"/>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206" h="2679">
                  <a:moveTo>
                    <a:pt x="f5" y="f2"/>
                  </a:moveTo>
                  <a:cubicBezTo>
                    <a:pt x="f6" y="f2"/>
                    <a:pt x="f7" y="f8"/>
                    <a:pt x="f2" y="f9"/>
                  </a:cubicBezTo>
                  <a:cubicBezTo>
                    <a:pt x="f10" y="f11"/>
                    <a:pt x="f12" y="f13"/>
                    <a:pt x="f12" y="f14"/>
                  </a:cubicBezTo>
                  <a:lnTo>
                    <a:pt x="f12" y="f15"/>
                  </a:lnTo>
                  <a:cubicBezTo>
                    <a:pt x="f16" y="f17"/>
                    <a:pt x="f3" y="f18"/>
                    <a:pt x="f3" y="f12"/>
                  </a:cubicBezTo>
                  <a:cubicBezTo>
                    <a:pt x="f19" y="f20"/>
                    <a:pt x="f21" y="f2"/>
                    <a:pt x="f5" y="f2"/>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018;p67">
              <a:extLst>
                <a:ext uri="{FF2B5EF4-FFF2-40B4-BE49-F238E27FC236}">
                  <a16:creationId xmlns:a16="http://schemas.microsoft.com/office/drawing/2014/main" id="{02936B63-F904-3512-126B-4930E8603D1D}"/>
                </a:ext>
              </a:extLst>
            </p:cNvPr>
            <p:cNvSpPr/>
            <p:nvPr/>
          </p:nvSpPr>
          <p:spPr>
            <a:xfrm>
              <a:off x="1905774" y="3464807"/>
              <a:ext cx="83859" cy="50822"/>
            </a:xfrm>
            <a:custGeom>
              <a:avLst/>
              <a:gdLst>
                <a:gd name="f0" fmla="val w"/>
                <a:gd name="f1" fmla="val h"/>
                <a:gd name="f2" fmla="val 0"/>
                <a:gd name="f3" fmla="val 2081"/>
                <a:gd name="f4" fmla="val 1261"/>
                <a:gd name="f5" fmla="val 1009"/>
                <a:gd name="f6" fmla="val 1"/>
                <a:gd name="f7" fmla="val 505"/>
                <a:gd name="f8" fmla="val 64"/>
                <a:gd name="f9" fmla="val 347"/>
                <a:gd name="f10" fmla="val 820"/>
                <a:gd name="f11" fmla="val 221"/>
                <a:gd name="f12" fmla="val 757"/>
                <a:gd name="f13" fmla="val 410"/>
                <a:gd name="f14" fmla="val 725"/>
                <a:gd name="f15" fmla="val 662"/>
                <a:gd name="f16" fmla="val 1198"/>
                <a:gd name="f17" fmla="val 1671"/>
                <a:gd name="f18" fmla="val 946"/>
                <a:gd name="f19" fmla="val 2080"/>
                <a:gd name="f20" fmla="val 1072"/>
                <a:gd name="f21" fmla="val 473"/>
                <a:gd name="f22" fmla="val 1608"/>
                <a:gd name="f23" fmla="*/ f0 1 2081"/>
                <a:gd name="f24" fmla="*/ f1 1 1261"/>
                <a:gd name="f25" fmla="val f2"/>
                <a:gd name="f26" fmla="val f3"/>
                <a:gd name="f27" fmla="val f4"/>
                <a:gd name="f28" fmla="+- f27 0 f25"/>
                <a:gd name="f29" fmla="+- f26 0 f25"/>
                <a:gd name="f30" fmla="*/ f29 1 2081"/>
                <a:gd name="f31" fmla="*/ f28 1 1261"/>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081" h="1261">
                  <a:moveTo>
                    <a:pt x="f5" y="f6"/>
                  </a:moveTo>
                  <a:cubicBezTo>
                    <a:pt x="f7" y="f6"/>
                    <a:pt x="f8" y="f9"/>
                    <a:pt x="f6" y="f10"/>
                  </a:cubicBezTo>
                  <a:cubicBezTo>
                    <a:pt x="f11" y="f12"/>
                    <a:pt x="f13" y="f14"/>
                    <a:pt x="f15" y="f14"/>
                  </a:cubicBezTo>
                  <a:cubicBezTo>
                    <a:pt x="f16" y="f14"/>
                    <a:pt x="f17" y="f18"/>
                    <a:pt x="f19" y="f4"/>
                  </a:cubicBezTo>
                  <a:lnTo>
                    <a:pt x="f19" y="f20"/>
                  </a:lnTo>
                  <a:cubicBezTo>
                    <a:pt x="f19" y="f21"/>
                    <a:pt x="f2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019;p67">
              <a:extLst>
                <a:ext uri="{FF2B5EF4-FFF2-40B4-BE49-F238E27FC236}">
                  <a16:creationId xmlns:a16="http://schemas.microsoft.com/office/drawing/2014/main" id="{D7D49508-C1D3-44D6-3BAA-4AB78AE2C424}"/>
                </a:ext>
              </a:extLst>
            </p:cNvPr>
            <p:cNvSpPr/>
            <p:nvPr/>
          </p:nvSpPr>
          <p:spPr>
            <a:xfrm>
              <a:off x="1531226" y="3520659"/>
              <a:ext cx="171431" cy="85112"/>
            </a:xfrm>
            <a:custGeom>
              <a:avLst/>
              <a:gdLst>
                <a:gd name="f0" fmla="val w"/>
                <a:gd name="f1" fmla="val h"/>
                <a:gd name="f2" fmla="val 0"/>
                <a:gd name="f3" fmla="val 4254"/>
                <a:gd name="f4" fmla="val 2112"/>
                <a:gd name="f5" fmla="val 1"/>
                <a:gd name="f6" fmla="val 1167"/>
                <a:gd name="f7" fmla="val 946"/>
                <a:gd name="f8" fmla="val 3309"/>
                <a:gd name="f9" fmla="val 1230"/>
                <a:gd name="f10" fmla="val 32"/>
                <a:gd name="f11" fmla="val 3655"/>
                <a:gd name="f12" fmla="val 473"/>
                <a:gd name="f13" fmla="val 2899"/>
                <a:gd name="f14" fmla="val 757"/>
                <a:gd name="f15" fmla="val 1324"/>
                <a:gd name="f16" fmla="val 568"/>
                <a:gd name="f17" fmla="*/ f0 1 4254"/>
                <a:gd name="f18" fmla="*/ f1 1 2112"/>
                <a:gd name="f19" fmla="val f2"/>
                <a:gd name="f20" fmla="val f3"/>
                <a:gd name="f21" fmla="val f4"/>
                <a:gd name="f22" fmla="+- f21 0 f19"/>
                <a:gd name="f23" fmla="+- f20 0 f19"/>
                <a:gd name="f24" fmla="*/ f23 1 4254"/>
                <a:gd name="f25" fmla="*/ f22 1 211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254" h="2112">
                  <a:moveTo>
                    <a:pt x="f5" y="f5"/>
                  </a:moveTo>
                  <a:cubicBezTo>
                    <a:pt x="f5" y="f6"/>
                    <a:pt x="f7" y="f4"/>
                    <a:pt x="f4" y="f4"/>
                  </a:cubicBezTo>
                  <a:cubicBezTo>
                    <a:pt x="f8" y="f4"/>
                    <a:pt x="f3" y="f9"/>
                    <a:pt x="f3" y="f10"/>
                  </a:cubicBezTo>
                  <a:lnTo>
                    <a:pt x="f3" y="f10"/>
                  </a:lnTo>
                  <a:cubicBezTo>
                    <a:pt x="f11" y="f12"/>
                    <a:pt x="f13" y="f14"/>
                    <a:pt x="f4" y="f14"/>
                  </a:cubicBezTo>
                  <a:cubicBezTo>
                    <a:pt x="f15" y="f14"/>
                    <a:pt x="f16" y="f12"/>
                    <a:pt x="f5" y="f5"/>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020;p67">
              <a:extLst>
                <a:ext uri="{FF2B5EF4-FFF2-40B4-BE49-F238E27FC236}">
                  <a16:creationId xmlns:a16="http://schemas.microsoft.com/office/drawing/2014/main" id="{8F8E4C1A-DEDF-B570-657C-3AC669832B45}"/>
                </a:ext>
              </a:extLst>
            </p:cNvPr>
            <p:cNvSpPr/>
            <p:nvPr/>
          </p:nvSpPr>
          <p:spPr>
            <a:xfrm>
              <a:off x="1673452" y="3377190"/>
              <a:ext cx="29215" cy="57186"/>
            </a:xfrm>
            <a:custGeom>
              <a:avLst/>
              <a:gdLst>
                <a:gd name="f0" fmla="val w"/>
                <a:gd name="f1" fmla="val h"/>
                <a:gd name="f2" fmla="val 0"/>
                <a:gd name="f3" fmla="val 725"/>
                <a:gd name="f4" fmla="val 1419"/>
                <a:gd name="f5" fmla="val 378"/>
                <a:gd name="f6" fmla="val 1"/>
                <a:gd name="f7" fmla="val 189"/>
                <a:gd name="f8" fmla="val 284"/>
                <a:gd name="f9" fmla="val 1166"/>
                <a:gd name="f10" fmla="val 1418"/>
                <a:gd name="f11" fmla="val 536"/>
                <a:gd name="f12" fmla="*/ f0 1 725"/>
                <a:gd name="f13" fmla="*/ f1 1 1419"/>
                <a:gd name="f14" fmla="val f2"/>
                <a:gd name="f15" fmla="val f3"/>
                <a:gd name="f16" fmla="val f4"/>
                <a:gd name="f17" fmla="+- f16 0 f14"/>
                <a:gd name="f18" fmla="+- f15 0 f14"/>
                <a:gd name="f19" fmla="*/ f18 1 725"/>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25" h="1419">
                  <a:moveTo>
                    <a:pt x="f5" y="f6"/>
                  </a:moveTo>
                  <a:cubicBezTo>
                    <a:pt x="f7" y="f6"/>
                    <a:pt x="f2" y="f8"/>
                    <a:pt x="f2" y="f3"/>
                  </a:cubicBezTo>
                  <a:cubicBezTo>
                    <a:pt x="f2" y="f9"/>
                    <a:pt x="f7" y="f10"/>
                    <a:pt x="f5" y="f10"/>
                  </a:cubicBezTo>
                  <a:cubicBezTo>
                    <a:pt x="f11" y="f10"/>
                    <a:pt x="f3" y="f9"/>
                    <a:pt x="f3" y="f3"/>
                  </a:cubicBezTo>
                  <a:cubicBezTo>
                    <a:pt x="f3" y="f8"/>
                    <a:pt x="f11"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021;p67">
              <a:extLst>
                <a:ext uri="{FF2B5EF4-FFF2-40B4-BE49-F238E27FC236}">
                  <a16:creationId xmlns:a16="http://schemas.microsoft.com/office/drawing/2014/main" id="{6E8280AB-8033-9C0A-7359-DEC1E765E4DF}"/>
                </a:ext>
              </a:extLst>
            </p:cNvPr>
            <p:cNvSpPr/>
            <p:nvPr/>
          </p:nvSpPr>
          <p:spPr>
            <a:xfrm>
              <a:off x="1528693" y="3377190"/>
              <a:ext cx="29260" cy="57186"/>
            </a:xfrm>
            <a:custGeom>
              <a:avLst/>
              <a:gdLst>
                <a:gd name="f0" fmla="val w"/>
                <a:gd name="f1" fmla="val h"/>
                <a:gd name="f2" fmla="val 0"/>
                <a:gd name="f3" fmla="val 726"/>
                <a:gd name="f4" fmla="val 1419"/>
                <a:gd name="f5" fmla="val 379"/>
                <a:gd name="f6" fmla="val 1"/>
                <a:gd name="f7" fmla="val 221"/>
                <a:gd name="f8" fmla="val 284"/>
                <a:gd name="f9" fmla="val 725"/>
                <a:gd name="f10" fmla="val 1166"/>
                <a:gd name="f11" fmla="val 1418"/>
                <a:gd name="f12" fmla="val 536"/>
                <a:gd name="f13" fmla="*/ f0 1 726"/>
                <a:gd name="f14" fmla="*/ f1 1 1419"/>
                <a:gd name="f15" fmla="val f2"/>
                <a:gd name="f16" fmla="val f3"/>
                <a:gd name="f17" fmla="val f4"/>
                <a:gd name="f18" fmla="+- f17 0 f15"/>
                <a:gd name="f19" fmla="+- f16 0 f15"/>
                <a:gd name="f20" fmla="*/ f19 1 726"/>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26" h="1419">
                  <a:moveTo>
                    <a:pt x="f5" y="f6"/>
                  </a:moveTo>
                  <a:cubicBezTo>
                    <a:pt x="f7" y="f6"/>
                    <a:pt x="f6" y="f8"/>
                    <a:pt x="f6" y="f9"/>
                  </a:cubicBezTo>
                  <a:cubicBezTo>
                    <a:pt x="f6" y="f10"/>
                    <a:pt x="f7" y="f11"/>
                    <a:pt x="f5" y="f11"/>
                  </a:cubicBezTo>
                  <a:cubicBezTo>
                    <a:pt x="f12" y="f11"/>
                    <a:pt x="f9" y="f10"/>
                    <a:pt x="f9" y="f9"/>
                  </a:cubicBezTo>
                  <a:cubicBezTo>
                    <a:pt x="f9" y="f8"/>
                    <a:pt x="f1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022;p67">
              <a:extLst>
                <a:ext uri="{FF2B5EF4-FFF2-40B4-BE49-F238E27FC236}">
                  <a16:creationId xmlns:a16="http://schemas.microsoft.com/office/drawing/2014/main" id="{4877BEA0-20FA-EE5A-5732-A9C251E5EA99}"/>
                </a:ext>
              </a:extLst>
            </p:cNvPr>
            <p:cNvSpPr/>
            <p:nvPr/>
          </p:nvSpPr>
          <p:spPr>
            <a:xfrm>
              <a:off x="1499515" y="3233729"/>
              <a:ext cx="231123" cy="286975"/>
            </a:xfrm>
            <a:custGeom>
              <a:avLst/>
              <a:gdLst>
                <a:gd name="f0" fmla="val w"/>
                <a:gd name="f1" fmla="val h"/>
                <a:gd name="f2" fmla="val 0"/>
                <a:gd name="f3" fmla="val 5735"/>
                <a:gd name="f4" fmla="val 7121"/>
                <a:gd name="f5" fmla="val 1418"/>
                <a:gd name="f6" fmla="val 1"/>
                <a:gd name="f7" fmla="val 630"/>
                <a:gd name="f8" fmla="val 662"/>
                <a:gd name="f9" fmla="val 1450"/>
                <a:gd name="f10" fmla="val 1923"/>
                <a:gd name="f11" fmla="val 221"/>
                <a:gd name="f12" fmla="val 2301"/>
                <a:gd name="f13" fmla="val 567"/>
                <a:gd name="f14" fmla="val 2584"/>
                <a:gd name="f15" fmla="val 315"/>
                <a:gd name="f16" fmla="val 2962"/>
                <a:gd name="f17" fmla="val 95"/>
                <a:gd name="f18" fmla="val 3435"/>
                <a:gd name="f19" fmla="val 32"/>
                <a:gd name="f20" fmla="val 3907"/>
                <a:gd name="f21" fmla="val 158"/>
                <a:gd name="f22" fmla="val 3277"/>
                <a:gd name="f23" fmla="val 536"/>
                <a:gd name="f24" fmla="val 2868"/>
                <a:gd name="f25" fmla="val 1040"/>
                <a:gd name="f26" fmla="val 1638"/>
                <a:gd name="f27" fmla="val 2111"/>
                <a:gd name="f28" fmla="val 3498"/>
                <a:gd name="f29" fmla="val 4285"/>
                <a:gd name="f30" fmla="val 5073"/>
                <a:gd name="f31" fmla="val 5703"/>
                <a:gd name="f32" fmla="val 5262"/>
                <a:gd name="f33" fmla="val 4632"/>
                <a:gd name="f34" fmla="val 189"/>
                <a:gd name="f35" fmla="val 6050"/>
                <a:gd name="f36" fmla="val 2867"/>
                <a:gd name="f37" fmla="val 4316"/>
                <a:gd name="f38" fmla="val 5514"/>
                <a:gd name="f39" fmla="val 6018"/>
                <a:gd name="f40" fmla="val 5577"/>
                <a:gd name="f41" fmla="val 5199"/>
                <a:gd name="f42" fmla="val 4694"/>
                <a:gd name="f43" fmla="val 4096"/>
                <a:gd name="f44" fmla="val 3623"/>
                <a:gd name="f45" fmla="val 5608"/>
                <a:gd name="f46" fmla="val 3403"/>
                <a:gd name="f47" fmla="val 5419"/>
                <a:gd name="f48" fmla="val 5136"/>
                <a:gd name="f49" fmla="val 5734"/>
                <a:gd name="f50" fmla="val 5104"/>
                <a:gd name="f51" fmla="val 4127"/>
                <a:gd name="f52" fmla="val 3970"/>
                <a:gd name="f53" fmla="val 127"/>
                <a:gd name="f54" fmla="val 347"/>
                <a:gd name="f55" fmla="val 694"/>
                <a:gd name="f56" fmla="val 4726"/>
                <a:gd name="f57" fmla="val 5041"/>
                <a:gd name="f58" fmla="val 1702"/>
                <a:gd name="f59" fmla="val 4883"/>
                <a:gd name="f60" fmla="val 1954"/>
                <a:gd name="f61" fmla="val 4631"/>
                <a:gd name="f62" fmla="val 2080"/>
                <a:gd name="f63" fmla="val 4159"/>
                <a:gd name="f64" fmla="val 1670"/>
                <a:gd name="f65" fmla="val 3529"/>
                <a:gd name="f66" fmla="val 2206"/>
                <a:gd name="f67" fmla="val 1607"/>
                <a:gd name="f68" fmla="val 1103"/>
                <a:gd name="f69" fmla="val 851"/>
                <a:gd name="f70" fmla="val 693"/>
                <a:gd name="f71" fmla="val 1008"/>
                <a:gd name="f72" fmla="val 1764"/>
                <a:gd name="f73" fmla="*/ f0 1 5735"/>
                <a:gd name="f74" fmla="*/ f1 1 7121"/>
                <a:gd name="f75" fmla="val f2"/>
                <a:gd name="f76" fmla="val f3"/>
                <a:gd name="f77" fmla="val f4"/>
                <a:gd name="f78" fmla="+- f77 0 f75"/>
                <a:gd name="f79" fmla="+- f76 0 f75"/>
                <a:gd name="f80" fmla="*/ f79 1 5735"/>
                <a:gd name="f81" fmla="*/ f78 1 7121"/>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5735" h="7121">
                  <a:moveTo>
                    <a:pt x="f5" y="f6"/>
                  </a:moveTo>
                  <a:cubicBezTo>
                    <a:pt x="f7" y="f6"/>
                    <a:pt x="f2" y="f8"/>
                    <a:pt x="f2" y="f9"/>
                  </a:cubicBezTo>
                  <a:cubicBezTo>
                    <a:pt x="f2" y="f10"/>
                    <a:pt x="f11" y="f12"/>
                    <a:pt x="f13" y="f14"/>
                  </a:cubicBezTo>
                  <a:cubicBezTo>
                    <a:pt x="f15" y="f16"/>
                    <a:pt x="f17" y="f18"/>
                    <a:pt x="f19" y="f20"/>
                  </a:cubicBezTo>
                  <a:cubicBezTo>
                    <a:pt x="f21" y="f22"/>
                    <a:pt x="f23" y="f24"/>
                    <a:pt x="f25" y="f24"/>
                  </a:cubicBezTo>
                  <a:cubicBezTo>
                    <a:pt x="f26" y="f24"/>
                    <a:pt x="f27" y="f28"/>
                    <a:pt x="f27" y="f29"/>
                  </a:cubicBezTo>
                  <a:cubicBezTo>
                    <a:pt x="f27" y="f30"/>
                    <a:pt x="f26" y="f31"/>
                    <a:pt x="f25" y="f31"/>
                  </a:cubicBezTo>
                  <a:cubicBezTo>
                    <a:pt x="f13" y="f31"/>
                    <a:pt x="f21" y="f32"/>
                    <a:pt x="f19" y="f33"/>
                  </a:cubicBezTo>
                  <a:lnTo>
                    <a:pt x="f19" y="f33"/>
                  </a:lnTo>
                  <a:cubicBezTo>
                    <a:pt x="f34" y="f35"/>
                    <a:pt x="f5" y="f4"/>
                    <a:pt x="f36" y="f4"/>
                  </a:cubicBezTo>
                  <a:cubicBezTo>
                    <a:pt x="f37" y="f4"/>
                    <a:pt x="f38" y="f39"/>
                    <a:pt x="f31" y="f33"/>
                  </a:cubicBezTo>
                  <a:lnTo>
                    <a:pt x="f31" y="f33"/>
                  </a:lnTo>
                  <a:cubicBezTo>
                    <a:pt x="f40" y="f32"/>
                    <a:pt x="f41" y="f31"/>
                    <a:pt x="f42" y="f31"/>
                  </a:cubicBezTo>
                  <a:cubicBezTo>
                    <a:pt x="f43" y="f31"/>
                    <a:pt x="f44" y="f30"/>
                    <a:pt x="f44" y="f29"/>
                  </a:cubicBezTo>
                  <a:cubicBezTo>
                    <a:pt x="f44" y="f28"/>
                    <a:pt x="f43" y="f24"/>
                    <a:pt x="f42" y="f24"/>
                  </a:cubicBezTo>
                  <a:cubicBezTo>
                    <a:pt x="f41" y="f24"/>
                    <a:pt x="f40" y="f22"/>
                    <a:pt x="f31" y="f20"/>
                  </a:cubicBezTo>
                  <a:cubicBezTo>
                    <a:pt x="f45" y="f46"/>
                    <a:pt x="f47" y="f16"/>
                    <a:pt x="f48" y="f14"/>
                  </a:cubicBezTo>
                  <a:cubicBezTo>
                    <a:pt x="f38" y="f12"/>
                    <a:pt x="f49" y="f10"/>
                    <a:pt x="f49" y="f9"/>
                  </a:cubicBezTo>
                  <a:cubicBezTo>
                    <a:pt x="f49" y="f8"/>
                    <a:pt x="f50" y="f6"/>
                    <a:pt x="f37" y="f6"/>
                  </a:cubicBezTo>
                  <a:cubicBezTo>
                    <a:pt x="f51" y="f6"/>
                    <a:pt x="f52" y="f53"/>
                    <a:pt x="f52" y="f54"/>
                  </a:cubicBezTo>
                  <a:cubicBezTo>
                    <a:pt x="f52" y="f23"/>
                    <a:pt x="f51" y="f55"/>
                    <a:pt x="f37" y="f55"/>
                  </a:cubicBezTo>
                  <a:cubicBezTo>
                    <a:pt x="f56" y="f55"/>
                    <a:pt x="f57" y="f25"/>
                    <a:pt x="f57" y="f9"/>
                  </a:cubicBezTo>
                  <a:cubicBezTo>
                    <a:pt x="f57" y="f58"/>
                    <a:pt x="f59" y="f60"/>
                    <a:pt x="f61" y="f62"/>
                  </a:cubicBezTo>
                  <a:cubicBezTo>
                    <a:pt x="f63" y="f64"/>
                    <a:pt x="f65" y="f9"/>
                    <a:pt x="f36" y="f9"/>
                  </a:cubicBezTo>
                  <a:cubicBezTo>
                    <a:pt x="f66" y="f9"/>
                    <a:pt x="f67" y="f64"/>
                    <a:pt x="f68" y="f62"/>
                  </a:cubicBezTo>
                  <a:cubicBezTo>
                    <a:pt x="f69" y="f60"/>
                    <a:pt x="f70" y="f58"/>
                    <a:pt x="f70" y="f9"/>
                  </a:cubicBezTo>
                  <a:cubicBezTo>
                    <a:pt x="f70" y="f25"/>
                    <a:pt x="f71" y="f55"/>
                    <a:pt x="f5" y="f55"/>
                  </a:cubicBezTo>
                  <a:cubicBezTo>
                    <a:pt x="f67" y="f55"/>
                    <a:pt x="f72" y="f23"/>
                    <a:pt x="f72" y="f54"/>
                  </a:cubicBezTo>
                  <a:cubicBezTo>
                    <a:pt x="f72" y="f53"/>
                    <a:pt x="f67"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1023;p67">
            <a:extLst>
              <a:ext uri="{FF2B5EF4-FFF2-40B4-BE49-F238E27FC236}">
                <a16:creationId xmlns:a16="http://schemas.microsoft.com/office/drawing/2014/main" id="{FE3376A0-9B31-2FA8-01FD-8E51EDA23857}"/>
              </a:ext>
            </a:extLst>
          </p:cNvPr>
          <p:cNvGrpSpPr/>
          <p:nvPr/>
        </p:nvGrpSpPr>
        <p:grpSpPr>
          <a:xfrm>
            <a:off x="1499524" y="1840056"/>
            <a:ext cx="491389" cy="426677"/>
            <a:chOff x="1499524" y="1840056"/>
            <a:chExt cx="491389" cy="426677"/>
          </a:xfrm>
        </p:grpSpPr>
        <p:sp>
          <p:nvSpPr>
            <p:cNvPr id="20" name="Google Shape;1024;p67">
              <a:extLst>
                <a:ext uri="{FF2B5EF4-FFF2-40B4-BE49-F238E27FC236}">
                  <a16:creationId xmlns:a16="http://schemas.microsoft.com/office/drawing/2014/main" id="{36BCF246-AE61-94D2-978C-DF2394E607AF}"/>
                </a:ext>
              </a:extLst>
            </p:cNvPr>
            <p:cNvSpPr/>
            <p:nvPr/>
          </p:nvSpPr>
          <p:spPr>
            <a:xfrm>
              <a:off x="1731736" y="1944050"/>
              <a:ext cx="26901" cy="134526"/>
            </a:xfrm>
            <a:custGeom>
              <a:avLst/>
              <a:gdLst>
                <a:gd name="f0" fmla="val w"/>
                <a:gd name="f1" fmla="val h"/>
                <a:gd name="f2" fmla="val 0"/>
                <a:gd name="f3" fmla="val 1130"/>
                <a:gd name="f4" fmla="val 5650"/>
                <a:gd name="f5" fmla="val 566"/>
                <a:gd name="f6" fmla="val 1"/>
                <a:gd name="f7" fmla="val 253"/>
                <a:gd name="f8" fmla="val 254"/>
                <a:gd name="f9" fmla="val 567"/>
                <a:gd name="f10" fmla="val 5087"/>
                <a:gd name="f11" fmla="val 5397"/>
                <a:gd name="f12" fmla="val 877"/>
                <a:gd name="f13" fmla="*/ f0 1 1130"/>
                <a:gd name="f14" fmla="*/ f1 1 5650"/>
                <a:gd name="f15" fmla="val f2"/>
                <a:gd name="f16" fmla="val f3"/>
                <a:gd name="f17" fmla="val f4"/>
                <a:gd name="f18" fmla="+- f17 0 f15"/>
                <a:gd name="f19" fmla="+- f16 0 f15"/>
                <a:gd name="f20" fmla="*/ f19 1 1130"/>
                <a:gd name="f21" fmla="*/ f18 1 565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30" h="5650">
                  <a:moveTo>
                    <a:pt x="f5" y="f6"/>
                  </a:moveTo>
                  <a:cubicBezTo>
                    <a:pt x="f7" y="f6"/>
                    <a:pt x="f2" y="f8"/>
                    <a:pt x="f2" y="f9"/>
                  </a:cubicBezTo>
                  <a:lnTo>
                    <a:pt x="f2" y="f10"/>
                  </a:lnTo>
                  <a:cubicBezTo>
                    <a:pt x="f2" y="f11"/>
                    <a:pt x="f7" y="f4"/>
                    <a:pt x="f5" y="f4"/>
                  </a:cubicBezTo>
                  <a:cubicBezTo>
                    <a:pt x="f12" y="f4"/>
                    <a:pt x="f3" y="f11"/>
                    <a:pt x="f3" y="f10"/>
                  </a:cubicBezTo>
                  <a:lnTo>
                    <a:pt x="f3" y="f9"/>
                  </a:lnTo>
                  <a:cubicBezTo>
                    <a:pt x="f3" y="f8"/>
                    <a:pt x="f12" y="f6"/>
                    <a:pt x="f5" y="f6"/>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1" name="Google Shape;1025;p67">
              <a:extLst>
                <a:ext uri="{FF2B5EF4-FFF2-40B4-BE49-F238E27FC236}">
                  <a16:creationId xmlns:a16="http://schemas.microsoft.com/office/drawing/2014/main" id="{038DF9AA-3E63-65C8-08F4-D3B692CF60F9}"/>
                </a:ext>
              </a:extLst>
            </p:cNvPr>
            <p:cNvSpPr/>
            <p:nvPr/>
          </p:nvSpPr>
          <p:spPr>
            <a:xfrm>
              <a:off x="1499524" y="1840056"/>
              <a:ext cx="491389" cy="426677"/>
            </a:xfrm>
            <a:custGeom>
              <a:avLst/>
              <a:gdLst>
                <a:gd name="f0" fmla="val w"/>
                <a:gd name="f1" fmla="val h"/>
                <a:gd name="f2" fmla="val 0"/>
                <a:gd name="f3" fmla="val 20640"/>
                <a:gd name="f4" fmla="val 17920"/>
                <a:gd name="f5" fmla="val 10320"/>
                <a:gd name="f6" fmla="val 3240"/>
                <a:gd name="f7" fmla="val 11254"/>
                <a:gd name="f8" fmla="val 12013"/>
                <a:gd name="f9" fmla="val 3998"/>
                <a:gd name="f10" fmla="val 4935"/>
                <a:gd name="f11" fmla="val 9452"/>
                <a:gd name="f12" fmla="val 10385"/>
                <a:gd name="f13" fmla="val 11144"/>
                <a:gd name="f14" fmla="val 9384"/>
                <a:gd name="f15" fmla="val 8625"/>
                <a:gd name="f16" fmla="val 12274"/>
                <a:gd name="f17" fmla="val 10538"/>
                <a:gd name="f18" fmla="val 10758"/>
                <a:gd name="f19" fmla="val 12316"/>
                <a:gd name="f20" fmla="val 10968"/>
                <a:gd name="f21" fmla="val 12403"/>
                <a:gd name="f22" fmla="val 11600"/>
                <a:gd name="f23" fmla="val 12665"/>
                <a:gd name="f24" fmla="val 13282"/>
                <a:gd name="f25" fmla="val 13969"/>
                <a:gd name="f26" fmla="val 14902"/>
                <a:gd name="f27" fmla="val 15661"/>
                <a:gd name="f28" fmla="val 9634"/>
                <a:gd name="f29" fmla="val 9017"/>
                <a:gd name="f30" fmla="val 15248"/>
                <a:gd name="f31" fmla="val 8755"/>
                <a:gd name="f32" fmla="val 14616"/>
                <a:gd name="f33" fmla="val 8493"/>
                <a:gd name="f34" fmla="val 13984"/>
                <a:gd name="f35" fmla="val 8637"/>
                <a:gd name="f36" fmla="val 13255"/>
                <a:gd name="f37" fmla="val 9122"/>
                <a:gd name="f38" fmla="val 12770"/>
                <a:gd name="f39" fmla="val 9446"/>
                <a:gd name="f40" fmla="val 12446"/>
                <a:gd name="f41" fmla="val 9880"/>
                <a:gd name="f42" fmla="val 10319"/>
                <a:gd name="f43" fmla="val 1"/>
                <a:gd name="f44" fmla="val 9352"/>
                <a:gd name="f45" fmla="val 8386"/>
                <a:gd name="f46" fmla="val 487"/>
                <a:gd name="f47" fmla="val 7848"/>
                <a:gd name="f48" fmla="val 1460"/>
                <a:gd name="f49" fmla="val 1040"/>
                <a:gd name="f50" fmla="val 13731"/>
                <a:gd name="f51" fmla="val 15613"/>
                <a:gd name="f52" fmla="val 1359"/>
                <a:gd name="f53" fmla="val 17919"/>
                <a:gd name="f54" fmla="val 3509"/>
                <a:gd name="f55" fmla="val 17129"/>
                <a:gd name="f56" fmla="val 19279"/>
                <a:gd name="f57" fmla="val 15616"/>
                <a:gd name="f58" fmla="val 19598"/>
                <a:gd name="f59" fmla="val 12790"/>
                <a:gd name="f60" fmla="val 12252"/>
                <a:gd name="f61" fmla="val 11286"/>
                <a:gd name="f62" fmla="*/ f0 1 20640"/>
                <a:gd name="f63" fmla="*/ f1 1 17920"/>
                <a:gd name="f64" fmla="val f2"/>
                <a:gd name="f65" fmla="val f3"/>
                <a:gd name="f66" fmla="val f4"/>
                <a:gd name="f67" fmla="+- f66 0 f64"/>
                <a:gd name="f68" fmla="+- f65 0 f64"/>
                <a:gd name="f69" fmla="*/ f68 1 20640"/>
                <a:gd name="f70" fmla="*/ f67 1 179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0640" h="17920">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5" y="f16"/>
                  </a:moveTo>
                  <a:cubicBezTo>
                    <a:pt x="f17" y="f16"/>
                    <a:pt x="f18" y="f19"/>
                    <a:pt x="f20" y="f21"/>
                  </a:cubicBezTo>
                  <a:cubicBezTo>
                    <a:pt x="f22" y="f23"/>
                    <a:pt x="f8" y="f24"/>
                    <a:pt x="f8" y="f25"/>
                  </a:cubicBezTo>
                  <a:cubicBezTo>
                    <a:pt x="f8" y="f26"/>
                    <a:pt x="f7" y="f27"/>
                    <a:pt x="f5" y="f27"/>
                  </a:cubicBezTo>
                  <a:cubicBezTo>
                    <a:pt x="f28" y="f27"/>
                    <a:pt x="f29" y="f30"/>
                    <a:pt x="f31" y="f32"/>
                  </a:cubicBezTo>
                  <a:cubicBezTo>
                    <a:pt x="f33" y="f34"/>
                    <a:pt x="f35" y="f36"/>
                    <a:pt x="f37" y="f38"/>
                  </a:cubicBezTo>
                  <a:cubicBezTo>
                    <a:pt x="f39" y="f40"/>
                    <a:pt x="f41" y="f16"/>
                    <a:pt x="f5" y="f16"/>
                  </a:cubicBezTo>
                  <a:close/>
                  <a:moveTo>
                    <a:pt x="f42" y="f43"/>
                  </a:moveTo>
                  <a:cubicBezTo>
                    <a:pt x="f44" y="f43"/>
                    <a:pt x="f45" y="f46"/>
                    <a:pt x="f47" y="f48"/>
                  </a:cubicBezTo>
                  <a:lnTo>
                    <a:pt x="f49" y="f50"/>
                  </a:lnTo>
                  <a:cubicBezTo>
                    <a:pt x="f43" y="f51"/>
                    <a:pt x="f52" y="f53"/>
                    <a:pt x="f54" y="f53"/>
                  </a:cubicBezTo>
                  <a:lnTo>
                    <a:pt x="f55" y="f53"/>
                  </a:lnTo>
                  <a:cubicBezTo>
                    <a:pt x="f56" y="f53"/>
                    <a:pt x="f3" y="f57"/>
                    <a:pt x="f58" y="f50"/>
                  </a:cubicBezTo>
                  <a:lnTo>
                    <a:pt x="f59" y="f48"/>
                  </a:lnTo>
                  <a:cubicBezTo>
                    <a:pt x="f60" y="f46"/>
                    <a:pt x="f61" y="f43"/>
                    <a:pt x="f42" y="f43"/>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2" name="Google Shape;1026;p67">
              <a:extLst>
                <a:ext uri="{FF2B5EF4-FFF2-40B4-BE49-F238E27FC236}">
                  <a16:creationId xmlns:a16="http://schemas.microsoft.com/office/drawing/2014/main" id="{8BE67C59-BEED-B72A-EBCB-AA25124A7B44}"/>
                </a:ext>
              </a:extLst>
            </p:cNvPr>
            <p:cNvSpPr/>
            <p:nvPr/>
          </p:nvSpPr>
          <p:spPr>
            <a:xfrm>
              <a:off x="1731736" y="2159154"/>
              <a:ext cx="26901" cy="26901"/>
            </a:xfrm>
            <a:custGeom>
              <a:avLst/>
              <a:gdLst>
                <a:gd name="f0" fmla="val w"/>
                <a:gd name="f1" fmla="val h"/>
                <a:gd name="f2" fmla="val 0"/>
                <a:gd name="f3" fmla="val 1130"/>
                <a:gd name="f4" fmla="val 566"/>
                <a:gd name="f5" fmla="val 1"/>
                <a:gd name="f6" fmla="val 253"/>
                <a:gd name="f7" fmla="val 567"/>
                <a:gd name="f8" fmla="val 877"/>
                <a:gd name="f9" fmla="*/ f0 1 1130"/>
                <a:gd name="f10" fmla="*/ f1 1 1130"/>
                <a:gd name="f11" fmla="val f2"/>
                <a:gd name="f12" fmla="val f3"/>
                <a:gd name="f13" fmla="+- f12 0 f11"/>
                <a:gd name="f14" fmla="*/ f13 1 1130"/>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130" h="1130">
                  <a:moveTo>
                    <a:pt x="f4" y="f5"/>
                  </a:moveTo>
                  <a:cubicBezTo>
                    <a:pt x="f6" y="f5"/>
                    <a:pt x="f2" y="f6"/>
                    <a:pt x="f2" y="f7"/>
                  </a:cubicBezTo>
                  <a:cubicBezTo>
                    <a:pt x="f2" y="f8"/>
                    <a:pt x="f6" y="f3"/>
                    <a:pt x="f4" y="f3"/>
                  </a:cubicBezTo>
                  <a:cubicBezTo>
                    <a:pt x="f8" y="f3"/>
                    <a:pt x="f3" y="f8"/>
                    <a:pt x="f3" y="f7"/>
                  </a:cubicBezTo>
                  <a:cubicBezTo>
                    <a:pt x="f3" y="f6"/>
                    <a:pt x="f8" y="f5"/>
                    <a:pt x="f4" y="f5"/>
                  </a:cubicBezTo>
                  <a:close/>
                </a:path>
              </a:pathLst>
            </a:custGeom>
            <a:solidFill>
              <a:srgbClr val="00B05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23" name="Freeform 5">
            <a:extLst>
              <a:ext uri="{FF2B5EF4-FFF2-40B4-BE49-F238E27FC236}">
                <a16:creationId xmlns:a16="http://schemas.microsoft.com/office/drawing/2014/main" id="{55CEEBE9-C423-6D43-C0A9-4B75A926E7D4}"/>
              </a:ext>
            </a:extLst>
          </p:cNvPr>
          <p:cNvSpPr/>
          <p:nvPr/>
        </p:nvSpPr>
        <p:spPr>
          <a:xfrm flipH="1">
            <a:off x="7648526" y="-2926"/>
            <a:ext cx="1495473" cy="1095378"/>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Google Shape;1031;p68">
            <a:extLst>
              <a:ext uri="{FF2B5EF4-FFF2-40B4-BE49-F238E27FC236}">
                <a16:creationId xmlns:a16="http://schemas.microsoft.com/office/drawing/2014/main" id="{84B57FD6-AADD-7143-42DA-A2187FBE2691}"/>
              </a:ext>
            </a:extLst>
          </p:cNvPr>
          <p:cNvSpPr txBox="1">
            <a:spLocks noGrp="1"/>
          </p:cNvSpPr>
          <p:nvPr>
            <p:ph type="title"/>
          </p:nvPr>
        </p:nvSpPr>
        <p:spPr/>
        <p:txBody>
          <a:bodyPr/>
          <a:lstStyle/>
          <a:p>
            <a:pPr lvl="0"/>
            <a:r>
              <a:rPr lang="en-US"/>
              <a:t>FUN FACTS</a:t>
            </a:r>
          </a:p>
        </p:txBody>
      </p:sp>
      <p:sp>
        <p:nvSpPr>
          <p:cNvPr id="3" name="Google Shape;1032;p68">
            <a:extLst>
              <a:ext uri="{FF2B5EF4-FFF2-40B4-BE49-F238E27FC236}">
                <a16:creationId xmlns:a16="http://schemas.microsoft.com/office/drawing/2014/main" id="{F56A7AC7-F33A-1A2B-3850-7AB2F7B9F3A2}"/>
              </a:ext>
            </a:extLst>
          </p:cNvPr>
          <p:cNvSpPr txBox="1">
            <a:spLocks noGrp="1"/>
          </p:cNvSpPr>
          <p:nvPr>
            <p:ph type="body" idx="4294967295"/>
          </p:nvPr>
        </p:nvSpPr>
        <p:spPr>
          <a:xfrm>
            <a:off x="719998" y="1301054"/>
            <a:ext cx="3501603" cy="3137096"/>
          </a:xfrm>
        </p:spPr>
        <p:txBody>
          <a:bodyPr/>
          <a:lstStyle/>
          <a:p>
            <a:pPr marL="0" lvl="0" indent="0">
              <a:buNone/>
            </a:pPr>
            <a:r>
              <a:rPr lang="en-US"/>
              <a:t>They are a great source of vitamin C and fiber, also contain many plant compounds, minerals, and essential oils. These fruits also have many potential health benefits. Fun facts about lemons:</a:t>
            </a:r>
          </a:p>
          <a:p>
            <a:pPr marL="0" lvl="0" indent="0">
              <a:buNone/>
            </a:pPr>
            <a:endParaRPr lang="en-US"/>
          </a:p>
          <a:p>
            <a:pPr lvl="0"/>
            <a:r>
              <a:rPr lang="en-US"/>
              <a:t>Lemons are native to Asia</a:t>
            </a:r>
          </a:p>
          <a:p>
            <a:pPr lvl="0"/>
            <a:r>
              <a:rPr lang="en-US"/>
              <a:t>Lemon trees produce fruit all year round</a:t>
            </a:r>
          </a:p>
          <a:p>
            <a:pPr lvl="0"/>
            <a:r>
              <a:rPr lang="en-US"/>
              <a:t>Lemon zest, grated rinds, is often used in baking</a:t>
            </a:r>
          </a:p>
          <a:p>
            <a:pPr lvl="0"/>
            <a:r>
              <a:rPr lang="en-US"/>
              <a:t>Lemon tree leaves can be used to make tea</a:t>
            </a:r>
          </a:p>
        </p:txBody>
      </p:sp>
      <p:sp>
        <p:nvSpPr>
          <p:cNvPr id="4" name="Freeform 5">
            <a:extLst>
              <a:ext uri="{FF2B5EF4-FFF2-40B4-BE49-F238E27FC236}">
                <a16:creationId xmlns:a16="http://schemas.microsoft.com/office/drawing/2014/main" id="{CE50A54B-A67D-93F7-D3B0-0CDE98ECDBE2}"/>
              </a:ext>
            </a:extLst>
          </p:cNvPr>
          <p:cNvSpPr/>
          <p:nvPr/>
        </p:nvSpPr>
        <p:spPr>
          <a:xfrm>
            <a:off x="-1591" y="5376"/>
            <a:ext cx="1539877" cy="1439859"/>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Diagrama de flujo: conector 10">
            <a:extLst>
              <a:ext uri="{FF2B5EF4-FFF2-40B4-BE49-F238E27FC236}">
                <a16:creationId xmlns:a16="http://schemas.microsoft.com/office/drawing/2014/main" id="{4D78DD36-5444-E631-C959-65C8EFE98FF2}"/>
              </a:ext>
            </a:extLst>
          </p:cNvPr>
          <p:cNvSpPr/>
          <p:nvPr/>
        </p:nvSpPr>
        <p:spPr>
          <a:xfrm>
            <a:off x="4428777" y="692731"/>
            <a:ext cx="3995223" cy="39952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6" name="Freeform 9">
            <a:extLst>
              <a:ext uri="{FF2B5EF4-FFF2-40B4-BE49-F238E27FC236}">
                <a16:creationId xmlns:a16="http://schemas.microsoft.com/office/drawing/2014/main" id="{981108E2-6148-E0B5-148E-0B0ADF41EB7B}"/>
              </a:ext>
            </a:extLst>
          </p:cNvPr>
          <p:cNvSpPr/>
          <p:nvPr/>
        </p:nvSpPr>
        <p:spPr>
          <a:xfrm flipH="1">
            <a:off x="5157014" y="1603400"/>
            <a:ext cx="2814194" cy="2532394"/>
          </a:xfrm>
          <a:custGeom>
            <a:avLst/>
            <a:gdLst>
              <a:gd name="f0" fmla="val 10800000"/>
              <a:gd name="f1" fmla="val 5400000"/>
              <a:gd name="f2" fmla="val 360"/>
              <a:gd name="f3" fmla="val 180"/>
              <a:gd name="f4" fmla="val w"/>
              <a:gd name="f5" fmla="val h"/>
              <a:gd name="f6" fmla="val 0"/>
              <a:gd name="f7" fmla="val 467"/>
              <a:gd name="f8" fmla="val 420"/>
              <a:gd name="f9" fmla="val 59"/>
              <a:gd name="f10" fmla="val 149"/>
              <a:gd name="f11" fmla="val 72"/>
              <a:gd name="f12" fmla="val 181"/>
              <a:gd name="f13" fmla="val 84"/>
              <a:gd name="f14" fmla="val 213"/>
              <a:gd name="f15" fmla="val 104"/>
              <a:gd name="f16" fmla="val 240"/>
              <a:gd name="f17" fmla="val 121"/>
              <a:gd name="f18" fmla="val 265"/>
              <a:gd name="f19" fmla="val 140"/>
              <a:gd name="f20" fmla="val 289"/>
              <a:gd name="f21" fmla="val 163"/>
              <a:gd name="f22" fmla="val 310"/>
              <a:gd name="f23" fmla="val 189"/>
              <a:gd name="f24" fmla="val 332"/>
              <a:gd name="f25" fmla="val 219"/>
              <a:gd name="f26" fmla="val 347"/>
              <a:gd name="f27" fmla="val 251"/>
              <a:gd name="f28" fmla="val 354"/>
              <a:gd name="f29" fmla="val 303"/>
              <a:gd name="f30" fmla="val 367"/>
              <a:gd name="f31" fmla="val 353"/>
              <a:gd name="f32" fmla="val 361"/>
              <a:gd name="f33" fmla="val 395"/>
              <a:gd name="f34" fmla="val 321"/>
              <a:gd name="f35" fmla="val 410"/>
              <a:gd name="f36" fmla="val 352"/>
              <a:gd name="f37" fmla="val 428"/>
              <a:gd name="f38" fmla="val 378"/>
              <a:gd name="f39" fmla="val 438"/>
              <a:gd name="f40" fmla="val 409"/>
              <a:gd name="f41" fmla="val 439"/>
              <a:gd name="f42" fmla="val 414"/>
              <a:gd name="f43" fmla="val 441"/>
              <a:gd name="f44" fmla="val 419"/>
              <a:gd name="f45" fmla="val 447"/>
              <a:gd name="f46" fmla="val 453"/>
              <a:gd name="f47" fmla="val 458"/>
              <a:gd name="f48" fmla="val 462"/>
              <a:gd name="f49" fmla="val 415"/>
              <a:gd name="f50" fmla="val 466"/>
              <a:gd name="f51" fmla="val 404"/>
              <a:gd name="f52" fmla="val 463"/>
              <a:gd name="f53" fmla="val 398"/>
              <a:gd name="f54" fmla="val 451"/>
              <a:gd name="f55" fmla="val 368"/>
              <a:gd name="f56" fmla="val 437"/>
              <a:gd name="f57" fmla="val 338"/>
              <a:gd name="f58" fmla="val 311"/>
              <a:gd name="f59" fmla="val 297"/>
              <a:gd name="f60" fmla="val 421"/>
              <a:gd name="f61" fmla="val 291"/>
              <a:gd name="f62" fmla="val 426"/>
              <a:gd name="f63" fmla="val 285"/>
              <a:gd name="f64" fmla="val 278"/>
              <a:gd name="f65" fmla="val 431"/>
              <a:gd name="f66" fmla="val 271"/>
              <a:gd name="f67" fmla="val 226"/>
              <a:gd name="f68" fmla="val 179"/>
              <a:gd name="f69" fmla="val 430"/>
              <a:gd name="f70" fmla="val 136"/>
              <a:gd name="f71" fmla="val 94"/>
              <a:gd name="f72" fmla="val 376"/>
              <a:gd name="f73" fmla="val 64"/>
              <a:gd name="f74" fmla="val 335"/>
              <a:gd name="f75" fmla="val 43"/>
              <a:gd name="f76" fmla="val 268"/>
              <a:gd name="f77" fmla="val 9"/>
              <a:gd name="f78" fmla="val 197"/>
              <a:gd name="f79" fmla="val 123"/>
              <a:gd name="f80" fmla="val 3"/>
              <a:gd name="f81" fmla="val 107"/>
              <a:gd name="f82" fmla="val 91"/>
              <a:gd name="f83" fmla="val 2"/>
              <a:gd name="f84" fmla="val 77"/>
              <a:gd name="f85" fmla="val 5"/>
              <a:gd name="f86" fmla="val 41"/>
              <a:gd name="f87" fmla="val 12"/>
              <a:gd name="f88" fmla="val 23"/>
              <a:gd name="f89" fmla="val 15"/>
              <a:gd name="f90" fmla="val 6"/>
              <a:gd name="f91" fmla="val 19"/>
              <a:gd name="f92" fmla="val 29"/>
              <a:gd name="f93" fmla="val 32"/>
              <a:gd name="f94" fmla="val 75"/>
              <a:gd name="f95" fmla="val 44"/>
              <a:gd name="f96" fmla="val 113"/>
              <a:gd name="f97" fmla="val 316"/>
              <a:gd name="f98" fmla="val 70"/>
              <a:gd name="f99" fmla="val 92"/>
              <a:gd name="f100" fmla="val 124"/>
              <a:gd name="f101" fmla="val 173"/>
              <a:gd name="f102" fmla="val 207"/>
              <a:gd name="f103" fmla="val 272"/>
              <a:gd name="f104" fmla="val 381"/>
              <a:gd name="f105" fmla="val 256"/>
              <a:gd name="f106" fmla="val 355"/>
              <a:gd name="f107" fmla="val 225"/>
              <a:gd name="f108" fmla="val 221"/>
              <a:gd name="f109" fmla="val 216"/>
              <a:gd name="f110" fmla="val 212"/>
              <a:gd name="f111" fmla="val 169"/>
              <a:gd name="f112" fmla="val 344"/>
              <a:gd name="f113" fmla="val 129"/>
              <a:gd name="f114" fmla="val 320"/>
              <a:gd name="f115" fmla="val 93"/>
              <a:gd name="f116" fmla="val 314"/>
              <a:gd name="f117" fmla="val 307"/>
              <a:gd name="f118" fmla="val 80"/>
              <a:gd name="f119" fmla="val 298"/>
              <a:gd name="f120" fmla="val 86"/>
              <a:gd name="f121" fmla="val 290"/>
              <a:gd name="f122" fmla="val 100"/>
              <a:gd name="f123" fmla="val 108"/>
              <a:gd name="f124" fmla="val 133"/>
              <a:gd name="f125" fmla="val 325"/>
              <a:gd name="f126" fmla="val 161"/>
              <a:gd name="f127" fmla="val 326"/>
              <a:gd name="f128" fmla="val 191"/>
              <a:gd name="f129" fmla="val 192"/>
              <a:gd name="f130" fmla="val 324"/>
              <a:gd name="f131" fmla="val 193"/>
              <a:gd name="f132" fmla="val 301"/>
              <a:gd name="f133" fmla="val 153"/>
              <a:gd name="f134" fmla="val 253"/>
              <a:gd name="f135" fmla="val 249"/>
              <a:gd name="f136" fmla="val 248"/>
              <a:gd name="f137" fmla="val 247"/>
              <a:gd name="f138" fmla="val 241"/>
              <a:gd name="f139" fmla="val 99"/>
              <a:gd name="f140" fmla="val 233"/>
              <a:gd name="f141" fmla="val 218"/>
              <a:gd name="f142" fmla="val 54"/>
              <a:gd name="f143" fmla="val 211"/>
              <a:gd name="f144" fmla="val 45"/>
              <a:gd name="f145" fmla="val 202"/>
              <a:gd name="f146" fmla="val 42"/>
              <a:gd name="f147" fmla="val 195"/>
              <a:gd name="f148" fmla="val 48"/>
              <a:gd name="f149" fmla="val 187"/>
              <a:gd name="f150" fmla="val 55"/>
              <a:gd name="f151" fmla="val 190"/>
              <a:gd name="f152" fmla="val 63"/>
              <a:gd name="f153" fmla="val 196"/>
              <a:gd name="f154" fmla="val 205"/>
              <a:gd name="f155" fmla="val 82"/>
              <a:gd name="f156" fmla="val 210"/>
              <a:gd name="f157" fmla="val 95"/>
              <a:gd name="f158" fmla="val 215"/>
              <a:gd name="f159" fmla="val 110"/>
              <a:gd name="f160" fmla="val 106"/>
              <a:gd name="f161" fmla="val 175"/>
              <a:gd name="f162" fmla="val 87"/>
              <a:gd name="f163" fmla="val 141"/>
              <a:gd name="f164" fmla="val 69"/>
              <a:gd name="f165" fmla="val 96"/>
              <a:gd name="f166" fmla="val 49"/>
              <a:gd name="f167" fmla="val 51"/>
              <a:gd name="f168" fmla="val 79"/>
              <a:gd name="f169" fmla="val 112"/>
              <a:gd name="f170" fmla="val 128"/>
              <a:gd name="f171" fmla="val 143"/>
              <a:gd name="f172" fmla="val 138"/>
              <a:gd name="f173" fmla="val 132"/>
              <a:gd name="f174" fmla="val 126"/>
              <a:gd name="f175" fmla="val 118"/>
              <a:gd name="f176" fmla="val 117"/>
              <a:gd name="f177" fmla="val 130"/>
              <a:gd name="f178" fmla="val 131"/>
              <a:gd name="f179" fmla="val 160"/>
              <a:gd name="f180" fmla="val 176"/>
              <a:gd name="f181" fmla="val 125"/>
              <a:gd name="f182" fmla="val 183"/>
              <a:gd name="f183" fmla="val 214"/>
              <a:gd name="f184" fmla="val 159"/>
              <a:gd name="f185" fmla="val 266"/>
              <a:gd name="f186" fmla="val 238"/>
              <a:gd name="f187" fmla="val 188"/>
              <a:gd name="f188" fmla="val 182"/>
              <a:gd name="f189" fmla="val 162"/>
              <a:gd name="f190" fmla="val 177"/>
              <a:gd name="f191" fmla="val 146"/>
              <a:gd name="f192" fmla="val 199"/>
              <a:gd name="f193" fmla="val 147"/>
              <a:gd name="f194" fmla="val 204"/>
              <a:gd name="f195" fmla="val 156"/>
              <a:gd name="f196" fmla="val 206"/>
              <a:gd name="f197" fmla="val 198"/>
              <a:gd name="f198" fmla="val 217"/>
              <a:gd name="f199" fmla="val 282"/>
              <a:gd name="f200" fmla="val 201"/>
              <a:gd name="f201" fmla="val 294"/>
              <a:gd name="f202" fmla="val 203"/>
              <a:gd name="f203" fmla="val 299"/>
              <a:gd name="f204" fmla="val 208"/>
              <a:gd name="f205" fmla="val 223"/>
              <a:gd name="f206" fmla="val 239"/>
              <a:gd name="f207" fmla="val 257"/>
              <a:gd name="f208" fmla="val 296"/>
              <a:gd name="f209" fmla="val 270"/>
              <a:gd name="f210" fmla="val 269"/>
              <a:gd name="f211" fmla="val 258"/>
              <a:gd name="f212" fmla="val 250"/>
              <a:gd name="f213" fmla="val 281"/>
              <a:gd name="f214" fmla="val 295"/>
              <a:gd name="f215" fmla="val 328"/>
              <a:gd name="f216" fmla="val 357"/>
              <a:gd name="f217" fmla="val 370"/>
              <a:gd name="f218" fmla="val 286"/>
              <a:gd name="f219" fmla="val 374"/>
              <a:gd name="f220" fmla="val 379"/>
              <a:gd name="f221" fmla="val 371"/>
              <a:gd name="f222" fmla="val 327"/>
              <a:gd name="f223" fmla="val 333"/>
              <a:gd name="f224" fmla="val 235"/>
              <a:gd name="f225" fmla="val 254"/>
              <a:gd name="f226" fmla="val 165"/>
              <a:gd name="f227" fmla="val 83"/>
              <a:gd name="f228" fmla="val 74"/>
              <a:gd name="f229" fmla="val 30"/>
              <a:gd name="f230" fmla="val 231"/>
              <a:gd name="f231" fmla="val 28"/>
              <a:gd name="f232" fmla="val 194"/>
              <a:gd name="f233" fmla="+- 0 0 -90"/>
              <a:gd name="f234" fmla="*/ f4 1 467"/>
              <a:gd name="f235" fmla="*/ f5 1 420"/>
              <a:gd name="f236" fmla="val f6"/>
              <a:gd name="f237" fmla="val f7"/>
              <a:gd name="f238" fmla="val f8"/>
              <a:gd name="f239" fmla="*/ f233 f0 1"/>
              <a:gd name="f240" fmla="+- f238 0 f236"/>
              <a:gd name="f241" fmla="+- f237 0 f236"/>
              <a:gd name="f242" fmla="*/ f239 1 f3"/>
              <a:gd name="f243" fmla="*/ f241 1 467"/>
              <a:gd name="f244" fmla="*/ f240 1 420"/>
              <a:gd name="f245" fmla="*/ 104 f241 1"/>
              <a:gd name="f246" fmla="*/ 240 f240 1"/>
              <a:gd name="f247" fmla="*/ 251 f241 1"/>
              <a:gd name="f248" fmla="*/ 354 f240 1"/>
              <a:gd name="f249" fmla="*/ 438 f241 1"/>
              <a:gd name="f250" fmla="*/ 409 f240 1"/>
              <a:gd name="f251" fmla="*/ 462 f241 1"/>
              <a:gd name="f252" fmla="*/ 415 f240 1"/>
              <a:gd name="f253" fmla="*/ 420 f241 1"/>
              <a:gd name="f254" fmla="*/ 311 f240 1"/>
              <a:gd name="f255" fmla="*/ 431 f241 1"/>
              <a:gd name="f256" fmla="*/ 271 f240 1"/>
              <a:gd name="f257" fmla="*/ 335 f241 1"/>
              <a:gd name="f258" fmla="*/ 43 f240 1"/>
              <a:gd name="f259" fmla="*/ 77 f241 1"/>
              <a:gd name="f260" fmla="*/ 5 f240 1"/>
              <a:gd name="f261" fmla="*/ 9 f241 1"/>
              <a:gd name="f262" fmla="*/ 316 f241 1"/>
              <a:gd name="f263" fmla="*/ 70 f240 1"/>
              <a:gd name="f264" fmla="*/ 395 f241 1"/>
              <a:gd name="f265" fmla="*/ 272 f240 1"/>
              <a:gd name="f266" fmla="*/ 354 f241 1"/>
              <a:gd name="f267" fmla="*/ 212 f240 1"/>
              <a:gd name="f268" fmla="*/ 298 f241 1"/>
              <a:gd name="f269" fmla="*/ 86 f240 1"/>
              <a:gd name="f270" fmla="*/ 326 f241 1"/>
              <a:gd name="f271" fmla="*/ 191 f240 1"/>
              <a:gd name="f272" fmla="*/ 324 f241 1"/>
              <a:gd name="f273" fmla="*/ 193 f240 1"/>
              <a:gd name="f274" fmla="*/ 247 f241 1"/>
              <a:gd name="f275" fmla="*/ 124 f240 1"/>
              <a:gd name="f276" fmla="*/ 195 f241 1"/>
              <a:gd name="f277" fmla="*/ 48 f240 1"/>
              <a:gd name="f278" fmla="*/ 215 f241 1"/>
              <a:gd name="f279" fmla="*/ 108 f240 1"/>
              <a:gd name="f280" fmla="*/ 107 f241 1"/>
              <a:gd name="f281" fmla="*/ 54 f240 1"/>
              <a:gd name="f282" fmla="*/ 96 f241 1"/>
              <a:gd name="f283" fmla="*/ 79 f240 1"/>
              <a:gd name="f284" fmla="*/ 126 f241 1"/>
              <a:gd name="f285" fmla="*/ 104 f240 1"/>
              <a:gd name="f286" fmla="*/ 131 f240 1"/>
              <a:gd name="f287" fmla="*/ 187 f241 1"/>
              <a:gd name="f288" fmla="*/ 125 f240 1"/>
              <a:gd name="f289" fmla="*/ 183 f241 1"/>
              <a:gd name="f290" fmla="*/ 183 f240 1"/>
              <a:gd name="f291" fmla="*/ 143 f241 1"/>
              <a:gd name="f292" fmla="*/ 189 f240 1"/>
              <a:gd name="f293" fmla="*/ 282 f241 1"/>
              <a:gd name="f294" fmla="*/ 204 f240 1"/>
              <a:gd name="f295" fmla="*/ 347 f241 1"/>
              <a:gd name="f296" fmla="*/ 257 f240 1"/>
              <a:gd name="f297" fmla="*/ 250 f241 1"/>
              <a:gd name="f298" fmla="*/ 281 f240 1"/>
              <a:gd name="f299" fmla="*/ 357 f241 1"/>
              <a:gd name="f300" fmla="*/ 282 f240 1"/>
              <a:gd name="f301" fmla="*/ 368 f241 1"/>
              <a:gd name="f302" fmla="*/ 301 f240 1"/>
              <a:gd name="f303" fmla="*/ 123 f241 1"/>
              <a:gd name="f304" fmla="*/ 207 f240 1"/>
              <a:gd name="f305" fmla="*/ 49 f241 1"/>
              <a:gd name="f306" fmla="*/ 327 f241 1"/>
              <a:gd name="f307" fmla="+- f242 0 f1"/>
              <a:gd name="f308" fmla="*/ f245 1 467"/>
              <a:gd name="f309" fmla="*/ f246 1 420"/>
              <a:gd name="f310" fmla="*/ f247 1 467"/>
              <a:gd name="f311" fmla="*/ f248 1 420"/>
              <a:gd name="f312" fmla="*/ f249 1 467"/>
              <a:gd name="f313" fmla="*/ f250 1 420"/>
              <a:gd name="f314" fmla="*/ f251 1 467"/>
              <a:gd name="f315" fmla="*/ f252 1 420"/>
              <a:gd name="f316" fmla="*/ f253 1 467"/>
              <a:gd name="f317" fmla="*/ f254 1 420"/>
              <a:gd name="f318" fmla="*/ f255 1 467"/>
              <a:gd name="f319" fmla="*/ f256 1 420"/>
              <a:gd name="f320" fmla="*/ f257 1 467"/>
              <a:gd name="f321" fmla="*/ f258 1 420"/>
              <a:gd name="f322" fmla="*/ f259 1 467"/>
              <a:gd name="f323" fmla="*/ f260 1 420"/>
              <a:gd name="f324" fmla="*/ f261 1 467"/>
              <a:gd name="f325" fmla="*/ f262 1 467"/>
              <a:gd name="f326" fmla="*/ f263 1 420"/>
              <a:gd name="f327" fmla="*/ f264 1 467"/>
              <a:gd name="f328" fmla="*/ f265 1 420"/>
              <a:gd name="f329" fmla="*/ f266 1 467"/>
              <a:gd name="f330" fmla="*/ f267 1 420"/>
              <a:gd name="f331" fmla="*/ f268 1 467"/>
              <a:gd name="f332" fmla="*/ f269 1 420"/>
              <a:gd name="f333" fmla="*/ f270 1 467"/>
              <a:gd name="f334" fmla="*/ f271 1 420"/>
              <a:gd name="f335" fmla="*/ f272 1 467"/>
              <a:gd name="f336" fmla="*/ f273 1 420"/>
              <a:gd name="f337" fmla="*/ f274 1 467"/>
              <a:gd name="f338" fmla="*/ f275 1 420"/>
              <a:gd name="f339" fmla="*/ f276 1 467"/>
              <a:gd name="f340" fmla="*/ f277 1 420"/>
              <a:gd name="f341" fmla="*/ f278 1 467"/>
              <a:gd name="f342" fmla="*/ f279 1 420"/>
              <a:gd name="f343" fmla="*/ f280 1 467"/>
              <a:gd name="f344" fmla="*/ f281 1 420"/>
              <a:gd name="f345" fmla="*/ f282 1 467"/>
              <a:gd name="f346" fmla="*/ f283 1 420"/>
              <a:gd name="f347" fmla="*/ f284 1 467"/>
              <a:gd name="f348" fmla="*/ f285 1 420"/>
              <a:gd name="f349" fmla="*/ f286 1 420"/>
              <a:gd name="f350" fmla="*/ f287 1 467"/>
              <a:gd name="f351" fmla="*/ f288 1 420"/>
              <a:gd name="f352" fmla="*/ f289 1 467"/>
              <a:gd name="f353" fmla="*/ f290 1 420"/>
              <a:gd name="f354" fmla="*/ f291 1 467"/>
              <a:gd name="f355" fmla="*/ f292 1 420"/>
              <a:gd name="f356" fmla="*/ f293 1 467"/>
              <a:gd name="f357" fmla="*/ f294 1 420"/>
              <a:gd name="f358" fmla="*/ f295 1 467"/>
              <a:gd name="f359" fmla="*/ f296 1 420"/>
              <a:gd name="f360" fmla="*/ f297 1 467"/>
              <a:gd name="f361" fmla="*/ f298 1 420"/>
              <a:gd name="f362" fmla="*/ f299 1 467"/>
              <a:gd name="f363" fmla="*/ f300 1 420"/>
              <a:gd name="f364" fmla="*/ f301 1 467"/>
              <a:gd name="f365" fmla="*/ f302 1 420"/>
              <a:gd name="f366" fmla="*/ f303 1 467"/>
              <a:gd name="f367" fmla="*/ f304 1 420"/>
              <a:gd name="f368" fmla="*/ f305 1 467"/>
              <a:gd name="f369" fmla="*/ f306 1 467"/>
              <a:gd name="f370" fmla="*/ 0 1 f243"/>
              <a:gd name="f371" fmla="*/ f237 1 f243"/>
              <a:gd name="f372" fmla="*/ 0 1 f244"/>
              <a:gd name="f373" fmla="*/ f238 1 f244"/>
              <a:gd name="f374" fmla="*/ f308 1 f243"/>
              <a:gd name="f375" fmla="*/ f309 1 f244"/>
              <a:gd name="f376" fmla="*/ f310 1 f243"/>
              <a:gd name="f377" fmla="*/ f311 1 f244"/>
              <a:gd name="f378" fmla="*/ f312 1 f243"/>
              <a:gd name="f379" fmla="*/ f313 1 f244"/>
              <a:gd name="f380" fmla="*/ f314 1 f243"/>
              <a:gd name="f381" fmla="*/ f315 1 f244"/>
              <a:gd name="f382" fmla="*/ f316 1 f243"/>
              <a:gd name="f383" fmla="*/ f317 1 f244"/>
              <a:gd name="f384" fmla="*/ f318 1 f243"/>
              <a:gd name="f385" fmla="*/ f319 1 f244"/>
              <a:gd name="f386" fmla="*/ f320 1 f243"/>
              <a:gd name="f387" fmla="*/ f321 1 f244"/>
              <a:gd name="f388" fmla="*/ f322 1 f243"/>
              <a:gd name="f389" fmla="*/ f323 1 f244"/>
              <a:gd name="f390" fmla="*/ f324 1 f243"/>
              <a:gd name="f391" fmla="*/ f325 1 f243"/>
              <a:gd name="f392" fmla="*/ f326 1 f244"/>
              <a:gd name="f393" fmla="*/ f327 1 f243"/>
              <a:gd name="f394" fmla="*/ f328 1 f244"/>
              <a:gd name="f395" fmla="*/ f329 1 f243"/>
              <a:gd name="f396" fmla="*/ f330 1 f244"/>
              <a:gd name="f397" fmla="*/ f331 1 f243"/>
              <a:gd name="f398" fmla="*/ f332 1 f244"/>
              <a:gd name="f399" fmla="*/ f333 1 f243"/>
              <a:gd name="f400" fmla="*/ f334 1 f244"/>
              <a:gd name="f401" fmla="*/ f335 1 f243"/>
              <a:gd name="f402" fmla="*/ f336 1 f244"/>
              <a:gd name="f403" fmla="*/ f337 1 f243"/>
              <a:gd name="f404" fmla="*/ f338 1 f244"/>
              <a:gd name="f405" fmla="*/ f339 1 f243"/>
              <a:gd name="f406" fmla="*/ f340 1 f244"/>
              <a:gd name="f407" fmla="*/ f341 1 f243"/>
              <a:gd name="f408" fmla="*/ f342 1 f244"/>
              <a:gd name="f409" fmla="*/ f343 1 f243"/>
              <a:gd name="f410" fmla="*/ f344 1 f244"/>
              <a:gd name="f411" fmla="*/ f345 1 f243"/>
              <a:gd name="f412" fmla="*/ f346 1 f244"/>
              <a:gd name="f413" fmla="*/ f347 1 f243"/>
              <a:gd name="f414" fmla="*/ f348 1 f244"/>
              <a:gd name="f415" fmla="*/ f349 1 f244"/>
              <a:gd name="f416" fmla="*/ f350 1 f243"/>
              <a:gd name="f417" fmla="*/ f351 1 f244"/>
              <a:gd name="f418" fmla="*/ f352 1 f243"/>
              <a:gd name="f419" fmla="*/ f353 1 f244"/>
              <a:gd name="f420" fmla="*/ f354 1 f243"/>
              <a:gd name="f421" fmla="*/ f355 1 f244"/>
              <a:gd name="f422" fmla="*/ f356 1 f243"/>
              <a:gd name="f423" fmla="*/ f357 1 f244"/>
              <a:gd name="f424" fmla="*/ f358 1 f243"/>
              <a:gd name="f425" fmla="*/ f359 1 f244"/>
              <a:gd name="f426" fmla="*/ f360 1 f243"/>
              <a:gd name="f427" fmla="*/ f361 1 f244"/>
              <a:gd name="f428" fmla="*/ f362 1 f243"/>
              <a:gd name="f429" fmla="*/ f363 1 f244"/>
              <a:gd name="f430" fmla="*/ f364 1 f243"/>
              <a:gd name="f431" fmla="*/ f365 1 f244"/>
              <a:gd name="f432" fmla="*/ f366 1 f243"/>
              <a:gd name="f433" fmla="*/ f367 1 f244"/>
              <a:gd name="f434" fmla="*/ f368 1 f243"/>
              <a:gd name="f435" fmla="*/ f369 1 f243"/>
              <a:gd name="f436" fmla="*/ f370 f234 1"/>
              <a:gd name="f437" fmla="*/ f371 f234 1"/>
              <a:gd name="f438" fmla="*/ f373 f235 1"/>
              <a:gd name="f439" fmla="*/ f372 f235 1"/>
              <a:gd name="f440" fmla="*/ f374 f234 1"/>
              <a:gd name="f441" fmla="*/ f375 f235 1"/>
              <a:gd name="f442" fmla="*/ f376 f234 1"/>
              <a:gd name="f443" fmla="*/ f377 f235 1"/>
              <a:gd name="f444" fmla="*/ f378 f234 1"/>
              <a:gd name="f445" fmla="*/ f379 f235 1"/>
              <a:gd name="f446" fmla="*/ f380 f234 1"/>
              <a:gd name="f447" fmla="*/ f381 f235 1"/>
              <a:gd name="f448" fmla="*/ f382 f234 1"/>
              <a:gd name="f449" fmla="*/ f383 f235 1"/>
              <a:gd name="f450" fmla="*/ f384 f234 1"/>
              <a:gd name="f451" fmla="*/ f385 f235 1"/>
              <a:gd name="f452" fmla="*/ f386 f234 1"/>
              <a:gd name="f453" fmla="*/ f387 f235 1"/>
              <a:gd name="f454" fmla="*/ f388 f234 1"/>
              <a:gd name="f455" fmla="*/ f389 f235 1"/>
              <a:gd name="f456" fmla="*/ f390 f234 1"/>
              <a:gd name="f457" fmla="*/ f391 f234 1"/>
              <a:gd name="f458" fmla="*/ f392 f235 1"/>
              <a:gd name="f459" fmla="*/ f393 f234 1"/>
              <a:gd name="f460" fmla="*/ f394 f235 1"/>
              <a:gd name="f461" fmla="*/ f395 f234 1"/>
              <a:gd name="f462" fmla="*/ f396 f235 1"/>
              <a:gd name="f463" fmla="*/ f397 f234 1"/>
              <a:gd name="f464" fmla="*/ f398 f235 1"/>
              <a:gd name="f465" fmla="*/ f399 f234 1"/>
              <a:gd name="f466" fmla="*/ f400 f235 1"/>
              <a:gd name="f467" fmla="*/ f401 f234 1"/>
              <a:gd name="f468" fmla="*/ f402 f235 1"/>
              <a:gd name="f469" fmla="*/ f403 f234 1"/>
              <a:gd name="f470" fmla="*/ f404 f235 1"/>
              <a:gd name="f471" fmla="*/ f405 f234 1"/>
              <a:gd name="f472" fmla="*/ f406 f235 1"/>
              <a:gd name="f473" fmla="*/ f407 f234 1"/>
              <a:gd name="f474" fmla="*/ f408 f235 1"/>
              <a:gd name="f475" fmla="*/ f409 f234 1"/>
              <a:gd name="f476" fmla="*/ f410 f235 1"/>
              <a:gd name="f477" fmla="*/ f411 f234 1"/>
              <a:gd name="f478" fmla="*/ f412 f235 1"/>
              <a:gd name="f479" fmla="*/ f413 f234 1"/>
              <a:gd name="f480" fmla="*/ f414 f235 1"/>
              <a:gd name="f481" fmla="*/ f415 f235 1"/>
              <a:gd name="f482" fmla="*/ f416 f234 1"/>
              <a:gd name="f483" fmla="*/ f417 f235 1"/>
              <a:gd name="f484" fmla="*/ f418 f234 1"/>
              <a:gd name="f485" fmla="*/ f419 f235 1"/>
              <a:gd name="f486" fmla="*/ f420 f234 1"/>
              <a:gd name="f487" fmla="*/ f421 f235 1"/>
              <a:gd name="f488" fmla="*/ f422 f234 1"/>
              <a:gd name="f489" fmla="*/ f423 f235 1"/>
              <a:gd name="f490" fmla="*/ f424 f234 1"/>
              <a:gd name="f491" fmla="*/ f425 f235 1"/>
              <a:gd name="f492" fmla="*/ f426 f234 1"/>
              <a:gd name="f493" fmla="*/ f427 f235 1"/>
              <a:gd name="f494" fmla="*/ f428 f234 1"/>
              <a:gd name="f495" fmla="*/ f429 f235 1"/>
              <a:gd name="f496" fmla="*/ f430 f234 1"/>
              <a:gd name="f497" fmla="*/ f431 f235 1"/>
              <a:gd name="f498" fmla="*/ f432 f234 1"/>
              <a:gd name="f499" fmla="*/ f433 f235 1"/>
              <a:gd name="f500" fmla="*/ f434 f234 1"/>
              <a:gd name="f501" fmla="*/ f435 f234 1"/>
            </a:gdLst>
            <a:ahLst/>
            <a:cxnLst>
              <a:cxn ang="3cd4">
                <a:pos x="hc" y="t"/>
              </a:cxn>
              <a:cxn ang="0">
                <a:pos x="r" y="vc"/>
              </a:cxn>
              <a:cxn ang="cd4">
                <a:pos x="hc" y="b"/>
              </a:cxn>
              <a:cxn ang="cd2">
                <a:pos x="l" y="vc"/>
              </a:cxn>
              <a:cxn ang="f307">
                <a:pos x="f440" y="f441"/>
              </a:cxn>
              <a:cxn ang="f307">
                <a:pos x="f442" y="f443"/>
              </a:cxn>
              <a:cxn ang="f307">
                <a:pos x="f444" y="f445"/>
              </a:cxn>
              <a:cxn ang="f307">
                <a:pos x="f446" y="f447"/>
              </a:cxn>
              <a:cxn ang="f307">
                <a:pos x="f448" y="f449"/>
              </a:cxn>
              <a:cxn ang="f307">
                <a:pos x="f450" y="f451"/>
              </a:cxn>
              <a:cxn ang="f307">
                <a:pos x="f452" y="f453"/>
              </a:cxn>
              <a:cxn ang="f307">
                <a:pos x="f454" y="f455"/>
              </a:cxn>
              <a:cxn ang="f307">
                <a:pos x="f456" y="f453"/>
              </a:cxn>
              <a:cxn ang="f307">
                <a:pos x="f457" y="f458"/>
              </a:cxn>
              <a:cxn ang="f307">
                <a:pos x="f459" y="f460"/>
              </a:cxn>
              <a:cxn ang="f307">
                <a:pos x="f461" y="f462"/>
              </a:cxn>
              <a:cxn ang="f307">
                <a:pos x="f463" y="f464"/>
              </a:cxn>
              <a:cxn ang="f307">
                <a:pos x="f465" y="f466"/>
              </a:cxn>
              <a:cxn ang="f307">
                <a:pos x="f467" y="f468"/>
              </a:cxn>
              <a:cxn ang="f307">
                <a:pos x="f469" y="f470"/>
              </a:cxn>
              <a:cxn ang="f307">
                <a:pos x="f471" y="f472"/>
              </a:cxn>
              <a:cxn ang="f307">
                <a:pos x="f473" y="f474"/>
              </a:cxn>
              <a:cxn ang="f307">
                <a:pos x="f475" y="f476"/>
              </a:cxn>
              <a:cxn ang="f307">
                <a:pos x="f477" y="f478"/>
              </a:cxn>
              <a:cxn ang="f307">
                <a:pos x="f479" y="f480"/>
              </a:cxn>
              <a:cxn ang="f307">
                <a:pos x="f479" y="f481"/>
              </a:cxn>
              <a:cxn ang="f307">
                <a:pos x="f482" y="f483"/>
              </a:cxn>
              <a:cxn ang="f307">
                <a:pos x="f484" y="f485"/>
              </a:cxn>
              <a:cxn ang="f307">
                <a:pos x="f486" y="f487"/>
              </a:cxn>
              <a:cxn ang="f307">
                <a:pos x="f488" y="f489"/>
              </a:cxn>
              <a:cxn ang="f307">
                <a:pos x="f490" y="f491"/>
              </a:cxn>
              <a:cxn ang="f307">
                <a:pos x="f492" y="f493"/>
              </a:cxn>
              <a:cxn ang="f307">
                <a:pos x="f494" y="f495"/>
              </a:cxn>
              <a:cxn ang="f307">
                <a:pos x="f496" y="f497"/>
              </a:cxn>
              <a:cxn ang="f307">
                <a:pos x="f498" y="f499"/>
              </a:cxn>
              <a:cxn ang="f307">
                <a:pos x="f500" y="f453"/>
              </a:cxn>
              <a:cxn ang="f307">
                <a:pos x="f501" y="f468"/>
              </a:cxn>
              <a:cxn ang="f307">
                <a:pos x="f501" y="f468"/>
              </a:cxn>
            </a:cxnLst>
            <a:rect l="f436" t="f439" r="f437" b="f438"/>
            <a:pathLst>
              <a:path w="467" h="420">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4"/>
                </a:cubicBezTo>
                <a:cubicBezTo>
                  <a:pt x="f46" y="f44"/>
                  <a:pt x="f47" y="f8"/>
                  <a:pt x="f48" y="f49"/>
                </a:cubicBezTo>
                <a:cubicBezTo>
                  <a:pt x="f7" y="f35"/>
                  <a:pt x="f50" y="f51"/>
                  <a:pt x="f52" y="f53"/>
                </a:cubicBezTo>
                <a:cubicBezTo>
                  <a:pt x="f54" y="f55"/>
                  <a:pt x="f56" y="f57"/>
                  <a:pt x="f8" y="f58"/>
                </a:cubicBezTo>
                <a:cubicBezTo>
                  <a:pt x="f42" y="f29"/>
                  <a:pt x="f49" y="f59"/>
                  <a:pt x="f60" y="f61"/>
                </a:cubicBezTo>
                <a:cubicBezTo>
                  <a:pt x="f62" y="f63"/>
                  <a:pt x="f37" y="f64"/>
                  <a:pt x="f65" y="f66"/>
                </a:cubicBezTo>
                <a:cubicBezTo>
                  <a:pt x="f46" y="f67"/>
                  <a:pt x="f54" y="f68"/>
                  <a:pt x="f69" y="f70"/>
                </a:cubicBezTo>
                <a:cubicBezTo>
                  <a:pt x="f35" y="f71"/>
                  <a:pt x="f72" y="f73"/>
                  <a:pt x="f74" y="f75"/>
                </a:cubicBezTo>
                <a:cubicBezTo>
                  <a:pt x="f76" y="f77"/>
                  <a:pt x="f78" y="f6"/>
                  <a:pt x="f79" y="f80"/>
                </a:cubicBezTo>
                <a:cubicBezTo>
                  <a:pt x="f81" y="f80"/>
                  <a:pt x="f82" y="f83"/>
                  <a:pt x="f84" y="f85"/>
                </a:cubicBezTo>
                <a:cubicBezTo>
                  <a:pt x="f9" y="f77"/>
                  <a:pt x="f86" y="f87"/>
                  <a:pt x="f88" y="f89"/>
                </a:cubicBezTo>
                <a:cubicBezTo>
                  <a:pt x="f90" y="f91"/>
                  <a:pt x="f6" y="f92"/>
                  <a:pt x="f77" y="f75"/>
                </a:cubicBezTo>
                <a:cubicBezTo>
                  <a:pt x="f93" y="f94"/>
                  <a:pt x="f95" y="f96"/>
                  <a:pt x="f9" y="f10"/>
                </a:cubicBezTo>
                <a:close/>
                <a:moveTo>
                  <a:pt x="f97" y="f98"/>
                </a:moveTo>
                <a:cubicBezTo>
                  <a:pt x="f2" y="f99"/>
                  <a:pt x="f33" y="f100"/>
                  <a:pt x="f40" y="f101"/>
                </a:cubicBezTo>
                <a:cubicBezTo>
                  <a:pt x="f44" y="f102"/>
                  <a:pt x="f42" y="f16"/>
                  <a:pt x="f33" y="f103"/>
                </a:cubicBezTo>
                <a:cubicBezTo>
                  <a:pt x="f104" y="f105"/>
                  <a:pt x="f55" y="f16"/>
                  <a:pt x="f106" y="f107"/>
                </a:cubicBezTo>
                <a:cubicBezTo>
                  <a:pt x="f36" y="f108"/>
                  <a:pt x="f31" y="f109"/>
                  <a:pt x="f28" y="f110"/>
                </a:cubicBezTo>
                <a:cubicBezTo>
                  <a:pt x="f106" y="f111"/>
                  <a:pt x="f112" y="f113"/>
                  <a:pt x="f114" y="f115"/>
                </a:cubicBezTo>
                <a:cubicBezTo>
                  <a:pt x="f116" y="f13"/>
                  <a:pt x="f117" y="f118"/>
                  <a:pt x="f119" y="f120"/>
                </a:cubicBezTo>
                <a:cubicBezTo>
                  <a:pt x="f121" y="f99"/>
                  <a:pt x="f61" y="f122"/>
                  <a:pt x="f59" y="f123"/>
                </a:cubicBezTo>
                <a:cubicBezTo>
                  <a:pt x="f116" y="f124"/>
                  <a:pt x="f125" y="f126"/>
                  <a:pt x="f127" y="f128"/>
                </a:cubicBezTo>
                <a:cubicBezTo>
                  <a:pt x="f125" y="f129"/>
                  <a:pt x="f125" y="f129"/>
                  <a:pt x="f130" y="f131"/>
                </a:cubicBezTo>
                <a:cubicBezTo>
                  <a:pt x="f130" y="f131"/>
                  <a:pt x="f130" y="f131"/>
                  <a:pt x="f130" y="f131"/>
                </a:cubicBezTo>
                <a:cubicBezTo>
                  <a:pt x="f132" y="f101"/>
                  <a:pt x="f64" y="f133"/>
                  <a:pt x="f134" y="f70"/>
                </a:cubicBezTo>
                <a:cubicBezTo>
                  <a:pt x="f135" y="f124"/>
                  <a:pt x="f136" y="f113"/>
                  <a:pt x="f137" y="f100"/>
                </a:cubicBezTo>
                <a:cubicBezTo>
                  <a:pt x="f138" y="f139"/>
                  <a:pt x="f140" y="f94"/>
                  <a:pt x="f141" y="f142"/>
                </a:cubicBezTo>
                <a:cubicBezTo>
                  <a:pt x="f143" y="f144"/>
                  <a:pt x="f145" y="f146"/>
                  <a:pt x="f147" y="f148"/>
                </a:cubicBezTo>
                <a:cubicBezTo>
                  <a:pt x="f149" y="f150"/>
                  <a:pt x="f151" y="f152"/>
                  <a:pt x="f153" y="f98"/>
                </a:cubicBezTo>
                <a:cubicBezTo>
                  <a:pt x="f154" y="f155"/>
                  <a:pt x="f156" y="f157"/>
                  <a:pt x="f158" y="f123"/>
                </a:cubicBezTo>
                <a:cubicBezTo>
                  <a:pt x="f143" y="f159"/>
                  <a:pt x="f156" y="f81"/>
                  <a:pt x="f102" y="f160"/>
                </a:cubicBezTo>
                <a:cubicBezTo>
                  <a:pt x="f161" y="f162"/>
                  <a:pt x="f163" y="f164"/>
                  <a:pt x="f81" y="f142"/>
                </a:cubicBezTo>
                <a:cubicBezTo>
                  <a:pt x="f165" y="f166"/>
                  <a:pt x="f162" y="f167"/>
                  <a:pt x="f13" y="f9"/>
                </a:cubicBezTo>
                <a:cubicBezTo>
                  <a:pt x="f118" y="f98"/>
                  <a:pt x="f162" y="f94"/>
                  <a:pt x="f165" y="f168"/>
                </a:cubicBezTo>
                <a:cubicBezTo>
                  <a:pt x="f169" y="f120"/>
                  <a:pt x="f170" y="f71"/>
                  <a:pt x="f171" y="f15"/>
                </a:cubicBezTo>
                <a:cubicBezTo>
                  <a:pt x="f172" y="f15"/>
                  <a:pt x="f173" y="f15"/>
                  <a:pt x="f174" y="f15"/>
                </a:cubicBezTo>
                <a:cubicBezTo>
                  <a:pt x="f175" y="f15"/>
                  <a:pt x="f96" y="f123"/>
                  <a:pt x="f96" y="f176"/>
                </a:cubicBezTo>
                <a:cubicBezTo>
                  <a:pt x="f169" y="f174"/>
                  <a:pt x="f176" y="f177"/>
                  <a:pt x="f174" y="f178"/>
                </a:cubicBezTo>
                <a:cubicBezTo>
                  <a:pt x="f171" y="f173"/>
                  <a:pt x="f179" y="f113"/>
                  <a:pt x="f180" y="f181"/>
                </a:cubicBezTo>
                <a:cubicBezTo>
                  <a:pt x="f3" y="f100"/>
                  <a:pt x="f182" y="f79"/>
                  <a:pt x="f149" y="f181"/>
                </a:cubicBezTo>
                <a:cubicBezTo>
                  <a:pt x="f183" y="f163"/>
                  <a:pt x="f16" y="f184"/>
                  <a:pt x="f185" y="f3"/>
                </a:cubicBezTo>
                <a:cubicBezTo>
                  <a:pt x="f186" y="f187"/>
                  <a:pt x="f156" y="f187"/>
                  <a:pt x="f182" y="f182"/>
                </a:cubicBezTo>
                <a:cubicBezTo>
                  <a:pt x="f180" y="f188"/>
                  <a:pt x="f111" y="f12"/>
                  <a:pt x="f189" y="f68"/>
                </a:cubicBezTo>
                <a:cubicBezTo>
                  <a:pt x="f133" y="f190"/>
                  <a:pt x="f191" y="f68"/>
                  <a:pt x="f171" y="f23"/>
                </a:cubicBezTo>
                <a:cubicBezTo>
                  <a:pt x="f163" y="f192"/>
                  <a:pt x="f193" y="f194"/>
                  <a:pt x="f195" y="f196"/>
                </a:cubicBezTo>
                <a:cubicBezTo>
                  <a:pt x="f197" y="f109"/>
                  <a:pt x="f16" y="f198"/>
                  <a:pt x="f199" y="f194"/>
                </a:cubicBezTo>
                <a:cubicBezTo>
                  <a:pt x="f121" y="f200"/>
                  <a:pt x="f201" y="f202"/>
                  <a:pt x="f203" y="f204"/>
                </a:cubicBezTo>
                <a:cubicBezTo>
                  <a:pt x="f97" y="f205"/>
                  <a:pt x="f24" y="f206"/>
                  <a:pt x="f26" y="f207"/>
                </a:cubicBezTo>
                <a:cubicBezTo>
                  <a:pt x="f34" y="f185"/>
                  <a:pt x="f208" y="f209"/>
                  <a:pt x="f209" y="f210"/>
                </a:cubicBezTo>
                <a:cubicBezTo>
                  <a:pt x="f211" y="f76"/>
                  <a:pt x="f212" y="f103"/>
                  <a:pt x="f212" y="f213"/>
                </a:cubicBezTo>
                <a:cubicBezTo>
                  <a:pt x="f212" y="f61"/>
                  <a:pt x="f207" y="f214"/>
                  <a:pt x="f185" y="f214"/>
                </a:cubicBezTo>
                <a:cubicBezTo>
                  <a:pt x="f119" y="f119"/>
                  <a:pt x="f215" y="f201"/>
                  <a:pt x="f216" y="f199"/>
                </a:cubicBezTo>
                <a:cubicBezTo>
                  <a:pt x="f55" y="f64"/>
                  <a:pt x="f217" y="f218"/>
                  <a:pt x="f219" y="f61"/>
                </a:cubicBezTo>
                <a:cubicBezTo>
                  <a:pt x="f220" y="f59"/>
                  <a:pt x="f221" y="f203"/>
                  <a:pt x="f55" y="f132"/>
                </a:cubicBezTo>
                <a:cubicBezTo>
                  <a:pt x="f222" y="f74"/>
                  <a:pt x="f213" y="f223"/>
                  <a:pt x="f224" y="f116"/>
                </a:cubicBezTo>
                <a:cubicBezTo>
                  <a:pt x="f182" y="f201"/>
                  <a:pt x="f10" y="f225"/>
                  <a:pt x="f79" y="f102"/>
                </a:cubicBezTo>
                <a:cubicBezTo>
                  <a:pt x="f139" y="f226"/>
                  <a:pt x="f227" y="f175"/>
                  <a:pt x="f73" y="f228"/>
                </a:cubicBezTo>
                <a:cubicBezTo>
                  <a:pt x="f9" y="f73"/>
                  <a:pt x="f142" y="f142"/>
                  <a:pt x="f166" y="f75"/>
                </a:cubicBezTo>
                <a:cubicBezTo>
                  <a:pt x="f163" y="f229"/>
                  <a:pt x="f230" y="f231"/>
                  <a:pt x="f97" y="f98"/>
                </a:cubicBezTo>
                <a:close/>
                <a:moveTo>
                  <a:pt x="f222" y="f131"/>
                </a:moveTo>
                <a:cubicBezTo>
                  <a:pt x="f127" y="f131"/>
                  <a:pt x="f127" y="f131"/>
                  <a:pt x="f127" y="f232"/>
                </a:cubicBezTo>
                <a:cubicBezTo>
                  <a:pt x="f127" y="f131"/>
                  <a:pt x="f127" y="f131"/>
                  <a:pt x="f222" y="f131"/>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Google Shape;1038;p69">
            <a:extLst>
              <a:ext uri="{FF2B5EF4-FFF2-40B4-BE49-F238E27FC236}">
                <a16:creationId xmlns:a16="http://schemas.microsoft.com/office/drawing/2014/main" id="{CC3FF5E2-4CE5-C225-CA5F-A0D8DCEB792B}"/>
              </a:ext>
            </a:extLst>
          </p:cNvPr>
          <p:cNvSpPr txBox="1">
            <a:spLocks noGrp="1"/>
          </p:cNvSpPr>
          <p:nvPr>
            <p:ph type="subTitle" idx="4294967295"/>
          </p:nvPr>
        </p:nvSpPr>
        <p:spPr>
          <a:xfrm>
            <a:off x="937698" y="3205703"/>
            <a:ext cx="2175302" cy="453597"/>
          </a:xfrm>
        </p:spPr>
        <p:txBody>
          <a:bodyPr anchorCtr="1"/>
          <a:lstStyle/>
          <a:p>
            <a:pPr marL="0" lvl="0" indent="0" algn="ctr">
              <a:buNone/>
            </a:pPr>
            <a:r>
              <a:rPr lang="en-US" sz="2200" b="1">
                <a:solidFill>
                  <a:srgbClr val="65A32E"/>
                </a:solidFill>
                <a:latin typeface="Alata"/>
              </a:rPr>
              <a:t>JENNA DOE</a:t>
            </a:r>
          </a:p>
        </p:txBody>
      </p:sp>
      <p:sp>
        <p:nvSpPr>
          <p:cNvPr id="3" name="Google Shape;1039;p69">
            <a:extLst>
              <a:ext uri="{FF2B5EF4-FFF2-40B4-BE49-F238E27FC236}">
                <a16:creationId xmlns:a16="http://schemas.microsoft.com/office/drawing/2014/main" id="{6CB4A7F3-90CE-F5EB-2D7F-C8848CCFE18D}"/>
              </a:ext>
            </a:extLst>
          </p:cNvPr>
          <p:cNvSpPr txBox="1">
            <a:spLocks noGrp="1"/>
          </p:cNvSpPr>
          <p:nvPr>
            <p:ph type="subTitle" idx="4294967295"/>
          </p:nvPr>
        </p:nvSpPr>
        <p:spPr>
          <a:xfrm>
            <a:off x="3477490" y="3205703"/>
            <a:ext cx="2175302" cy="453597"/>
          </a:xfrm>
        </p:spPr>
        <p:txBody>
          <a:bodyPr anchorCtr="1"/>
          <a:lstStyle/>
          <a:p>
            <a:pPr marL="0" lvl="0" indent="0" algn="ctr">
              <a:buNone/>
            </a:pPr>
            <a:r>
              <a:rPr lang="en-US" sz="2200" b="1">
                <a:solidFill>
                  <a:srgbClr val="65A32E"/>
                </a:solidFill>
                <a:latin typeface="Alata"/>
              </a:rPr>
              <a:t>TIMMY JIMMY</a:t>
            </a:r>
          </a:p>
        </p:txBody>
      </p:sp>
      <p:sp>
        <p:nvSpPr>
          <p:cNvPr id="4" name="Google Shape;1040;p69">
            <a:extLst>
              <a:ext uri="{FF2B5EF4-FFF2-40B4-BE49-F238E27FC236}">
                <a16:creationId xmlns:a16="http://schemas.microsoft.com/office/drawing/2014/main" id="{033CD344-AF52-7C94-CF9C-118F857493D0}"/>
              </a:ext>
            </a:extLst>
          </p:cNvPr>
          <p:cNvSpPr txBox="1">
            <a:spLocks noGrp="1"/>
          </p:cNvSpPr>
          <p:nvPr>
            <p:ph type="subTitle" idx="4294967295"/>
          </p:nvPr>
        </p:nvSpPr>
        <p:spPr>
          <a:xfrm>
            <a:off x="6031135" y="3205703"/>
            <a:ext cx="2175302" cy="453597"/>
          </a:xfrm>
        </p:spPr>
        <p:txBody>
          <a:bodyPr anchorCtr="1"/>
          <a:lstStyle/>
          <a:p>
            <a:pPr marL="0" lvl="0" indent="0" algn="ctr">
              <a:buNone/>
            </a:pPr>
            <a:r>
              <a:rPr lang="en-US" sz="2200" b="1">
                <a:solidFill>
                  <a:srgbClr val="65A32E"/>
                </a:solidFill>
                <a:latin typeface="Alata"/>
              </a:rPr>
              <a:t>BILLY BONES</a:t>
            </a:r>
          </a:p>
        </p:txBody>
      </p:sp>
      <p:sp>
        <p:nvSpPr>
          <p:cNvPr id="5" name="Google Shape;1041;p69">
            <a:extLst>
              <a:ext uri="{FF2B5EF4-FFF2-40B4-BE49-F238E27FC236}">
                <a16:creationId xmlns:a16="http://schemas.microsoft.com/office/drawing/2014/main" id="{EA0C3511-6E32-0BFE-4A81-2E790B19780D}"/>
              </a:ext>
            </a:extLst>
          </p:cNvPr>
          <p:cNvSpPr txBox="1">
            <a:spLocks noGrp="1"/>
          </p:cNvSpPr>
          <p:nvPr>
            <p:ph type="title"/>
          </p:nvPr>
        </p:nvSpPr>
        <p:spPr/>
        <p:txBody>
          <a:bodyPr/>
          <a:lstStyle/>
          <a:p>
            <a:pPr lvl="0"/>
            <a:r>
              <a:rPr lang="en-US">
                <a:solidFill>
                  <a:srgbClr val="00B050"/>
                </a:solidFill>
              </a:rPr>
              <a:t>OUR TEAM</a:t>
            </a:r>
          </a:p>
        </p:txBody>
      </p:sp>
      <p:sp>
        <p:nvSpPr>
          <p:cNvPr id="6" name="Google Shape;1042;p69">
            <a:extLst>
              <a:ext uri="{FF2B5EF4-FFF2-40B4-BE49-F238E27FC236}">
                <a16:creationId xmlns:a16="http://schemas.microsoft.com/office/drawing/2014/main" id="{503C2836-1531-6E49-3D84-911678A193C9}"/>
              </a:ext>
            </a:extLst>
          </p:cNvPr>
          <p:cNvSpPr txBox="1">
            <a:spLocks noGrp="1"/>
          </p:cNvSpPr>
          <p:nvPr>
            <p:ph type="subTitle" idx="4294967295"/>
          </p:nvPr>
        </p:nvSpPr>
        <p:spPr>
          <a:xfrm>
            <a:off x="937698" y="3659300"/>
            <a:ext cx="2175302" cy="638699"/>
          </a:xfrm>
        </p:spPr>
        <p:txBody>
          <a:bodyPr anchorCtr="1"/>
          <a:lstStyle/>
          <a:p>
            <a:pPr marL="0" lvl="0" indent="0" algn="ctr">
              <a:buNone/>
            </a:pPr>
            <a:r>
              <a:rPr lang="en-US"/>
              <a:t>You can speak a bit about this person here</a:t>
            </a:r>
          </a:p>
        </p:txBody>
      </p:sp>
      <p:sp>
        <p:nvSpPr>
          <p:cNvPr id="7" name="Google Shape;1043;p69">
            <a:extLst>
              <a:ext uri="{FF2B5EF4-FFF2-40B4-BE49-F238E27FC236}">
                <a16:creationId xmlns:a16="http://schemas.microsoft.com/office/drawing/2014/main" id="{F8304422-A3F9-3F78-37FD-2ACCBB8DF3E5}"/>
              </a:ext>
            </a:extLst>
          </p:cNvPr>
          <p:cNvSpPr txBox="1">
            <a:spLocks noGrp="1"/>
          </p:cNvSpPr>
          <p:nvPr>
            <p:ph type="subTitle" idx="4294967295"/>
          </p:nvPr>
        </p:nvSpPr>
        <p:spPr>
          <a:xfrm>
            <a:off x="3484421" y="3659300"/>
            <a:ext cx="2175302" cy="638699"/>
          </a:xfrm>
        </p:spPr>
        <p:txBody>
          <a:bodyPr anchorCtr="1"/>
          <a:lstStyle/>
          <a:p>
            <a:pPr marL="0" lvl="0" indent="0" algn="ctr">
              <a:buNone/>
            </a:pPr>
            <a:r>
              <a:rPr lang="en-US"/>
              <a:t>You can speak a bit about this person here</a:t>
            </a:r>
          </a:p>
        </p:txBody>
      </p:sp>
      <p:sp>
        <p:nvSpPr>
          <p:cNvPr id="8" name="Google Shape;1044;p69">
            <a:extLst>
              <a:ext uri="{FF2B5EF4-FFF2-40B4-BE49-F238E27FC236}">
                <a16:creationId xmlns:a16="http://schemas.microsoft.com/office/drawing/2014/main" id="{0CD11AFB-B1EB-BD9D-310B-BD760973E861}"/>
              </a:ext>
            </a:extLst>
          </p:cNvPr>
          <p:cNvSpPr txBox="1">
            <a:spLocks noGrp="1"/>
          </p:cNvSpPr>
          <p:nvPr>
            <p:ph type="subTitle" idx="4294967295"/>
          </p:nvPr>
        </p:nvSpPr>
        <p:spPr>
          <a:xfrm>
            <a:off x="6031153" y="3659300"/>
            <a:ext cx="2175302" cy="638699"/>
          </a:xfrm>
        </p:spPr>
        <p:txBody>
          <a:bodyPr anchorCtr="1"/>
          <a:lstStyle/>
          <a:p>
            <a:pPr marL="0" lvl="0" indent="0" algn="ctr">
              <a:buNone/>
            </a:pPr>
            <a:r>
              <a:rPr lang="en-US"/>
              <a:t>You can speak a bit about this person here</a:t>
            </a:r>
          </a:p>
        </p:txBody>
      </p:sp>
      <p:sp>
        <p:nvSpPr>
          <p:cNvPr id="9" name="Google Shape;1045;p69">
            <a:extLst>
              <a:ext uri="{FF2B5EF4-FFF2-40B4-BE49-F238E27FC236}">
                <a16:creationId xmlns:a16="http://schemas.microsoft.com/office/drawing/2014/main" id="{AEFE2F36-3A14-ED34-F9BA-3300462EFDB8}"/>
              </a:ext>
            </a:extLst>
          </p:cNvPr>
          <p:cNvSpPr/>
          <p:nvPr/>
        </p:nvSpPr>
        <p:spPr>
          <a:xfrm>
            <a:off x="1318153" y="1659050"/>
            <a:ext cx="1414503" cy="1414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046;p69">
            <a:extLst>
              <a:ext uri="{FF2B5EF4-FFF2-40B4-BE49-F238E27FC236}">
                <a16:creationId xmlns:a16="http://schemas.microsoft.com/office/drawing/2014/main" id="{C9E9A970-2F12-F70D-CE7D-27C62D2EA1AD}"/>
              </a:ext>
            </a:extLst>
          </p:cNvPr>
          <p:cNvSpPr/>
          <p:nvPr/>
        </p:nvSpPr>
        <p:spPr>
          <a:xfrm>
            <a:off x="3864839" y="1659050"/>
            <a:ext cx="1414503" cy="1414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47;p69">
            <a:extLst>
              <a:ext uri="{FF2B5EF4-FFF2-40B4-BE49-F238E27FC236}">
                <a16:creationId xmlns:a16="http://schemas.microsoft.com/office/drawing/2014/main" id="{1D1817C8-FEFB-7672-D7D5-BAAF5AAD7EDC}"/>
              </a:ext>
            </a:extLst>
          </p:cNvPr>
          <p:cNvSpPr/>
          <p:nvPr/>
        </p:nvSpPr>
        <p:spPr>
          <a:xfrm>
            <a:off x="6411553" y="1659050"/>
            <a:ext cx="1414503" cy="1414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rupo 23">
            <a:extLst>
              <a:ext uri="{FF2B5EF4-FFF2-40B4-BE49-F238E27FC236}">
                <a16:creationId xmlns:a16="http://schemas.microsoft.com/office/drawing/2014/main" id="{48C5668B-BF70-FD1E-E894-36E8EC27107C}"/>
              </a:ext>
            </a:extLst>
          </p:cNvPr>
          <p:cNvGrpSpPr/>
          <p:nvPr/>
        </p:nvGrpSpPr>
        <p:grpSpPr>
          <a:xfrm>
            <a:off x="1435095" y="1979611"/>
            <a:ext cx="1177920" cy="974722"/>
            <a:chOff x="1435095" y="1979611"/>
            <a:chExt cx="1177920" cy="974722"/>
          </a:xfrm>
        </p:grpSpPr>
        <p:sp>
          <p:nvSpPr>
            <p:cNvPr id="13" name="Freeform 5">
              <a:extLst>
                <a:ext uri="{FF2B5EF4-FFF2-40B4-BE49-F238E27FC236}">
                  <a16:creationId xmlns:a16="http://schemas.microsoft.com/office/drawing/2014/main" id="{6429AEF1-38B7-38CD-42F4-5191760E2D5B}"/>
                </a:ext>
              </a:extLst>
            </p:cNvPr>
            <p:cNvSpPr/>
            <p:nvPr/>
          </p:nvSpPr>
          <p:spPr>
            <a:xfrm>
              <a:off x="1435095" y="2151061"/>
              <a:ext cx="1177920" cy="803272"/>
            </a:xfrm>
            <a:custGeom>
              <a:avLst/>
              <a:gdLst>
                <a:gd name="f0" fmla="val 10800000"/>
                <a:gd name="f1" fmla="val 5400000"/>
                <a:gd name="f2" fmla="val 180"/>
                <a:gd name="f3" fmla="val w"/>
                <a:gd name="f4" fmla="val h"/>
                <a:gd name="f5" fmla="val 0"/>
                <a:gd name="f6" fmla="val 310"/>
                <a:gd name="f7" fmla="val 211"/>
                <a:gd name="f8" fmla="val 78"/>
                <a:gd name="f9" fmla="val 48"/>
                <a:gd name="f10" fmla="val 80"/>
                <a:gd name="f11" fmla="val 50"/>
                <a:gd name="f12" fmla="val 81"/>
                <a:gd name="f13" fmla="val 53"/>
                <a:gd name="f14" fmla="val 83"/>
                <a:gd name="f15" fmla="val 55"/>
                <a:gd name="f16" fmla="val 97"/>
                <a:gd name="f17" fmla="val 73"/>
                <a:gd name="f18" fmla="val 124"/>
                <a:gd name="f19" fmla="val 144"/>
                <a:gd name="f20" fmla="val 71"/>
                <a:gd name="f21" fmla="val 155"/>
                <a:gd name="f22" fmla="val 66"/>
                <a:gd name="f23" fmla="val 161"/>
                <a:gd name="f24" fmla="val 56"/>
                <a:gd name="f25" fmla="val 165"/>
                <a:gd name="f26" fmla="val 45"/>
                <a:gd name="f27" fmla="val 171"/>
                <a:gd name="f28" fmla="val 32"/>
                <a:gd name="f29" fmla="val 174"/>
                <a:gd name="f30" fmla="val 18"/>
                <a:gd name="f31" fmla="val 176"/>
                <a:gd name="f32" fmla="val 4"/>
                <a:gd name="f33" fmla="val 3"/>
                <a:gd name="f34" fmla="val 1"/>
                <a:gd name="f35" fmla="val 178"/>
                <a:gd name="f36" fmla="val 181"/>
                <a:gd name="f37" fmla="val 7"/>
                <a:gd name="f38" fmla="val 182"/>
                <a:gd name="f39" fmla="val 14"/>
                <a:gd name="f40" fmla="val 184"/>
                <a:gd name="f41" fmla="val 20"/>
                <a:gd name="f42" fmla="val 186"/>
                <a:gd name="f43" fmla="val 29"/>
                <a:gd name="f44" fmla="val 187"/>
                <a:gd name="f45" fmla="val 38"/>
                <a:gd name="f46" fmla="val 188"/>
                <a:gd name="f47" fmla="val 46"/>
                <a:gd name="f48" fmla="val 191"/>
                <a:gd name="f49" fmla="val 67"/>
                <a:gd name="f50" fmla="val 212"/>
                <a:gd name="f51" fmla="val 225"/>
                <a:gd name="f52" fmla="val 65"/>
                <a:gd name="f53" fmla="val 233"/>
                <a:gd name="f54" fmla="val 61"/>
                <a:gd name="f55" fmla="val 240"/>
                <a:gd name="f56" fmla="val 246"/>
                <a:gd name="f57" fmla="val 247"/>
                <a:gd name="f58" fmla="val 52"/>
                <a:gd name="f59" fmla="val 245"/>
                <a:gd name="f60" fmla="val 57"/>
                <a:gd name="f61" fmla="val 243"/>
                <a:gd name="f62" fmla="val 62"/>
                <a:gd name="f63" fmla="val 237"/>
                <a:gd name="f64" fmla="val 72"/>
                <a:gd name="f65" fmla="val 229"/>
                <a:gd name="f66" fmla="val 79"/>
                <a:gd name="f67" fmla="val 220"/>
                <a:gd name="f68" fmla="val 85"/>
                <a:gd name="f69" fmla="val 206"/>
                <a:gd name="f70" fmla="val 93"/>
                <a:gd name="f71" fmla="val 199"/>
                <a:gd name="f72" fmla="val 105"/>
                <a:gd name="f73" fmla="val 202"/>
                <a:gd name="f74" fmla="val 121"/>
                <a:gd name="f75" fmla="val 126"/>
                <a:gd name="f76" fmla="val 203"/>
                <a:gd name="f77" fmla="val 131"/>
                <a:gd name="f78" fmla="val 204"/>
                <a:gd name="f79" fmla="val 135"/>
                <a:gd name="f80" fmla="val 208"/>
                <a:gd name="f81" fmla="val 152"/>
                <a:gd name="f82" fmla="val 213"/>
                <a:gd name="f83" fmla="val 167"/>
                <a:gd name="f84" fmla="val 219"/>
                <a:gd name="f85" fmla="val 183"/>
                <a:gd name="f86" fmla="val 222"/>
                <a:gd name="f87" fmla="val 226"/>
                <a:gd name="f88" fmla="val 254"/>
                <a:gd name="f89" fmla="val 172"/>
                <a:gd name="f90" fmla="val 281"/>
                <a:gd name="f91" fmla="val 177"/>
                <a:gd name="f92" fmla="val 306"/>
                <a:gd name="f93" fmla="val 193"/>
                <a:gd name="f94" fmla="val 309"/>
                <a:gd name="f95" fmla="val 195"/>
                <a:gd name="f96" fmla="val 198"/>
                <a:gd name="f97" fmla="val 308"/>
                <a:gd name="f98" fmla="val 201"/>
                <a:gd name="f99" fmla="val 303"/>
                <a:gd name="f100" fmla="val 300"/>
                <a:gd name="f101" fmla="val 291"/>
                <a:gd name="f102" fmla="val 196"/>
                <a:gd name="f103" fmla="val 282"/>
                <a:gd name="f104" fmla="val 192"/>
                <a:gd name="f105" fmla="val 271"/>
                <a:gd name="f106" fmla="val 190"/>
                <a:gd name="f107" fmla="val 255"/>
                <a:gd name="f108" fmla="val 189"/>
                <a:gd name="f109" fmla="val 216"/>
                <a:gd name="f110" fmla="val 197"/>
                <a:gd name="f111" fmla="val 170"/>
                <a:gd name="f112" fmla="val 151"/>
                <a:gd name="f113" fmla="val 158"/>
                <a:gd name="f114" fmla="val 111"/>
                <a:gd name="f115" fmla="val 163"/>
                <a:gd name="f116" fmla="val 41"/>
                <a:gd name="f117" fmla="val 12"/>
                <a:gd name="f118" fmla="val 9"/>
                <a:gd name="f119" fmla="val 210"/>
                <a:gd name="f120" fmla="val 6"/>
                <a:gd name="f121" fmla="val 205"/>
                <a:gd name="f122" fmla="val 5"/>
                <a:gd name="f123" fmla="val 200"/>
                <a:gd name="f124" fmla="val 162"/>
                <a:gd name="f125" fmla="val 95"/>
                <a:gd name="f126" fmla="val 154"/>
                <a:gd name="f127" fmla="val 103"/>
                <a:gd name="f128" fmla="val 153"/>
                <a:gd name="f129" fmla="val 118"/>
                <a:gd name="f130" fmla="val 120"/>
                <a:gd name="f131" fmla="val 122"/>
                <a:gd name="f132" fmla="val 149"/>
                <a:gd name="f133" fmla="val 125"/>
                <a:gd name="f134" fmla="val 139"/>
                <a:gd name="f135" fmla="val 128"/>
                <a:gd name="f136" fmla="val 117"/>
                <a:gd name="f137" fmla="val 110"/>
                <a:gd name="f138" fmla="val 104"/>
                <a:gd name="f139" fmla="val 119"/>
                <a:gd name="f140" fmla="val 99"/>
                <a:gd name="f141" fmla="val 112"/>
                <a:gd name="f142" fmla="val 92"/>
                <a:gd name="f143" fmla="val 86"/>
                <a:gd name="f144" fmla="val 84"/>
                <a:gd name="f145" fmla="+- 0 0 -90"/>
                <a:gd name="f146" fmla="*/ f3 1 310"/>
                <a:gd name="f147" fmla="*/ f4 1 211"/>
                <a:gd name="f148" fmla="val f5"/>
                <a:gd name="f149" fmla="val f6"/>
                <a:gd name="f150" fmla="val f7"/>
                <a:gd name="f151" fmla="*/ f145 f0 1"/>
                <a:gd name="f152" fmla="+- f150 0 f148"/>
                <a:gd name="f153" fmla="+- f149 0 f148"/>
                <a:gd name="f154" fmla="*/ f151 1 f2"/>
                <a:gd name="f155" fmla="*/ f153 1 310"/>
                <a:gd name="f156" fmla="*/ f152 1 211"/>
                <a:gd name="f157" fmla="*/ 78 f153 1"/>
                <a:gd name="f158" fmla="*/ 48 f152 1"/>
                <a:gd name="f159" fmla="*/ 83 f153 1"/>
                <a:gd name="f160" fmla="*/ 55 f152 1"/>
                <a:gd name="f161" fmla="*/ 144 f153 1"/>
                <a:gd name="f162" fmla="*/ 71 f152 1"/>
                <a:gd name="f163" fmla="*/ 165 f153 1"/>
                <a:gd name="f164" fmla="*/ 45 f152 1"/>
                <a:gd name="f165" fmla="*/ 176 f153 1"/>
                <a:gd name="f166" fmla="*/ 4 f152 1"/>
                <a:gd name="f167" fmla="*/ 178 f153 1"/>
                <a:gd name="f168" fmla="*/ 0 f152 1"/>
                <a:gd name="f169" fmla="*/ 184 f153 1"/>
                <a:gd name="f170" fmla="*/ 20 f152 1"/>
                <a:gd name="f171" fmla="*/ 188 f153 1"/>
                <a:gd name="f172" fmla="*/ 46 f152 1"/>
                <a:gd name="f173" fmla="*/ 225 f153 1"/>
                <a:gd name="f174" fmla="*/ 65 f152 1"/>
                <a:gd name="f175" fmla="*/ 246 f153 1"/>
                <a:gd name="f176" fmla="*/ 243 f153 1"/>
                <a:gd name="f177" fmla="*/ 62 f152 1"/>
                <a:gd name="f178" fmla="*/ 220 f153 1"/>
                <a:gd name="f179" fmla="*/ 85 f152 1"/>
                <a:gd name="f180" fmla="*/ 202 f153 1"/>
                <a:gd name="f181" fmla="*/ 121 f152 1"/>
                <a:gd name="f182" fmla="*/ 204 f153 1"/>
                <a:gd name="f183" fmla="*/ 135 f152 1"/>
                <a:gd name="f184" fmla="*/ 219 f153 1"/>
                <a:gd name="f185" fmla="*/ 183 f152 1"/>
                <a:gd name="f186" fmla="*/ 226 f153 1"/>
                <a:gd name="f187" fmla="*/ 186 f152 1"/>
                <a:gd name="f188" fmla="*/ 306 f153 1"/>
                <a:gd name="f189" fmla="*/ 193 f152 1"/>
                <a:gd name="f190" fmla="*/ 308 f153 1"/>
                <a:gd name="f191" fmla="*/ 201 f152 1"/>
                <a:gd name="f192" fmla="*/ 300 f153 1"/>
                <a:gd name="f193" fmla="*/ 202 f152 1"/>
                <a:gd name="f194" fmla="*/ 271 f153 1"/>
                <a:gd name="f195" fmla="*/ 190 f152 1"/>
                <a:gd name="f196" fmla="*/ 198 f152 1"/>
                <a:gd name="f197" fmla="*/ 216 f153 1"/>
                <a:gd name="f198" fmla="*/ 197 f152 1"/>
                <a:gd name="f199" fmla="*/ 111 f153 1"/>
                <a:gd name="f200" fmla="*/ 163 f152 1"/>
                <a:gd name="f201" fmla="*/ 12 f153 1"/>
                <a:gd name="f202" fmla="*/ 208 f152 1"/>
                <a:gd name="f203" fmla="*/ 4 f153 1"/>
                <a:gd name="f204" fmla="*/ 5 f153 1"/>
                <a:gd name="f205" fmla="*/ 200 f152 1"/>
                <a:gd name="f206" fmla="*/ 95 f153 1"/>
                <a:gd name="f207" fmla="*/ 154 f152 1"/>
                <a:gd name="f208" fmla="*/ 118 f153 1"/>
                <a:gd name="f209" fmla="*/ 151 f152 1"/>
                <a:gd name="f210" fmla="*/ 122 f153 1"/>
                <a:gd name="f211" fmla="*/ 149 f152 1"/>
                <a:gd name="f212" fmla="*/ 128 f153 1"/>
                <a:gd name="f213" fmla="*/ 117 f152 1"/>
                <a:gd name="f214" fmla="*/ 119 f153 1"/>
                <a:gd name="f215" fmla="*/ 99 f152 1"/>
                <a:gd name="f216" fmla="*/ 80 f152 1"/>
                <a:gd name="f217" fmla="+- f154 0 f1"/>
                <a:gd name="f218" fmla="*/ f157 1 310"/>
                <a:gd name="f219" fmla="*/ f158 1 211"/>
                <a:gd name="f220" fmla="*/ f159 1 310"/>
                <a:gd name="f221" fmla="*/ f160 1 211"/>
                <a:gd name="f222" fmla="*/ f161 1 310"/>
                <a:gd name="f223" fmla="*/ f162 1 211"/>
                <a:gd name="f224" fmla="*/ f163 1 310"/>
                <a:gd name="f225" fmla="*/ f164 1 211"/>
                <a:gd name="f226" fmla="*/ f165 1 310"/>
                <a:gd name="f227" fmla="*/ f166 1 211"/>
                <a:gd name="f228" fmla="*/ f167 1 310"/>
                <a:gd name="f229" fmla="*/ f168 1 211"/>
                <a:gd name="f230" fmla="*/ f169 1 310"/>
                <a:gd name="f231" fmla="*/ f170 1 211"/>
                <a:gd name="f232" fmla="*/ f171 1 310"/>
                <a:gd name="f233" fmla="*/ f172 1 211"/>
                <a:gd name="f234" fmla="*/ f173 1 310"/>
                <a:gd name="f235" fmla="*/ f174 1 211"/>
                <a:gd name="f236" fmla="*/ f175 1 310"/>
                <a:gd name="f237" fmla="*/ f176 1 310"/>
                <a:gd name="f238" fmla="*/ f177 1 211"/>
                <a:gd name="f239" fmla="*/ f178 1 310"/>
                <a:gd name="f240" fmla="*/ f179 1 211"/>
                <a:gd name="f241" fmla="*/ f180 1 310"/>
                <a:gd name="f242" fmla="*/ f181 1 211"/>
                <a:gd name="f243" fmla="*/ f182 1 310"/>
                <a:gd name="f244" fmla="*/ f183 1 211"/>
                <a:gd name="f245" fmla="*/ f184 1 310"/>
                <a:gd name="f246" fmla="*/ f185 1 211"/>
                <a:gd name="f247" fmla="*/ f186 1 310"/>
                <a:gd name="f248" fmla="*/ f187 1 211"/>
                <a:gd name="f249" fmla="*/ f188 1 310"/>
                <a:gd name="f250" fmla="*/ f189 1 211"/>
                <a:gd name="f251" fmla="*/ f190 1 310"/>
                <a:gd name="f252" fmla="*/ f191 1 211"/>
                <a:gd name="f253" fmla="*/ f192 1 310"/>
                <a:gd name="f254" fmla="*/ f193 1 211"/>
                <a:gd name="f255" fmla="*/ f194 1 310"/>
                <a:gd name="f256" fmla="*/ f195 1 211"/>
                <a:gd name="f257" fmla="*/ f196 1 211"/>
                <a:gd name="f258" fmla="*/ f197 1 310"/>
                <a:gd name="f259" fmla="*/ f198 1 211"/>
                <a:gd name="f260" fmla="*/ f199 1 310"/>
                <a:gd name="f261" fmla="*/ f200 1 211"/>
                <a:gd name="f262" fmla="*/ f201 1 310"/>
                <a:gd name="f263" fmla="*/ f202 1 211"/>
                <a:gd name="f264" fmla="*/ f203 1 310"/>
                <a:gd name="f265" fmla="*/ f204 1 310"/>
                <a:gd name="f266" fmla="*/ f205 1 211"/>
                <a:gd name="f267" fmla="*/ f206 1 310"/>
                <a:gd name="f268" fmla="*/ f207 1 211"/>
                <a:gd name="f269" fmla="*/ f208 1 310"/>
                <a:gd name="f270" fmla="*/ f209 1 211"/>
                <a:gd name="f271" fmla="*/ f210 1 310"/>
                <a:gd name="f272" fmla="*/ f211 1 211"/>
                <a:gd name="f273" fmla="*/ f212 1 310"/>
                <a:gd name="f274" fmla="*/ f213 1 211"/>
                <a:gd name="f275" fmla="*/ f214 1 310"/>
                <a:gd name="f276" fmla="*/ f215 1 211"/>
                <a:gd name="f277" fmla="*/ f216 1 211"/>
                <a:gd name="f278" fmla="*/ 0 1 f155"/>
                <a:gd name="f279" fmla="*/ f149 1 f155"/>
                <a:gd name="f280" fmla="*/ 0 1 f156"/>
                <a:gd name="f281" fmla="*/ f150 1 f156"/>
                <a:gd name="f282" fmla="*/ f218 1 f155"/>
                <a:gd name="f283" fmla="*/ f219 1 f156"/>
                <a:gd name="f284" fmla="*/ f220 1 f155"/>
                <a:gd name="f285" fmla="*/ f221 1 f156"/>
                <a:gd name="f286" fmla="*/ f222 1 f155"/>
                <a:gd name="f287" fmla="*/ f223 1 f156"/>
                <a:gd name="f288" fmla="*/ f224 1 f155"/>
                <a:gd name="f289" fmla="*/ f225 1 f156"/>
                <a:gd name="f290" fmla="*/ f226 1 f155"/>
                <a:gd name="f291" fmla="*/ f227 1 f156"/>
                <a:gd name="f292" fmla="*/ f228 1 f155"/>
                <a:gd name="f293" fmla="*/ f229 1 f156"/>
                <a:gd name="f294" fmla="*/ f230 1 f155"/>
                <a:gd name="f295" fmla="*/ f231 1 f156"/>
                <a:gd name="f296" fmla="*/ f232 1 f155"/>
                <a:gd name="f297" fmla="*/ f233 1 f156"/>
                <a:gd name="f298" fmla="*/ f234 1 f155"/>
                <a:gd name="f299" fmla="*/ f235 1 f156"/>
                <a:gd name="f300" fmla="*/ f236 1 f155"/>
                <a:gd name="f301" fmla="*/ f237 1 f155"/>
                <a:gd name="f302" fmla="*/ f238 1 f156"/>
                <a:gd name="f303" fmla="*/ f239 1 f155"/>
                <a:gd name="f304" fmla="*/ f240 1 f156"/>
                <a:gd name="f305" fmla="*/ f241 1 f155"/>
                <a:gd name="f306" fmla="*/ f242 1 f156"/>
                <a:gd name="f307" fmla="*/ f243 1 f155"/>
                <a:gd name="f308" fmla="*/ f244 1 f156"/>
                <a:gd name="f309" fmla="*/ f245 1 f155"/>
                <a:gd name="f310" fmla="*/ f246 1 f156"/>
                <a:gd name="f311" fmla="*/ f247 1 f155"/>
                <a:gd name="f312" fmla="*/ f248 1 f156"/>
                <a:gd name="f313" fmla="*/ f249 1 f155"/>
                <a:gd name="f314" fmla="*/ f250 1 f156"/>
                <a:gd name="f315" fmla="*/ f251 1 f155"/>
                <a:gd name="f316" fmla="*/ f252 1 f156"/>
                <a:gd name="f317" fmla="*/ f253 1 f155"/>
                <a:gd name="f318" fmla="*/ f254 1 f156"/>
                <a:gd name="f319" fmla="*/ f255 1 f155"/>
                <a:gd name="f320" fmla="*/ f256 1 f156"/>
                <a:gd name="f321" fmla="*/ f257 1 f156"/>
                <a:gd name="f322" fmla="*/ f258 1 f155"/>
                <a:gd name="f323" fmla="*/ f259 1 f156"/>
                <a:gd name="f324" fmla="*/ f260 1 f155"/>
                <a:gd name="f325" fmla="*/ f261 1 f156"/>
                <a:gd name="f326" fmla="*/ f262 1 f155"/>
                <a:gd name="f327" fmla="*/ f263 1 f156"/>
                <a:gd name="f328" fmla="*/ f264 1 f155"/>
                <a:gd name="f329" fmla="*/ f265 1 f155"/>
                <a:gd name="f330" fmla="*/ f266 1 f156"/>
                <a:gd name="f331" fmla="*/ f267 1 f155"/>
                <a:gd name="f332" fmla="*/ f268 1 f156"/>
                <a:gd name="f333" fmla="*/ f269 1 f155"/>
                <a:gd name="f334" fmla="*/ f270 1 f156"/>
                <a:gd name="f335" fmla="*/ f271 1 f155"/>
                <a:gd name="f336" fmla="*/ f272 1 f156"/>
                <a:gd name="f337" fmla="*/ f273 1 f155"/>
                <a:gd name="f338" fmla="*/ f274 1 f156"/>
                <a:gd name="f339" fmla="*/ f275 1 f155"/>
                <a:gd name="f340" fmla="*/ f276 1 f156"/>
                <a:gd name="f341" fmla="*/ f277 1 f156"/>
                <a:gd name="f342" fmla="*/ f278 f146 1"/>
                <a:gd name="f343" fmla="*/ f279 f146 1"/>
                <a:gd name="f344" fmla="*/ f281 f147 1"/>
                <a:gd name="f345" fmla="*/ f280 f147 1"/>
                <a:gd name="f346" fmla="*/ f282 f146 1"/>
                <a:gd name="f347" fmla="*/ f283 f147 1"/>
                <a:gd name="f348" fmla="*/ f284 f146 1"/>
                <a:gd name="f349" fmla="*/ f285 f147 1"/>
                <a:gd name="f350" fmla="*/ f286 f146 1"/>
                <a:gd name="f351" fmla="*/ f287 f147 1"/>
                <a:gd name="f352" fmla="*/ f288 f146 1"/>
                <a:gd name="f353" fmla="*/ f289 f147 1"/>
                <a:gd name="f354" fmla="*/ f290 f146 1"/>
                <a:gd name="f355" fmla="*/ f291 f147 1"/>
                <a:gd name="f356" fmla="*/ f292 f146 1"/>
                <a:gd name="f357" fmla="*/ f293 f147 1"/>
                <a:gd name="f358" fmla="*/ f294 f146 1"/>
                <a:gd name="f359" fmla="*/ f295 f147 1"/>
                <a:gd name="f360" fmla="*/ f296 f146 1"/>
                <a:gd name="f361" fmla="*/ f297 f147 1"/>
                <a:gd name="f362" fmla="*/ f298 f146 1"/>
                <a:gd name="f363" fmla="*/ f299 f147 1"/>
                <a:gd name="f364" fmla="*/ f300 f146 1"/>
                <a:gd name="f365" fmla="*/ f301 f146 1"/>
                <a:gd name="f366" fmla="*/ f302 f147 1"/>
                <a:gd name="f367" fmla="*/ f303 f146 1"/>
                <a:gd name="f368" fmla="*/ f304 f147 1"/>
                <a:gd name="f369" fmla="*/ f305 f146 1"/>
                <a:gd name="f370" fmla="*/ f306 f147 1"/>
                <a:gd name="f371" fmla="*/ f307 f146 1"/>
                <a:gd name="f372" fmla="*/ f308 f147 1"/>
                <a:gd name="f373" fmla="*/ f309 f146 1"/>
                <a:gd name="f374" fmla="*/ f310 f147 1"/>
                <a:gd name="f375" fmla="*/ f311 f146 1"/>
                <a:gd name="f376" fmla="*/ f312 f147 1"/>
                <a:gd name="f377" fmla="*/ f313 f146 1"/>
                <a:gd name="f378" fmla="*/ f314 f147 1"/>
                <a:gd name="f379" fmla="*/ f315 f146 1"/>
                <a:gd name="f380" fmla="*/ f316 f147 1"/>
                <a:gd name="f381" fmla="*/ f317 f146 1"/>
                <a:gd name="f382" fmla="*/ f318 f147 1"/>
                <a:gd name="f383" fmla="*/ f319 f146 1"/>
                <a:gd name="f384" fmla="*/ f320 f147 1"/>
                <a:gd name="f385" fmla="*/ f321 f147 1"/>
                <a:gd name="f386" fmla="*/ f322 f146 1"/>
                <a:gd name="f387" fmla="*/ f323 f147 1"/>
                <a:gd name="f388" fmla="*/ f324 f146 1"/>
                <a:gd name="f389" fmla="*/ f325 f147 1"/>
                <a:gd name="f390" fmla="*/ f326 f146 1"/>
                <a:gd name="f391" fmla="*/ f327 f147 1"/>
                <a:gd name="f392" fmla="*/ f328 f146 1"/>
                <a:gd name="f393" fmla="*/ f329 f146 1"/>
                <a:gd name="f394" fmla="*/ f330 f147 1"/>
                <a:gd name="f395" fmla="*/ f331 f146 1"/>
                <a:gd name="f396" fmla="*/ f332 f147 1"/>
                <a:gd name="f397" fmla="*/ f333 f146 1"/>
                <a:gd name="f398" fmla="*/ f334 f147 1"/>
                <a:gd name="f399" fmla="*/ f335 f146 1"/>
                <a:gd name="f400" fmla="*/ f336 f147 1"/>
                <a:gd name="f401" fmla="*/ f337 f146 1"/>
                <a:gd name="f402" fmla="*/ f338 f147 1"/>
                <a:gd name="f403" fmla="*/ f339 f146 1"/>
                <a:gd name="f404" fmla="*/ f340 f147 1"/>
                <a:gd name="f405" fmla="*/ f341 f147 1"/>
              </a:gdLst>
              <a:ahLst/>
              <a:cxnLst>
                <a:cxn ang="3cd4">
                  <a:pos x="hc" y="t"/>
                </a:cxn>
                <a:cxn ang="0">
                  <a:pos x="r" y="vc"/>
                </a:cxn>
                <a:cxn ang="cd4">
                  <a:pos x="hc" y="b"/>
                </a:cxn>
                <a:cxn ang="cd2">
                  <a:pos x="l" y="vc"/>
                </a:cxn>
                <a:cxn ang="f217">
                  <a:pos x="f346" y="f347"/>
                </a:cxn>
                <a:cxn ang="f217">
                  <a:pos x="f348" y="f349"/>
                </a:cxn>
                <a:cxn ang="f217">
                  <a:pos x="f350" y="f351"/>
                </a:cxn>
                <a:cxn ang="f217">
                  <a:pos x="f352" y="f353"/>
                </a:cxn>
                <a:cxn ang="f217">
                  <a:pos x="f354" y="f355"/>
                </a:cxn>
                <a:cxn ang="f217">
                  <a:pos x="f356" y="f357"/>
                </a:cxn>
                <a:cxn ang="f217">
                  <a:pos x="f358" y="f359"/>
                </a:cxn>
                <a:cxn ang="f217">
                  <a:pos x="f360" y="f361"/>
                </a:cxn>
                <a:cxn ang="f217">
                  <a:pos x="f362" y="f363"/>
                </a:cxn>
                <a:cxn ang="f217">
                  <a:pos x="f364" y="f347"/>
                </a:cxn>
                <a:cxn ang="f217">
                  <a:pos x="f365" y="f366"/>
                </a:cxn>
                <a:cxn ang="f217">
                  <a:pos x="f367" y="f368"/>
                </a:cxn>
                <a:cxn ang="f217">
                  <a:pos x="f369" y="f370"/>
                </a:cxn>
                <a:cxn ang="f217">
                  <a:pos x="f371" y="f372"/>
                </a:cxn>
                <a:cxn ang="f217">
                  <a:pos x="f373" y="f374"/>
                </a:cxn>
                <a:cxn ang="f217">
                  <a:pos x="f375" y="f376"/>
                </a:cxn>
                <a:cxn ang="f217">
                  <a:pos x="f377" y="f378"/>
                </a:cxn>
                <a:cxn ang="f217">
                  <a:pos x="f379" y="f380"/>
                </a:cxn>
                <a:cxn ang="f217">
                  <a:pos x="f381" y="f382"/>
                </a:cxn>
                <a:cxn ang="f217">
                  <a:pos x="f383" y="f384"/>
                </a:cxn>
                <a:cxn ang="f217">
                  <a:pos x="f375" y="f385"/>
                </a:cxn>
                <a:cxn ang="f217">
                  <a:pos x="f386" y="f387"/>
                </a:cxn>
                <a:cxn ang="f217">
                  <a:pos x="f388" y="f389"/>
                </a:cxn>
                <a:cxn ang="f217">
                  <a:pos x="f390" y="f391"/>
                </a:cxn>
                <a:cxn ang="f217">
                  <a:pos x="f392" y="f391"/>
                </a:cxn>
                <a:cxn ang="f217">
                  <a:pos x="f393" y="f394"/>
                </a:cxn>
                <a:cxn ang="f217">
                  <a:pos x="f395" y="f396"/>
                </a:cxn>
                <a:cxn ang="f217">
                  <a:pos x="f397" y="f398"/>
                </a:cxn>
                <a:cxn ang="f217">
                  <a:pos x="f399" y="f400"/>
                </a:cxn>
                <a:cxn ang="f217">
                  <a:pos x="f401" y="f402"/>
                </a:cxn>
                <a:cxn ang="f217">
                  <a:pos x="f403" y="f404"/>
                </a:cxn>
                <a:cxn ang="f217">
                  <a:pos x="f395" y="f405"/>
                </a:cxn>
                <a:cxn ang="f217">
                  <a:pos x="f346" y="f347"/>
                </a:cxn>
              </a:cxnLst>
              <a:rect l="f342" t="f345" r="f343" b="f344"/>
              <a:pathLst>
                <a:path w="310" h="211">
                  <a:moveTo>
                    <a:pt x="f8" y="f9"/>
                  </a:moveTo>
                  <a:cubicBezTo>
                    <a:pt x="f10" y="f11"/>
                    <a:pt x="f12" y="f13"/>
                    <a:pt x="f14" y="f15"/>
                  </a:cubicBezTo>
                  <a:cubicBezTo>
                    <a:pt x="f16" y="f17"/>
                    <a:pt x="f18" y="f12"/>
                    <a:pt x="f19" y="f20"/>
                  </a:cubicBezTo>
                  <a:cubicBezTo>
                    <a:pt x="f21" y="f22"/>
                    <a:pt x="f23" y="f24"/>
                    <a:pt x="f25" y="f26"/>
                  </a:cubicBezTo>
                  <a:cubicBezTo>
                    <a:pt x="f27" y="f28"/>
                    <a:pt x="f29" y="f30"/>
                    <a:pt x="f31" y="f32"/>
                  </a:cubicBezTo>
                  <a:cubicBezTo>
                    <a:pt x="f31" y="f33"/>
                    <a:pt x="f31" y="f34"/>
                    <a:pt x="f35" y="f5"/>
                  </a:cubicBezTo>
                  <a:cubicBezTo>
                    <a:pt x="f36" y="f37"/>
                    <a:pt x="f38" y="f39"/>
                    <a:pt x="f40" y="f41"/>
                  </a:cubicBezTo>
                  <a:cubicBezTo>
                    <a:pt x="f42" y="f43"/>
                    <a:pt x="f44" y="f45"/>
                    <a:pt x="f46" y="f47"/>
                  </a:cubicBezTo>
                  <a:cubicBezTo>
                    <a:pt x="f48" y="f49"/>
                    <a:pt x="f50" y="f20"/>
                    <a:pt x="f51" y="f52"/>
                  </a:cubicBezTo>
                  <a:cubicBezTo>
                    <a:pt x="f53" y="f54"/>
                    <a:pt x="f55" y="f15"/>
                    <a:pt x="f56" y="f9"/>
                  </a:cubicBezTo>
                  <a:cubicBezTo>
                    <a:pt x="f57" y="f58"/>
                    <a:pt x="f59" y="f60"/>
                    <a:pt x="f61" y="f62"/>
                  </a:cubicBezTo>
                  <a:cubicBezTo>
                    <a:pt x="f63" y="f64"/>
                    <a:pt x="f65" y="f66"/>
                    <a:pt x="f67" y="f68"/>
                  </a:cubicBezTo>
                  <a:cubicBezTo>
                    <a:pt x="f69" y="f70"/>
                    <a:pt x="f71" y="f72"/>
                    <a:pt x="f73" y="f74"/>
                  </a:cubicBezTo>
                  <a:cubicBezTo>
                    <a:pt x="f73" y="f75"/>
                    <a:pt x="f76" y="f77"/>
                    <a:pt x="f78" y="f79"/>
                  </a:cubicBezTo>
                  <a:cubicBezTo>
                    <a:pt x="f80" y="f81"/>
                    <a:pt x="f82" y="f83"/>
                    <a:pt x="f84" y="f85"/>
                  </a:cubicBezTo>
                  <a:cubicBezTo>
                    <a:pt x="f67" y="f44"/>
                    <a:pt x="f86" y="f46"/>
                    <a:pt x="f87" y="f42"/>
                  </a:cubicBezTo>
                  <a:cubicBezTo>
                    <a:pt x="f88" y="f89"/>
                    <a:pt x="f90" y="f91"/>
                    <a:pt x="f92" y="f93"/>
                  </a:cubicBezTo>
                  <a:cubicBezTo>
                    <a:pt x="f94" y="f95"/>
                    <a:pt x="f6" y="f96"/>
                    <a:pt x="f97" y="f98"/>
                  </a:cubicBezTo>
                  <a:cubicBezTo>
                    <a:pt x="f92" y="f78"/>
                    <a:pt x="f99" y="f78"/>
                    <a:pt x="f100" y="f73"/>
                  </a:cubicBezTo>
                  <a:cubicBezTo>
                    <a:pt x="f101" y="f102"/>
                    <a:pt x="f103" y="f104"/>
                    <a:pt x="f105" y="f106"/>
                  </a:cubicBezTo>
                  <a:cubicBezTo>
                    <a:pt x="f107" y="f44"/>
                    <a:pt x="f55" y="f108"/>
                    <a:pt x="f87" y="f96"/>
                  </a:cubicBezTo>
                  <a:cubicBezTo>
                    <a:pt x="f86" y="f98"/>
                    <a:pt x="f84" y="f98"/>
                    <a:pt x="f109" y="f110"/>
                  </a:cubicBezTo>
                  <a:cubicBezTo>
                    <a:pt x="f42" y="f111"/>
                    <a:pt x="f112" y="f113"/>
                    <a:pt x="f114" y="f115"/>
                  </a:cubicBezTo>
                  <a:cubicBezTo>
                    <a:pt x="f17" y="f83"/>
                    <a:pt x="f116" y="f40"/>
                    <a:pt x="f117" y="f80"/>
                  </a:cubicBezTo>
                  <a:cubicBezTo>
                    <a:pt x="f118" y="f119"/>
                    <a:pt x="f120" y="f7"/>
                    <a:pt x="f32" y="f80"/>
                  </a:cubicBezTo>
                  <a:cubicBezTo>
                    <a:pt x="f5" y="f121"/>
                    <a:pt x="f33" y="f73"/>
                    <a:pt x="f122" y="f123"/>
                  </a:cubicBezTo>
                  <a:cubicBezTo>
                    <a:pt x="f28" y="f35"/>
                    <a:pt x="f54" y="f124"/>
                    <a:pt x="f125" y="f126"/>
                  </a:cubicBezTo>
                  <a:cubicBezTo>
                    <a:pt x="f127" y="f128"/>
                    <a:pt x="f114" y="f81"/>
                    <a:pt x="f129" y="f112"/>
                  </a:cubicBezTo>
                  <a:cubicBezTo>
                    <a:pt x="f130" y="f112"/>
                    <a:pt x="f74" y="f112"/>
                    <a:pt x="f131" y="f132"/>
                  </a:cubicBezTo>
                  <a:cubicBezTo>
                    <a:pt x="f133" y="f134"/>
                    <a:pt x="f135" y="f135"/>
                    <a:pt x="f135" y="f136"/>
                  </a:cubicBezTo>
                  <a:cubicBezTo>
                    <a:pt x="f135" y="f137"/>
                    <a:pt x="f133" y="f138"/>
                    <a:pt x="f139" y="f140"/>
                  </a:cubicBezTo>
                  <a:cubicBezTo>
                    <a:pt x="f141" y="f142"/>
                    <a:pt x="f127" y="f143"/>
                    <a:pt x="f125" y="f10"/>
                  </a:cubicBezTo>
                  <a:cubicBezTo>
                    <a:pt x="f144" y="f64"/>
                    <a:pt x="f66" y="f54"/>
                    <a:pt x="f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Freeform 6">
              <a:extLst>
                <a:ext uri="{FF2B5EF4-FFF2-40B4-BE49-F238E27FC236}">
                  <a16:creationId xmlns:a16="http://schemas.microsoft.com/office/drawing/2014/main" id="{3D4FA411-68B1-4E93-324E-E4F817068035}"/>
                </a:ext>
              </a:extLst>
            </p:cNvPr>
            <p:cNvSpPr/>
            <p:nvPr/>
          </p:nvSpPr>
          <p:spPr>
            <a:xfrm>
              <a:off x="1582734" y="2158998"/>
              <a:ext cx="261939" cy="209553"/>
            </a:xfrm>
            <a:custGeom>
              <a:avLst/>
              <a:gdLst>
                <a:gd name="f0" fmla="val 10800000"/>
                <a:gd name="f1" fmla="val 5400000"/>
                <a:gd name="f2" fmla="val 180"/>
                <a:gd name="f3" fmla="val w"/>
                <a:gd name="f4" fmla="val h"/>
                <a:gd name="f5" fmla="val 0"/>
                <a:gd name="f6" fmla="val 69"/>
                <a:gd name="f7" fmla="val 55"/>
                <a:gd name="f8" fmla="val 34"/>
                <a:gd name="f9" fmla="val 28"/>
                <a:gd name="f10" fmla="val 16"/>
                <a:gd name="f11" fmla="val 41"/>
                <a:gd name="f12" fmla="val 9"/>
                <a:gd name="f13" fmla="val 49"/>
                <a:gd name="f14" fmla="val 2"/>
                <a:gd name="f15" fmla="val 52"/>
                <a:gd name="f16" fmla="val 54"/>
                <a:gd name="f17" fmla="val 57"/>
                <a:gd name="f18" fmla="val 3"/>
                <a:gd name="f19" fmla="val 68"/>
                <a:gd name="f20" fmla="val 13"/>
                <a:gd name="f21" fmla="val 60"/>
                <a:gd name="f22" fmla="val 42"/>
                <a:gd name="f23" fmla="val 58"/>
                <a:gd name="f24" fmla="val 46"/>
                <a:gd name="f25" fmla="val 50"/>
                <a:gd name="f26" fmla="val 47"/>
                <a:gd name="f27" fmla="val 45"/>
                <a:gd name="f28" fmla="val 43"/>
                <a:gd name="f29" fmla="val 48"/>
                <a:gd name="f30" fmla="val 44"/>
                <a:gd name="f31" fmla="val 38"/>
                <a:gd name="f32" fmla="val 39"/>
                <a:gd name="f33" fmla="val 37"/>
                <a:gd name="f34" fmla="val 33"/>
                <a:gd name="f35" fmla="val 29"/>
                <a:gd name="f36" fmla="val 8"/>
                <a:gd name="f37" fmla="val 36"/>
                <a:gd name="f38" fmla="val 19"/>
                <a:gd name="f39" fmla="val 18"/>
                <a:gd name="f40" fmla="val 1"/>
                <a:gd name="f41" fmla="val 11"/>
                <a:gd name="f42" fmla="val 15"/>
                <a:gd name="f43" fmla="val 27"/>
                <a:gd name="f44" fmla="val 30"/>
                <a:gd name="f45" fmla="val 21"/>
                <a:gd name="f46" fmla="val 31"/>
                <a:gd name="f47" fmla="val 24"/>
                <a:gd name="f48" fmla="val 26"/>
                <a:gd name="f49" fmla="val 14"/>
                <a:gd name="f50" fmla="val 10"/>
                <a:gd name="f51" fmla="val 53"/>
                <a:gd name="f52" fmla="val 51"/>
                <a:gd name="f53" fmla="val 40"/>
                <a:gd name="f54" fmla="val 23"/>
                <a:gd name="f55" fmla="val 59"/>
                <a:gd name="f56" fmla="val 32"/>
                <a:gd name="f57" fmla="val 22"/>
                <a:gd name="f58" fmla="val 25"/>
                <a:gd name="f59" fmla="val 7"/>
                <a:gd name="f60" fmla="+- 0 0 -90"/>
                <a:gd name="f61" fmla="*/ f3 1 69"/>
                <a:gd name="f62" fmla="*/ f4 1 55"/>
                <a:gd name="f63" fmla="val f5"/>
                <a:gd name="f64" fmla="val f6"/>
                <a:gd name="f65" fmla="val f7"/>
                <a:gd name="f66" fmla="*/ f60 f0 1"/>
                <a:gd name="f67" fmla="+- f65 0 f63"/>
                <a:gd name="f68" fmla="+- f64 0 f63"/>
                <a:gd name="f69" fmla="*/ f66 1 f2"/>
                <a:gd name="f70" fmla="*/ f68 1 69"/>
                <a:gd name="f71" fmla="*/ f67 1 55"/>
                <a:gd name="f72" fmla="*/ 34 f68 1"/>
                <a:gd name="f73" fmla="*/ 28 f67 1"/>
                <a:gd name="f74" fmla="*/ 49 f68 1"/>
                <a:gd name="f75" fmla="*/ 2 f67 1"/>
                <a:gd name="f76" fmla="*/ 57 f68 1"/>
                <a:gd name="f77" fmla="*/ 3 f67 1"/>
                <a:gd name="f78" fmla="*/ 60 f68 1"/>
                <a:gd name="f79" fmla="*/ 42 f67 1"/>
                <a:gd name="f80" fmla="*/ 52 f68 1"/>
                <a:gd name="f81" fmla="*/ 52 f67 1"/>
                <a:gd name="f82" fmla="*/ 45 f68 1"/>
                <a:gd name="f83" fmla="*/ 38 f68 1"/>
                <a:gd name="f84" fmla="*/ 39 f67 1"/>
                <a:gd name="f85" fmla="*/ 29 f68 1"/>
                <a:gd name="f86" fmla="*/ 45 f67 1"/>
                <a:gd name="f87" fmla="*/ 0 f68 1"/>
                <a:gd name="f88" fmla="*/ 19 f67 1"/>
                <a:gd name="f89" fmla="*/ 3 f68 1"/>
                <a:gd name="f90" fmla="*/ 16 f67 1"/>
                <a:gd name="f91" fmla="*/ 27 f68 1"/>
                <a:gd name="f92" fmla="*/ 26 f67 1"/>
                <a:gd name="f93" fmla="*/ 54 f68 1"/>
                <a:gd name="f94" fmla="*/ 10 f67 1"/>
                <a:gd name="f95" fmla="*/ 51 f68 1"/>
                <a:gd name="f96" fmla="*/ 9 f67 1"/>
                <a:gd name="f97" fmla="*/ 42 f68 1"/>
                <a:gd name="f98" fmla="*/ 29 f67 1"/>
                <a:gd name="f99" fmla="*/ 48 f68 1"/>
                <a:gd name="f100" fmla="*/ 44 f67 1"/>
                <a:gd name="f101" fmla="*/ 22 f68 1"/>
                <a:gd name="f102" fmla="*/ 24 f68 1"/>
                <a:gd name="f103" fmla="*/ 28 f68 1"/>
                <a:gd name="f104" fmla="*/ 33 f67 1"/>
                <a:gd name="f105" fmla="*/ 10 f68 1"/>
                <a:gd name="f106" fmla="*/ 22 f67 1"/>
                <a:gd name="f107" fmla="*/ 8 f68 1"/>
                <a:gd name="f108" fmla="*/ 23 f67 1"/>
                <a:gd name="f109" fmla="+- f69 0 f1"/>
                <a:gd name="f110" fmla="*/ f72 1 69"/>
                <a:gd name="f111" fmla="*/ f73 1 55"/>
                <a:gd name="f112" fmla="*/ f74 1 69"/>
                <a:gd name="f113" fmla="*/ f75 1 55"/>
                <a:gd name="f114" fmla="*/ f76 1 69"/>
                <a:gd name="f115" fmla="*/ f77 1 55"/>
                <a:gd name="f116" fmla="*/ f78 1 69"/>
                <a:gd name="f117" fmla="*/ f79 1 55"/>
                <a:gd name="f118" fmla="*/ f80 1 69"/>
                <a:gd name="f119" fmla="*/ f81 1 55"/>
                <a:gd name="f120" fmla="*/ f82 1 69"/>
                <a:gd name="f121" fmla="*/ f83 1 69"/>
                <a:gd name="f122" fmla="*/ f84 1 55"/>
                <a:gd name="f123" fmla="*/ f85 1 69"/>
                <a:gd name="f124" fmla="*/ f86 1 55"/>
                <a:gd name="f125" fmla="*/ f87 1 69"/>
                <a:gd name="f126" fmla="*/ f88 1 55"/>
                <a:gd name="f127" fmla="*/ f89 1 69"/>
                <a:gd name="f128" fmla="*/ f90 1 55"/>
                <a:gd name="f129" fmla="*/ f91 1 69"/>
                <a:gd name="f130" fmla="*/ f92 1 55"/>
                <a:gd name="f131" fmla="*/ f93 1 69"/>
                <a:gd name="f132" fmla="*/ f94 1 55"/>
                <a:gd name="f133" fmla="*/ f95 1 69"/>
                <a:gd name="f134" fmla="*/ f96 1 55"/>
                <a:gd name="f135" fmla="*/ f97 1 69"/>
                <a:gd name="f136" fmla="*/ f98 1 55"/>
                <a:gd name="f137" fmla="*/ f99 1 69"/>
                <a:gd name="f138" fmla="*/ f100 1 55"/>
                <a:gd name="f139" fmla="*/ f101 1 69"/>
                <a:gd name="f140" fmla="*/ f102 1 69"/>
                <a:gd name="f141" fmla="*/ f103 1 69"/>
                <a:gd name="f142" fmla="*/ f104 1 55"/>
                <a:gd name="f143" fmla="*/ f105 1 69"/>
                <a:gd name="f144" fmla="*/ f106 1 55"/>
                <a:gd name="f145" fmla="*/ f107 1 69"/>
                <a:gd name="f146" fmla="*/ f108 1 55"/>
                <a:gd name="f147" fmla="*/ 0 1 f70"/>
                <a:gd name="f148" fmla="*/ f64 1 f70"/>
                <a:gd name="f149" fmla="*/ 0 1 f71"/>
                <a:gd name="f150" fmla="*/ f65 1 f71"/>
                <a:gd name="f151" fmla="*/ f110 1 f70"/>
                <a:gd name="f152" fmla="*/ f111 1 f71"/>
                <a:gd name="f153" fmla="*/ f112 1 f70"/>
                <a:gd name="f154" fmla="*/ f113 1 f71"/>
                <a:gd name="f155" fmla="*/ f114 1 f70"/>
                <a:gd name="f156" fmla="*/ f115 1 f71"/>
                <a:gd name="f157" fmla="*/ f116 1 f70"/>
                <a:gd name="f158" fmla="*/ f117 1 f71"/>
                <a:gd name="f159" fmla="*/ f118 1 f70"/>
                <a:gd name="f160" fmla="*/ f119 1 f71"/>
                <a:gd name="f161" fmla="*/ f120 1 f70"/>
                <a:gd name="f162" fmla="*/ f121 1 f70"/>
                <a:gd name="f163" fmla="*/ f122 1 f71"/>
                <a:gd name="f164" fmla="*/ f123 1 f70"/>
                <a:gd name="f165" fmla="*/ f124 1 f71"/>
                <a:gd name="f166" fmla="*/ f125 1 f70"/>
                <a:gd name="f167" fmla="*/ f126 1 f71"/>
                <a:gd name="f168" fmla="*/ f127 1 f70"/>
                <a:gd name="f169" fmla="*/ f128 1 f71"/>
                <a:gd name="f170" fmla="*/ f129 1 f70"/>
                <a:gd name="f171" fmla="*/ f130 1 f71"/>
                <a:gd name="f172" fmla="*/ f131 1 f70"/>
                <a:gd name="f173" fmla="*/ f132 1 f71"/>
                <a:gd name="f174" fmla="*/ f133 1 f70"/>
                <a:gd name="f175" fmla="*/ f134 1 f71"/>
                <a:gd name="f176" fmla="*/ f135 1 f70"/>
                <a:gd name="f177" fmla="*/ f136 1 f71"/>
                <a:gd name="f178" fmla="*/ f137 1 f70"/>
                <a:gd name="f179" fmla="*/ f138 1 f71"/>
                <a:gd name="f180" fmla="*/ f139 1 f70"/>
                <a:gd name="f181" fmla="*/ f140 1 f70"/>
                <a:gd name="f182" fmla="*/ f141 1 f70"/>
                <a:gd name="f183" fmla="*/ f142 1 f71"/>
                <a:gd name="f184" fmla="*/ f143 1 f70"/>
                <a:gd name="f185" fmla="*/ f144 1 f71"/>
                <a:gd name="f186" fmla="*/ f145 1 f70"/>
                <a:gd name="f187" fmla="*/ f146 1 f71"/>
                <a:gd name="f188" fmla="*/ f147 f61 1"/>
                <a:gd name="f189" fmla="*/ f148 f61 1"/>
                <a:gd name="f190" fmla="*/ f150 f62 1"/>
                <a:gd name="f191" fmla="*/ f149 f62 1"/>
                <a:gd name="f192" fmla="*/ f151 f61 1"/>
                <a:gd name="f193" fmla="*/ f152 f62 1"/>
                <a:gd name="f194" fmla="*/ f153 f61 1"/>
                <a:gd name="f195" fmla="*/ f154 f62 1"/>
                <a:gd name="f196" fmla="*/ f155 f61 1"/>
                <a:gd name="f197" fmla="*/ f156 f62 1"/>
                <a:gd name="f198" fmla="*/ f157 f61 1"/>
                <a:gd name="f199" fmla="*/ f158 f62 1"/>
                <a:gd name="f200" fmla="*/ f159 f61 1"/>
                <a:gd name="f201" fmla="*/ f160 f62 1"/>
                <a:gd name="f202" fmla="*/ f161 f61 1"/>
                <a:gd name="f203" fmla="*/ f162 f61 1"/>
                <a:gd name="f204" fmla="*/ f163 f62 1"/>
                <a:gd name="f205" fmla="*/ f164 f61 1"/>
                <a:gd name="f206" fmla="*/ f165 f62 1"/>
                <a:gd name="f207" fmla="*/ f166 f61 1"/>
                <a:gd name="f208" fmla="*/ f167 f62 1"/>
                <a:gd name="f209" fmla="*/ f168 f61 1"/>
                <a:gd name="f210" fmla="*/ f169 f62 1"/>
                <a:gd name="f211" fmla="*/ f170 f61 1"/>
                <a:gd name="f212" fmla="*/ f171 f62 1"/>
                <a:gd name="f213" fmla="*/ f172 f61 1"/>
                <a:gd name="f214" fmla="*/ f173 f62 1"/>
                <a:gd name="f215" fmla="*/ f174 f61 1"/>
                <a:gd name="f216" fmla="*/ f175 f62 1"/>
                <a:gd name="f217" fmla="*/ f176 f61 1"/>
                <a:gd name="f218" fmla="*/ f177 f62 1"/>
                <a:gd name="f219" fmla="*/ f178 f61 1"/>
                <a:gd name="f220" fmla="*/ f179 f62 1"/>
                <a:gd name="f221" fmla="*/ f180 f61 1"/>
                <a:gd name="f222" fmla="*/ f181 f61 1"/>
                <a:gd name="f223" fmla="*/ f182 f61 1"/>
                <a:gd name="f224" fmla="*/ f183 f62 1"/>
                <a:gd name="f225" fmla="*/ f184 f61 1"/>
                <a:gd name="f226" fmla="*/ f185 f62 1"/>
                <a:gd name="f227" fmla="*/ f186 f61 1"/>
                <a:gd name="f228" fmla="*/ f187 f62 1"/>
              </a:gdLst>
              <a:ahLst/>
              <a:cxnLst>
                <a:cxn ang="3cd4">
                  <a:pos x="hc" y="t"/>
                </a:cxn>
                <a:cxn ang="0">
                  <a:pos x="r" y="vc"/>
                </a:cxn>
                <a:cxn ang="cd4">
                  <a:pos x="hc" y="b"/>
                </a:cxn>
                <a:cxn ang="cd2">
                  <a:pos x="l" y="vc"/>
                </a:cxn>
                <a:cxn ang="f109">
                  <a:pos x="f192" y="f193"/>
                </a:cxn>
                <a:cxn ang="f109">
                  <a:pos x="f194" y="f195"/>
                </a:cxn>
                <a:cxn ang="f109">
                  <a:pos x="f196" y="f197"/>
                </a:cxn>
                <a:cxn ang="f109">
                  <a:pos x="f198" y="f199"/>
                </a:cxn>
                <a:cxn ang="f109">
                  <a:pos x="f200" y="f201"/>
                </a:cxn>
                <a:cxn ang="f109">
                  <a:pos x="f202" y="f201"/>
                </a:cxn>
                <a:cxn ang="f109">
                  <a:pos x="f203" y="f204"/>
                </a:cxn>
                <a:cxn ang="f109">
                  <a:pos x="f205" y="f206"/>
                </a:cxn>
                <a:cxn ang="f109">
                  <a:pos x="f207" y="f208"/>
                </a:cxn>
                <a:cxn ang="f109">
                  <a:pos x="f209" y="f210"/>
                </a:cxn>
                <a:cxn ang="f109">
                  <a:pos x="f211" y="f208"/>
                </a:cxn>
                <a:cxn ang="f109">
                  <a:pos x="f192" y="f193"/>
                </a:cxn>
                <a:cxn ang="f109">
                  <a:pos x="f198" y="f212"/>
                </a:cxn>
                <a:cxn ang="f109">
                  <a:pos x="f213" y="f214"/>
                </a:cxn>
                <a:cxn ang="f109">
                  <a:pos x="f215" y="f216"/>
                </a:cxn>
                <a:cxn ang="f109">
                  <a:pos x="f217" y="f218"/>
                </a:cxn>
                <a:cxn ang="f109">
                  <a:pos x="f219" y="f220"/>
                </a:cxn>
                <a:cxn ang="f109">
                  <a:pos x="f215" y="f220"/>
                </a:cxn>
                <a:cxn ang="f109">
                  <a:pos x="f198" y="f212"/>
                </a:cxn>
                <a:cxn ang="f109">
                  <a:pos x="f221" y="f204"/>
                </a:cxn>
                <a:cxn ang="f109">
                  <a:pos x="f222" y="f204"/>
                </a:cxn>
                <a:cxn ang="f109">
                  <a:pos x="f223" y="f224"/>
                </a:cxn>
                <a:cxn ang="f109">
                  <a:pos x="f225" y="f226"/>
                </a:cxn>
                <a:cxn ang="f109">
                  <a:pos x="f227" y="f228"/>
                </a:cxn>
                <a:cxn ang="f109">
                  <a:pos x="f221" y="f204"/>
                </a:cxn>
              </a:cxnLst>
              <a:rect l="f188" t="f191" r="f189" b="f190"/>
              <a:pathLst>
                <a:path w="69" h="55">
                  <a:moveTo>
                    <a:pt x="f8" y="f9"/>
                  </a:moveTo>
                  <a:cubicBezTo>
                    <a:pt x="f8" y="f10"/>
                    <a:pt x="f11" y="f12"/>
                    <a:pt x="f13" y="f14"/>
                  </a:cubicBezTo>
                  <a:cubicBezTo>
                    <a:pt x="f15" y="f5"/>
                    <a:pt x="f16" y="f5"/>
                    <a:pt x="f17" y="f18"/>
                  </a:cubicBezTo>
                  <a:cubicBezTo>
                    <a:pt x="f19" y="f20"/>
                    <a:pt x="f6" y="f9"/>
                    <a:pt x="f21" y="f22"/>
                  </a:cubicBezTo>
                  <a:cubicBezTo>
                    <a:pt x="f23" y="f24"/>
                    <a:pt x="f7" y="f13"/>
                    <a:pt x="f15" y="f15"/>
                  </a:cubicBezTo>
                  <a:cubicBezTo>
                    <a:pt x="f25" y="f7"/>
                    <a:pt x="f26" y="f7"/>
                    <a:pt x="f27" y="f15"/>
                  </a:cubicBezTo>
                  <a:cubicBezTo>
                    <a:pt x="f28" y="f29"/>
                    <a:pt x="f11" y="f30"/>
                    <a:pt x="f31" y="f32"/>
                  </a:cubicBezTo>
                  <a:cubicBezTo>
                    <a:pt x="f33" y="f30"/>
                    <a:pt x="f34" y="f30"/>
                    <a:pt x="f35" y="f27"/>
                  </a:cubicBezTo>
                  <a:cubicBezTo>
                    <a:pt x="f36" y="f25"/>
                    <a:pt x="f14" y="f37"/>
                    <a:pt x="f5" y="f38"/>
                  </a:cubicBezTo>
                  <a:cubicBezTo>
                    <a:pt x="f5" y="f39"/>
                    <a:pt x="f40" y="f10"/>
                    <a:pt x="f18" y="f10"/>
                  </a:cubicBezTo>
                  <a:cubicBezTo>
                    <a:pt x="f41" y="f42"/>
                    <a:pt x="f38" y="f42"/>
                    <a:pt x="f43" y="f38"/>
                  </a:cubicBezTo>
                  <a:cubicBezTo>
                    <a:pt x="f44" y="f45"/>
                    <a:pt x="f46" y="f47"/>
                    <a:pt x="f8" y="f9"/>
                  </a:cubicBezTo>
                  <a:close/>
                  <a:moveTo>
                    <a:pt x="f21" y="f48"/>
                  </a:moveTo>
                  <a:cubicBezTo>
                    <a:pt x="f21" y="f38"/>
                    <a:pt x="f23" y="f49"/>
                    <a:pt x="f16" y="f50"/>
                  </a:cubicBezTo>
                  <a:cubicBezTo>
                    <a:pt x="f16" y="f12"/>
                    <a:pt x="f51" y="f36"/>
                    <a:pt x="f52" y="f12"/>
                  </a:cubicBezTo>
                  <a:cubicBezTo>
                    <a:pt x="f24" y="f41"/>
                    <a:pt x="f53" y="f54"/>
                    <a:pt x="f22" y="f35"/>
                  </a:cubicBezTo>
                  <a:cubicBezTo>
                    <a:pt x="f28" y="f8"/>
                    <a:pt x="f27" y="f32"/>
                    <a:pt x="f29" y="f30"/>
                  </a:cubicBezTo>
                  <a:cubicBezTo>
                    <a:pt x="f13" y="f27"/>
                    <a:pt x="f25" y="f27"/>
                    <a:pt x="f52" y="f30"/>
                  </a:cubicBezTo>
                  <a:cubicBezTo>
                    <a:pt x="f7" y="f31"/>
                    <a:pt x="f55" y="f56"/>
                    <a:pt x="f21" y="f48"/>
                  </a:cubicBezTo>
                  <a:close/>
                  <a:moveTo>
                    <a:pt x="f57" y="f32"/>
                  </a:moveTo>
                  <a:cubicBezTo>
                    <a:pt x="f54" y="f32"/>
                    <a:pt x="f54" y="f32"/>
                    <a:pt x="f47" y="f32"/>
                  </a:cubicBezTo>
                  <a:cubicBezTo>
                    <a:pt x="f44" y="f31"/>
                    <a:pt x="f44" y="f33"/>
                    <a:pt x="f9" y="f34"/>
                  </a:cubicBezTo>
                  <a:cubicBezTo>
                    <a:pt x="f58" y="f47"/>
                    <a:pt x="f39" y="f45"/>
                    <a:pt x="f50" y="f57"/>
                  </a:cubicBezTo>
                  <a:cubicBezTo>
                    <a:pt x="f12" y="f57"/>
                    <a:pt x="f36" y="f57"/>
                    <a:pt x="f36" y="f54"/>
                  </a:cubicBezTo>
                  <a:cubicBezTo>
                    <a:pt x="f59" y="f44"/>
                    <a:pt x="f42" y="f32"/>
                    <a:pt x="f57" y="f32"/>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Freeform 7">
              <a:extLst>
                <a:ext uri="{FF2B5EF4-FFF2-40B4-BE49-F238E27FC236}">
                  <a16:creationId xmlns:a16="http://schemas.microsoft.com/office/drawing/2014/main" id="{29A5A3B2-418D-7751-6E76-6E5AEF0241B1}"/>
                </a:ext>
              </a:extLst>
            </p:cNvPr>
            <p:cNvSpPr/>
            <p:nvPr/>
          </p:nvSpPr>
          <p:spPr>
            <a:xfrm>
              <a:off x="2365379" y="2162171"/>
              <a:ext cx="179386" cy="293686"/>
            </a:xfrm>
            <a:custGeom>
              <a:avLst/>
              <a:gdLst>
                <a:gd name="f0" fmla="val 10800000"/>
                <a:gd name="f1" fmla="val 5400000"/>
                <a:gd name="f2" fmla="val 180"/>
                <a:gd name="f3" fmla="val w"/>
                <a:gd name="f4" fmla="val h"/>
                <a:gd name="f5" fmla="val 0"/>
                <a:gd name="f6" fmla="val 47"/>
                <a:gd name="f7" fmla="val 77"/>
                <a:gd name="f8" fmla="val 18"/>
                <a:gd name="f9" fmla="val 43"/>
                <a:gd name="f10" fmla="val 32"/>
                <a:gd name="f11" fmla="val 50"/>
                <a:gd name="f12" fmla="val 36"/>
                <a:gd name="f13" fmla="val 60"/>
                <a:gd name="f14" fmla="val 30"/>
                <a:gd name="f15" fmla="val 73"/>
                <a:gd name="f16" fmla="val 29"/>
                <a:gd name="f17" fmla="val 75"/>
                <a:gd name="f18" fmla="val 28"/>
                <a:gd name="f19" fmla="val 26"/>
                <a:gd name="f20" fmla="val 76"/>
                <a:gd name="f21" fmla="val 20"/>
                <a:gd name="f22" fmla="val 15"/>
                <a:gd name="f23" fmla="val 11"/>
                <a:gd name="f24" fmla="val 72"/>
                <a:gd name="f25" fmla="val 2"/>
                <a:gd name="f26" fmla="val 67"/>
                <a:gd name="f27" fmla="val 52"/>
                <a:gd name="f28" fmla="val 6"/>
                <a:gd name="f29" fmla="val 44"/>
                <a:gd name="f30" fmla="val 7"/>
                <a:gd name="f31" fmla="val 8"/>
                <a:gd name="f32" fmla="val 9"/>
                <a:gd name="f33" fmla="val 12"/>
                <a:gd name="f34" fmla="val 14"/>
                <a:gd name="f35" fmla="val 17"/>
                <a:gd name="f36" fmla="val 16"/>
                <a:gd name="f37" fmla="val 41"/>
                <a:gd name="f38" fmla="val 42"/>
                <a:gd name="f39" fmla="val 13"/>
                <a:gd name="f40" fmla="val 5"/>
                <a:gd name="f41" fmla="val 39"/>
                <a:gd name="f42" fmla="val 38"/>
                <a:gd name="f43" fmla="val 24"/>
                <a:gd name="f44" fmla="val 45"/>
                <a:gd name="f45" fmla="val 46"/>
                <a:gd name="f46" fmla="val 25"/>
                <a:gd name="f47" fmla="val 37"/>
                <a:gd name="f48" fmla="val 35"/>
                <a:gd name="f49" fmla="val 22"/>
                <a:gd name="f50" fmla="val 21"/>
                <a:gd name="f51" fmla="val 40"/>
                <a:gd name="f52" fmla="val 10"/>
                <a:gd name="f53" fmla="val 19"/>
                <a:gd name="f54" fmla="val 34"/>
                <a:gd name="f55" fmla="val 33"/>
                <a:gd name="f56" fmla="val 62"/>
                <a:gd name="f57" fmla="val 55"/>
                <a:gd name="f58" fmla="val 49"/>
                <a:gd name="f59" fmla="val 51"/>
                <a:gd name="f60" fmla="val 59"/>
                <a:gd name="f61" fmla="val 65"/>
                <a:gd name="f62" fmla="val 68"/>
                <a:gd name="f63" fmla="val 71"/>
                <a:gd name="f64" fmla="val 69"/>
                <a:gd name="f65" fmla="+- 0 0 -90"/>
                <a:gd name="f66" fmla="*/ f3 1 47"/>
                <a:gd name="f67" fmla="*/ f4 1 77"/>
                <a:gd name="f68" fmla="val f5"/>
                <a:gd name="f69" fmla="val f6"/>
                <a:gd name="f70" fmla="val f7"/>
                <a:gd name="f71" fmla="*/ f65 f0 1"/>
                <a:gd name="f72" fmla="+- f70 0 f68"/>
                <a:gd name="f73" fmla="+- f69 0 f68"/>
                <a:gd name="f74" fmla="*/ f71 1 f2"/>
                <a:gd name="f75" fmla="*/ f73 1 47"/>
                <a:gd name="f76" fmla="*/ f72 1 77"/>
                <a:gd name="f77" fmla="*/ 18 f73 1"/>
                <a:gd name="f78" fmla="*/ 43 f72 1"/>
                <a:gd name="f79" fmla="*/ 30 f73 1"/>
                <a:gd name="f80" fmla="*/ 73 f72 1"/>
                <a:gd name="f81" fmla="*/ 26 f73 1"/>
                <a:gd name="f82" fmla="*/ 76 f72 1"/>
                <a:gd name="f83" fmla="*/ 11 f73 1"/>
                <a:gd name="f84" fmla="*/ 72 f72 1"/>
                <a:gd name="f85" fmla="*/ 6 f73 1"/>
                <a:gd name="f86" fmla="*/ 44 f72 1"/>
                <a:gd name="f87" fmla="*/ 9 f73 1"/>
                <a:gd name="f88" fmla="*/ 17 f73 1"/>
                <a:gd name="f89" fmla="*/ 13 f73 1"/>
                <a:gd name="f90" fmla="*/ 42 f72 1"/>
                <a:gd name="f91" fmla="*/ 30 f72 1"/>
                <a:gd name="f92" fmla="*/ 42 f73 1"/>
                <a:gd name="f93" fmla="*/ 6 f72 1"/>
                <a:gd name="f94" fmla="*/ 47 f73 1"/>
                <a:gd name="f95" fmla="*/ 12 f72 1"/>
                <a:gd name="f96" fmla="*/ 46 f73 1"/>
                <a:gd name="f97" fmla="*/ 25 f72 1"/>
                <a:gd name="f98" fmla="*/ 22 f73 1"/>
                <a:gd name="f99" fmla="*/ 40 f73 1"/>
                <a:gd name="f100" fmla="*/ 17 f72 1"/>
                <a:gd name="f101" fmla="*/ 35 f73 1"/>
                <a:gd name="f102" fmla="*/ 12 f73 1"/>
                <a:gd name="f103" fmla="*/ 32 f72 1"/>
                <a:gd name="f104" fmla="*/ 15 f73 1"/>
                <a:gd name="f105" fmla="*/ 35 f72 1"/>
                <a:gd name="f106" fmla="*/ 62 f72 1"/>
                <a:gd name="f107" fmla="*/ 49 f72 1"/>
                <a:gd name="f108" fmla="*/ 10 f73 1"/>
                <a:gd name="f109" fmla="*/ 51 f72 1"/>
                <a:gd name="f110" fmla="*/ 68 f72 1"/>
                <a:gd name="f111" fmla="+- f74 0 f1"/>
                <a:gd name="f112" fmla="*/ f77 1 47"/>
                <a:gd name="f113" fmla="*/ f78 1 77"/>
                <a:gd name="f114" fmla="*/ f79 1 47"/>
                <a:gd name="f115" fmla="*/ f80 1 77"/>
                <a:gd name="f116" fmla="*/ f81 1 47"/>
                <a:gd name="f117" fmla="*/ f82 1 77"/>
                <a:gd name="f118" fmla="*/ f83 1 47"/>
                <a:gd name="f119" fmla="*/ f84 1 77"/>
                <a:gd name="f120" fmla="*/ f85 1 47"/>
                <a:gd name="f121" fmla="*/ f86 1 77"/>
                <a:gd name="f122" fmla="*/ f87 1 47"/>
                <a:gd name="f123" fmla="*/ f88 1 47"/>
                <a:gd name="f124" fmla="*/ f89 1 47"/>
                <a:gd name="f125" fmla="*/ f90 1 77"/>
                <a:gd name="f126" fmla="*/ f91 1 77"/>
                <a:gd name="f127" fmla="*/ f92 1 47"/>
                <a:gd name="f128" fmla="*/ f93 1 77"/>
                <a:gd name="f129" fmla="*/ f94 1 47"/>
                <a:gd name="f130" fmla="*/ f95 1 77"/>
                <a:gd name="f131" fmla="*/ f96 1 47"/>
                <a:gd name="f132" fmla="*/ f97 1 77"/>
                <a:gd name="f133" fmla="*/ f98 1 47"/>
                <a:gd name="f134" fmla="*/ f99 1 47"/>
                <a:gd name="f135" fmla="*/ f100 1 77"/>
                <a:gd name="f136" fmla="*/ f101 1 47"/>
                <a:gd name="f137" fmla="*/ f102 1 47"/>
                <a:gd name="f138" fmla="*/ f103 1 77"/>
                <a:gd name="f139" fmla="*/ f104 1 47"/>
                <a:gd name="f140" fmla="*/ f105 1 77"/>
                <a:gd name="f141" fmla="*/ f106 1 77"/>
                <a:gd name="f142" fmla="*/ f107 1 77"/>
                <a:gd name="f143" fmla="*/ f108 1 47"/>
                <a:gd name="f144" fmla="*/ f109 1 77"/>
                <a:gd name="f145" fmla="*/ f110 1 77"/>
                <a:gd name="f146" fmla="*/ 0 1 f75"/>
                <a:gd name="f147" fmla="*/ f69 1 f75"/>
                <a:gd name="f148" fmla="*/ 0 1 f76"/>
                <a:gd name="f149" fmla="*/ f70 1 f76"/>
                <a:gd name="f150" fmla="*/ f112 1 f75"/>
                <a:gd name="f151" fmla="*/ f113 1 f76"/>
                <a:gd name="f152" fmla="*/ f114 1 f75"/>
                <a:gd name="f153" fmla="*/ f115 1 f76"/>
                <a:gd name="f154" fmla="*/ f116 1 f75"/>
                <a:gd name="f155" fmla="*/ f117 1 f76"/>
                <a:gd name="f156" fmla="*/ f118 1 f75"/>
                <a:gd name="f157" fmla="*/ f119 1 f76"/>
                <a:gd name="f158" fmla="*/ f120 1 f75"/>
                <a:gd name="f159" fmla="*/ f121 1 f76"/>
                <a:gd name="f160" fmla="*/ f122 1 f75"/>
                <a:gd name="f161" fmla="*/ f123 1 f75"/>
                <a:gd name="f162" fmla="*/ f124 1 f75"/>
                <a:gd name="f163" fmla="*/ f125 1 f76"/>
                <a:gd name="f164" fmla="*/ f126 1 f76"/>
                <a:gd name="f165" fmla="*/ f127 1 f75"/>
                <a:gd name="f166" fmla="*/ f128 1 f76"/>
                <a:gd name="f167" fmla="*/ f129 1 f75"/>
                <a:gd name="f168" fmla="*/ f130 1 f76"/>
                <a:gd name="f169" fmla="*/ f131 1 f75"/>
                <a:gd name="f170" fmla="*/ f132 1 f76"/>
                <a:gd name="f171" fmla="*/ f133 1 f75"/>
                <a:gd name="f172" fmla="*/ f134 1 f75"/>
                <a:gd name="f173" fmla="*/ f135 1 f76"/>
                <a:gd name="f174" fmla="*/ f136 1 f75"/>
                <a:gd name="f175" fmla="*/ f137 1 f75"/>
                <a:gd name="f176" fmla="*/ f138 1 f76"/>
                <a:gd name="f177" fmla="*/ f139 1 f75"/>
                <a:gd name="f178" fmla="*/ f140 1 f76"/>
                <a:gd name="f179" fmla="*/ f141 1 f76"/>
                <a:gd name="f180" fmla="*/ f142 1 f76"/>
                <a:gd name="f181" fmla="*/ f143 1 f75"/>
                <a:gd name="f182" fmla="*/ f144 1 f76"/>
                <a:gd name="f183" fmla="*/ f145 1 f76"/>
                <a:gd name="f184" fmla="*/ f146 f66 1"/>
                <a:gd name="f185" fmla="*/ f147 f66 1"/>
                <a:gd name="f186" fmla="*/ f149 f67 1"/>
                <a:gd name="f187" fmla="*/ f148 f67 1"/>
                <a:gd name="f188" fmla="*/ f150 f66 1"/>
                <a:gd name="f189" fmla="*/ f151 f67 1"/>
                <a:gd name="f190" fmla="*/ f152 f66 1"/>
                <a:gd name="f191" fmla="*/ f153 f67 1"/>
                <a:gd name="f192" fmla="*/ f154 f66 1"/>
                <a:gd name="f193" fmla="*/ f155 f67 1"/>
                <a:gd name="f194" fmla="*/ f156 f66 1"/>
                <a:gd name="f195" fmla="*/ f157 f67 1"/>
                <a:gd name="f196" fmla="*/ f158 f66 1"/>
                <a:gd name="f197" fmla="*/ f159 f67 1"/>
                <a:gd name="f198" fmla="*/ f160 f66 1"/>
                <a:gd name="f199" fmla="*/ f161 f66 1"/>
                <a:gd name="f200" fmla="*/ f162 f66 1"/>
                <a:gd name="f201" fmla="*/ f163 f67 1"/>
                <a:gd name="f202" fmla="*/ f164 f67 1"/>
                <a:gd name="f203" fmla="*/ f165 f66 1"/>
                <a:gd name="f204" fmla="*/ f166 f67 1"/>
                <a:gd name="f205" fmla="*/ f167 f66 1"/>
                <a:gd name="f206" fmla="*/ f168 f67 1"/>
                <a:gd name="f207" fmla="*/ f169 f66 1"/>
                <a:gd name="f208" fmla="*/ f170 f67 1"/>
                <a:gd name="f209" fmla="*/ f171 f66 1"/>
                <a:gd name="f210" fmla="*/ f172 f66 1"/>
                <a:gd name="f211" fmla="*/ f173 f67 1"/>
                <a:gd name="f212" fmla="*/ f174 f66 1"/>
                <a:gd name="f213" fmla="*/ f175 f66 1"/>
                <a:gd name="f214" fmla="*/ f176 f67 1"/>
                <a:gd name="f215" fmla="*/ f177 f66 1"/>
                <a:gd name="f216" fmla="*/ f178 f67 1"/>
                <a:gd name="f217" fmla="*/ f179 f67 1"/>
                <a:gd name="f218" fmla="*/ f180 f67 1"/>
                <a:gd name="f219" fmla="*/ f181 f66 1"/>
                <a:gd name="f220" fmla="*/ f182 f67 1"/>
                <a:gd name="f221" fmla="*/ f183 f67 1"/>
              </a:gdLst>
              <a:ahLst/>
              <a:cxnLst>
                <a:cxn ang="3cd4">
                  <a:pos x="hc" y="t"/>
                </a:cxn>
                <a:cxn ang="0">
                  <a:pos x="r" y="vc"/>
                </a:cxn>
                <a:cxn ang="cd4">
                  <a:pos x="hc" y="b"/>
                </a:cxn>
                <a:cxn ang="cd2">
                  <a:pos x="l" y="vc"/>
                </a:cxn>
                <a:cxn ang="f111">
                  <a:pos x="f188" y="f189"/>
                </a:cxn>
                <a:cxn ang="f111">
                  <a:pos x="f190" y="f191"/>
                </a:cxn>
                <a:cxn ang="f111">
                  <a:pos x="f192" y="f193"/>
                </a:cxn>
                <a:cxn ang="f111">
                  <a:pos x="f194" y="f195"/>
                </a:cxn>
                <a:cxn ang="f111">
                  <a:pos x="f196" y="f197"/>
                </a:cxn>
                <a:cxn ang="f111">
                  <a:pos x="f198" y="f189"/>
                </a:cxn>
                <a:cxn ang="f111">
                  <a:pos x="f199" y="f189"/>
                </a:cxn>
                <a:cxn ang="f111">
                  <a:pos x="f200" y="f201"/>
                </a:cxn>
                <a:cxn ang="f111">
                  <a:pos x="f196" y="f202"/>
                </a:cxn>
                <a:cxn ang="f111">
                  <a:pos x="f203" y="f204"/>
                </a:cxn>
                <a:cxn ang="f111">
                  <a:pos x="f205" y="f206"/>
                </a:cxn>
                <a:cxn ang="f111">
                  <a:pos x="f207" y="f208"/>
                </a:cxn>
                <a:cxn ang="f111">
                  <a:pos x="f209" y="f189"/>
                </a:cxn>
                <a:cxn ang="f111">
                  <a:pos x="f188" y="f189"/>
                </a:cxn>
                <a:cxn ang="f111">
                  <a:pos x="f210" y="f211"/>
                </a:cxn>
                <a:cxn ang="f111">
                  <a:pos x="f212" y="f206"/>
                </a:cxn>
                <a:cxn ang="f111">
                  <a:pos x="f213" y="f214"/>
                </a:cxn>
                <a:cxn ang="f111">
                  <a:pos x="f215" y="f216"/>
                </a:cxn>
                <a:cxn ang="f111">
                  <a:pos x="f210" y="f211"/>
                </a:cxn>
                <a:cxn ang="f111">
                  <a:pos x="f192" y="f217"/>
                </a:cxn>
                <a:cxn ang="f111">
                  <a:pos x="f200" y="f218"/>
                </a:cxn>
                <a:cxn ang="f111">
                  <a:pos x="f219" y="f220"/>
                </a:cxn>
                <a:cxn ang="f111">
                  <a:pos x="f188" y="f221"/>
                </a:cxn>
                <a:cxn ang="f111">
                  <a:pos x="f192" y="f217"/>
                </a:cxn>
              </a:cxnLst>
              <a:rect l="f184" t="f187" r="f185" b="f186"/>
              <a:pathLst>
                <a:path w="47" h="77">
                  <a:moveTo>
                    <a:pt x="f8" y="f9"/>
                  </a:moveTo>
                  <a:cubicBezTo>
                    <a:pt x="f10" y="f11"/>
                    <a:pt x="f12" y="f13"/>
                    <a:pt x="f14" y="f15"/>
                  </a:cubicBezTo>
                  <a:cubicBezTo>
                    <a:pt x="f16" y="f17"/>
                    <a:pt x="f18" y="f7"/>
                    <a:pt x="f19" y="f20"/>
                  </a:cubicBezTo>
                  <a:cubicBezTo>
                    <a:pt x="f21" y="f20"/>
                    <a:pt x="f22" y="f17"/>
                    <a:pt x="f23" y="f24"/>
                  </a:cubicBezTo>
                  <a:cubicBezTo>
                    <a:pt x="f25" y="f26"/>
                    <a:pt x="f5" y="f27"/>
                    <a:pt x="f28" y="f29"/>
                  </a:cubicBezTo>
                  <a:cubicBezTo>
                    <a:pt x="f30" y="f9"/>
                    <a:pt x="f31" y="f9"/>
                    <a:pt x="f32" y="f9"/>
                  </a:cubicBezTo>
                  <a:cubicBezTo>
                    <a:pt x="f33" y="f9"/>
                    <a:pt x="f34" y="f9"/>
                    <a:pt x="f35" y="f9"/>
                  </a:cubicBezTo>
                  <a:cubicBezTo>
                    <a:pt x="f36" y="f37"/>
                    <a:pt x="f22" y="f38"/>
                    <a:pt x="f39" y="f38"/>
                  </a:cubicBezTo>
                  <a:cubicBezTo>
                    <a:pt x="f40" y="f41"/>
                    <a:pt x="f40" y="f42"/>
                    <a:pt x="f28" y="f14"/>
                  </a:cubicBezTo>
                  <a:cubicBezTo>
                    <a:pt x="f31" y="f23"/>
                    <a:pt x="f43" y="f5"/>
                    <a:pt x="f38" y="f28"/>
                  </a:cubicBezTo>
                  <a:cubicBezTo>
                    <a:pt x="f44" y="f30"/>
                    <a:pt x="f45" y="f31"/>
                    <a:pt x="f6" y="f33"/>
                  </a:cubicBezTo>
                  <a:cubicBezTo>
                    <a:pt x="f6" y="f36"/>
                    <a:pt x="f6" y="f21"/>
                    <a:pt x="f45" y="f46"/>
                  </a:cubicBezTo>
                  <a:cubicBezTo>
                    <a:pt x="f9" y="f47"/>
                    <a:pt x="f48" y="f9"/>
                    <a:pt x="f49" y="f9"/>
                  </a:cubicBezTo>
                  <a:cubicBezTo>
                    <a:pt x="f50" y="f9"/>
                    <a:pt x="f21" y="f9"/>
                    <a:pt x="f8" y="f9"/>
                  </a:cubicBezTo>
                  <a:close/>
                  <a:moveTo>
                    <a:pt x="f51" y="f35"/>
                  </a:moveTo>
                  <a:cubicBezTo>
                    <a:pt x="f51" y="f33"/>
                    <a:pt x="f51" y="f33"/>
                    <a:pt x="f48" y="f33"/>
                  </a:cubicBezTo>
                  <a:cubicBezTo>
                    <a:pt x="f49" y="f52"/>
                    <a:pt x="f34" y="f53"/>
                    <a:pt x="f33" y="f10"/>
                  </a:cubicBezTo>
                  <a:cubicBezTo>
                    <a:pt x="f33" y="f54"/>
                    <a:pt x="f39" y="f54"/>
                    <a:pt x="f22" y="f48"/>
                  </a:cubicBezTo>
                  <a:cubicBezTo>
                    <a:pt x="f14" y="f42"/>
                    <a:pt x="f42" y="f55"/>
                    <a:pt x="f51" y="f35"/>
                  </a:cubicBezTo>
                  <a:close/>
                  <a:moveTo>
                    <a:pt x="f19" y="f56"/>
                  </a:moveTo>
                  <a:cubicBezTo>
                    <a:pt x="f19" y="f57"/>
                    <a:pt x="f21" y="f58"/>
                    <a:pt x="f39" y="f58"/>
                  </a:cubicBezTo>
                  <a:cubicBezTo>
                    <a:pt x="f33" y="f58"/>
                    <a:pt x="f23" y="f11"/>
                    <a:pt x="f52" y="f59"/>
                  </a:cubicBezTo>
                  <a:cubicBezTo>
                    <a:pt x="f31" y="f60"/>
                    <a:pt x="f32" y="f61"/>
                    <a:pt x="f8" y="f62"/>
                  </a:cubicBezTo>
                  <a:cubicBezTo>
                    <a:pt x="f43" y="f63"/>
                    <a:pt x="f19" y="f64"/>
                    <a:pt x="f19" y="f56"/>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Freeform 8">
              <a:extLst>
                <a:ext uri="{FF2B5EF4-FFF2-40B4-BE49-F238E27FC236}">
                  <a16:creationId xmlns:a16="http://schemas.microsoft.com/office/drawing/2014/main" id="{3BEB9385-104B-1B22-2DE8-2BE33266110D}"/>
                </a:ext>
              </a:extLst>
            </p:cNvPr>
            <p:cNvSpPr/>
            <p:nvPr/>
          </p:nvSpPr>
          <p:spPr>
            <a:xfrm>
              <a:off x="1906588" y="1979611"/>
              <a:ext cx="196852" cy="239709"/>
            </a:xfrm>
            <a:custGeom>
              <a:avLst/>
              <a:gdLst>
                <a:gd name="f0" fmla="val 10800000"/>
                <a:gd name="f1" fmla="val 5400000"/>
                <a:gd name="f2" fmla="val 180"/>
                <a:gd name="f3" fmla="val w"/>
                <a:gd name="f4" fmla="val h"/>
                <a:gd name="f5" fmla="val 0"/>
                <a:gd name="f6" fmla="val 52"/>
                <a:gd name="f7" fmla="val 63"/>
                <a:gd name="f8" fmla="val 17"/>
                <a:gd name="f9" fmla="val 1"/>
                <a:gd name="f10" fmla="val 30"/>
                <a:gd name="f11" fmla="val 40"/>
                <a:gd name="f12" fmla="val 5"/>
                <a:gd name="f13" fmla="val 47"/>
                <a:gd name="f14" fmla="val 26"/>
                <a:gd name="f15" fmla="val 51"/>
                <a:gd name="f16" fmla="val 36"/>
                <a:gd name="f17" fmla="val 50"/>
                <a:gd name="f18" fmla="val 45"/>
                <a:gd name="f19" fmla="val 49"/>
                <a:gd name="f20" fmla="val 55"/>
                <a:gd name="f21" fmla="val 46"/>
                <a:gd name="f22" fmla="val 60"/>
                <a:gd name="f23" fmla="val 62"/>
                <a:gd name="f24" fmla="val 44"/>
                <a:gd name="f25" fmla="val 41"/>
                <a:gd name="f26" fmla="val 27"/>
                <a:gd name="f27" fmla="val 61"/>
                <a:gd name="f28" fmla="val 31"/>
                <a:gd name="f29" fmla="val 22"/>
                <a:gd name="f30" fmla="val 2"/>
                <a:gd name="f31" fmla="val 12"/>
                <a:gd name="f32" fmla="val 4"/>
                <a:gd name="f33" fmla="val 6"/>
                <a:gd name="f34" fmla="val 10"/>
                <a:gd name="f35" fmla="val 13"/>
                <a:gd name="f36" fmla="val 14"/>
                <a:gd name="f37" fmla="val 16"/>
                <a:gd name="f38" fmla="val 35"/>
                <a:gd name="f39" fmla="val 15"/>
                <a:gd name="f40" fmla="val 7"/>
                <a:gd name="f41" fmla="val 11"/>
                <a:gd name="f42" fmla="val 8"/>
                <a:gd name="f43" fmla="val 19"/>
                <a:gd name="f44" fmla="val 28"/>
                <a:gd name="f45" fmla="val 37"/>
                <a:gd name="f46" fmla="val 48"/>
                <a:gd name="f47" fmla="val 53"/>
                <a:gd name="f48" fmla="val 38"/>
                <a:gd name="f49" fmla="val 56"/>
                <a:gd name="f50" fmla="val 43"/>
                <a:gd name="f51" fmla="+- 0 0 -90"/>
                <a:gd name="f52" fmla="*/ f3 1 52"/>
                <a:gd name="f53" fmla="*/ f4 1 63"/>
                <a:gd name="f54" fmla="val f5"/>
                <a:gd name="f55" fmla="val f6"/>
                <a:gd name="f56" fmla="val f7"/>
                <a:gd name="f57" fmla="*/ f51 f0 1"/>
                <a:gd name="f58" fmla="+- f56 0 f54"/>
                <a:gd name="f59" fmla="+- f55 0 f54"/>
                <a:gd name="f60" fmla="*/ f57 1 f2"/>
                <a:gd name="f61" fmla="*/ f59 1 52"/>
                <a:gd name="f62" fmla="*/ f58 1 63"/>
                <a:gd name="f63" fmla="*/ 17 f59 1"/>
                <a:gd name="f64" fmla="*/ 1 f58 1"/>
                <a:gd name="f65" fmla="*/ 47 f59 1"/>
                <a:gd name="f66" fmla="*/ 17 f58 1"/>
                <a:gd name="f67" fmla="*/ 50 f59 1"/>
                <a:gd name="f68" fmla="*/ 45 f58 1"/>
                <a:gd name="f69" fmla="*/ 46 f59 1"/>
                <a:gd name="f70" fmla="*/ 60 f58 1"/>
                <a:gd name="f71" fmla="*/ 41 f59 1"/>
                <a:gd name="f72" fmla="*/ 63 f58 1"/>
                <a:gd name="f73" fmla="*/ 1 f59 1"/>
                <a:gd name="f74" fmla="*/ 31 f58 1"/>
                <a:gd name="f75" fmla="*/ 5 f59 1"/>
                <a:gd name="f76" fmla="*/ 4 f58 1"/>
                <a:gd name="f77" fmla="*/ 13 f59 1"/>
                <a:gd name="f78" fmla="*/ 44 f59 1"/>
                <a:gd name="f79" fmla="*/ 35 f58 1"/>
                <a:gd name="f80" fmla="*/ 7 f58 1"/>
                <a:gd name="f81" fmla="*/ 10 f59 1"/>
                <a:gd name="f82" fmla="*/ 10 f58 1"/>
                <a:gd name="f83" fmla="*/ 11 f59 1"/>
                <a:gd name="f84" fmla="*/ 37 f58 1"/>
                <a:gd name="f85" fmla="*/ 38 f59 1"/>
                <a:gd name="f86" fmla="*/ 56 f58 1"/>
                <a:gd name="f87" fmla="*/ 53 f58 1"/>
                <a:gd name="f88" fmla="+- f60 0 f1"/>
                <a:gd name="f89" fmla="*/ f63 1 52"/>
                <a:gd name="f90" fmla="*/ f64 1 63"/>
                <a:gd name="f91" fmla="*/ f65 1 52"/>
                <a:gd name="f92" fmla="*/ f66 1 63"/>
                <a:gd name="f93" fmla="*/ f67 1 52"/>
                <a:gd name="f94" fmla="*/ f68 1 63"/>
                <a:gd name="f95" fmla="*/ f69 1 52"/>
                <a:gd name="f96" fmla="*/ f70 1 63"/>
                <a:gd name="f97" fmla="*/ f71 1 52"/>
                <a:gd name="f98" fmla="*/ f72 1 63"/>
                <a:gd name="f99" fmla="*/ f73 1 52"/>
                <a:gd name="f100" fmla="*/ f74 1 63"/>
                <a:gd name="f101" fmla="*/ f75 1 52"/>
                <a:gd name="f102" fmla="*/ f76 1 63"/>
                <a:gd name="f103" fmla="*/ f77 1 52"/>
                <a:gd name="f104" fmla="*/ f78 1 52"/>
                <a:gd name="f105" fmla="*/ f79 1 63"/>
                <a:gd name="f106" fmla="*/ f80 1 63"/>
                <a:gd name="f107" fmla="*/ f81 1 52"/>
                <a:gd name="f108" fmla="*/ f82 1 63"/>
                <a:gd name="f109" fmla="*/ f83 1 52"/>
                <a:gd name="f110" fmla="*/ f84 1 63"/>
                <a:gd name="f111" fmla="*/ f85 1 52"/>
                <a:gd name="f112" fmla="*/ f86 1 63"/>
                <a:gd name="f113" fmla="*/ f87 1 63"/>
                <a:gd name="f114" fmla="*/ 0 1 f61"/>
                <a:gd name="f115" fmla="*/ f55 1 f61"/>
                <a:gd name="f116" fmla="*/ 0 1 f62"/>
                <a:gd name="f117" fmla="*/ f56 1 f62"/>
                <a:gd name="f118" fmla="*/ f89 1 f61"/>
                <a:gd name="f119" fmla="*/ f90 1 f62"/>
                <a:gd name="f120" fmla="*/ f91 1 f61"/>
                <a:gd name="f121" fmla="*/ f92 1 f62"/>
                <a:gd name="f122" fmla="*/ f93 1 f61"/>
                <a:gd name="f123" fmla="*/ f94 1 f62"/>
                <a:gd name="f124" fmla="*/ f95 1 f61"/>
                <a:gd name="f125" fmla="*/ f96 1 f62"/>
                <a:gd name="f126" fmla="*/ f97 1 f61"/>
                <a:gd name="f127" fmla="*/ f98 1 f62"/>
                <a:gd name="f128" fmla="*/ f99 1 f61"/>
                <a:gd name="f129" fmla="*/ f100 1 f62"/>
                <a:gd name="f130" fmla="*/ f101 1 f61"/>
                <a:gd name="f131" fmla="*/ f102 1 f62"/>
                <a:gd name="f132" fmla="*/ f103 1 f61"/>
                <a:gd name="f133" fmla="*/ f104 1 f61"/>
                <a:gd name="f134" fmla="*/ f105 1 f62"/>
                <a:gd name="f135" fmla="*/ f106 1 f62"/>
                <a:gd name="f136" fmla="*/ f107 1 f61"/>
                <a:gd name="f137" fmla="*/ f108 1 f62"/>
                <a:gd name="f138" fmla="*/ f109 1 f61"/>
                <a:gd name="f139" fmla="*/ f110 1 f62"/>
                <a:gd name="f140" fmla="*/ f111 1 f61"/>
                <a:gd name="f141" fmla="*/ f112 1 f62"/>
                <a:gd name="f142" fmla="*/ f113 1 f62"/>
                <a:gd name="f143" fmla="*/ f114 f52 1"/>
                <a:gd name="f144" fmla="*/ f115 f52 1"/>
                <a:gd name="f145" fmla="*/ f117 f53 1"/>
                <a:gd name="f146" fmla="*/ f116 f53 1"/>
                <a:gd name="f147" fmla="*/ f118 f52 1"/>
                <a:gd name="f148" fmla="*/ f119 f53 1"/>
                <a:gd name="f149" fmla="*/ f120 f52 1"/>
                <a:gd name="f150" fmla="*/ f121 f53 1"/>
                <a:gd name="f151" fmla="*/ f122 f52 1"/>
                <a:gd name="f152" fmla="*/ f123 f53 1"/>
                <a:gd name="f153" fmla="*/ f124 f52 1"/>
                <a:gd name="f154" fmla="*/ f125 f53 1"/>
                <a:gd name="f155" fmla="*/ f126 f52 1"/>
                <a:gd name="f156" fmla="*/ f127 f53 1"/>
                <a:gd name="f157" fmla="*/ f128 f52 1"/>
                <a:gd name="f158" fmla="*/ f129 f53 1"/>
                <a:gd name="f159" fmla="*/ f130 f52 1"/>
                <a:gd name="f160" fmla="*/ f131 f53 1"/>
                <a:gd name="f161" fmla="*/ f132 f52 1"/>
                <a:gd name="f162" fmla="*/ f133 f52 1"/>
                <a:gd name="f163" fmla="*/ f134 f53 1"/>
                <a:gd name="f164" fmla="*/ f135 f53 1"/>
                <a:gd name="f165" fmla="*/ f136 f52 1"/>
                <a:gd name="f166" fmla="*/ f137 f53 1"/>
                <a:gd name="f167" fmla="*/ f138 f52 1"/>
                <a:gd name="f168" fmla="*/ f139 f53 1"/>
                <a:gd name="f169" fmla="*/ f140 f52 1"/>
                <a:gd name="f170" fmla="*/ f141 f53 1"/>
                <a:gd name="f171" fmla="*/ f142 f53 1"/>
              </a:gdLst>
              <a:ahLst/>
              <a:cxnLst>
                <a:cxn ang="3cd4">
                  <a:pos x="hc" y="t"/>
                </a:cxn>
                <a:cxn ang="0">
                  <a:pos x="r" y="vc"/>
                </a:cxn>
                <a:cxn ang="cd4">
                  <a:pos x="hc" y="b"/>
                </a:cxn>
                <a:cxn ang="cd2">
                  <a:pos x="l" y="vc"/>
                </a:cxn>
                <a:cxn ang="f88">
                  <a:pos x="f147" y="f148"/>
                </a:cxn>
                <a:cxn ang="f88">
                  <a:pos x="f149" y="f150"/>
                </a:cxn>
                <a:cxn ang="f88">
                  <a:pos x="f151" y="f152"/>
                </a:cxn>
                <a:cxn ang="f88">
                  <a:pos x="f153" y="f154"/>
                </a:cxn>
                <a:cxn ang="f88">
                  <a:pos x="f155" y="f156"/>
                </a:cxn>
                <a:cxn ang="f88">
                  <a:pos x="f157" y="f158"/>
                </a:cxn>
                <a:cxn ang="f88">
                  <a:pos x="f159" y="f160"/>
                </a:cxn>
                <a:cxn ang="f88">
                  <a:pos x="f161" y="f148"/>
                </a:cxn>
                <a:cxn ang="f88">
                  <a:pos x="f147" y="f148"/>
                </a:cxn>
                <a:cxn ang="f88">
                  <a:pos x="f162" y="f163"/>
                </a:cxn>
                <a:cxn ang="f88">
                  <a:pos x="f161" y="f164"/>
                </a:cxn>
                <a:cxn ang="f88">
                  <a:pos x="f165" y="f166"/>
                </a:cxn>
                <a:cxn ang="f88">
                  <a:pos x="f167" y="f168"/>
                </a:cxn>
                <a:cxn ang="f88">
                  <a:pos x="f169" y="f170"/>
                </a:cxn>
                <a:cxn ang="f88">
                  <a:pos x="f155" y="f171"/>
                </a:cxn>
                <a:cxn ang="f88">
                  <a:pos x="f162" y="f163"/>
                </a:cxn>
              </a:cxnLst>
              <a:rect l="f143" t="f146" r="f144" b="f145"/>
              <a:pathLst>
                <a:path w="52" h="63">
                  <a:moveTo>
                    <a:pt x="f8" y="f9"/>
                  </a:moveTo>
                  <a:cubicBezTo>
                    <a:pt x="f10" y="f9"/>
                    <a:pt x="f11" y="f12"/>
                    <a:pt x="f13" y="f8"/>
                  </a:cubicBezTo>
                  <a:cubicBezTo>
                    <a:pt x="f6" y="f14"/>
                    <a:pt x="f15" y="f16"/>
                    <a:pt x="f17" y="f18"/>
                  </a:cubicBezTo>
                  <a:cubicBezTo>
                    <a:pt x="f19" y="f17"/>
                    <a:pt x="f13" y="f20"/>
                    <a:pt x="f21" y="f22"/>
                  </a:cubicBezTo>
                  <a:cubicBezTo>
                    <a:pt x="f18" y="f23"/>
                    <a:pt x="f24" y="f7"/>
                    <a:pt x="f25" y="f7"/>
                  </a:cubicBezTo>
                  <a:cubicBezTo>
                    <a:pt x="f26" y="f27"/>
                    <a:pt x="f12" y="f17"/>
                    <a:pt x="f9" y="f28"/>
                  </a:cubicBezTo>
                  <a:cubicBezTo>
                    <a:pt x="f5" y="f29"/>
                    <a:pt x="f30" y="f31"/>
                    <a:pt x="f12" y="f32"/>
                  </a:cubicBezTo>
                  <a:cubicBezTo>
                    <a:pt x="f33" y="f5"/>
                    <a:pt x="f34" y="f9"/>
                    <a:pt x="f35" y="f9"/>
                  </a:cubicBezTo>
                  <a:cubicBezTo>
                    <a:pt x="f36" y="f5"/>
                    <a:pt x="f37" y="f9"/>
                    <a:pt x="f8" y="f9"/>
                  </a:cubicBezTo>
                  <a:close/>
                  <a:moveTo>
                    <a:pt x="f24" y="f38"/>
                  </a:moveTo>
                  <a:cubicBezTo>
                    <a:pt x="f18" y="f39"/>
                    <a:pt x="f10" y="f33"/>
                    <a:pt x="f35" y="f40"/>
                  </a:cubicBezTo>
                  <a:cubicBezTo>
                    <a:pt x="f41" y="f40"/>
                    <a:pt x="f34" y="f42"/>
                    <a:pt x="f34" y="f34"/>
                  </a:cubicBezTo>
                  <a:cubicBezTo>
                    <a:pt x="f40" y="f43"/>
                    <a:pt x="f12" y="f44"/>
                    <a:pt x="f41" y="f45"/>
                  </a:cubicBezTo>
                  <a:cubicBezTo>
                    <a:pt x="f8" y="f46"/>
                    <a:pt x="f26" y="f47"/>
                    <a:pt x="f48" y="f49"/>
                  </a:cubicBezTo>
                  <a:cubicBezTo>
                    <a:pt x="f25" y="f49"/>
                    <a:pt x="f25" y="f20"/>
                    <a:pt x="f25" y="f47"/>
                  </a:cubicBezTo>
                  <a:cubicBezTo>
                    <a:pt x="f50" y="f13"/>
                    <a:pt x="f24" y="f25"/>
                    <a:pt x="f24" y="f3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Freeform 9">
              <a:extLst>
                <a:ext uri="{FF2B5EF4-FFF2-40B4-BE49-F238E27FC236}">
                  <a16:creationId xmlns:a16="http://schemas.microsoft.com/office/drawing/2014/main" id="{F8BEA5DF-46E7-315E-6A63-7D9ADCC491D1}"/>
                </a:ext>
              </a:extLst>
            </p:cNvPr>
            <p:cNvSpPr/>
            <p:nvPr/>
          </p:nvSpPr>
          <p:spPr>
            <a:xfrm>
              <a:off x="2114549" y="1979611"/>
              <a:ext cx="160340" cy="217490"/>
            </a:xfrm>
            <a:custGeom>
              <a:avLst/>
              <a:gdLst>
                <a:gd name="f0" fmla="val 10800000"/>
                <a:gd name="f1" fmla="val 5400000"/>
                <a:gd name="f2" fmla="val 180"/>
                <a:gd name="f3" fmla="val w"/>
                <a:gd name="f4" fmla="val h"/>
                <a:gd name="f5" fmla="val 0"/>
                <a:gd name="f6" fmla="val 42"/>
                <a:gd name="f7" fmla="val 57"/>
                <a:gd name="f8" fmla="val 35"/>
                <a:gd name="f9" fmla="val 1"/>
                <a:gd name="f10" fmla="val 14"/>
                <a:gd name="f11" fmla="val 8"/>
                <a:gd name="f12" fmla="val 5"/>
                <a:gd name="f13" fmla="val 28"/>
                <a:gd name="f14" fmla="val 30"/>
                <a:gd name="f15" fmla="val 32"/>
                <a:gd name="f16" fmla="val 33"/>
                <a:gd name="f17" fmla="val 3"/>
                <a:gd name="f18" fmla="val 24"/>
                <a:gd name="f19" fmla="val 49"/>
                <a:gd name="f20" fmla="val 9"/>
                <a:gd name="f21" fmla="val 56"/>
                <a:gd name="f22" fmla="val 6"/>
                <a:gd name="f23" fmla="val 4"/>
                <a:gd name="f24" fmla="val 52"/>
                <a:gd name="f25" fmla="val 2"/>
                <a:gd name="f26" fmla="val 46"/>
                <a:gd name="f27" fmla="val 39"/>
                <a:gd name="f28" fmla="val 34"/>
                <a:gd name="f29" fmla="val 38"/>
                <a:gd name="f30" fmla="val 48"/>
                <a:gd name="f31" fmla="val 10"/>
                <a:gd name="f32" fmla="val 12"/>
                <a:gd name="f33" fmla="val 27"/>
                <a:gd name="f34" fmla="val 41"/>
                <a:gd name="f35" fmla="val 25"/>
                <a:gd name="f36" fmla="val 21"/>
                <a:gd name="f37" fmla="val 18"/>
                <a:gd name="f38" fmla="val 11"/>
                <a:gd name="f39" fmla="val 15"/>
                <a:gd name="f40" fmla="val 19"/>
                <a:gd name="f41" fmla="+- 0 0 -90"/>
                <a:gd name="f42" fmla="*/ f3 1 42"/>
                <a:gd name="f43" fmla="*/ f4 1 57"/>
                <a:gd name="f44" fmla="val f5"/>
                <a:gd name="f45" fmla="val f6"/>
                <a:gd name="f46" fmla="val f7"/>
                <a:gd name="f47" fmla="*/ f41 f0 1"/>
                <a:gd name="f48" fmla="+- f46 0 f44"/>
                <a:gd name="f49" fmla="+- f45 0 f44"/>
                <a:gd name="f50" fmla="*/ f47 1 f2"/>
                <a:gd name="f51" fmla="*/ f49 1 42"/>
                <a:gd name="f52" fmla="*/ f48 1 57"/>
                <a:gd name="f53" fmla="*/ 0 f49 1"/>
                <a:gd name="f54" fmla="*/ 35 f48 1"/>
                <a:gd name="f55" fmla="*/ 28 f49 1"/>
                <a:gd name="f56" fmla="*/ 1 f48 1"/>
                <a:gd name="f57" fmla="*/ 33 f49 1"/>
                <a:gd name="f58" fmla="*/ 3 f48 1"/>
                <a:gd name="f59" fmla="*/ 9 f49 1"/>
                <a:gd name="f60" fmla="*/ 56 f48 1"/>
                <a:gd name="f61" fmla="*/ 3 f49 1"/>
                <a:gd name="f62" fmla="*/ 52 f48 1"/>
                <a:gd name="f63" fmla="*/ 8 f49 1"/>
                <a:gd name="f64" fmla="*/ 34 f48 1"/>
                <a:gd name="f65" fmla="*/ 46 f48 1"/>
                <a:gd name="f66" fmla="*/ 12 f49 1"/>
                <a:gd name="f67" fmla="*/ 48 f48 1"/>
                <a:gd name="f68" fmla="*/ 10 f48 1"/>
                <a:gd name="f69" fmla="*/ 25 f49 1"/>
                <a:gd name="f70" fmla="*/ 9 f48 1"/>
                <a:gd name="f71" fmla="*/ 15 f49 1"/>
                <a:gd name="f72" fmla="*/ 14 f48 1"/>
                <a:gd name="f73" fmla="+- f50 0 f1"/>
                <a:gd name="f74" fmla="*/ f53 1 42"/>
                <a:gd name="f75" fmla="*/ f54 1 57"/>
                <a:gd name="f76" fmla="*/ f55 1 42"/>
                <a:gd name="f77" fmla="*/ f56 1 57"/>
                <a:gd name="f78" fmla="*/ f57 1 42"/>
                <a:gd name="f79" fmla="*/ f58 1 57"/>
                <a:gd name="f80" fmla="*/ f59 1 42"/>
                <a:gd name="f81" fmla="*/ f60 1 57"/>
                <a:gd name="f82" fmla="*/ f61 1 42"/>
                <a:gd name="f83" fmla="*/ f62 1 57"/>
                <a:gd name="f84" fmla="*/ f63 1 42"/>
                <a:gd name="f85" fmla="*/ f64 1 57"/>
                <a:gd name="f86" fmla="*/ f65 1 57"/>
                <a:gd name="f87" fmla="*/ f66 1 42"/>
                <a:gd name="f88" fmla="*/ f67 1 57"/>
                <a:gd name="f89" fmla="*/ f68 1 57"/>
                <a:gd name="f90" fmla="*/ f69 1 42"/>
                <a:gd name="f91" fmla="*/ f70 1 57"/>
                <a:gd name="f92" fmla="*/ f71 1 42"/>
                <a:gd name="f93" fmla="*/ f72 1 57"/>
                <a:gd name="f94" fmla="*/ 0 1 f51"/>
                <a:gd name="f95" fmla="*/ f45 1 f51"/>
                <a:gd name="f96" fmla="*/ 0 1 f52"/>
                <a:gd name="f97" fmla="*/ f46 1 f52"/>
                <a:gd name="f98" fmla="*/ f74 1 f51"/>
                <a:gd name="f99" fmla="*/ f75 1 f52"/>
                <a:gd name="f100" fmla="*/ f76 1 f51"/>
                <a:gd name="f101" fmla="*/ f77 1 f52"/>
                <a:gd name="f102" fmla="*/ f78 1 f51"/>
                <a:gd name="f103" fmla="*/ f79 1 f52"/>
                <a:gd name="f104" fmla="*/ f80 1 f51"/>
                <a:gd name="f105" fmla="*/ f81 1 f52"/>
                <a:gd name="f106" fmla="*/ f82 1 f51"/>
                <a:gd name="f107" fmla="*/ f83 1 f52"/>
                <a:gd name="f108" fmla="*/ f84 1 f51"/>
                <a:gd name="f109" fmla="*/ f85 1 f52"/>
                <a:gd name="f110" fmla="*/ f86 1 f52"/>
                <a:gd name="f111" fmla="*/ f87 1 f51"/>
                <a:gd name="f112" fmla="*/ f88 1 f52"/>
                <a:gd name="f113" fmla="*/ f89 1 f52"/>
                <a:gd name="f114" fmla="*/ f90 1 f51"/>
                <a:gd name="f115" fmla="*/ f91 1 f52"/>
                <a:gd name="f116" fmla="*/ f92 1 f51"/>
                <a:gd name="f117" fmla="*/ f93 1 f52"/>
                <a:gd name="f118" fmla="*/ f94 f42 1"/>
                <a:gd name="f119" fmla="*/ f95 f42 1"/>
                <a:gd name="f120" fmla="*/ f97 f43 1"/>
                <a:gd name="f121" fmla="*/ f96 f43 1"/>
                <a:gd name="f122" fmla="*/ f98 f42 1"/>
                <a:gd name="f123" fmla="*/ f99 f43 1"/>
                <a:gd name="f124" fmla="*/ f100 f42 1"/>
                <a:gd name="f125" fmla="*/ f101 f43 1"/>
                <a:gd name="f126" fmla="*/ f102 f42 1"/>
                <a:gd name="f127" fmla="*/ f103 f43 1"/>
                <a:gd name="f128" fmla="*/ f104 f42 1"/>
                <a:gd name="f129" fmla="*/ f105 f43 1"/>
                <a:gd name="f130" fmla="*/ f106 f42 1"/>
                <a:gd name="f131" fmla="*/ f107 f43 1"/>
                <a:gd name="f132" fmla="*/ f108 f42 1"/>
                <a:gd name="f133" fmla="*/ f109 f43 1"/>
                <a:gd name="f134" fmla="*/ f110 f43 1"/>
                <a:gd name="f135" fmla="*/ f111 f42 1"/>
                <a:gd name="f136" fmla="*/ f112 f43 1"/>
                <a:gd name="f137" fmla="*/ f113 f43 1"/>
                <a:gd name="f138" fmla="*/ f114 f42 1"/>
                <a:gd name="f139" fmla="*/ f115 f43 1"/>
                <a:gd name="f140" fmla="*/ f116 f42 1"/>
                <a:gd name="f141" fmla="*/ f117 f43 1"/>
              </a:gdLst>
              <a:ahLst/>
              <a:cxnLst>
                <a:cxn ang="3cd4">
                  <a:pos x="hc" y="t"/>
                </a:cxn>
                <a:cxn ang="0">
                  <a:pos x="r" y="vc"/>
                </a:cxn>
                <a:cxn ang="cd4">
                  <a:pos x="hc" y="b"/>
                </a:cxn>
                <a:cxn ang="cd2">
                  <a:pos x="l" y="vc"/>
                </a:cxn>
                <a:cxn ang="f73">
                  <a:pos x="f122" y="f123"/>
                </a:cxn>
                <a:cxn ang="f73">
                  <a:pos x="f124" y="f125"/>
                </a:cxn>
                <a:cxn ang="f73">
                  <a:pos x="f126" y="f127"/>
                </a:cxn>
                <a:cxn ang="f73">
                  <a:pos x="f128" y="f129"/>
                </a:cxn>
                <a:cxn ang="f73">
                  <a:pos x="f130" y="f131"/>
                </a:cxn>
                <a:cxn ang="f73">
                  <a:pos x="f122" y="f123"/>
                </a:cxn>
                <a:cxn ang="f73">
                  <a:pos x="f132" y="f133"/>
                </a:cxn>
                <a:cxn ang="f73">
                  <a:pos x="f128" y="f134"/>
                </a:cxn>
                <a:cxn ang="f73">
                  <a:pos x="f135" y="f136"/>
                </a:cxn>
                <a:cxn ang="f73">
                  <a:pos x="f124" y="f137"/>
                </a:cxn>
                <a:cxn ang="f73">
                  <a:pos x="f138" y="f139"/>
                </a:cxn>
                <a:cxn ang="f73">
                  <a:pos x="f140" y="f141"/>
                </a:cxn>
                <a:cxn ang="f73">
                  <a:pos x="f132" y="f133"/>
                </a:cxn>
              </a:cxnLst>
              <a:rect l="f118" t="f121" r="f119" b="f120"/>
              <a:pathLst>
                <a:path w="42" h="57">
                  <a:moveTo>
                    <a:pt x="f5" y="f8"/>
                  </a:moveTo>
                  <a:cubicBezTo>
                    <a:pt x="f9" y="f10"/>
                    <a:pt x="f11" y="f12"/>
                    <a:pt x="f13" y="f9"/>
                  </a:cubicBezTo>
                  <a:cubicBezTo>
                    <a:pt x="f14" y="f5"/>
                    <a:pt x="f15" y="f9"/>
                    <a:pt x="f16" y="f17"/>
                  </a:cubicBezTo>
                  <a:cubicBezTo>
                    <a:pt x="f6" y="f18"/>
                    <a:pt x="f8" y="f19"/>
                    <a:pt x="f20" y="f21"/>
                  </a:cubicBezTo>
                  <a:cubicBezTo>
                    <a:pt x="f22" y="f7"/>
                    <a:pt x="f23" y="f21"/>
                    <a:pt x="f17" y="f24"/>
                  </a:cubicBezTo>
                  <a:cubicBezTo>
                    <a:pt x="f25" y="f26"/>
                    <a:pt x="f5" y="f27"/>
                    <a:pt x="f5" y="f8"/>
                  </a:cubicBezTo>
                  <a:close/>
                  <a:moveTo>
                    <a:pt x="f11" y="f28"/>
                  </a:moveTo>
                  <a:cubicBezTo>
                    <a:pt x="f11" y="f29"/>
                    <a:pt x="f11" y="f6"/>
                    <a:pt x="f20" y="f26"/>
                  </a:cubicBezTo>
                  <a:cubicBezTo>
                    <a:pt x="f20" y="f30"/>
                    <a:pt x="f31" y="f19"/>
                    <a:pt x="f32" y="f30"/>
                  </a:cubicBezTo>
                  <a:cubicBezTo>
                    <a:pt x="f33" y="f34"/>
                    <a:pt x="f28" y="f35"/>
                    <a:pt x="f13" y="f31"/>
                  </a:cubicBezTo>
                  <a:cubicBezTo>
                    <a:pt x="f33" y="f20"/>
                    <a:pt x="f33" y="f11"/>
                    <a:pt x="f35" y="f20"/>
                  </a:cubicBezTo>
                  <a:cubicBezTo>
                    <a:pt x="f36" y="f31"/>
                    <a:pt x="f37" y="f38"/>
                    <a:pt x="f39" y="f10"/>
                  </a:cubicBezTo>
                  <a:cubicBezTo>
                    <a:pt x="f11" y="f40"/>
                    <a:pt x="f11" y="f33"/>
                    <a:pt x="f11" y="f2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Freeform 10">
              <a:extLst>
                <a:ext uri="{FF2B5EF4-FFF2-40B4-BE49-F238E27FC236}">
                  <a16:creationId xmlns:a16="http://schemas.microsoft.com/office/drawing/2014/main" id="{5905E758-1683-E5FE-03B9-01ADA9F07C7C}"/>
                </a:ext>
              </a:extLst>
            </p:cNvPr>
            <p:cNvSpPr/>
            <p:nvPr/>
          </p:nvSpPr>
          <p:spPr>
            <a:xfrm>
              <a:off x="2214567" y="2139952"/>
              <a:ext cx="166685" cy="220663"/>
            </a:xfrm>
            <a:custGeom>
              <a:avLst/>
              <a:gdLst>
                <a:gd name="f0" fmla="val 10800000"/>
                <a:gd name="f1" fmla="val 5400000"/>
                <a:gd name="f2" fmla="val 180"/>
                <a:gd name="f3" fmla="val w"/>
                <a:gd name="f4" fmla="val h"/>
                <a:gd name="f5" fmla="val 0"/>
                <a:gd name="f6" fmla="val 44"/>
                <a:gd name="f7" fmla="val 58"/>
                <a:gd name="f8" fmla="val 43"/>
                <a:gd name="f9" fmla="val 27"/>
                <a:gd name="f10" fmla="val 41"/>
                <a:gd name="f11" fmla="val 33"/>
                <a:gd name="f12" fmla="val 52"/>
                <a:gd name="f13" fmla="val 25"/>
                <a:gd name="f14" fmla="val 57"/>
                <a:gd name="f15" fmla="val 23"/>
                <a:gd name="f16" fmla="val 21"/>
                <a:gd name="f17" fmla="val 20"/>
                <a:gd name="f18" fmla="val 56"/>
                <a:gd name="f19" fmla="val 6"/>
                <a:gd name="f20" fmla="val 19"/>
                <a:gd name="f21" fmla="val 2"/>
                <a:gd name="f22" fmla="val 24"/>
                <a:gd name="f23" fmla="val 26"/>
                <a:gd name="f24" fmla="val 29"/>
                <a:gd name="f25" fmla="val 37"/>
                <a:gd name="f26" fmla="val 8"/>
                <a:gd name="f27" fmla="val 42"/>
                <a:gd name="f28" fmla="val 17"/>
                <a:gd name="f29" fmla="val 13"/>
                <a:gd name="f30" fmla="val 14"/>
                <a:gd name="f31" fmla="val 35"/>
                <a:gd name="f32" fmla="val 22"/>
                <a:gd name="f33" fmla="val 48"/>
                <a:gd name="f34" fmla="val 49"/>
                <a:gd name="f35" fmla="val 50"/>
                <a:gd name="f36" fmla="val 39"/>
                <a:gd name="f37" fmla="val 40"/>
                <a:gd name="f38" fmla="val 28"/>
                <a:gd name="f39" fmla="val 9"/>
                <a:gd name="f40" fmla="val 7"/>
                <a:gd name="f41" fmla="val 18"/>
                <a:gd name="f42" fmla="+- 0 0 -90"/>
                <a:gd name="f43" fmla="*/ f3 1 44"/>
                <a:gd name="f44" fmla="*/ f4 1 58"/>
                <a:gd name="f45" fmla="val f5"/>
                <a:gd name="f46" fmla="val f6"/>
                <a:gd name="f47" fmla="val f7"/>
                <a:gd name="f48" fmla="*/ f42 f0 1"/>
                <a:gd name="f49" fmla="+- f47 0 f45"/>
                <a:gd name="f50" fmla="+- f46 0 f45"/>
                <a:gd name="f51" fmla="*/ f48 1 f2"/>
                <a:gd name="f52" fmla="*/ f50 1 44"/>
                <a:gd name="f53" fmla="*/ f49 1 58"/>
                <a:gd name="f54" fmla="*/ 43 f50 1"/>
                <a:gd name="f55" fmla="*/ 27 f49 1"/>
                <a:gd name="f56" fmla="*/ 25 f50 1"/>
                <a:gd name="f57" fmla="*/ 57 f49 1"/>
                <a:gd name="f58" fmla="*/ 20 f50 1"/>
                <a:gd name="f59" fmla="*/ 56 f49 1"/>
                <a:gd name="f60" fmla="*/ 21 f50 1"/>
                <a:gd name="f61" fmla="*/ 2 f49 1"/>
                <a:gd name="f62" fmla="*/ 29 f50 1"/>
                <a:gd name="f63" fmla="*/ 13 f50 1"/>
                <a:gd name="f64" fmla="*/ 22 f50 1"/>
                <a:gd name="f65" fmla="*/ 48 f49 1"/>
                <a:gd name="f66" fmla="*/ 49 f49 1"/>
                <a:gd name="f67" fmla="*/ 28 f50 1"/>
                <a:gd name="f68" fmla="*/ 9 f49 1"/>
                <a:gd name="f69" fmla="*/ 23 f50 1"/>
                <a:gd name="f70" fmla="+- f51 0 f1"/>
                <a:gd name="f71" fmla="*/ f54 1 44"/>
                <a:gd name="f72" fmla="*/ f55 1 58"/>
                <a:gd name="f73" fmla="*/ f56 1 44"/>
                <a:gd name="f74" fmla="*/ f57 1 58"/>
                <a:gd name="f75" fmla="*/ f58 1 44"/>
                <a:gd name="f76" fmla="*/ f59 1 58"/>
                <a:gd name="f77" fmla="*/ f60 1 44"/>
                <a:gd name="f78" fmla="*/ f61 1 58"/>
                <a:gd name="f79" fmla="*/ f62 1 44"/>
                <a:gd name="f80" fmla="*/ f63 1 44"/>
                <a:gd name="f81" fmla="*/ f64 1 44"/>
                <a:gd name="f82" fmla="*/ f65 1 58"/>
                <a:gd name="f83" fmla="*/ f66 1 58"/>
                <a:gd name="f84" fmla="*/ f67 1 44"/>
                <a:gd name="f85" fmla="*/ f68 1 58"/>
                <a:gd name="f86" fmla="*/ f69 1 44"/>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2"/>
                <a:gd name="f101" fmla="*/ f81 1 f52"/>
                <a:gd name="f102" fmla="*/ f82 1 f53"/>
                <a:gd name="f103" fmla="*/ f83 1 f53"/>
                <a:gd name="f104" fmla="*/ f84 1 f52"/>
                <a:gd name="f105" fmla="*/ f85 1 f53"/>
                <a:gd name="f106" fmla="*/ f86 1 f52"/>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3 1"/>
                <a:gd name="f121" fmla="*/ f101 f43 1"/>
                <a:gd name="f122" fmla="*/ f102 f44 1"/>
                <a:gd name="f123" fmla="*/ f103 f44 1"/>
                <a:gd name="f124" fmla="*/ f104 f43 1"/>
                <a:gd name="f125" fmla="*/ f105 f44 1"/>
                <a:gd name="f126" fmla="*/ f106 f43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18"/>
                </a:cxn>
                <a:cxn ang="f70">
                  <a:pos x="f111" y="f112"/>
                </a:cxn>
                <a:cxn ang="f70">
                  <a:pos x="f120" y="f112"/>
                </a:cxn>
                <a:cxn ang="f70">
                  <a:pos x="f121" y="f122"/>
                </a:cxn>
                <a:cxn ang="f70">
                  <a:pos x="f113" y="f123"/>
                </a:cxn>
                <a:cxn ang="f70">
                  <a:pos x="f124" y="f125"/>
                </a:cxn>
                <a:cxn ang="f70">
                  <a:pos x="f126" y="f125"/>
                </a:cxn>
                <a:cxn ang="f70">
                  <a:pos x="f120" y="f112"/>
                </a:cxn>
              </a:cxnLst>
              <a:rect l="f107" t="f110" r="f108" b="f109"/>
              <a:pathLst>
                <a:path w="44" h="58">
                  <a:moveTo>
                    <a:pt x="f8" y="f9"/>
                  </a:moveTo>
                  <a:cubicBezTo>
                    <a:pt x="f6" y="f10"/>
                    <a:pt x="f11" y="f12"/>
                    <a:pt x="f13" y="f14"/>
                  </a:cubicBezTo>
                  <a:cubicBezTo>
                    <a:pt x="f15" y="f7"/>
                    <a:pt x="f16" y="f14"/>
                    <a:pt x="f17" y="f18"/>
                  </a:cubicBezTo>
                  <a:cubicBezTo>
                    <a:pt x="f19" y="f10"/>
                    <a:pt x="f5" y="f20"/>
                    <a:pt x="f16" y="f21"/>
                  </a:cubicBezTo>
                  <a:cubicBezTo>
                    <a:pt x="f22" y="f5"/>
                    <a:pt x="f23" y="f5"/>
                    <a:pt x="f24" y="f21"/>
                  </a:cubicBezTo>
                  <a:cubicBezTo>
                    <a:pt x="f25" y="f26"/>
                    <a:pt x="f27" y="f28"/>
                    <a:pt x="f8" y="f9"/>
                  </a:cubicBezTo>
                  <a:close/>
                  <a:moveTo>
                    <a:pt x="f29" y="f9"/>
                  </a:moveTo>
                  <a:cubicBezTo>
                    <a:pt x="f30" y="f31"/>
                    <a:pt x="f28" y="f27"/>
                    <a:pt x="f32" y="f33"/>
                  </a:cubicBezTo>
                  <a:cubicBezTo>
                    <a:pt x="f15" y="f34"/>
                    <a:pt x="f22" y="f35"/>
                    <a:pt x="f13" y="f34"/>
                  </a:cubicBezTo>
                  <a:cubicBezTo>
                    <a:pt x="f36" y="f37"/>
                    <a:pt x="f37" y="f20"/>
                    <a:pt x="f38" y="f39"/>
                  </a:cubicBezTo>
                  <a:cubicBezTo>
                    <a:pt x="f23" y="f26"/>
                    <a:pt x="f13" y="f40"/>
                    <a:pt x="f15" y="f39"/>
                  </a:cubicBezTo>
                  <a:cubicBezTo>
                    <a:pt x="f41" y="f30"/>
                    <a:pt x="f30" y="f17"/>
                    <a:pt x="f29"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reeform 11">
              <a:extLst>
                <a:ext uri="{FF2B5EF4-FFF2-40B4-BE49-F238E27FC236}">
                  <a16:creationId xmlns:a16="http://schemas.microsoft.com/office/drawing/2014/main" id="{8231086C-A6EC-A38B-B4EA-335CFE4684BC}"/>
                </a:ext>
              </a:extLst>
            </p:cNvPr>
            <p:cNvSpPr/>
            <p:nvPr/>
          </p:nvSpPr>
          <p:spPr>
            <a:xfrm>
              <a:off x="1863720" y="2189165"/>
              <a:ext cx="209553" cy="144466"/>
            </a:xfrm>
            <a:custGeom>
              <a:avLst/>
              <a:gdLst>
                <a:gd name="f0" fmla="val 10800000"/>
                <a:gd name="f1" fmla="val 5400000"/>
                <a:gd name="f2" fmla="val 180"/>
                <a:gd name="f3" fmla="val w"/>
                <a:gd name="f4" fmla="val h"/>
                <a:gd name="f5" fmla="val 0"/>
                <a:gd name="f6" fmla="val 55"/>
                <a:gd name="f7" fmla="val 38"/>
                <a:gd name="f8" fmla="val 25"/>
                <a:gd name="f9" fmla="val 16"/>
                <a:gd name="f10" fmla="val 37"/>
                <a:gd name="f11" fmla="val 8"/>
                <a:gd name="f12" fmla="val 34"/>
                <a:gd name="f13" fmla="val 2"/>
                <a:gd name="f14" fmla="val 27"/>
                <a:gd name="f15" fmla="val 24"/>
                <a:gd name="f16" fmla="val 1"/>
                <a:gd name="f17" fmla="val 22"/>
                <a:gd name="f18" fmla="val 6"/>
                <a:gd name="f19" fmla="val 9"/>
                <a:gd name="f20" fmla="val 15"/>
                <a:gd name="f21" fmla="val 31"/>
                <a:gd name="f22" fmla="val 4"/>
                <a:gd name="f23" fmla="val 5"/>
                <a:gd name="f24" fmla="val 45"/>
                <a:gd name="f25" fmla="val 51"/>
                <a:gd name="f26" fmla="val 12"/>
                <a:gd name="f27" fmla="val 54"/>
                <a:gd name="f28" fmla="val 13"/>
                <a:gd name="f29" fmla="val 17"/>
                <a:gd name="f30" fmla="val 47"/>
                <a:gd name="f31" fmla="val 26"/>
                <a:gd name="f32" fmla="val 40"/>
                <a:gd name="f33" fmla="val 35"/>
                <a:gd name="f34" fmla="val 29"/>
                <a:gd name="f35" fmla="val 28"/>
                <a:gd name="f36" fmla="val 42"/>
                <a:gd name="f37" fmla="val 23"/>
                <a:gd name="f38" fmla="val 18"/>
                <a:gd name="f39" fmla="val 44"/>
                <a:gd name="f40" fmla="val 39"/>
                <a:gd name="f41" fmla="val 11"/>
                <a:gd name="f42" fmla="val 10"/>
                <a:gd name="f43" fmla="val 19"/>
                <a:gd name="f44" fmla="val 20"/>
                <a:gd name="f45" fmla="val 14"/>
                <a:gd name="f46" fmla="+- 0 0 -90"/>
                <a:gd name="f47" fmla="*/ f3 1 55"/>
                <a:gd name="f48" fmla="*/ f4 1 38"/>
                <a:gd name="f49" fmla="val f5"/>
                <a:gd name="f50" fmla="val f6"/>
                <a:gd name="f51" fmla="val f7"/>
                <a:gd name="f52" fmla="*/ f46 f0 1"/>
                <a:gd name="f53" fmla="+- f51 0 f49"/>
                <a:gd name="f54" fmla="+- f50 0 f49"/>
                <a:gd name="f55" fmla="*/ f52 1 f2"/>
                <a:gd name="f56" fmla="*/ f54 1 55"/>
                <a:gd name="f57" fmla="*/ f53 1 38"/>
                <a:gd name="f58" fmla="*/ 25 f54 1"/>
                <a:gd name="f59" fmla="*/ 38 f53 1"/>
                <a:gd name="f60" fmla="*/ 2 f54 1"/>
                <a:gd name="f61" fmla="*/ 27 f53 1"/>
                <a:gd name="f62" fmla="*/ 1 f54 1"/>
                <a:gd name="f63" fmla="*/ 22 f53 1"/>
                <a:gd name="f64" fmla="*/ 31 f54 1"/>
                <a:gd name="f65" fmla="*/ 4 f53 1"/>
                <a:gd name="f66" fmla="*/ 51 f54 1"/>
                <a:gd name="f67" fmla="*/ 12 f53 1"/>
                <a:gd name="f68" fmla="*/ 54 f54 1"/>
                <a:gd name="f69" fmla="*/ 17 f53 1"/>
                <a:gd name="f70" fmla="*/ 29 f54 1"/>
                <a:gd name="f71" fmla="*/ 37 f53 1"/>
                <a:gd name="f72" fmla="*/ 31 f53 1"/>
                <a:gd name="f73" fmla="*/ 45 f54 1"/>
                <a:gd name="f74" fmla="*/ 18 f53 1"/>
                <a:gd name="f75" fmla="*/ 44 f54 1"/>
                <a:gd name="f76" fmla="*/ 16 f53 1"/>
                <a:gd name="f77" fmla="*/ 28 f54 1"/>
                <a:gd name="f78" fmla="*/ 10 f53 1"/>
                <a:gd name="f79" fmla="*/ 9 f54 1"/>
                <a:gd name="f80" fmla="*/ 20 f53 1"/>
                <a:gd name="f81" fmla="*/ 10 f54 1"/>
                <a:gd name="f82" fmla="*/ 25 f53 1"/>
                <a:gd name="f83" fmla="+- f55 0 f1"/>
                <a:gd name="f84" fmla="*/ f58 1 55"/>
                <a:gd name="f85" fmla="*/ f59 1 38"/>
                <a:gd name="f86" fmla="*/ f60 1 55"/>
                <a:gd name="f87" fmla="*/ f61 1 38"/>
                <a:gd name="f88" fmla="*/ f62 1 55"/>
                <a:gd name="f89" fmla="*/ f63 1 38"/>
                <a:gd name="f90" fmla="*/ f64 1 55"/>
                <a:gd name="f91" fmla="*/ f65 1 38"/>
                <a:gd name="f92" fmla="*/ f66 1 55"/>
                <a:gd name="f93" fmla="*/ f67 1 38"/>
                <a:gd name="f94" fmla="*/ f68 1 55"/>
                <a:gd name="f95" fmla="*/ f69 1 38"/>
                <a:gd name="f96" fmla="*/ f70 1 55"/>
                <a:gd name="f97" fmla="*/ f71 1 38"/>
                <a:gd name="f98" fmla="*/ f72 1 38"/>
                <a:gd name="f99" fmla="*/ f73 1 55"/>
                <a:gd name="f100" fmla="*/ f74 1 38"/>
                <a:gd name="f101" fmla="*/ f75 1 55"/>
                <a:gd name="f102" fmla="*/ f76 1 38"/>
                <a:gd name="f103" fmla="*/ f77 1 55"/>
                <a:gd name="f104" fmla="*/ f78 1 38"/>
                <a:gd name="f105" fmla="*/ f79 1 55"/>
                <a:gd name="f106" fmla="*/ f80 1 38"/>
                <a:gd name="f107" fmla="*/ f81 1 55"/>
                <a:gd name="f108" fmla="*/ f82 1 38"/>
                <a:gd name="f109" fmla="*/ 0 1 f56"/>
                <a:gd name="f110" fmla="*/ f50 1 f56"/>
                <a:gd name="f111" fmla="*/ 0 1 f57"/>
                <a:gd name="f112" fmla="*/ f51 1 f57"/>
                <a:gd name="f113" fmla="*/ f84 1 f56"/>
                <a:gd name="f114" fmla="*/ f85 1 f57"/>
                <a:gd name="f115" fmla="*/ f86 1 f56"/>
                <a:gd name="f116" fmla="*/ f87 1 f57"/>
                <a:gd name="f117" fmla="*/ f88 1 f56"/>
                <a:gd name="f118" fmla="*/ f89 1 f57"/>
                <a:gd name="f119" fmla="*/ f90 1 f56"/>
                <a:gd name="f120" fmla="*/ f91 1 f57"/>
                <a:gd name="f121" fmla="*/ f92 1 f56"/>
                <a:gd name="f122" fmla="*/ f93 1 f57"/>
                <a:gd name="f123" fmla="*/ f94 1 f56"/>
                <a:gd name="f124" fmla="*/ f95 1 f57"/>
                <a:gd name="f125" fmla="*/ f96 1 f56"/>
                <a:gd name="f126" fmla="*/ f97 1 f57"/>
                <a:gd name="f127" fmla="*/ f98 1 f57"/>
                <a:gd name="f128" fmla="*/ f99 1 f56"/>
                <a:gd name="f129" fmla="*/ f100 1 f57"/>
                <a:gd name="f130" fmla="*/ f101 1 f56"/>
                <a:gd name="f131" fmla="*/ f102 1 f57"/>
                <a:gd name="f132" fmla="*/ f103 1 f56"/>
                <a:gd name="f133" fmla="*/ f104 1 f57"/>
                <a:gd name="f134" fmla="*/ f105 1 f56"/>
                <a:gd name="f135" fmla="*/ f106 1 f57"/>
                <a:gd name="f136" fmla="*/ f107 1 f56"/>
                <a:gd name="f137" fmla="*/ f108 1 f57"/>
                <a:gd name="f138" fmla="*/ f109 f47 1"/>
                <a:gd name="f139" fmla="*/ f110 f47 1"/>
                <a:gd name="f140" fmla="*/ f112 f48 1"/>
                <a:gd name="f141" fmla="*/ f111 f48 1"/>
                <a:gd name="f142" fmla="*/ f113 f47 1"/>
                <a:gd name="f143" fmla="*/ f114 f48 1"/>
                <a:gd name="f144" fmla="*/ f115 f47 1"/>
                <a:gd name="f145" fmla="*/ f116 f48 1"/>
                <a:gd name="f146" fmla="*/ f117 f47 1"/>
                <a:gd name="f147" fmla="*/ f118 f48 1"/>
                <a:gd name="f148" fmla="*/ f119 f47 1"/>
                <a:gd name="f149" fmla="*/ f120 f48 1"/>
                <a:gd name="f150" fmla="*/ f121 f47 1"/>
                <a:gd name="f151" fmla="*/ f122 f48 1"/>
                <a:gd name="f152" fmla="*/ f123 f47 1"/>
                <a:gd name="f153" fmla="*/ f124 f48 1"/>
                <a:gd name="f154" fmla="*/ f125 f47 1"/>
                <a:gd name="f155" fmla="*/ f126 f48 1"/>
                <a:gd name="f156" fmla="*/ f127 f48 1"/>
                <a:gd name="f157" fmla="*/ f128 f47 1"/>
                <a:gd name="f158" fmla="*/ f129 f48 1"/>
                <a:gd name="f159" fmla="*/ f130 f47 1"/>
                <a:gd name="f160" fmla="*/ f131 f48 1"/>
                <a:gd name="f161" fmla="*/ f132 f47 1"/>
                <a:gd name="f162" fmla="*/ f133 f48 1"/>
                <a:gd name="f163" fmla="*/ f134 f47 1"/>
                <a:gd name="f164" fmla="*/ f135 f48 1"/>
                <a:gd name="f165" fmla="*/ f136 f47 1"/>
                <a:gd name="f166" fmla="*/ f137 f48 1"/>
              </a:gdLst>
              <a:ahLst/>
              <a:cxnLst>
                <a:cxn ang="3cd4">
                  <a:pos x="hc" y="t"/>
                </a:cxn>
                <a:cxn ang="0">
                  <a:pos x="r" y="vc"/>
                </a:cxn>
                <a:cxn ang="cd4">
                  <a:pos x="hc" y="b"/>
                </a:cxn>
                <a:cxn ang="cd2">
                  <a:pos x="l" y="vc"/>
                </a:cxn>
                <a:cxn ang="f83">
                  <a:pos x="f142" y="f143"/>
                </a:cxn>
                <a:cxn ang="f83">
                  <a:pos x="f144" y="f145"/>
                </a:cxn>
                <a:cxn ang="f83">
                  <a:pos x="f146" y="f147"/>
                </a:cxn>
                <a:cxn ang="f83">
                  <a:pos x="f148" y="f149"/>
                </a:cxn>
                <a:cxn ang="f83">
                  <a:pos x="f150" y="f151"/>
                </a:cxn>
                <a:cxn ang="f83">
                  <a:pos x="f152" y="f153"/>
                </a:cxn>
                <a:cxn ang="f83">
                  <a:pos x="f154" y="f155"/>
                </a:cxn>
                <a:cxn ang="f83">
                  <a:pos x="f142" y="f143"/>
                </a:cxn>
                <a:cxn ang="f83">
                  <a:pos x="f142" y="f156"/>
                </a:cxn>
                <a:cxn ang="f83">
                  <a:pos x="f157" y="f158"/>
                </a:cxn>
                <a:cxn ang="f83">
                  <a:pos x="f159" y="f160"/>
                </a:cxn>
                <a:cxn ang="f83">
                  <a:pos x="f161" y="f162"/>
                </a:cxn>
                <a:cxn ang="f83">
                  <a:pos x="f163" y="f164"/>
                </a:cxn>
                <a:cxn ang="f83">
                  <a:pos x="f165" y="f166"/>
                </a:cxn>
                <a:cxn ang="f83">
                  <a:pos x="f142" y="f156"/>
                </a:cxn>
              </a:cxnLst>
              <a:rect l="f138" t="f141" r="f139" b="f140"/>
              <a:pathLst>
                <a:path w="55" h="38">
                  <a:moveTo>
                    <a:pt x="f8" y="f7"/>
                  </a:moveTo>
                  <a:cubicBezTo>
                    <a:pt x="f9" y="f10"/>
                    <a:pt x="f11" y="f12"/>
                    <a:pt x="f13" y="f14"/>
                  </a:cubicBezTo>
                  <a:cubicBezTo>
                    <a:pt x="f5" y="f8"/>
                    <a:pt x="f5" y="f15"/>
                    <a:pt x="f16" y="f17"/>
                  </a:cubicBezTo>
                  <a:cubicBezTo>
                    <a:pt x="f18" y="f19"/>
                    <a:pt x="f20" y="f5"/>
                    <a:pt x="f21" y="f22"/>
                  </a:cubicBezTo>
                  <a:cubicBezTo>
                    <a:pt x="f7" y="f23"/>
                    <a:pt x="f24" y="f11"/>
                    <a:pt x="f25" y="f26"/>
                  </a:cubicBezTo>
                  <a:cubicBezTo>
                    <a:pt x="f27" y="f28"/>
                    <a:pt x="f6" y="f20"/>
                    <a:pt x="f27" y="f29"/>
                  </a:cubicBezTo>
                  <a:cubicBezTo>
                    <a:pt x="f30" y="f31"/>
                    <a:pt x="f32" y="f33"/>
                    <a:pt x="f34" y="f10"/>
                  </a:cubicBezTo>
                  <a:cubicBezTo>
                    <a:pt x="f35" y="f7"/>
                    <a:pt x="f31" y="f7"/>
                    <a:pt x="f8" y="f7"/>
                  </a:cubicBezTo>
                  <a:close/>
                  <a:moveTo>
                    <a:pt x="f8" y="f21"/>
                  </a:moveTo>
                  <a:cubicBezTo>
                    <a:pt x="f21" y="f21"/>
                    <a:pt x="f36" y="f37"/>
                    <a:pt x="f24" y="f38"/>
                  </a:cubicBezTo>
                  <a:cubicBezTo>
                    <a:pt x="f24" y="f9"/>
                    <a:pt x="f24" y="f9"/>
                    <a:pt x="f39" y="f9"/>
                  </a:cubicBezTo>
                  <a:cubicBezTo>
                    <a:pt x="f40" y="f28"/>
                    <a:pt x="f12" y="f41"/>
                    <a:pt x="f35" y="f42"/>
                  </a:cubicBezTo>
                  <a:cubicBezTo>
                    <a:pt x="f43" y="f19"/>
                    <a:pt x="f28" y="f28"/>
                    <a:pt x="f19" y="f44"/>
                  </a:cubicBezTo>
                  <a:cubicBezTo>
                    <a:pt x="f11" y="f17"/>
                    <a:pt x="f11" y="f15"/>
                    <a:pt x="f42" y="f8"/>
                  </a:cubicBezTo>
                  <a:cubicBezTo>
                    <a:pt x="f45" y="f35"/>
                    <a:pt x="f43" y="f21"/>
                    <a:pt x="f8" y="f21"/>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Freeform 12">
              <a:extLst>
                <a:ext uri="{FF2B5EF4-FFF2-40B4-BE49-F238E27FC236}">
                  <a16:creationId xmlns:a16="http://schemas.microsoft.com/office/drawing/2014/main" id="{3AC26D4A-F661-4236-3776-C5B4370344BA}"/>
                </a:ext>
              </a:extLst>
            </p:cNvPr>
            <p:cNvSpPr/>
            <p:nvPr/>
          </p:nvSpPr>
          <p:spPr>
            <a:xfrm>
              <a:off x="1601791" y="2338385"/>
              <a:ext cx="128592" cy="125409"/>
            </a:xfrm>
            <a:custGeom>
              <a:avLst/>
              <a:gdLst>
                <a:gd name="f0" fmla="val 10800000"/>
                <a:gd name="f1" fmla="val 5400000"/>
                <a:gd name="f2" fmla="val 180"/>
                <a:gd name="f3" fmla="val w"/>
                <a:gd name="f4" fmla="val h"/>
                <a:gd name="f5" fmla="val 0"/>
                <a:gd name="f6" fmla="val 34"/>
                <a:gd name="f7" fmla="val 33"/>
                <a:gd name="f8" fmla="val 23"/>
                <a:gd name="f9" fmla="val 21"/>
                <a:gd name="f10" fmla="val 19"/>
                <a:gd name="f11" fmla="val 1"/>
                <a:gd name="f12" fmla="val 17"/>
                <a:gd name="f13" fmla="val 2"/>
                <a:gd name="f14" fmla="val 5"/>
                <a:gd name="f15" fmla="val 8"/>
                <a:gd name="f16" fmla="val 31"/>
                <a:gd name="f17" fmla="val 12"/>
                <a:gd name="f18" fmla="val 30"/>
                <a:gd name="f19" fmla="val 16"/>
                <a:gd name="f20" fmla="val 28"/>
                <a:gd name="f21" fmla="val 20"/>
                <a:gd name="f22" fmla="val 26"/>
                <a:gd name="f23" fmla="val 22"/>
                <a:gd name="f24" fmla="val 10"/>
                <a:gd name="f25" fmla="val 3"/>
                <a:gd name="f26" fmla="val 29"/>
                <a:gd name="f27" fmla="val 25"/>
                <a:gd name="f28" fmla="val 7"/>
                <a:gd name="f29" fmla="val 6"/>
                <a:gd name="f30" fmla="val 24"/>
                <a:gd name="f31" fmla="val 11"/>
                <a:gd name="f32" fmla="val 18"/>
                <a:gd name="f33" fmla="val 15"/>
                <a:gd name="f34" fmla="val 14"/>
                <a:gd name="f35" fmla="val 4"/>
                <a:gd name="f36" fmla="+- 0 0 -90"/>
                <a:gd name="f37" fmla="*/ f3 1 34"/>
                <a:gd name="f38" fmla="*/ f4 1 33"/>
                <a:gd name="f39" fmla="val f5"/>
                <a:gd name="f40" fmla="val f6"/>
                <a:gd name="f41" fmla="val f7"/>
                <a:gd name="f42" fmla="*/ f36 f0 1"/>
                <a:gd name="f43" fmla="+- f41 0 f39"/>
                <a:gd name="f44" fmla="+- f40 0 f39"/>
                <a:gd name="f45" fmla="*/ f42 1 f2"/>
                <a:gd name="f46" fmla="*/ f44 1 34"/>
                <a:gd name="f47" fmla="*/ f43 1 33"/>
                <a:gd name="f48" fmla="*/ 0 f44 1"/>
                <a:gd name="f49" fmla="*/ 23 f43 1"/>
                <a:gd name="f50" fmla="*/ 1 f44 1"/>
                <a:gd name="f51" fmla="*/ 17 f43 1"/>
                <a:gd name="f52" fmla="*/ 21 f44 1"/>
                <a:gd name="f53" fmla="*/ 0 f43 1"/>
                <a:gd name="f54" fmla="*/ 31 f44 1"/>
                <a:gd name="f55" fmla="*/ 12 f43 1"/>
                <a:gd name="f56" fmla="*/ 26 f44 1"/>
                <a:gd name="f57" fmla="*/ 3 f44 1"/>
                <a:gd name="f58" fmla="*/ 30 f43 1"/>
                <a:gd name="f59" fmla="*/ 7 f44 1"/>
                <a:gd name="f60" fmla="*/ 21 f43 1"/>
                <a:gd name="f61" fmla="*/ 11 f44 1"/>
                <a:gd name="f62" fmla="*/ 24 f43 1"/>
                <a:gd name="f63" fmla="*/ 25 f44 1"/>
                <a:gd name="f64" fmla="*/ 8 f43 1"/>
                <a:gd name="f65" fmla="*/ 24 f44 1"/>
                <a:gd name="f66" fmla="*/ 7 f43 1"/>
                <a:gd name="f67" fmla="+- f45 0 f1"/>
                <a:gd name="f68" fmla="*/ f48 1 34"/>
                <a:gd name="f69" fmla="*/ f49 1 33"/>
                <a:gd name="f70" fmla="*/ f50 1 34"/>
                <a:gd name="f71" fmla="*/ f51 1 33"/>
                <a:gd name="f72" fmla="*/ f52 1 34"/>
                <a:gd name="f73" fmla="*/ f53 1 33"/>
                <a:gd name="f74" fmla="*/ f54 1 34"/>
                <a:gd name="f75" fmla="*/ f55 1 33"/>
                <a:gd name="f76" fmla="*/ f56 1 34"/>
                <a:gd name="f77" fmla="*/ f57 1 34"/>
                <a:gd name="f78" fmla="*/ f58 1 33"/>
                <a:gd name="f79" fmla="*/ f59 1 34"/>
                <a:gd name="f80" fmla="*/ f60 1 33"/>
                <a:gd name="f81" fmla="*/ f61 1 34"/>
                <a:gd name="f82" fmla="*/ f62 1 33"/>
                <a:gd name="f83" fmla="*/ f63 1 34"/>
                <a:gd name="f84" fmla="*/ f64 1 33"/>
                <a:gd name="f85" fmla="*/ f65 1 34"/>
                <a:gd name="f86" fmla="*/ f66 1 33"/>
                <a:gd name="f87" fmla="*/ 0 1 f46"/>
                <a:gd name="f88" fmla="*/ f40 1 f46"/>
                <a:gd name="f89" fmla="*/ 0 1 f47"/>
                <a:gd name="f90" fmla="*/ f41 1 f47"/>
                <a:gd name="f91" fmla="*/ f68 1 f46"/>
                <a:gd name="f92" fmla="*/ f69 1 f47"/>
                <a:gd name="f93" fmla="*/ f70 1 f46"/>
                <a:gd name="f94" fmla="*/ f71 1 f47"/>
                <a:gd name="f95" fmla="*/ f72 1 f46"/>
                <a:gd name="f96" fmla="*/ f73 1 f47"/>
                <a:gd name="f97" fmla="*/ f74 1 f46"/>
                <a:gd name="f98" fmla="*/ f75 1 f47"/>
                <a:gd name="f99" fmla="*/ f76 1 f46"/>
                <a:gd name="f100" fmla="*/ f77 1 f46"/>
                <a:gd name="f101" fmla="*/ f78 1 f47"/>
                <a:gd name="f102" fmla="*/ f79 1 f46"/>
                <a:gd name="f103" fmla="*/ f80 1 f47"/>
                <a:gd name="f104" fmla="*/ f81 1 f46"/>
                <a:gd name="f105" fmla="*/ f82 1 f47"/>
                <a:gd name="f106" fmla="*/ f83 1 f46"/>
                <a:gd name="f107" fmla="*/ f84 1 f47"/>
                <a:gd name="f108" fmla="*/ f85 1 f46"/>
                <a:gd name="f109" fmla="*/ f86 1 f47"/>
                <a:gd name="f110" fmla="*/ f87 f37 1"/>
                <a:gd name="f111" fmla="*/ f88 f37 1"/>
                <a:gd name="f112" fmla="*/ f90 f38 1"/>
                <a:gd name="f113" fmla="*/ f89 f38 1"/>
                <a:gd name="f114" fmla="*/ f91 f37 1"/>
                <a:gd name="f115" fmla="*/ f92 f38 1"/>
                <a:gd name="f116" fmla="*/ f93 f37 1"/>
                <a:gd name="f117" fmla="*/ f94 f38 1"/>
                <a:gd name="f118" fmla="*/ f95 f37 1"/>
                <a:gd name="f119" fmla="*/ f96 f38 1"/>
                <a:gd name="f120" fmla="*/ f97 f37 1"/>
                <a:gd name="f121" fmla="*/ f98 f38 1"/>
                <a:gd name="f122" fmla="*/ f99 f37 1"/>
                <a:gd name="f123" fmla="*/ f100 f37 1"/>
                <a:gd name="f124" fmla="*/ f101 f38 1"/>
                <a:gd name="f125" fmla="*/ f102 f37 1"/>
                <a:gd name="f126" fmla="*/ f103 f38 1"/>
                <a:gd name="f127" fmla="*/ f104 f37 1"/>
                <a:gd name="f128" fmla="*/ f105 f38 1"/>
                <a:gd name="f129" fmla="*/ f106 f37 1"/>
                <a:gd name="f130" fmla="*/ f107 f38 1"/>
                <a:gd name="f131" fmla="*/ f108 f37 1"/>
                <a:gd name="f132" fmla="*/ f109 f38 1"/>
              </a:gdLst>
              <a:ahLst/>
              <a:cxnLst>
                <a:cxn ang="3cd4">
                  <a:pos x="hc" y="t"/>
                </a:cxn>
                <a:cxn ang="0">
                  <a:pos x="r" y="vc"/>
                </a:cxn>
                <a:cxn ang="cd4">
                  <a:pos x="hc" y="b"/>
                </a:cxn>
                <a:cxn ang="cd2">
                  <a:pos x="l" y="vc"/>
                </a:cxn>
                <a:cxn ang="f67">
                  <a:pos x="f114" y="f115"/>
                </a:cxn>
                <a:cxn ang="f67">
                  <a:pos x="f116" y="f117"/>
                </a:cxn>
                <a:cxn ang="f67">
                  <a:pos x="f118" y="f119"/>
                </a:cxn>
                <a:cxn ang="f67">
                  <a:pos x="f120" y="f121"/>
                </a:cxn>
                <a:cxn ang="f67">
                  <a:pos x="f122" y="f115"/>
                </a:cxn>
                <a:cxn ang="f67">
                  <a:pos x="f123" y="f124"/>
                </a:cxn>
                <a:cxn ang="f67">
                  <a:pos x="f114" y="f115"/>
                </a:cxn>
                <a:cxn ang="f67">
                  <a:pos x="f125" y="f126"/>
                </a:cxn>
                <a:cxn ang="f67">
                  <a:pos x="f127" y="f128"/>
                </a:cxn>
                <a:cxn ang="f67">
                  <a:pos x="f129" y="f130"/>
                </a:cxn>
                <a:cxn ang="f67">
                  <a:pos x="f131" y="f132"/>
                </a:cxn>
                <a:cxn ang="f67">
                  <a:pos x="f125" y="f126"/>
                </a:cxn>
              </a:cxnLst>
              <a:rect l="f110" t="f113" r="f111" b="f112"/>
              <a:pathLst>
                <a:path w="34" h="33">
                  <a:moveTo>
                    <a:pt x="f5" y="f8"/>
                  </a:moveTo>
                  <a:cubicBezTo>
                    <a:pt x="f5" y="f9"/>
                    <a:pt x="f5" y="f10"/>
                    <a:pt x="f11" y="f12"/>
                  </a:cubicBezTo>
                  <a:cubicBezTo>
                    <a:pt x="f13" y="f14"/>
                    <a:pt x="f15" y="f11"/>
                    <a:pt x="f9" y="f5"/>
                  </a:cubicBezTo>
                  <a:cubicBezTo>
                    <a:pt x="f7" y="f5"/>
                    <a:pt x="f6" y="f11"/>
                    <a:pt x="f16" y="f17"/>
                  </a:cubicBezTo>
                  <a:cubicBezTo>
                    <a:pt x="f18" y="f19"/>
                    <a:pt x="f20" y="f21"/>
                    <a:pt x="f22" y="f8"/>
                  </a:cubicBezTo>
                  <a:cubicBezTo>
                    <a:pt x="f23" y="f18"/>
                    <a:pt x="f24" y="f7"/>
                    <a:pt x="f25" y="f18"/>
                  </a:cubicBezTo>
                  <a:cubicBezTo>
                    <a:pt x="f5" y="f26"/>
                    <a:pt x="f11" y="f27"/>
                    <a:pt x="f5" y="f8"/>
                  </a:cubicBezTo>
                  <a:close/>
                  <a:moveTo>
                    <a:pt x="f28" y="f9"/>
                  </a:moveTo>
                  <a:cubicBezTo>
                    <a:pt x="f29" y="f30"/>
                    <a:pt x="f15" y="f27"/>
                    <a:pt x="f31" y="f30"/>
                  </a:cubicBezTo>
                  <a:cubicBezTo>
                    <a:pt x="f32" y="f30"/>
                    <a:pt x="f22" y="f33"/>
                    <a:pt x="f27" y="f15"/>
                  </a:cubicBezTo>
                  <a:cubicBezTo>
                    <a:pt x="f27" y="f28"/>
                    <a:pt x="f27" y="f28"/>
                    <a:pt x="f30" y="f28"/>
                  </a:cubicBezTo>
                  <a:cubicBezTo>
                    <a:pt x="f34" y="f35"/>
                    <a:pt x="f28" y="f24"/>
                    <a:pt x="f2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Freeform 13">
              <a:extLst>
                <a:ext uri="{FF2B5EF4-FFF2-40B4-BE49-F238E27FC236}">
                  <a16:creationId xmlns:a16="http://schemas.microsoft.com/office/drawing/2014/main" id="{6182182C-DBD4-6900-4375-EC3962577ABB}"/>
                </a:ext>
              </a:extLst>
            </p:cNvPr>
            <p:cNvSpPr/>
            <p:nvPr/>
          </p:nvSpPr>
          <p:spPr>
            <a:xfrm>
              <a:off x="1735138" y="2189165"/>
              <a:ext cx="76196" cy="141283"/>
            </a:xfrm>
            <a:custGeom>
              <a:avLst/>
              <a:gdLst>
                <a:gd name="f0" fmla="val 10800000"/>
                <a:gd name="f1" fmla="val 5400000"/>
                <a:gd name="f2" fmla="val 180"/>
                <a:gd name="f3" fmla="val w"/>
                <a:gd name="f4" fmla="val h"/>
                <a:gd name="f5" fmla="val 0"/>
                <a:gd name="f6" fmla="val 20"/>
                <a:gd name="f7" fmla="val 37"/>
                <a:gd name="f8" fmla="val 18"/>
                <a:gd name="f9" fmla="val 19"/>
                <a:gd name="f10" fmla="val 24"/>
                <a:gd name="f11" fmla="val 15"/>
                <a:gd name="f12" fmla="val 30"/>
                <a:gd name="f13" fmla="val 11"/>
                <a:gd name="f14" fmla="val 36"/>
                <a:gd name="f15" fmla="val 10"/>
                <a:gd name="f16" fmla="val 9"/>
                <a:gd name="f17" fmla="val 8"/>
                <a:gd name="f18" fmla="val 5"/>
                <a:gd name="f19" fmla="val 31"/>
                <a:gd name="f20" fmla="val 3"/>
                <a:gd name="f21" fmla="val 26"/>
                <a:gd name="f22" fmla="val 2"/>
                <a:gd name="f23" fmla="val 21"/>
                <a:gd name="f24" fmla="val 6"/>
                <a:gd name="f25" fmla="val 1"/>
                <a:gd name="f26" fmla="val 13"/>
                <a:gd name="f27" fmla="val 14"/>
                <a:gd name="f28" fmla="+- 0 0 -90"/>
                <a:gd name="f29" fmla="*/ f3 1 20"/>
                <a:gd name="f30" fmla="*/ f4 1 37"/>
                <a:gd name="f31" fmla="val f5"/>
                <a:gd name="f32" fmla="val f6"/>
                <a:gd name="f33" fmla="val f7"/>
                <a:gd name="f34" fmla="*/ f28 f0 1"/>
                <a:gd name="f35" fmla="+- f33 0 f31"/>
                <a:gd name="f36" fmla="+- f32 0 f31"/>
                <a:gd name="f37" fmla="*/ f34 1 f2"/>
                <a:gd name="f38" fmla="*/ f36 1 20"/>
                <a:gd name="f39" fmla="*/ f35 1 37"/>
                <a:gd name="f40" fmla="*/ 20 f36 1"/>
                <a:gd name="f41" fmla="*/ 18 f35 1"/>
                <a:gd name="f42" fmla="*/ 11 f36 1"/>
                <a:gd name="f43" fmla="*/ 36 f35 1"/>
                <a:gd name="f44" fmla="*/ 8 f36 1"/>
                <a:gd name="f45" fmla="*/ 2 f36 1"/>
                <a:gd name="f46" fmla="*/ 21 f35 1"/>
                <a:gd name="f47" fmla="*/ 1 f35 1"/>
                <a:gd name="f48" fmla="*/ 14 f36 1"/>
                <a:gd name="f49" fmla="*/ 2 f35 1"/>
                <a:gd name="f50" fmla="+- f37 0 f1"/>
                <a:gd name="f51" fmla="*/ f40 1 20"/>
                <a:gd name="f52" fmla="*/ f41 1 37"/>
                <a:gd name="f53" fmla="*/ f42 1 20"/>
                <a:gd name="f54" fmla="*/ f43 1 37"/>
                <a:gd name="f55" fmla="*/ f44 1 20"/>
                <a:gd name="f56" fmla="*/ f45 1 20"/>
                <a:gd name="f57" fmla="*/ f46 1 37"/>
                <a:gd name="f58" fmla="*/ f47 1 37"/>
                <a:gd name="f59" fmla="*/ f48 1 20"/>
                <a:gd name="f60" fmla="*/ f49 1 37"/>
                <a:gd name="f61" fmla="*/ 0 1 f38"/>
                <a:gd name="f62" fmla="*/ f32 1 f38"/>
                <a:gd name="f63" fmla="*/ 0 1 f39"/>
                <a:gd name="f64" fmla="*/ f33 1 f39"/>
                <a:gd name="f65" fmla="*/ f51 1 f38"/>
                <a:gd name="f66" fmla="*/ f52 1 f39"/>
                <a:gd name="f67" fmla="*/ f53 1 f38"/>
                <a:gd name="f68" fmla="*/ f54 1 f39"/>
                <a:gd name="f69" fmla="*/ f55 1 f38"/>
                <a:gd name="f70" fmla="*/ f56 1 f38"/>
                <a:gd name="f71" fmla="*/ f57 1 f39"/>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29 1"/>
                <a:gd name="f85" fmla="*/ f71 f30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2"/>
                </a:cxn>
                <a:cxn ang="f50">
                  <a:pos x="f84" y="f85"/>
                </a:cxn>
                <a:cxn ang="f50">
                  <a:pos x="f81" y="f86"/>
                </a:cxn>
                <a:cxn ang="f50">
                  <a:pos x="f87" y="f88"/>
                </a:cxn>
                <a:cxn ang="f50">
                  <a:pos x="f79" y="f80"/>
                </a:cxn>
              </a:cxnLst>
              <a:rect l="f75" t="f78" r="f76" b="f77"/>
              <a:pathLst>
                <a:path w="20" h="37">
                  <a:moveTo>
                    <a:pt x="f6" y="f8"/>
                  </a:moveTo>
                  <a:cubicBezTo>
                    <a:pt x="f9" y="f10"/>
                    <a:pt x="f11" y="f12"/>
                    <a:pt x="f13" y="f14"/>
                  </a:cubicBezTo>
                  <a:cubicBezTo>
                    <a:pt x="f15" y="f7"/>
                    <a:pt x="f16" y="f7"/>
                    <a:pt x="f17" y="f14"/>
                  </a:cubicBezTo>
                  <a:cubicBezTo>
                    <a:pt x="f18" y="f19"/>
                    <a:pt x="f20" y="f21"/>
                    <a:pt x="f22" y="f23"/>
                  </a:cubicBezTo>
                  <a:cubicBezTo>
                    <a:pt x="f5" y="f11"/>
                    <a:pt x="f24" y="f20"/>
                    <a:pt x="f13" y="f25"/>
                  </a:cubicBezTo>
                  <a:cubicBezTo>
                    <a:pt x="f26" y="f5"/>
                    <a:pt x="f27" y="f25"/>
                    <a:pt x="f27" y="f22"/>
                  </a:cubicBezTo>
                  <a:cubicBezTo>
                    <a:pt x="f8" y="f24"/>
                    <a:pt x="f6" y="f13"/>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reeform 14">
              <a:extLst>
                <a:ext uri="{FF2B5EF4-FFF2-40B4-BE49-F238E27FC236}">
                  <a16:creationId xmlns:a16="http://schemas.microsoft.com/office/drawing/2014/main" id="{F4FC5171-17F8-1662-F9FB-D6D6D4BE3FCE}"/>
                </a:ext>
              </a:extLst>
            </p:cNvPr>
            <p:cNvSpPr/>
            <p:nvPr/>
          </p:nvSpPr>
          <p:spPr>
            <a:xfrm>
              <a:off x="1609728" y="2238378"/>
              <a:ext cx="87316" cy="68259"/>
            </a:xfrm>
            <a:custGeom>
              <a:avLst/>
              <a:gdLst>
                <a:gd name="f0" fmla="val 10800000"/>
                <a:gd name="f1" fmla="val 5400000"/>
                <a:gd name="f2" fmla="val 180"/>
                <a:gd name="f3" fmla="val w"/>
                <a:gd name="f4" fmla="val h"/>
                <a:gd name="f5" fmla="val 0"/>
                <a:gd name="f6" fmla="val 23"/>
                <a:gd name="f7" fmla="val 18"/>
                <a:gd name="f8" fmla="val 15"/>
                <a:gd name="f9" fmla="val 8"/>
                <a:gd name="f10" fmla="val 9"/>
                <a:gd name="f11" fmla="val 1"/>
                <a:gd name="f12" fmla="val 2"/>
                <a:gd name="f13" fmla="val 3"/>
                <a:gd name="f14" fmla="val 11"/>
                <a:gd name="f15" fmla="val 21"/>
                <a:gd name="f16" fmla="val 12"/>
                <a:gd name="f17" fmla="val 16"/>
                <a:gd name="f18" fmla="val 17"/>
                <a:gd name="f19" fmla="+- 0 0 -90"/>
                <a:gd name="f20" fmla="*/ f3 1 23"/>
                <a:gd name="f21" fmla="*/ f4 1 18"/>
                <a:gd name="f22" fmla="val f5"/>
                <a:gd name="f23" fmla="val f6"/>
                <a:gd name="f24" fmla="val f7"/>
                <a:gd name="f25" fmla="*/ f19 f0 1"/>
                <a:gd name="f26" fmla="+- f24 0 f22"/>
                <a:gd name="f27" fmla="+- f23 0 f22"/>
                <a:gd name="f28" fmla="*/ f25 1 f2"/>
                <a:gd name="f29" fmla="*/ f27 1 23"/>
                <a:gd name="f30" fmla="*/ f26 1 18"/>
                <a:gd name="f31" fmla="*/ 15 f27 1"/>
                <a:gd name="f32" fmla="*/ 18 f26 1"/>
                <a:gd name="f33" fmla="*/ 1 f27 1"/>
                <a:gd name="f34" fmla="*/ 2 f26 1"/>
                <a:gd name="f35" fmla="*/ 3 f27 1"/>
                <a:gd name="f36" fmla="*/ 1 f26 1"/>
                <a:gd name="f37" fmla="*/ 21 f27 1"/>
                <a:gd name="f38" fmla="*/ 12 f26 1"/>
                <a:gd name="f39" fmla="*/ 17 f27 1"/>
                <a:gd name="f40" fmla="+- f28 0 f1"/>
                <a:gd name="f41" fmla="*/ f31 1 23"/>
                <a:gd name="f42" fmla="*/ f32 1 18"/>
                <a:gd name="f43" fmla="*/ f33 1 23"/>
                <a:gd name="f44" fmla="*/ f34 1 18"/>
                <a:gd name="f45" fmla="*/ f35 1 23"/>
                <a:gd name="f46" fmla="*/ f36 1 18"/>
                <a:gd name="f47" fmla="*/ f37 1 23"/>
                <a:gd name="f48" fmla="*/ f38 1 18"/>
                <a:gd name="f49" fmla="*/ f39 1 23"/>
                <a:gd name="f50" fmla="*/ 0 1 f29"/>
                <a:gd name="f51" fmla="*/ f23 1 f29"/>
                <a:gd name="f52" fmla="*/ 0 1 f30"/>
                <a:gd name="f53" fmla="*/ f24 1 f30"/>
                <a:gd name="f54" fmla="*/ f41 1 f29"/>
                <a:gd name="f55" fmla="*/ f42 1 f30"/>
                <a:gd name="f56" fmla="*/ f43 1 f29"/>
                <a:gd name="f57" fmla="*/ f44 1 f30"/>
                <a:gd name="f58" fmla="*/ f45 1 f29"/>
                <a:gd name="f59" fmla="*/ f46 1 f30"/>
                <a:gd name="f60" fmla="*/ f47 1 f29"/>
                <a:gd name="f61" fmla="*/ f48 1 f30"/>
                <a:gd name="f62" fmla="*/ f49 1 f29"/>
                <a:gd name="f63" fmla="*/ f50 f20 1"/>
                <a:gd name="f64" fmla="*/ f51 f20 1"/>
                <a:gd name="f65" fmla="*/ f53 f21 1"/>
                <a:gd name="f66" fmla="*/ f52 f21 1"/>
                <a:gd name="f67" fmla="*/ f54 f20 1"/>
                <a:gd name="f68" fmla="*/ f55 f21 1"/>
                <a:gd name="f69" fmla="*/ f56 f20 1"/>
                <a:gd name="f70" fmla="*/ f57 f21 1"/>
                <a:gd name="f71" fmla="*/ f58 f20 1"/>
                <a:gd name="f72" fmla="*/ f59 f21 1"/>
                <a:gd name="f73" fmla="*/ f60 f20 1"/>
                <a:gd name="f74" fmla="*/ f61 f21 1"/>
                <a:gd name="f75" fmla="*/ f62 f20 1"/>
              </a:gdLst>
              <a:ahLst/>
              <a:cxnLst>
                <a:cxn ang="3cd4">
                  <a:pos x="hc" y="t"/>
                </a:cxn>
                <a:cxn ang="0">
                  <a:pos x="r" y="vc"/>
                </a:cxn>
                <a:cxn ang="cd4">
                  <a:pos x="hc" y="b"/>
                </a:cxn>
                <a:cxn ang="cd2">
                  <a:pos x="l" y="vc"/>
                </a:cxn>
                <a:cxn ang="f40">
                  <a:pos x="f67" y="f68"/>
                </a:cxn>
                <a:cxn ang="f40">
                  <a:pos x="f69" y="f70"/>
                </a:cxn>
                <a:cxn ang="f40">
                  <a:pos x="f71" y="f72"/>
                </a:cxn>
                <a:cxn ang="f40">
                  <a:pos x="f73" y="f74"/>
                </a:cxn>
                <a:cxn ang="f40">
                  <a:pos x="f75" y="f68"/>
                </a:cxn>
                <a:cxn ang="f40">
                  <a:pos x="f67" y="f68"/>
                </a:cxn>
              </a:cxnLst>
              <a:rect l="f63" t="f66" r="f64" b="f65"/>
              <a:pathLst>
                <a:path w="23" h="18">
                  <a:moveTo>
                    <a:pt x="f8" y="f7"/>
                  </a:moveTo>
                  <a:cubicBezTo>
                    <a:pt x="f9" y="f7"/>
                    <a:pt x="f5" y="f10"/>
                    <a:pt x="f11" y="f12"/>
                  </a:cubicBezTo>
                  <a:cubicBezTo>
                    <a:pt x="f11" y="f11"/>
                    <a:pt x="f12" y="f11"/>
                    <a:pt x="f13" y="f11"/>
                  </a:cubicBezTo>
                  <a:cubicBezTo>
                    <a:pt x="f14" y="f5"/>
                    <a:pt x="f7" y="f13"/>
                    <a:pt x="f15" y="f16"/>
                  </a:cubicBezTo>
                  <a:cubicBezTo>
                    <a:pt x="f6" y="f17"/>
                    <a:pt x="f6" y="f18"/>
                    <a:pt x="f18" y="f7"/>
                  </a:cubicBezTo>
                  <a:cubicBezTo>
                    <a:pt x="f17" y="f7"/>
                    <a:pt x="f1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Freeform 15">
              <a:extLst>
                <a:ext uri="{FF2B5EF4-FFF2-40B4-BE49-F238E27FC236}">
                  <a16:creationId xmlns:a16="http://schemas.microsoft.com/office/drawing/2014/main" id="{1B112F3F-4E25-352C-731A-A1F6A5DD5745}"/>
                </a:ext>
              </a:extLst>
            </p:cNvPr>
            <p:cNvSpPr/>
            <p:nvPr/>
          </p:nvSpPr>
          <p:spPr>
            <a:xfrm>
              <a:off x="2411409" y="2200274"/>
              <a:ext cx="106363" cy="106363"/>
            </a:xfrm>
            <a:custGeom>
              <a:avLst/>
              <a:gdLst>
                <a:gd name="f0" fmla="val 10800000"/>
                <a:gd name="f1" fmla="val 5400000"/>
                <a:gd name="f2" fmla="val 180"/>
                <a:gd name="f3" fmla="val w"/>
                <a:gd name="f4" fmla="val h"/>
                <a:gd name="f5" fmla="val 0"/>
                <a:gd name="f6" fmla="val 28"/>
                <a:gd name="f7" fmla="val 7"/>
                <a:gd name="f8" fmla="val 26"/>
                <a:gd name="f9" fmla="val 23"/>
                <a:gd name="f10" fmla="val 18"/>
                <a:gd name="f11" fmla="val 3"/>
                <a:gd name="f12" fmla="val 25"/>
                <a:gd name="f13" fmla="val 1"/>
                <a:gd name="f14" fmla="val 24"/>
                <a:gd name="f15" fmla="val 22"/>
                <a:gd name="f16" fmla="val 2"/>
                <a:gd name="f17" fmla="val 9"/>
                <a:gd name="f18" fmla="val 10"/>
                <a:gd name="f19" fmla="+- 0 0 -90"/>
                <a:gd name="f20" fmla="*/ f3 1 28"/>
                <a:gd name="f21" fmla="*/ f4 1 28"/>
                <a:gd name="f22" fmla="val f5"/>
                <a:gd name="f23" fmla="val f6"/>
                <a:gd name="f24" fmla="*/ f19 f0 1"/>
                <a:gd name="f25" fmla="+- f23 0 f22"/>
                <a:gd name="f26" fmla="*/ f24 1 f2"/>
                <a:gd name="f27" fmla="*/ f25 1 28"/>
                <a:gd name="f28" fmla="*/ 28 f25 1"/>
                <a:gd name="f29" fmla="*/ 7 f25 1"/>
                <a:gd name="f30" fmla="*/ 3 f25 1"/>
                <a:gd name="f31" fmla="*/ 25 f25 1"/>
                <a:gd name="f32" fmla="*/ 0 f25 1"/>
                <a:gd name="f33" fmla="*/ 22 f25 1"/>
                <a:gd name="f34" fmla="*/ 23 f25 1"/>
                <a:gd name="f35" fmla="*/ 2 f25 1"/>
                <a:gd name="f36" fmla="+- f26 0 f1"/>
                <a:gd name="f37" fmla="*/ f28 1 28"/>
                <a:gd name="f38" fmla="*/ f29 1 28"/>
                <a:gd name="f39" fmla="*/ f30 1 28"/>
                <a:gd name="f40" fmla="*/ f31 1 28"/>
                <a:gd name="f41" fmla="*/ f32 1 28"/>
                <a:gd name="f42" fmla="*/ f33 1 28"/>
                <a:gd name="f43" fmla="*/ f34 1 28"/>
                <a:gd name="f44" fmla="*/ f35 1 28"/>
                <a:gd name="f45" fmla="*/ 0 1 f27"/>
                <a:gd name="f46" fmla="*/ f23 1 f27"/>
                <a:gd name="f47" fmla="*/ f37 1 f27"/>
                <a:gd name="f48" fmla="*/ f38 1 f27"/>
                <a:gd name="f49" fmla="*/ f39 1 f27"/>
                <a:gd name="f50" fmla="*/ f40 1 f27"/>
                <a:gd name="f51" fmla="*/ f41 1 f27"/>
                <a:gd name="f52" fmla="*/ f42 1 f27"/>
                <a:gd name="f53" fmla="*/ f43 1 f27"/>
                <a:gd name="f54" fmla="*/ f44 1 f27"/>
                <a:gd name="f55" fmla="*/ f45 f20 1"/>
                <a:gd name="f56" fmla="*/ f46 f20 1"/>
                <a:gd name="f57" fmla="*/ f46 f21 1"/>
                <a:gd name="f58" fmla="*/ f45 f21 1"/>
                <a:gd name="f59" fmla="*/ f47 f20 1"/>
                <a:gd name="f60" fmla="*/ f48 f21 1"/>
                <a:gd name="f61" fmla="*/ f49 f20 1"/>
                <a:gd name="f62" fmla="*/ f50 f21 1"/>
                <a:gd name="f63" fmla="*/ f51 f20 1"/>
                <a:gd name="f64" fmla="*/ f52 f21 1"/>
                <a:gd name="f65" fmla="*/ f53 f20 1"/>
                <a:gd name="f66" fmla="*/ f54 f21 1"/>
              </a:gdLst>
              <a:ahLst/>
              <a:cxnLst>
                <a:cxn ang="3cd4">
                  <a:pos x="hc" y="t"/>
                </a:cxn>
                <a:cxn ang="0">
                  <a:pos x="r" y="vc"/>
                </a:cxn>
                <a:cxn ang="cd4">
                  <a:pos x="hc" y="b"/>
                </a:cxn>
                <a:cxn ang="cd2">
                  <a:pos x="l" y="vc"/>
                </a:cxn>
                <a:cxn ang="f36">
                  <a:pos x="f59" y="f60"/>
                </a:cxn>
                <a:cxn ang="f36">
                  <a:pos x="f61" y="f62"/>
                </a:cxn>
                <a:cxn ang="f36">
                  <a:pos x="f63" y="f64"/>
                </a:cxn>
                <a:cxn ang="f36">
                  <a:pos x="f65" y="f66"/>
                </a:cxn>
                <a:cxn ang="f36">
                  <a:pos x="f59" y="f60"/>
                </a:cxn>
              </a:cxnLst>
              <a:rect l="f55" t="f58" r="f56" b="f57"/>
              <a:pathLst>
                <a:path w="28" h="28">
                  <a:moveTo>
                    <a:pt x="f6" y="f7"/>
                  </a:moveTo>
                  <a:cubicBezTo>
                    <a:pt x="f8" y="f9"/>
                    <a:pt x="f10" y="f6"/>
                    <a:pt x="f11" y="f12"/>
                  </a:cubicBezTo>
                  <a:cubicBezTo>
                    <a:pt x="f13" y="f14"/>
                    <a:pt x="f5" y="f14"/>
                    <a:pt x="f5" y="f15"/>
                  </a:cubicBezTo>
                  <a:cubicBezTo>
                    <a:pt x="f16" y="f17"/>
                    <a:pt x="f18" y="f5"/>
                    <a:pt x="f9" y="f16"/>
                  </a:cubicBezTo>
                  <a:cubicBezTo>
                    <a:pt x="f6" y="f16"/>
                    <a:pt x="f6" y="f16"/>
                    <a:pt x="f6"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Freeform 16">
              <a:extLst>
                <a:ext uri="{FF2B5EF4-FFF2-40B4-BE49-F238E27FC236}">
                  <a16:creationId xmlns:a16="http://schemas.microsoft.com/office/drawing/2014/main" id="{FDBBECD3-BB24-B365-2A9D-6026DB849020}"/>
                </a:ext>
              </a:extLst>
            </p:cNvPr>
            <p:cNvSpPr/>
            <p:nvPr/>
          </p:nvSpPr>
          <p:spPr>
            <a:xfrm>
              <a:off x="2395535" y="2349495"/>
              <a:ext cx="69851" cy="84133"/>
            </a:xfrm>
            <a:custGeom>
              <a:avLst/>
              <a:gdLst>
                <a:gd name="f0" fmla="val 10800000"/>
                <a:gd name="f1" fmla="val 5400000"/>
                <a:gd name="f2" fmla="val 180"/>
                <a:gd name="f3" fmla="val w"/>
                <a:gd name="f4" fmla="val h"/>
                <a:gd name="f5" fmla="val 0"/>
                <a:gd name="f6" fmla="val 18"/>
                <a:gd name="f7" fmla="val 22"/>
                <a:gd name="f8" fmla="val 13"/>
                <a:gd name="f9" fmla="val 20"/>
                <a:gd name="f10" fmla="val 16"/>
                <a:gd name="f11" fmla="val 10"/>
                <a:gd name="f12" fmla="val 19"/>
                <a:gd name="f13" fmla="val 1"/>
                <a:gd name="f14" fmla="val 2"/>
                <a:gd name="f15" fmla="val 3"/>
                <a:gd name="f16" fmla="val 4"/>
                <a:gd name="f17" fmla="val 5"/>
                <a:gd name="f18" fmla="val 12"/>
                <a:gd name="f19" fmla="val 6"/>
                <a:gd name="f20" fmla="+- 0 0 -90"/>
                <a:gd name="f21" fmla="*/ f3 1 18"/>
                <a:gd name="f22" fmla="*/ f4 1 22"/>
                <a:gd name="f23" fmla="val f5"/>
                <a:gd name="f24" fmla="val f6"/>
                <a:gd name="f25" fmla="val f7"/>
                <a:gd name="f26" fmla="*/ f20 f0 1"/>
                <a:gd name="f27" fmla="+- f25 0 f23"/>
                <a:gd name="f28" fmla="+- f24 0 f23"/>
                <a:gd name="f29" fmla="*/ f26 1 f2"/>
                <a:gd name="f30" fmla="*/ f28 1 18"/>
                <a:gd name="f31" fmla="*/ f27 1 22"/>
                <a:gd name="f32" fmla="*/ 18 f28 1"/>
                <a:gd name="f33" fmla="*/ 13 f27 1"/>
                <a:gd name="f34" fmla="*/ 10 f28 1"/>
                <a:gd name="f35" fmla="*/ 19 f27 1"/>
                <a:gd name="f36" fmla="*/ 2 f28 1"/>
                <a:gd name="f37" fmla="*/ 2 f27 1"/>
                <a:gd name="f38" fmla="*/ 5 f28 1"/>
                <a:gd name="f39" fmla="*/ 0 f27 1"/>
                <a:gd name="f40" fmla="+- f29 0 f1"/>
                <a:gd name="f41" fmla="*/ f32 1 18"/>
                <a:gd name="f42" fmla="*/ f33 1 22"/>
                <a:gd name="f43" fmla="*/ f34 1 18"/>
                <a:gd name="f44" fmla="*/ f35 1 22"/>
                <a:gd name="f45" fmla="*/ f36 1 18"/>
                <a:gd name="f46" fmla="*/ f37 1 22"/>
                <a:gd name="f47" fmla="*/ f38 1 18"/>
                <a:gd name="f48" fmla="*/ f39 1 22"/>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18" h="22">
                  <a:moveTo>
                    <a:pt x="f6" y="f8"/>
                  </a:moveTo>
                  <a:cubicBezTo>
                    <a:pt x="f6" y="f9"/>
                    <a:pt x="f10" y="f7"/>
                    <a:pt x="f11" y="f12"/>
                  </a:cubicBezTo>
                  <a:cubicBezTo>
                    <a:pt x="f13" y="f10"/>
                    <a:pt x="f5" y="f11"/>
                    <a:pt x="f14" y="f14"/>
                  </a:cubicBezTo>
                  <a:cubicBezTo>
                    <a:pt x="f15" y="f13"/>
                    <a:pt x="f16" y="f5"/>
                    <a:pt x="f17" y="f5"/>
                  </a:cubicBezTo>
                  <a:cubicBezTo>
                    <a:pt x="f18" y="f5"/>
                    <a:pt x="f6" y="f19"/>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Freeform 17">
              <a:extLst>
                <a:ext uri="{FF2B5EF4-FFF2-40B4-BE49-F238E27FC236}">
                  <a16:creationId xmlns:a16="http://schemas.microsoft.com/office/drawing/2014/main" id="{B5597831-45FB-6916-21E8-BF5C6D5AAA83}"/>
                </a:ext>
              </a:extLst>
            </p:cNvPr>
            <p:cNvSpPr/>
            <p:nvPr/>
          </p:nvSpPr>
          <p:spPr>
            <a:xfrm>
              <a:off x="1925634" y="2003422"/>
              <a:ext cx="150811" cy="190496"/>
            </a:xfrm>
            <a:custGeom>
              <a:avLst/>
              <a:gdLst>
                <a:gd name="f0" fmla="val 10800000"/>
                <a:gd name="f1" fmla="val 5400000"/>
                <a:gd name="f2" fmla="val 180"/>
                <a:gd name="f3" fmla="val w"/>
                <a:gd name="f4" fmla="val h"/>
                <a:gd name="f5" fmla="val 0"/>
                <a:gd name="f6" fmla="val 40"/>
                <a:gd name="f7" fmla="val 50"/>
                <a:gd name="f8" fmla="val 39"/>
                <a:gd name="f9" fmla="val 29"/>
                <a:gd name="f10" fmla="val 35"/>
                <a:gd name="f11" fmla="val 38"/>
                <a:gd name="f12" fmla="val 41"/>
                <a:gd name="f13" fmla="val 36"/>
                <a:gd name="f14" fmla="val 47"/>
                <a:gd name="f15" fmla="val 49"/>
                <a:gd name="f16" fmla="val 33"/>
                <a:gd name="f17" fmla="val 22"/>
                <a:gd name="f18" fmla="val 12"/>
                <a:gd name="f19" fmla="val 42"/>
                <a:gd name="f20" fmla="val 6"/>
                <a:gd name="f21" fmla="val 31"/>
                <a:gd name="f22" fmla="val 2"/>
                <a:gd name="f23" fmla="val 13"/>
                <a:gd name="f24" fmla="val 5"/>
                <a:gd name="f25" fmla="val 4"/>
                <a:gd name="f26" fmla="val 1"/>
                <a:gd name="f27" fmla="val 8"/>
                <a:gd name="f28" fmla="val 25"/>
                <a:gd name="f29" fmla="val 9"/>
                <a:gd name="f30" fmla="+- 0 0 -90"/>
                <a:gd name="f31" fmla="*/ f3 1 40"/>
                <a:gd name="f32" fmla="*/ f4 1 50"/>
                <a:gd name="f33" fmla="val f5"/>
                <a:gd name="f34" fmla="val f6"/>
                <a:gd name="f35" fmla="val f7"/>
                <a:gd name="f36" fmla="*/ f30 f0 1"/>
                <a:gd name="f37" fmla="+- f35 0 f33"/>
                <a:gd name="f38" fmla="+- f34 0 f33"/>
                <a:gd name="f39" fmla="*/ f36 1 f2"/>
                <a:gd name="f40" fmla="*/ f38 1 40"/>
                <a:gd name="f41" fmla="*/ f37 1 50"/>
                <a:gd name="f42" fmla="*/ 39 f38 1"/>
                <a:gd name="f43" fmla="*/ 29 f37 1"/>
                <a:gd name="f44" fmla="*/ 36 f38 1"/>
                <a:gd name="f45" fmla="*/ 47 f37 1"/>
                <a:gd name="f46" fmla="*/ 33 f38 1"/>
                <a:gd name="f47" fmla="*/ 50 f37 1"/>
                <a:gd name="f48" fmla="*/ 6 f38 1"/>
                <a:gd name="f49" fmla="*/ 31 f37 1"/>
                <a:gd name="f50" fmla="*/ 5 f38 1"/>
                <a:gd name="f51" fmla="*/ 4 f37 1"/>
                <a:gd name="f52" fmla="*/ 8 f38 1"/>
                <a:gd name="f53" fmla="*/ 1 f37 1"/>
                <a:gd name="f54" fmla="+- f39 0 f1"/>
                <a:gd name="f55" fmla="*/ f42 1 40"/>
                <a:gd name="f56" fmla="*/ f43 1 50"/>
                <a:gd name="f57" fmla="*/ f44 1 40"/>
                <a:gd name="f58" fmla="*/ f45 1 50"/>
                <a:gd name="f59" fmla="*/ f46 1 40"/>
                <a:gd name="f60" fmla="*/ f47 1 50"/>
                <a:gd name="f61" fmla="*/ f48 1 40"/>
                <a:gd name="f62" fmla="*/ f49 1 50"/>
                <a:gd name="f63" fmla="*/ f50 1 40"/>
                <a:gd name="f64" fmla="*/ f51 1 50"/>
                <a:gd name="f65" fmla="*/ f52 1 40"/>
                <a:gd name="f66" fmla="*/ f53 1 50"/>
                <a:gd name="f67" fmla="*/ 0 1 f40"/>
                <a:gd name="f68" fmla="*/ f34 1 f40"/>
                <a:gd name="f69" fmla="*/ 0 1 f41"/>
                <a:gd name="f70" fmla="*/ f35 1 f41"/>
                <a:gd name="f71" fmla="*/ f55 1 f40"/>
                <a:gd name="f72" fmla="*/ f56 1 f41"/>
                <a:gd name="f73" fmla="*/ f57 1 f40"/>
                <a:gd name="f74" fmla="*/ f58 1 f41"/>
                <a:gd name="f75" fmla="*/ f59 1 f40"/>
                <a:gd name="f76" fmla="*/ f60 1 f41"/>
                <a:gd name="f77" fmla="*/ f61 1 f40"/>
                <a:gd name="f78" fmla="*/ f62 1 f41"/>
                <a:gd name="f79" fmla="*/ f63 1 f40"/>
                <a:gd name="f80" fmla="*/ f64 1 f41"/>
                <a:gd name="f81" fmla="*/ f65 1 f40"/>
                <a:gd name="f82" fmla="*/ f66 1 f41"/>
                <a:gd name="f83" fmla="*/ f67 f31 1"/>
                <a:gd name="f84" fmla="*/ f68 f31 1"/>
                <a:gd name="f85" fmla="*/ f70 f32 1"/>
                <a:gd name="f86" fmla="*/ f69 f32 1"/>
                <a:gd name="f87" fmla="*/ f71 f31 1"/>
                <a:gd name="f88" fmla="*/ f72 f32 1"/>
                <a:gd name="f89" fmla="*/ f73 f31 1"/>
                <a:gd name="f90" fmla="*/ f74 f32 1"/>
                <a:gd name="f91" fmla="*/ f75 f31 1"/>
                <a:gd name="f92" fmla="*/ f76 f32 1"/>
                <a:gd name="f93" fmla="*/ f77 f31 1"/>
                <a:gd name="f94" fmla="*/ f78 f32 1"/>
                <a:gd name="f95" fmla="*/ f79 f31 1"/>
                <a:gd name="f96" fmla="*/ f80 f32 1"/>
                <a:gd name="f97" fmla="*/ f81 f31 1"/>
                <a:gd name="f98" fmla="*/ f82 f32 1"/>
              </a:gdLst>
              <a:ahLst/>
              <a:cxnLst>
                <a:cxn ang="3cd4">
                  <a:pos x="hc" y="t"/>
                </a:cxn>
                <a:cxn ang="0">
                  <a:pos x="r" y="vc"/>
                </a:cxn>
                <a:cxn ang="cd4">
                  <a:pos x="hc" y="b"/>
                </a:cxn>
                <a:cxn ang="cd2">
                  <a:pos x="l" y="vc"/>
                </a:cxn>
                <a:cxn ang="f54">
                  <a:pos x="f87" y="f88"/>
                </a:cxn>
                <a:cxn ang="f54">
                  <a:pos x="f89" y="f90"/>
                </a:cxn>
                <a:cxn ang="f54">
                  <a:pos x="f91" y="f92"/>
                </a:cxn>
                <a:cxn ang="f54">
                  <a:pos x="f93" y="f94"/>
                </a:cxn>
                <a:cxn ang="f54">
                  <a:pos x="f95" y="f96"/>
                </a:cxn>
                <a:cxn ang="f54">
                  <a:pos x="f97" y="f98"/>
                </a:cxn>
                <a:cxn ang="f54">
                  <a:pos x="f87" y="f88"/>
                </a:cxn>
              </a:cxnLst>
              <a:rect l="f83" t="f86" r="f84" b="f85"/>
              <a:pathLst>
                <a:path w="40" h="50">
                  <a:moveTo>
                    <a:pt x="f8" y="f9"/>
                  </a:moveTo>
                  <a:cubicBezTo>
                    <a:pt x="f8" y="f10"/>
                    <a:pt x="f11" y="f12"/>
                    <a:pt x="f13" y="f14"/>
                  </a:cubicBezTo>
                  <a:cubicBezTo>
                    <a:pt x="f13" y="f15"/>
                    <a:pt x="f13" y="f7"/>
                    <a:pt x="f16" y="f7"/>
                  </a:cubicBezTo>
                  <a:cubicBezTo>
                    <a:pt x="f17" y="f14"/>
                    <a:pt x="f18" y="f19"/>
                    <a:pt x="f20" y="f21"/>
                  </a:cubicBezTo>
                  <a:cubicBezTo>
                    <a:pt x="f5" y="f17"/>
                    <a:pt x="f22" y="f23"/>
                    <a:pt x="f24" y="f25"/>
                  </a:cubicBezTo>
                  <a:cubicBezTo>
                    <a:pt x="f24" y="f22"/>
                    <a:pt x="f20" y="f26"/>
                    <a:pt x="f27" y="f26"/>
                  </a:cubicBezTo>
                  <a:cubicBezTo>
                    <a:pt x="f28" y="f5"/>
                    <a:pt x="f6" y="f29"/>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Freeform 18">
              <a:extLst>
                <a:ext uri="{FF2B5EF4-FFF2-40B4-BE49-F238E27FC236}">
                  <a16:creationId xmlns:a16="http://schemas.microsoft.com/office/drawing/2014/main" id="{FF73E4B3-E5A7-DDE7-5A85-69E02D7E8BFD}"/>
                </a:ext>
              </a:extLst>
            </p:cNvPr>
            <p:cNvSpPr/>
            <p:nvPr/>
          </p:nvSpPr>
          <p:spPr>
            <a:xfrm>
              <a:off x="2144716" y="2011359"/>
              <a:ext cx="100017" cy="155576"/>
            </a:xfrm>
            <a:custGeom>
              <a:avLst/>
              <a:gdLst>
                <a:gd name="f0" fmla="val 10800000"/>
                <a:gd name="f1" fmla="val 5400000"/>
                <a:gd name="f2" fmla="val 180"/>
                <a:gd name="f3" fmla="val w"/>
                <a:gd name="f4" fmla="val h"/>
                <a:gd name="f5" fmla="val 0"/>
                <a:gd name="f6" fmla="val 26"/>
                <a:gd name="f7" fmla="val 41"/>
                <a:gd name="f8" fmla="val 19"/>
                <a:gd name="f9" fmla="val 11"/>
                <a:gd name="f10" fmla="val 7"/>
                <a:gd name="f11" fmla="val 6"/>
                <a:gd name="f12" fmla="val 10"/>
                <a:gd name="f13" fmla="val 3"/>
                <a:gd name="f14" fmla="val 13"/>
                <a:gd name="f15" fmla="val 2"/>
                <a:gd name="f16" fmla="val 17"/>
                <a:gd name="f17" fmla="val 1"/>
                <a:gd name="f18" fmla="val 20"/>
                <a:gd name="f19" fmla="val 33"/>
                <a:gd name="f20" fmla="val 4"/>
                <a:gd name="f21" fmla="val 40"/>
                <a:gd name="f22" fmla="val 38"/>
                <a:gd name="f23" fmla="val 34"/>
                <a:gd name="f24" fmla="val 30"/>
                <a:gd name="f25" fmla="+- 0 0 -90"/>
                <a:gd name="f26" fmla="*/ f3 1 26"/>
                <a:gd name="f27" fmla="*/ f4 1 41"/>
                <a:gd name="f28" fmla="val f5"/>
                <a:gd name="f29" fmla="val f6"/>
                <a:gd name="f30" fmla="val f7"/>
                <a:gd name="f31" fmla="*/ f25 f0 1"/>
                <a:gd name="f32" fmla="+- f30 0 f28"/>
                <a:gd name="f33" fmla="+- f29 0 f28"/>
                <a:gd name="f34" fmla="*/ f31 1 f2"/>
                <a:gd name="f35" fmla="*/ f33 1 26"/>
                <a:gd name="f36" fmla="*/ f32 1 41"/>
                <a:gd name="f37" fmla="*/ 0 f33 1"/>
                <a:gd name="f38" fmla="*/ 26 f32 1"/>
                <a:gd name="f39" fmla="*/ 7 f33 1"/>
                <a:gd name="f40" fmla="*/ 6 f32 1"/>
                <a:gd name="f41" fmla="*/ 17 f33 1"/>
                <a:gd name="f42" fmla="*/ 1 f32 1"/>
                <a:gd name="f43" fmla="*/ 20 f33 1"/>
                <a:gd name="f44" fmla="*/ 2 f32 1"/>
                <a:gd name="f45" fmla="*/ 4 f33 1"/>
                <a:gd name="f46" fmla="*/ 40 f32 1"/>
                <a:gd name="f47" fmla="*/ 1 f33 1"/>
                <a:gd name="f48" fmla="*/ 38 f32 1"/>
                <a:gd name="f49" fmla="+- f34 0 f1"/>
                <a:gd name="f50" fmla="*/ f37 1 26"/>
                <a:gd name="f51" fmla="*/ f38 1 41"/>
                <a:gd name="f52" fmla="*/ f39 1 26"/>
                <a:gd name="f53" fmla="*/ f40 1 41"/>
                <a:gd name="f54" fmla="*/ f41 1 26"/>
                <a:gd name="f55" fmla="*/ f42 1 41"/>
                <a:gd name="f56" fmla="*/ f43 1 26"/>
                <a:gd name="f57" fmla="*/ f44 1 41"/>
                <a:gd name="f58" fmla="*/ f45 1 26"/>
                <a:gd name="f59" fmla="*/ f46 1 41"/>
                <a:gd name="f60" fmla="*/ f47 1 26"/>
                <a:gd name="f61" fmla="*/ f48 1 41"/>
                <a:gd name="f62" fmla="*/ 0 1 f35"/>
                <a:gd name="f63" fmla="*/ f29 1 f35"/>
                <a:gd name="f64" fmla="*/ 0 1 f36"/>
                <a:gd name="f65" fmla="*/ f30 1 f36"/>
                <a:gd name="f66" fmla="*/ f50 1 f35"/>
                <a:gd name="f67" fmla="*/ f51 1 f36"/>
                <a:gd name="f68" fmla="*/ f52 1 f35"/>
                <a:gd name="f69" fmla="*/ f53 1 f36"/>
                <a:gd name="f70" fmla="*/ f54 1 f35"/>
                <a:gd name="f71" fmla="*/ f55 1 f36"/>
                <a:gd name="f72" fmla="*/ f56 1 f35"/>
                <a:gd name="f73" fmla="*/ f57 1 f36"/>
                <a:gd name="f74" fmla="*/ f58 1 f35"/>
                <a:gd name="f75" fmla="*/ f59 1 f36"/>
                <a:gd name="f76" fmla="*/ f60 1 f35"/>
                <a:gd name="f77" fmla="*/ f61 1 f36"/>
                <a:gd name="f78" fmla="*/ f62 f26 1"/>
                <a:gd name="f79" fmla="*/ f63 f26 1"/>
                <a:gd name="f80" fmla="*/ f65 f27 1"/>
                <a:gd name="f81" fmla="*/ f64 f27 1"/>
                <a:gd name="f82" fmla="*/ f66 f26 1"/>
                <a:gd name="f83" fmla="*/ f67 f27 1"/>
                <a:gd name="f84" fmla="*/ f68 f26 1"/>
                <a:gd name="f85" fmla="*/ f69 f27 1"/>
                <a:gd name="f86" fmla="*/ f70 f26 1"/>
                <a:gd name="f87" fmla="*/ f71 f27 1"/>
                <a:gd name="f88" fmla="*/ f72 f26 1"/>
                <a:gd name="f89" fmla="*/ f73 f27 1"/>
                <a:gd name="f90" fmla="*/ f74 f26 1"/>
                <a:gd name="f91" fmla="*/ f75 f27 1"/>
                <a:gd name="f92" fmla="*/ f76 f26 1"/>
                <a:gd name="f93" fmla="*/ f77 f27 1"/>
              </a:gdLst>
              <a:ahLst/>
              <a:cxnLst>
                <a:cxn ang="3cd4">
                  <a:pos x="hc" y="t"/>
                </a:cxn>
                <a:cxn ang="0">
                  <a:pos x="r" y="vc"/>
                </a:cxn>
                <a:cxn ang="cd4">
                  <a:pos x="hc" y="b"/>
                </a:cxn>
                <a:cxn ang="cd2">
                  <a:pos x="l" y="vc"/>
                </a:cxn>
                <a:cxn ang="f49">
                  <a:pos x="f82" y="f83"/>
                </a:cxn>
                <a:cxn ang="f49">
                  <a:pos x="f84" y="f85"/>
                </a:cxn>
                <a:cxn ang="f49">
                  <a:pos x="f86" y="f87"/>
                </a:cxn>
                <a:cxn ang="f49">
                  <a:pos x="f88" y="f89"/>
                </a:cxn>
                <a:cxn ang="f49">
                  <a:pos x="f90" y="f91"/>
                </a:cxn>
                <a:cxn ang="f49">
                  <a:pos x="f92" y="f93"/>
                </a:cxn>
                <a:cxn ang="f49">
                  <a:pos x="f82" y="f83"/>
                </a:cxn>
              </a:cxnLst>
              <a:rect l="f78" t="f81" r="f79" b="f80"/>
              <a:pathLst>
                <a:path w="26" h="41">
                  <a:moveTo>
                    <a:pt x="f5" y="f6"/>
                  </a:moveTo>
                  <a:cubicBezTo>
                    <a:pt x="f5" y="f8"/>
                    <a:pt x="f5" y="f9"/>
                    <a:pt x="f10" y="f11"/>
                  </a:cubicBezTo>
                  <a:cubicBezTo>
                    <a:pt x="f12" y="f13"/>
                    <a:pt x="f14" y="f15"/>
                    <a:pt x="f16" y="f17"/>
                  </a:cubicBezTo>
                  <a:cubicBezTo>
                    <a:pt x="f8" y="f5"/>
                    <a:pt x="f8" y="f17"/>
                    <a:pt x="f18" y="f15"/>
                  </a:cubicBezTo>
                  <a:cubicBezTo>
                    <a:pt x="f6" y="f16"/>
                    <a:pt x="f8" y="f19"/>
                    <a:pt x="f20" y="f21"/>
                  </a:cubicBezTo>
                  <a:cubicBezTo>
                    <a:pt x="f15" y="f7"/>
                    <a:pt x="f17" y="f21"/>
                    <a:pt x="f17" y="f22"/>
                  </a:cubicBezTo>
                  <a:cubicBezTo>
                    <a:pt x="f5" y="f23"/>
                    <a:pt x="f5" y="f24"/>
                    <a:pt x="f5" y="f6"/>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Freeform 19">
              <a:extLst>
                <a:ext uri="{FF2B5EF4-FFF2-40B4-BE49-F238E27FC236}">
                  <a16:creationId xmlns:a16="http://schemas.microsoft.com/office/drawing/2014/main" id="{0BF8DB2A-D3BF-96BE-63F4-3A554B8F7DEF}"/>
                </a:ext>
              </a:extLst>
            </p:cNvPr>
            <p:cNvSpPr/>
            <p:nvPr/>
          </p:nvSpPr>
          <p:spPr>
            <a:xfrm>
              <a:off x="2263770" y="2166935"/>
              <a:ext cx="101598" cy="163513"/>
            </a:xfrm>
            <a:custGeom>
              <a:avLst/>
              <a:gdLst>
                <a:gd name="f0" fmla="val 10800000"/>
                <a:gd name="f1" fmla="val 5400000"/>
                <a:gd name="f2" fmla="val 180"/>
                <a:gd name="f3" fmla="val w"/>
                <a:gd name="f4" fmla="val h"/>
                <a:gd name="f5" fmla="val 0"/>
                <a:gd name="f6" fmla="val 27"/>
                <a:gd name="f7" fmla="val 43"/>
                <a:gd name="f8" fmla="val 20"/>
                <a:gd name="f9" fmla="val 1"/>
                <a:gd name="f10" fmla="val 13"/>
                <a:gd name="f11" fmla="val 5"/>
                <a:gd name="f12" fmla="val 7"/>
                <a:gd name="f13" fmla="val 10"/>
                <a:gd name="f14" fmla="val 2"/>
                <a:gd name="f15" fmla="val 12"/>
                <a:gd name="f16" fmla="val 15"/>
                <a:gd name="f17" fmla="val 26"/>
                <a:gd name="f18" fmla="val 33"/>
                <a:gd name="f19" fmla="val 42"/>
                <a:gd name="f20" fmla="val 11"/>
                <a:gd name="f21" fmla="val 9"/>
                <a:gd name="f22" fmla="val 41"/>
                <a:gd name="f23" fmla="val 4"/>
                <a:gd name="f24" fmla="val 35"/>
                <a:gd name="f25" fmla="val 28"/>
                <a:gd name="f26" fmla="+- 0 0 -90"/>
                <a:gd name="f27" fmla="*/ f3 1 27"/>
                <a:gd name="f28" fmla="*/ f4 1 43"/>
                <a:gd name="f29" fmla="val f5"/>
                <a:gd name="f30" fmla="val f6"/>
                <a:gd name="f31" fmla="val f7"/>
                <a:gd name="f32" fmla="*/ f26 f0 1"/>
                <a:gd name="f33" fmla="+- f31 0 f29"/>
                <a:gd name="f34" fmla="+- f30 0 f29"/>
                <a:gd name="f35" fmla="*/ f32 1 f2"/>
                <a:gd name="f36" fmla="*/ f34 1 27"/>
                <a:gd name="f37" fmla="*/ f33 1 43"/>
                <a:gd name="f38" fmla="*/ 0 f34 1"/>
                <a:gd name="f39" fmla="*/ 20 f33 1"/>
                <a:gd name="f40" fmla="*/ 10 f34 1"/>
                <a:gd name="f41" fmla="*/ 2 f33 1"/>
                <a:gd name="f42" fmla="*/ 15 f34 1"/>
                <a:gd name="f43" fmla="*/ 12 f34 1"/>
                <a:gd name="f44" fmla="*/ 42 f33 1"/>
                <a:gd name="f45" fmla="*/ 9 f34 1"/>
                <a:gd name="f46" fmla="*/ 41 f33 1"/>
                <a:gd name="f47" fmla="+- f35 0 f1"/>
                <a:gd name="f48" fmla="*/ f38 1 27"/>
                <a:gd name="f49" fmla="*/ f39 1 43"/>
                <a:gd name="f50" fmla="*/ f40 1 27"/>
                <a:gd name="f51" fmla="*/ f41 1 43"/>
                <a:gd name="f52" fmla="*/ f42 1 27"/>
                <a:gd name="f53" fmla="*/ f43 1 27"/>
                <a:gd name="f54" fmla="*/ f44 1 43"/>
                <a:gd name="f55" fmla="*/ f45 1 27"/>
                <a:gd name="f56" fmla="*/ f46 1 43"/>
                <a:gd name="f57" fmla="*/ 0 1 f36"/>
                <a:gd name="f58" fmla="*/ f30 1 f36"/>
                <a:gd name="f59" fmla="*/ 0 1 f37"/>
                <a:gd name="f60" fmla="*/ f31 1 f37"/>
                <a:gd name="f61" fmla="*/ f48 1 f36"/>
                <a:gd name="f62" fmla="*/ f49 1 f37"/>
                <a:gd name="f63" fmla="*/ f50 1 f36"/>
                <a:gd name="f64" fmla="*/ f51 1 f37"/>
                <a:gd name="f65" fmla="*/ f52 1 f36"/>
                <a:gd name="f66" fmla="*/ f53 1 f36"/>
                <a:gd name="f67" fmla="*/ f54 1 f37"/>
                <a:gd name="f68" fmla="*/ f55 1 f36"/>
                <a:gd name="f69" fmla="*/ f56 1 f37"/>
                <a:gd name="f70" fmla="*/ f57 f27 1"/>
                <a:gd name="f71" fmla="*/ f58 f27 1"/>
                <a:gd name="f72" fmla="*/ f60 f28 1"/>
                <a:gd name="f73" fmla="*/ f59 f28 1"/>
                <a:gd name="f74" fmla="*/ f61 f27 1"/>
                <a:gd name="f75" fmla="*/ f62 f28 1"/>
                <a:gd name="f76" fmla="*/ f63 f27 1"/>
                <a:gd name="f77" fmla="*/ f64 f28 1"/>
                <a:gd name="f78" fmla="*/ f65 f27 1"/>
                <a:gd name="f79" fmla="*/ f66 f27 1"/>
                <a:gd name="f80" fmla="*/ f67 f28 1"/>
                <a:gd name="f81" fmla="*/ f68 f27 1"/>
                <a:gd name="f82" fmla="*/ f69 f28 1"/>
              </a:gdLst>
              <a:ahLst/>
              <a:cxnLst>
                <a:cxn ang="3cd4">
                  <a:pos x="hc" y="t"/>
                </a:cxn>
                <a:cxn ang="0">
                  <a:pos x="r" y="vc"/>
                </a:cxn>
                <a:cxn ang="cd4">
                  <a:pos x="hc" y="b"/>
                </a:cxn>
                <a:cxn ang="cd2">
                  <a:pos x="l" y="vc"/>
                </a:cxn>
                <a:cxn ang="f47">
                  <a:pos x="f74" y="f75"/>
                </a:cxn>
                <a:cxn ang="f47">
                  <a:pos x="f76" y="f77"/>
                </a:cxn>
                <a:cxn ang="f47">
                  <a:pos x="f78" y="f77"/>
                </a:cxn>
                <a:cxn ang="f47">
                  <a:pos x="f79" y="f80"/>
                </a:cxn>
                <a:cxn ang="f47">
                  <a:pos x="f81" y="f82"/>
                </a:cxn>
                <a:cxn ang="f47">
                  <a:pos x="f74" y="f75"/>
                </a:cxn>
              </a:cxnLst>
              <a:rect l="f70" t="f73" r="f71" b="f72"/>
              <a:pathLst>
                <a:path w="27" h="43">
                  <a:moveTo>
                    <a:pt x="f5" y="f8"/>
                  </a:moveTo>
                  <a:cubicBezTo>
                    <a:pt x="f9" y="f10"/>
                    <a:pt x="f11" y="f12"/>
                    <a:pt x="f13" y="f14"/>
                  </a:cubicBezTo>
                  <a:cubicBezTo>
                    <a:pt x="f15" y="f5"/>
                    <a:pt x="f10" y="f9"/>
                    <a:pt x="f16" y="f14"/>
                  </a:cubicBezTo>
                  <a:cubicBezTo>
                    <a:pt x="f6" y="f15"/>
                    <a:pt x="f17" y="f18"/>
                    <a:pt x="f15" y="f19"/>
                  </a:cubicBezTo>
                  <a:cubicBezTo>
                    <a:pt x="f20" y="f7"/>
                    <a:pt x="f13" y="f19"/>
                    <a:pt x="f21" y="f22"/>
                  </a:cubicBezTo>
                  <a:cubicBezTo>
                    <a:pt x="f23" y="f24"/>
                    <a:pt x="f9" y="f25"/>
                    <a:pt x="f5"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Freeform 20">
              <a:extLst>
                <a:ext uri="{FF2B5EF4-FFF2-40B4-BE49-F238E27FC236}">
                  <a16:creationId xmlns:a16="http://schemas.microsoft.com/office/drawing/2014/main" id="{DF311B36-011A-72D5-E27F-B89BFC7F8003}"/>
                </a:ext>
              </a:extLst>
            </p:cNvPr>
            <p:cNvSpPr/>
            <p:nvPr/>
          </p:nvSpPr>
          <p:spPr>
            <a:xfrm>
              <a:off x="1893886" y="2224085"/>
              <a:ext cx="141283" cy="82552"/>
            </a:xfrm>
            <a:custGeom>
              <a:avLst/>
              <a:gdLst>
                <a:gd name="f0" fmla="val 10800000"/>
                <a:gd name="f1" fmla="val 5400000"/>
                <a:gd name="f2" fmla="val 180"/>
                <a:gd name="f3" fmla="val w"/>
                <a:gd name="f4" fmla="val h"/>
                <a:gd name="f5" fmla="val 0"/>
                <a:gd name="f6" fmla="val 37"/>
                <a:gd name="f7" fmla="val 22"/>
                <a:gd name="f8" fmla="val 17"/>
                <a:gd name="f9" fmla="val 11"/>
                <a:gd name="f10" fmla="val 6"/>
                <a:gd name="f11" fmla="val 19"/>
                <a:gd name="f12" fmla="val 2"/>
                <a:gd name="f13" fmla="val 16"/>
                <a:gd name="f14" fmla="val 15"/>
                <a:gd name="f15" fmla="val 13"/>
                <a:gd name="f16" fmla="val 1"/>
                <a:gd name="f17" fmla="val 5"/>
                <a:gd name="f18" fmla="val 4"/>
                <a:gd name="f19" fmla="val 20"/>
                <a:gd name="f20" fmla="val 26"/>
                <a:gd name="f21" fmla="val 31"/>
                <a:gd name="f22" fmla="val 36"/>
                <a:gd name="f23" fmla="val 7"/>
                <a:gd name="f24" fmla="val 9"/>
                <a:gd name="f25" fmla="val 34"/>
                <a:gd name="f26" fmla="val 14"/>
                <a:gd name="f27" fmla="val 23"/>
                <a:gd name="f28" fmla="+- 0 0 -90"/>
                <a:gd name="f29" fmla="*/ f3 1 37"/>
                <a:gd name="f30" fmla="*/ f4 1 22"/>
                <a:gd name="f31" fmla="val f5"/>
                <a:gd name="f32" fmla="val f6"/>
                <a:gd name="f33" fmla="val f7"/>
                <a:gd name="f34" fmla="*/ f28 f0 1"/>
                <a:gd name="f35" fmla="+- f33 0 f31"/>
                <a:gd name="f36" fmla="+- f32 0 f31"/>
                <a:gd name="f37" fmla="*/ f34 1 f2"/>
                <a:gd name="f38" fmla="*/ f36 1 37"/>
                <a:gd name="f39" fmla="*/ f35 1 22"/>
                <a:gd name="f40" fmla="*/ 17 f36 1"/>
                <a:gd name="f41" fmla="*/ 22 f35 1"/>
                <a:gd name="f42" fmla="*/ 2 f36 1"/>
                <a:gd name="f43" fmla="*/ 16 f35 1"/>
                <a:gd name="f44" fmla="*/ 1 f36 1"/>
                <a:gd name="f45" fmla="*/ 11 f35 1"/>
                <a:gd name="f46" fmla="*/ 20 f36 1"/>
                <a:gd name="f47" fmla="*/ 1 f35 1"/>
                <a:gd name="f48" fmla="*/ 36 f36 1"/>
                <a:gd name="f49" fmla="*/ 7 f35 1"/>
                <a:gd name="f50" fmla="*/ 37 f36 1"/>
                <a:gd name="f51" fmla="*/ 9 f35 1"/>
                <a:gd name="f52" fmla="+- f37 0 f1"/>
                <a:gd name="f53" fmla="*/ f40 1 37"/>
                <a:gd name="f54" fmla="*/ f41 1 22"/>
                <a:gd name="f55" fmla="*/ f42 1 37"/>
                <a:gd name="f56" fmla="*/ f43 1 22"/>
                <a:gd name="f57" fmla="*/ f44 1 37"/>
                <a:gd name="f58" fmla="*/ f45 1 22"/>
                <a:gd name="f59" fmla="*/ f46 1 37"/>
                <a:gd name="f60" fmla="*/ f47 1 22"/>
                <a:gd name="f61" fmla="*/ f48 1 37"/>
                <a:gd name="f62" fmla="*/ f49 1 22"/>
                <a:gd name="f63" fmla="*/ f50 1 37"/>
                <a:gd name="f64" fmla="*/ f51 1 2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7" h="22">
                  <a:moveTo>
                    <a:pt x="f8" y="f7"/>
                  </a:moveTo>
                  <a:cubicBezTo>
                    <a:pt x="f9" y="f7"/>
                    <a:pt x="f10" y="f11"/>
                    <a:pt x="f12" y="f13"/>
                  </a:cubicBezTo>
                  <a:cubicBezTo>
                    <a:pt x="f5" y="f14"/>
                    <a:pt x="f5" y="f15"/>
                    <a:pt x="f16" y="f9"/>
                  </a:cubicBezTo>
                  <a:cubicBezTo>
                    <a:pt x="f17" y="f18"/>
                    <a:pt x="f9" y="f5"/>
                    <a:pt x="f19" y="f16"/>
                  </a:cubicBezTo>
                  <a:cubicBezTo>
                    <a:pt x="f20" y="f12"/>
                    <a:pt x="f21" y="f18"/>
                    <a:pt x="f22" y="f23"/>
                  </a:cubicBezTo>
                  <a:cubicBezTo>
                    <a:pt x="f6" y="f23"/>
                    <a:pt x="f6" y="f23"/>
                    <a:pt x="f6" y="f24"/>
                  </a:cubicBezTo>
                  <a:cubicBezTo>
                    <a:pt x="f25" y="f26"/>
                    <a:pt x="f2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Freeform 21">
              <a:extLst>
                <a:ext uri="{FF2B5EF4-FFF2-40B4-BE49-F238E27FC236}">
                  <a16:creationId xmlns:a16="http://schemas.microsoft.com/office/drawing/2014/main" id="{0BB12D0E-DAAF-1720-48CE-629B8176150D}"/>
                </a:ext>
              </a:extLst>
            </p:cNvPr>
            <p:cNvSpPr/>
            <p:nvPr/>
          </p:nvSpPr>
          <p:spPr>
            <a:xfrm>
              <a:off x="1624010" y="2352678"/>
              <a:ext cx="76196" cy="80960"/>
            </a:xfrm>
            <a:custGeom>
              <a:avLst/>
              <a:gdLst>
                <a:gd name="f0" fmla="val 10800000"/>
                <a:gd name="f1" fmla="val 5400000"/>
                <a:gd name="f2" fmla="val 180"/>
                <a:gd name="f3" fmla="val w"/>
                <a:gd name="f4" fmla="val h"/>
                <a:gd name="f5" fmla="val 0"/>
                <a:gd name="f6" fmla="val 20"/>
                <a:gd name="f7" fmla="val 21"/>
                <a:gd name="f8" fmla="val 1"/>
                <a:gd name="f9" fmla="val 17"/>
                <a:gd name="f10" fmla="val 6"/>
                <a:gd name="f11" fmla="val 8"/>
                <a:gd name="f12" fmla="val 18"/>
                <a:gd name="f13" fmla="val 3"/>
                <a:gd name="f14" fmla="val 19"/>
                <a:gd name="f15" fmla="val 4"/>
                <a:gd name="f16" fmla="val 11"/>
                <a:gd name="f17" fmla="val 12"/>
                <a:gd name="f18" fmla="val 5"/>
                <a:gd name="f19" fmla="val 2"/>
                <a:gd name="f20" fmla="+- 0 0 -90"/>
                <a:gd name="f21" fmla="*/ f3 1 20"/>
                <a:gd name="f22" fmla="*/ f4 1 21"/>
                <a:gd name="f23" fmla="val f5"/>
                <a:gd name="f24" fmla="val f6"/>
                <a:gd name="f25" fmla="val f7"/>
                <a:gd name="f26" fmla="*/ f20 f0 1"/>
                <a:gd name="f27" fmla="+- f25 0 f23"/>
                <a:gd name="f28" fmla="+- f24 0 f23"/>
                <a:gd name="f29" fmla="*/ f26 1 f2"/>
                <a:gd name="f30" fmla="*/ f28 1 20"/>
                <a:gd name="f31" fmla="*/ f27 1 21"/>
                <a:gd name="f32" fmla="*/ 1 f28 1"/>
                <a:gd name="f33" fmla="*/ 17 f27 1"/>
                <a:gd name="f34" fmla="*/ 18 f28 1"/>
                <a:gd name="f35" fmla="*/ 3 f27 1"/>
                <a:gd name="f36" fmla="*/ 19 f28 1"/>
                <a:gd name="f37" fmla="*/ 4 f27 1"/>
                <a:gd name="f38" fmla="*/ 5 f28 1"/>
                <a:gd name="f39" fmla="*/ 20 f27 1"/>
                <a:gd name="f40" fmla="+- f29 0 f1"/>
                <a:gd name="f41" fmla="*/ f32 1 20"/>
                <a:gd name="f42" fmla="*/ f33 1 21"/>
                <a:gd name="f43" fmla="*/ f34 1 20"/>
                <a:gd name="f44" fmla="*/ f35 1 21"/>
                <a:gd name="f45" fmla="*/ f36 1 20"/>
                <a:gd name="f46" fmla="*/ f37 1 21"/>
                <a:gd name="f47" fmla="*/ f38 1 20"/>
                <a:gd name="f48" fmla="*/ f39 1 21"/>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0" h="21">
                  <a:moveTo>
                    <a:pt x="f8" y="f9"/>
                  </a:moveTo>
                  <a:cubicBezTo>
                    <a:pt x="f8" y="f10"/>
                    <a:pt x="f11" y="f5"/>
                    <a:pt x="f12" y="f13"/>
                  </a:cubicBezTo>
                  <a:cubicBezTo>
                    <a:pt x="f14" y="f13"/>
                    <a:pt x="f14" y="f13"/>
                    <a:pt x="f14" y="f15"/>
                  </a:cubicBezTo>
                  <a:cubicBezTo>
                    <a:pt x="f6" y="f16"/>
                    <a:pt x="f17" y="f6"/>
                    <a:pt x="f18" y="f6"/>
                  </a:cubicBezTo>
                  <a:cubicBezTo>
                    <a:pt x="f19" y="f7"/>
                    <a:pt x="f5" y="f6"/>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rupo 43">
            <a:extLst>
              <a:ext uri="{FF2B5EF4-FFF2-40B4-BE49-F238E27FC236}">
                <a16:creationId xmlns:a16="http://schemas.microsoft.com/office/drawing/2014/main" id="{DEF92CDF-CDE0-23F0-718D-2EF6DF433D19}"/>
              </a:ext>
            </a:extLst>
          </p:cNvPr>
          <p:cNvGrpSpPr/>
          <p:nvPr/>
        </p:nvGrpSpPr>
        <p:grpSpPr>
          <a:xfrm>
            <a:off x="3981453" y="1979611"/>
            <a:ext cx="1177920" cy="974722"/>
            <a:chOff x="3981453" y="1979611"/>
            <a:chExt cx="1177920" cy="974722"/>
          </a:xfrm>
        </p:grpSpPr>
        <p:sp>
          <p:nvSpPr>
            <p:cNvPr id="31" name="Freeform 25">
              <a:extLst>
                <a:ext uri="{FF2B5EF4-FFF2-40B4-BE49-F238E27FC236}">
                  <a16:creationId xmlns:a16="http://schemas.microsoft.com/office/drawing/2014/main" id="{E543AD48-24A1-8B0A-AF03-9267EF100149}"/>
                </a:ext>
              </a:extLst>
            </p:cNvPr>
            <p:cNvSpPr/>
            <p:nvPr/>
          </p:nvSpPr>
          <p:spPr>
            <a:xfrm>
              <a:off x="3981453" y="2151061"/>
              <a:ext cx="1177920" cy="803272"/>
            </a:xfrm>
            <a:custGeom>
              <a:avLst/>
              <a:gdLst>
                <a:gd name="f0" fmla="val 10800000"/>
                <a:gd name="f1" fmla="val 5400000"/>
                <a:gd name="f2" fmla="val 180"/>
                <a:gd name="f3" fmla="val w"/>
                <a:gd name="f4" fmla="val h"/>
                <a:gd name="f5" fmla="val 0"/>
                <a:gd name="f6" fmla="val 310"/>
                <a:gd name="f7" fmla="val 211"/>
                <a:gd name="f8" fmla="val 78"/>
                <a:gd name="f9" fmla="val 48"/>
                <a:gd name="f10" fmla="val 80"/>
                <a:gd name="f11" fmla="val 50"/>
                <a:gd name="f12" fmla="val 81"/>
                <a:gd name="f13" fmla="val 53"/>
                <a:gd name="f14" fmla="val 83"/>
                <a:gd name="f15" fmla="val 55"/>
                <a:gd name="f16" fmla="val 97"/>
                <a:gd name="f17" fmla="val 73"/>
                <a:gd name="f18" fmla="val 124"/>
                <a:gd name="f19" fmla="val 144"/>
                <a:gd name="f20" fmla="val 71"/>
                <a:gd name="f21" fmla="val 155"/>
                <a:gd name="f22" fmla="val 66"/>
                <a:gd name="f23" fmla="val 161"/>
                <a:gd name="f24" fmla="val 56"/>
                <a:gd name="f25" fmla="val 165"/>
                <a:gd name="f26" fmla="val 45"/>
                <a:gd name="f27" fmla="val 171"/>
                <a:gd name="f28" fmla="val 32"/>
                <a:gd name="f29" fmla="val 174"/>
                <a:gd name="f30" fmla="val 18"/>
                <a:gd name="f31" fmla="val 176"/>
                <a:gd name="f32" fmla="val 4"/>
                <a:gd name="f33" fmla="val 3"/>
                <a:gd name="f34" fmla="val 1"/>
                <a:gd name="f35" fmla="val 178"/>
                <a:gd name="f36" fmla="val 181"/>
                <a:gd name="f37" fmla="val 7"/>
                <a:gd name="f38" fmla="val 182"/>
                <a:gd name="f39" fmla="val 14"/>
                <a:gd name="f40" fmla="val 184"/>
                <a:gd name="f41" fmla="val 20"/>
                <a:gd name="f42" fmla="val 186"/>
                <a:gd name="f43" fmla="val 29"/>
                <a:gd name="f44" fmla="val 187"/>
                <a:gd name="f45" fmla="val 38"/>
                <a:gd name="f46" fmla="val 188"/>
                <a:gd name="f47" fmla="val 46"/>
                <a:gd name="f48" fmla="val 191"/>
                <a:gd name="f49" fmla="val 67"/>
                <a:gd name="f50" fmla="val 212"/>
                <a:gd name="f51" fmla="val 225"/>
                <a:gd name="f52" fmla="val 65"/>
                <a:gd name="f53" fmla="val 233"/>
                <a:gd name="f54" fmla="val 61"/>
                <a:gd name="f55" fmla="val 240"/>
                <a:gd name="f56" fmla="val 246"/>
                <a:gd name="f57" fmla="val 247"/>
                <a:gd name="f58" fmla="val 52"/>
                <a:gd name="f59" fmla="val 245"/>
                <a:gd name="f60" fmla="val 57"/>
                <a:gd name="f61" fmla="val 243"/>
                <a:gd name="f62" fmla="val 62"/>
                <a:gd name="f63" fmla="val 237"/>
                <a:gd name="f64" fmla="val 72"/>
                <a:gd name="f65" fmla="val 229"/>
                <a:gd name="f66" fmla="val 79"/>
                <a:gd name="f67" fmla="val 220"/>
                <a:gd name="f68" fmla="val 85"/>
                <a:gd name="f69" fmla="val 206"/>
                <a:gd name="f70" fmla="val 93"/>
                <a:gd name="f71" fmla="val 199"/>
                <a:gd name="f72" fmla="val 105"/>
                <a:gd name="f73" fmla="val 202"/>
                <a:gd name="f74" fmla="val 121"/>
                <a:gd name="f75" fmla="val 126"/>
                <a:gd name="f76" fmla="val 203"/>
                <a:gd name="f77" fmla="val 131"/>
                <a:gd name="f78" fmla="val 204"/>
                <a:gd name="f79" fmla="val 135"/>
                <a:gd name="f80" fmla="val 208"/>
                <a:gd name="f81" fmla="val 152"/>
                <a:gd name="f82" fmla="val 213"/>
                <a:gd name="f83" fmla="val 167"/>
                <a:gd name="f84" fmla="val 219"/>
                <a:gd name="f85" fmla="val 183"/>
                <a:gd name="f86" fmla="val 222"/>
                <a:gd name="f87" fmla="val 226"/>
                <a:gd name="f88" fmla="val 254"/>
                <a:gd name="f89" fmla="val 172"/>
                <a:gd name="f90" fmla="val 281"/>
                <a:gd name="f91" fmla="val 177"/>
                <a:gd name="f92" fmla="val 306"/>
                <a:gd name="f93" fmla="val 193"/>
                <a:gd name="f94" fmla="val 309"/>
                <a:gd name="f95" fmla="val 195"/>
                <a:gd name="f96" fmla="val 198"/>
                <a:gd name="f97" fmla="val 308"/>
                <a:gd name="f98" fmla="val 201"/>
                <a:gd name="f99" fmla="val 303"/>
                <a:gd name="f100" fmla="val 300"/>
                <a:gd name="f101" fmla="val 291"/>
                <a:gd name="f102" fmla="val 196"/>
                <a:gd name="f103" fmla="val 282"/>
                <a:gd name="f104" fmla="val 192"/>
                <a:gd name="f105" fmla="val 271"/>
                <a:gd name="f106" fmla="val 190"/>
                <a:gd name="f107" fmla="val 255"/>
                <a:gd name="f108" fmla="val 189"/>
                <a:gd name="f109" fmla="val 216"/>
                <a:gd name="f110" fmla="val 197"/>
                <a:gd name="f111" fmla="val 170"/>
                <a:gd name="f112" fmla="val 151"/>
                <a:gd name="f113" fmla="val 158"/>
                <a:gd name="f114" fmla="val 111"/>
                <a:gd name="f115" fmla="val 163"/>
                <a:gd name="f116" fmla="val 41"/>
                <a:gd name="f117" fmla="val 12"/>
                <a:gd name="f118" fmla="val 9"/>
                <a:gd name="f119" fmla="val 210"/>
                <a:gd name="f120" fmla="val 6"/>
                <a:gd name="f121" fmla="val 205"/>
                <a:gd name="f122" fmla="val 5"/>
                <a:gd name="f123" fmla="val 200"/>
                <a:gd name="f124" fmla="val 162"/>
                <a:gd name="f125" fmla="val 95"/>
                <a:gd name="f126" fmla="val 154"/>
                <a:gd name="f127" fmla="val 103"/>
                <a:gd name="f128" fmla="val 153"/>
                <a:gd name="f129" fmla="val 118"/>
                <a:gd name="f130" fmla="val 120"/>
                <a:gd name="f131" fmla="val 122"/>
                <a:gd name="f132" fmla="val 149"/>
                <a:gd name="f133" fmla="val 125"/>
                <a:gd name="f134" fmla="val 139"/>
                <a:gd name="f135" fmla="val 128"/>
                <a:gd name="f136" fmla="val 117"/>
                <a:gd name="f137" fmla="val 110"/>
                <a:gd name="f138" fmla="val 104"/>
                <a:gd name="f139" fmla="val 119"/>
                <a:gd name="f140" fmla="val 99"/>
                <a:gd name="f141" fmla="val 112"/>
                <a:gd name="f142" fmla="val 92"/>
                <a:gd name="f143" fmla="val 86"/>
                <a:gd name="f144" fmla="val 84"/>
                <a:gd name="f145" fmla="+- 0 0 -90"/>
                <a:gd name="f146" fmla="*/ f3 1 310"/>
                <a:gd name="f147" fmla="*/ f4 1 211"/>
                <a:gd name="f148" fmla="val f5"/>
                <a:gd name="f149" fmla="val f6"/>
                <a:gd name="f150" fmla="val f7"/>
                <a:gd name="f151" fmla="*/ f145 f0 1"/>
                <a:gd name="f152" fmla="+- f150 0 f148"/>
                <a:gd name="f153" fmla="+- f149 0 f148"/>
                <a:gd name="f154" fmla="*/ f151 1 f2"/>
                <a:gd name="f155" fmla="*/ f153 1 310"/>
                <a:gd name="f156" fmla="*/ f152 1 211"/>
                <a:gd name="f157" fmla="*/ 78 f153 1"/>
                <a:gd name="f158" fmla="*/ 48 f152 1"/>
                <a:gd name="f159" fmla="*/ 83 f153 1"/>
                <a:gd name="f160" fmla="*/ 55 f152 1"/>
                <a:gd name="f161" fmla="*/ 144 f153 1"/>
                <a:gd name="f162" fmla="*/ 71 f152 1"/>
                <a:gd name="f163" fmla="*/ 165 f153 1"/>
                <a:gd name="f164" fmla="*/ 45 f152 1"/>
                <a:gd name="f165" fmla="*/ 176 f153 1"/>
                <a:gd name="f166" fmla="*/ 4 f152 1"/>
                <a:gd name="f167" fmla="*/ 178 f153 1"/>
                <a:gd name="f168" fmla="*/ 0 f152 1"/>
                <a:gd name="f169" fmla="*/ 184 f153 1"/>
                <a:gd name="f170" fmla="*/ 20 f152 1"/>
                <a:gd name="f171" fmla="*/ 188 f153 1"/>
                <a:gd name="f172" fmla="*/ 46 f152 1"/>
                <a:gd name="f173" fmla="*/ 225 f153 1"/>
                <a:gd name="f174" fmla="*/ 65 f152 1"/>
                <a:gd name="f175" fmla="*/ 246 f153 1"/>
                <a:gd name="f176" fmla="*/ 243 f153 1"/>
                <a:gd name="f177" fmla="*/ 62 f152 1"/>
                <a:gd name="f178" fmla="*/ 220 f153 1"/>
                <a:gd name="f179" fmla="*/ 85 f152 1"/>
                <a:gd name="f180" fmla="*/ 202 f153 1"/>
                <a:gd name="f181" fmla="*/ 121 f152 1"/>
                <a:gd name="f182" fmla="*/ 204 f153 1"/>
                <a:gd name="f183" fmla="*/ 135 f152 1"/>
                <a:gd name="f184" fmla="*/ 219 f153 1"/>
                <a:gd name="f185" fmla="*/ 183 f152 1"/>
                <a:gd name="f186" fmla="*/ 226 f153 1"/>
                <a:gd name="f187" fmla="*/ 186 f152 1"/>
                <a:gd name="f188" fmla="*/ 306 f153 1"/>
                <a:gd name="f189" fmla="*/ 193 f152 1"/>
                <a:gd name="f190" fmla="*/ 308 f153 1"/>
                <a:gd name="f191" fmla="*/ 201 f152 1"/>
                <a:gd name="f192" fmla="*/ 300 f153 1"/>
                <a:gd name="f193" fmla="*/ 202 f152 1"/>
                <a:gd name="f194" fmla="*/ 271 f153 1"/>
                <a:gd name="f195" fmla="*/ 190 f152 1"/>
                <a:gd name="f196" fmla="*/ 198 f152 1"/>
                <a:gd name="f197" fmla="*/ 216 f153 1"/>
                <a:gd name="f198" fmla="*/ 197 f152 1"/>
                <a:gd name="f199" fmla="*/ 111 f153 1"/>
                <a:gd name="f200" fmla="*/ 163 f152 1"/>
                <a:gd name="f201" fmla="*/ 12 f153 1"/>
                <a:gd name="f202" fmla="*/ 208 f152 1"/>
                <a:gd name="f203" fmla="*/ 4 f153 1"/>
                <a:gd name="f204" fmla="*/ 5 f153 1"/>
                <a:gd name="f205" fmla="*/ 200 f152 1"/>
                <a:gd name="f206" fmla="*/ 95 f153 1"/>
                <a:gd name="f207" fmla="*/ 154 f152 1"/>
                <a:gd name="f208" fmla="*/ 118 f153 1"/>
                <a:gd name="f209" fmla="*/ 151 f152 1"/>
                <a:gd name="f210" fmla="*/ 122 f153 1"/>
                <a:gd name="f211" fmla="*/ 149 f152 1"/>
                <a:gd name="f212" fmla="*/ 128 f153 1"/>
                <a:gd name="f213" fmla="*/ 117 f152 1"/>
                <a:gd name="f214" fmla="*/ 119 f153 1"/>
                <a:gd name="f215" fmla="*/ 99 f152 1"/>
                <a:gd name="f216" fmla="*/ 80 f152 1"/>
                <a:gd name="f217" fmla="+- f154 0 f1"/>
                <a:gd name="f218" fmla="*/ f157 1 310"/>
                <a:gd name="f219" fmla="*/ f158 1 211"/>
                <a:gd name="f220" fmla="*/ f159 1 310"/>
                <a:gd name="f221" fmla="*/ f160 1 211"/>
                <a:gd name="f222" fmla="*/ f161 1 310"/>
                <a:gd name="f223" fmla="*/ f162 1 211"/>
                <a:gd name="f224" fmla="*/ f163 1 310"/>
                <a:gd name="f225" fmla="*/ f164 1 211"/>
                <a:gd name="f226" fmla="*/ f165 1 310"/>
                <a:gd name="f227" fmla="*/ f166 1 211"/>
                <a:gd name="f228" fmla="*/ f167 1 310"/>
                <a:gd name="f229" fmla="*/ f168 1 211"/>
                <a:gd name="f230" fmla="*/ f169 1 310"/>
                <a:gd name="f231" fmla="*/ f170 1 211"/>
                <a:gd name="f232" fmla="*/ f171 1 310"/>
                <a:gd name="f233" fmla="*/ f172 1 211"/>
                <a:gd name="f234" fmla="*/ f173 1 310"/>
                <a:gd name="f235" fmla="*/ f174 1 211"/>
                <a:gd name="f236" fmla="*/ f175 1 310"/>
                <a:gd name="f237" fmla="*/ f176 1 310"/>
                <a:gd name="f238" fmla="*/ f177 1 211"/>
                <a:gd name="f239" fmla="*/ f178 1 310"/>
                <a:gd name="f240" fmla="*/ f179 1 211"/>
                <a:gd name="f241" fmla="*/ f180 1 310"/>
                <a:gd name="f242" fmla="*/ f181 1 211"/>
                <a:gd name="f243" fmla="*/ f182 1 310"/>
                <a:gd name="f244" fmla="*/ f183 1 211"/>
                <a:gd name="f245" fmla="*/ f184 1 310"/>
                <a:gd name="f246" fmla="*/ f185 1 211"/>
                <a:gd name="f247" fmla="*/ f186 1 310"/>
                <a:gd name="f248" fmla="*/ f187 1 211"/>
                <a:gd name="f249" fmla="*/ f188 1 310"/>
                <a:gd name="f250" fmla="*/ f189 1 211"/>
                <a:gd name="f251" fmla="*/ f190 1 310"/>
                <a:gd name="f252" fmla="*/ f191 1 211"/>
                <a:gd name="f253" fmla="*/ f192 1 310"/>
                <a:gd name="f254" fmla="*/ f193 1 211"/>
                <a:gd name="f255" fmla="*/ f194 1 310"/>
                <a:gd name="f256" fmla="*/ f195 1 211"/>
                <a:gd name="f257" fmla="*/ f196 1 211"/>
                <a:gd name="f258" fmla="*/ f197 1 310"/>
                <a:gd name="f259" fmla="*/ f198 1 211"/>
                <a:gd name="f260" fmla="*/ f199 1 310"/>
                <a:gd name="f261" fmla="*/ f200 1 211"/>
                <a:gd name="f262" fmla="*/ f201 1 310"/>
                <a:gd name="f263" fmla="*/ f202 1 211"/>
                <a:gd name="f264" fmla="*/ f203 1 310"/>
                <a:gd name="f265" fmla="*/ f204 1 310"/>
                <a:gd name="f266" fmla="*/ f205 1 211"/>
                <a:gd name="f267" fmla="*/ f206 1 310"/>
                <a:gd name="f268" fmla="*/ f207 1 211"/>
                <a:gd name="f269" fmla="*/ f208 1 310"/>
                <a:gd name="f270" fmla="*/ f209 1 211"/>
                <a:gd name="f271" fmla="*/ f210 1 310"/>
                <a:gd name="f272" fmla="*/ f211 1 211"/>
                <a:gd name="f273" fmla="*/ f212 1 310"/>
                <a:gd name="f274" fmla="*/ f213 1 211"/>
                <a:gd name="f275" fmla="*/ f214 1 310"/>
                <a:gd name="f276" fmla="*/ f215 1 211"/>
                <a:gd name="f277" fmla="*/ f216 1 211"/>
                <a:gd name="f278" fmla="*/ 0 1 f155"/>
                <a:gd name="f279" fmla="*/ f149 1 f155"/>
                <a:gd name="f280" fmla="*/ 0 1 f156"/>
                <a:gd name="f281" fmla="*/ f150 1 f156"/>
                <a:gd name="f282" fmla="*/ f218 1 f155"/>
                <a:gd name="f283" fmla="*/ f219 1 f156"/>
                <a:gd name="f284" fmla="*/ f220 1 f155"/>
                <a:gd name="f285" fmla="*/ f221 1 f156"/>
                <a:gd name="f286" fmla="*/ f222 1 f155"/>
                <a:gd name="f287" fmla="*/ f223 1 f156"/>
                <a:gd name="f288" fmla="*/ f224 1 f155"/>
                <a:gd name="f289" fmla="*/ f225 1 f156"/>
                <a:gd name="f290" fmla="*/ f226 1 f155"/>
                <a:gd name="f291" fmla="*/ f227 1 f156"/>
                <a:gd name="f292" fmla="*/ f228 1 f155"/>
                <a:gd name="f293" fmla="*/ f229 1 f156"/>
                <a:gd name="f294" fmla="*/ f230 1 f155"/>
                <a:gd name="f295" fmla="*/ f231 1 f156"/>
                <a:gd name="f296" fmla="*/ f232 1 f155"/>
                <a:gd name="f297" fmla="*/ f233 1 f156"/>
                <a:gd name="f298" fmla="*/ f234 1 f155"/>
                <a:gd name="f299" fmla="*/ f235 1 f156"/>
                <a:gd name="f300" fmla="*/ f236 1 f155"/>
                <a:gd name="f301" fmla="*/ f237 1 f155"/>
                <a:gd name="f302" fmla="*/ f238 1 f156"/>
                <a:gd name="f303" fmla="*/ f239 1 f155"/>
                <a:gd name="f304" fmla="*/ f240 1 f156"/>
                <a:gd name="f305" fmla="*/ f241 1 f155"/>
                <a:gd name="f306" fmla="*/ f242 1 f156"/>
                <a:gd name="f307" fmla="*/ f243 1 f155"/>
                <a:gd name="f308" fmla="*/ f244 1 f156"/>
                <a:gd name="f309" fmla="*/ f245 1 f155"/>
                <a:gd name="f310" fmla="*/ f246 1 f156"/>
                <a:gd name="f311" fmla="*/ f247 1 f155"/>
                <a:gd name="f312" fmla="*/ f248 1 f156"/>
                <a:gd name="f313" fmla="*/ f249 1 f155"/>
                <a:gd name="f314" fmla="*/ f250 1 f156"/>
                <a:gd name="f315" fmla="*/ f251 1 f155"/>
                <a:gd name="f316" fmla="*/ f252 1 f156"/>
                <a:gd name="f317" fmla="*/ f253 1 f155"/>
                <a:gd name="f318" fmla="*/ f254 1 f156"/>
                <a:gd name="f319" fmla="*/ f255 1 f155"/>
                <a:gd name="f320" fmla="*/ f256 1 f156"/>
                <a:gd name="f321" fmla="*/ f257 1 f156"/>
                <a:gd name="f322" fmla="*/ f258 1 f155"/>
                <a:gd name="f323" fmla="*/ f259 1 f156"/>
                <a:gd name="f324" fmla="*/ f260 1 f155"/>
                <a:gd name="f325" fmla="*/ f261 1 f156"/>
                <a:gd name="f326" fmla="*/ f262 1 f155"/>
                <a:gd name="f327" fmla="*/ f263 1 f156"/>
                <a:gd name="f328" fmla="*/ f264 1 f155"/>
                <a:gd name="f329" fmla="*/ f265 1 f155"/>
                <a:gd name="f330" fmla="*/ f266 1 f156"/>
                <a:gd name="f331" fmla="*/ f267 1 f155"/>
                <a:gd name="f332" fmla="*/ f268 1 f156"/>
                <a:gd name="f333" fmla="*/ f269 1 f155"/>
                <a:gd name="f334" fmla="*/ f270 1 f156"/>
                <a:gd name="f335" fmla="*/ f271 1 f155"/>
                <a:gd name="f336" fmla="*/ f272 1 f156"/>
                <a:gd name="f337" fmla="*/ f273 1 f155"/>
                <a:gd name="f338" fmla="*/ f274 1 f156"/>
                <a:gd name="f339" fmla="*/ f275 1 f155"/>
                <a:gd name="f340" fmla="*/ f276 1 f156"/>
                <a:gd name="f341" fmla="*/ f277 1 f156"/>
                <a:gd name="f342" fmla="*/ f278 f146 1"/>
                <a:gd name="f343" fmla="*/ f279 f146 1"/>
                <a:gd name="f344" fmla="*/ f281 f147 1"/>
                <a:gd name="f345" fmla="*/ f280 f147 1"/>
                <a:gd name="f346" fmla="*/ f282 f146 1"/>
                <a:gd name="f347" fmla="*/ f283 f147 1"/>
                <a:gd name="f348" fmla="*/ f284 f146 1"/>
                <a:gd name="f349" fmla="*/ f285 f147 1"/>
                <a:gd name="f350" fmla="*/ f286 f146 1"/>
                <a:gd name="f351" fmla="*/ f287 f147 1"/>
                <a:gd name="f352" fmla="*/ f288 f146 1"/>
                <a:gd name="f353" fmla="*/ f289 f147 1"/>
                <a:gd name="f354" fmla="*/ f290 f146 1"/>
                <a:gd name="f355" fmla="*/ f291 f147 1"/>
                <a:gd name="f356" fmla="*/ f292 f146 1"/>
                <a:gd name="f357" fmla="*/ f293 f147 1"/>
                <a:gd name="f358" fmla="*/ f294 f146 1"/>
                <a:gd name="f359" fmla="*/ f295 f147 1"/>
                <a:gd name="f360" fmla="*/ f296 f146 1"/>
                <a:gd name="f361" fmla="*/ f297 f147 1"/>
                <a:gd name="f362" fmla="*/ f298 f146 1"/>
                <a:gd name="f363" fmla="*/ f299 f147 1"/>
                <a:gd name="f364" fmla="*/ f300 f146 1"/>
                <a:gd name="f365" fmla="*/ f301 f146 1"/>
                <a:gd name="f366" fmla="*/ f302 f147 1"/>
                <a:gd name="f367" fmla="*/ f303 f146 1"/>
                <a:gd name="f368" fmla="*/ f304 f147 1"/>
                <a:gd name="f369" fmla="*/ f305 f146 1"/>
                <a:gd name="f370" fmla="*/ f306 f147 1"/>
                <a:gd name="f371" fmla="*/ f307 f146 1"/>
                <a:gd name="f372" fmla="*/ f308 f147 1"/>
                <a:gd name="f373" fmla="*/ f309 f146 1"/>
                <a:gd name="f374" fmla="*/ f310 f147 1"/>
                <a:gd name="f375" fmla="*/ f311 f146 1"/>
                <a:gd name="f376" fmla="*/ f312 f147 1"/>
                <a:gd name="f377" fmla="*/ f313 f146 1"/>
                <a:gd name="f378" fmla="*/ f314 f147 1"/>
                <a:gd name="f379" fmla="*/ f315 f146 1"/>
                <a:gd name="f380" fmla="*/ f316 f147 1"/>
                <a:gd name="f381" fmla="*/ f317 f146 1"/>
                <a:gd name="f382" fmla="*/ f318 f147 1"/>
                <a:gd name="f383" fmla="*/ f319 f146 1"/>
                <a:gd name="f384" fmla="*/ f320 f147 1"/>
                <a:gd name="f385" fmla="*/ f321 f147 1"/>
                <a:gd name="f386" fmla="*/ f322 f146 1"/>
                <a:gd name="f387" fmla="*/ f323 f147 1"/>
                <a:gd name="f388" fmla="*/ f324 f146 1"/>
                <a:gd name="f389" fmla="*/ f325 f147 1"/>
                <a:gd name="f390" fmla="*/ f326 f146 1"/>
                <a:gd name="f391" fmla="*/ f327 f147 1"/>
                <a:gd name="f392" fmla="*/ f328 f146 1"/>
                <a:gd name="f393" fmla="*/ f329 f146 1"/>
                <a:gd name="f394" fmla="*/ f330 f147 1"/>
                <a:gd name="f395" fmla="*/ f331 f146 1"/>
                <a:gd name="f396" fmla="*/ f332 f147 1"/>
                <a:gd name="f397" fmla="*/ f333 f146 1"/>
                <a:gd name="f398" fmla="*/ f334 f147 1"/>
                <a:gd name="f399" fmla="*/ f335 f146 1"/>
                <a:gd name="f400" fmla="*/ f336 f147 1"/>
                <a:gd name="f401" fmla="*/ f337 f146 1"/>
                <a:gd name="f402" fmla="*/ f338 f147 1"/>
                <a:gd name="f403" fmla="*/ f339 f146 1"/>
                <a:gd name="f404" fmla="*/ f340 f147 1"/>
                <a:gd name="f405" fmla="*/ f341 f147 1"/>
              </a:gdLst>
              <a:ahLst/>
              <a:cxnLst>
                <a:cxn ang="3cd4">
                  <a:pos x="hc" y="t"/>
                </a:cxn>
                <a:cxn ang="0">
                  <a:pos x="r" y="vc"/>
                </a:cxn>
                <a:cxn ang="cd4">
                  <a:pos x="hc" y="b"/>
                </a:cxn>
                <a:cxn ang="cd2">
                  <a:pos x="l" y="vc"/>
                </a:cxn>
                <a:cxn ang="f217">
                  <a:pos x="f346" y="f347"/>
                </a:cxn>
                <a:cxn ang="f217">
                  <a:pos x="f348" y="f349"/>
                </a:cxn>
                <a:cxn ang="f217">
                  <a:pos x="f350" y="f351"/>
                </a:cxn>
                <a:cxn ang="f217">
                  <a:pos x="f352" y="f353"/>
                </a:cxn>
                <a:cxn ang="f217">
                  <a:pos x="f354" y="f355"/>
                </a:cxn>
                <a:cxn ang="f217">
                  <a:pos x="f356" y="f357"/>
                </a:cxn>
                <a:cxn ang="f217">
                  <a:pos x="f358" y="f359"/>
                </a:cxn>
                <a:cxn ang="f217">
                  <a:pos x="f360" y="f361"/>
                </a:cxn>
                <a:cxn ang="f217">
                  <a:pos x="f362" y="f363"/>
                </a:cxn>
                <a:cxn ang="f217">
                  <a:pos x="f364" y="f347"/>
                </a:cxn>
                <a:cxn ang="f217">
                  <a:pos x="f365" y="f366"/>
                </a:cxn>
                <a:cxn ang="f217">
                  <a:pos x="f367" y="f368"/>
                </a:cxn>
                <a:cxn ang="f217">
                  <a:pos x="f369" y="f370"/>
                </a:cxn>
                <a:cxn ang="f217">
                  <a:pos x="f371" y="f372"/>
                </a:cxn>
                <a:cxn ang="f217">
                  <a:pos x="f373" y="f374"/>
                </a:cxn>
                <a:cxn ang="f217">
                  <a:pos x="f375" y="f376"/>
                </a:cxn>
                <a:cxn ang="f217">
                  <a:pos x="f377" y="f378"/>
                </a:cxn>
                <a:cxn ang="f217">
                  <a:pos x="f379" y="f380"/>
                </a:cxn>
                <a:cxn ang="f217">
                  <a:pos x="f381" y="f382"/>
                </a:cxn>
                <a:cxn ang="f217">
                  <a:pos x="f383" y="f384"/>
                </a:cxn>
                <a:cxn ang="f217">
                  <a:pos x="f375" y="f385"/>
                </a:cxn>
                <a:cxn ang="f217">
                  <a:pos x="f386" y="f387"/>
                </a:cxn>
                <a:cxn ang="f217">
                  <a:pos x="f388" y="f389"/>
                </a:cxn>
                <a:cxn ang="f217">
                  <a:pos x="f390" y="f391"/>
                </a:cxn>
                <a:cxn ang="f217">
                  <a:pos x="f392" y="f391"/>
                </a:cxn>
                <a:cxn ang="f217">
                  <a:pos x="f393" y="f394"/>
                </a:cxn>
                <a:cxn ang="f217">
                  <a:pos x="f395" y="f396"/>
                </a:cxn>
                <a:cxn ang="f217">
                  <a:pos x="f397" y="f398"/>
                </a:cxn>
                <a:cxn ang="f217">
                  <a:pos x="f399" y="f400"/>
                </a:cxn>
                <a:cxn ang="f217">
                  <a:pos x="f401" y="f402"/>
                </a:cxn>
                <a:cxn ang="f217">
                  <a:pos x="f403" y="f404"/>
                </a:cxn>
                <a:cxn ang="f217">
                  <a:pos x="f395" y="f405"/>
                </a:cxn>
                <a:cxn ang="f217">
                  <a:pos x="f346" y="f347"/>
                </a:cxn>
              </a:cxnLst>
              <a:rect l="f342" t="f345" r="f343" b="f344"/>
              <a:pathLst>
                <a:path w="310" h="211">
                  <a:moveTo>
                    <a:pt x="f8" y="f9"/>
                  </a:moveTo>
                  <a:cubicBezTo>
                    <a:pt x="f10" y="f11"/>
                    <a:pt x="f12" y="f13"/>
                    <a:pt x="f14" y="f15"/>
                  </a:cubicBezTo>
                  <a:cubicBezTo>
                    <a:pt x="f16" y="f17"/>
                    <a:pt x="f18" y="f12"/>
                    <a:pt x="f19" y="f20"/>
                  </a:cubicBezTo>
                  <a:cubicBezTo>
                    <a:pt x="f21" y="f22"/>
                    <a:pt x="f23" y="f24"/>
                    <a:pt x="f25" y="f26"/>
                  </a:cubicBezTo>
                  <a:cubicBezTo>
                    <a:pt x="f27" y="f28"/>
                    <a:pt x="f29" y="f30"/>
                    <a:pt x="f31" y="f32"/>
                  </a:cubicBezTo>
                  <a:cubicBezTo>
                    <a:pt x="f31" y="f33"/>
                    <a:pt x="f31" y="f34"/>
                    <a:pt x="f35" y="f5"/>
                  </a:cubicBezTo>
                  <a:cubicBezTo>
                    <a:pt x="f36" y="f37"/>
                    <a:pt x="f38" y="f39"/>
                    <a:pt x="f40" y="f41"/>
                  </a:cubicBezTo>
                  <a:cubicBezTo>
                    <a:pt x="f42" y="f43"/>
                    <a:pt x="f44" y="f45"/>
                    <a:pt x="f46" y="f47"/>
                  </a:cubicBezTo>
                  <a:cubicBezTo>
                    <a:pt x="f48" y="f49"/>
                    <a:pt x="f50" y="f20"/>
                    <a:pt x="f51" y="f52"/>
                  </a:cubicBezTo>
                  <a:cubicBezTo>
                    <a:pt x="f53" y="f54"/>
                    <a:pt x="f55" y="f15"/>
                    <a:pt x="f56" y="f9"/>
                  </a:cubicBezTo>
                  <a:cubicBezTo>
                    <a:pt x="f57" y="f58"/>
                    <a:pt x="f59" y="f60"/>
                    <a:pt x="f61" y="f62"/>
                  </a:cubicBezTo>
                  <a:cubicBezTo>
                    <a:pt x="f63" y="f64"/>
                    <a:pt x="f65" y="f66"/>
                    <a:pt x="f67" y="f68"/>
                  </a:cubicBezTo>
                  <a:cubicBezTo>
                    <a:pt x="f69" y="f70"/>
                    <a:pt x="f71" y="f72"/>
                    <a:pt x="f73" y="f74"/>
                  </a:cubicBezTo>
                  <a:cubicBezTo>
                    <a:pt x="f73" y="f75"/>
                    <a:pt x="f76" y="f77"/>
                    <a:pt x="f78" y="f79"/>
                  </a:cubicBezTo>
                  <a:cubicBezTo>
                    <a:pt x="f80" y="f81"/>
                    <a:pt x="f82" y="f83"/>
                    <a:pt x="f84" y="f85"/>
                  </a:cubicBezTo>
                  <a:cubicBezTo>
                    <a:pt x="f67" y="f44"/>
                    <a:pt x="f86" y="f46"/>
                    <a:pt x="f87" y="f42"/>
                  </a:cubicBezTo>
                  <a:cubicBezTo>
                    <a:pt x="f88" y="f89"/>
                    <a:pt x="f90" y="f91"/>
                    <a:pt x="f92" y="f93"/>
                  </a:cubicBezTo>
                  <a:cubicBezTo>
                    <a:pt x="f94" y="f95"/>
                    <a:pt x="f6" y="f96"/>
                    <a:pt x="f97" y="f98"/>
                  </a:cubicBezTo>
                  <a:cubicBezTo>
                    <a:pt x="f92" y="f78"/>
                    <a:pt x="f99" y="f78"/>
                    <a:pt x="f100" y="f73"/>
                  </a:cubicBezTo>
                  <a:cubicBezTo>
                    <a:pt x="f101" y="f102"/>
                    <a:pt x="f103" y="f104"/>
                    <a:pt x="f105" y="f106"/>
                  </a:cubicBezTo>
                  <a:cubicBezTo>
                    <a:pt x="f107" y="f44"/>
                    <a:pt x="f55" y="f108"/>
                    <a:pt x="f87" y="f96"/>
                  </a:cubicBezTo>
                  <a:cubicBezTo>
                    <a:pt x="f86" y="f98"/>
                    <a:pt x="f84" y="f98"/>
                    <a:pt x="f109" y="f110"/>
                  </a:cubicBezTo>
                  <a:cubicBezTo>
                    <a:pt x="f42" y="f111"/>
                    <a:pt x="f112" y="f113"/>
                    <a:pt x="f114" y="f115"/>
                  </a:cubicBezTo>
                  <a:cubicBezTo>
                    <a:pt x="f17" y="f83"/>
                    <a:pt x="f116" y="f40"/>
                    <a:pt x="f117" y="f80"/>
                  </a:cubicBezTo>
                  <a:cubicBezTo>
                    <a:pt x="f118" y="f119"/>
                    <a:pt x="f120" y="f7"/>
                    <a:pt x="f32" y="f80"/>
                  </a:cubicBezTo>
                  <a:cubicBezTo>
                    <a:pt x="f5" y="f121"/>
                    <a:pt x="f33" y="f73"/>
                    <a:pt x="f122" y="f123"/>
                  </a:cubicBezTo>
                  <a:cubicBezTo>
                    <a:pt x="f28" y="f35"/>
                    <a:pt x="f54" y="f124"/>
                    <a:pt x="f125" y="f126"/>
                  </a:cubicBezTo>
                  <a:cubicBezTo>
                    <a:pt x="f127" y="f128"/>
                    <a:pt x="f114" y="f81"/>
                    <a:pt x="f129" y="f112"/>
                  </a:cubicBezTo>
                  <a:cubicBezTo>
                    <a:pt x="f130" y="f112"/>
                    <a:pt x="f74" y="f112"/>
                    <a:pt x="f131" y="f132"/>
                  </a:cubicBezTo>
                  <a:cubicBezTo>
                    <a:pt x="f133" y="f134"/>
                    <a:pt x="f135" y="f135"/>
                    <a:pt x="f135" y="f136"/>
                  </a:cubicBezTo>
                  <a:cubicBezTo>
                    <a:pt x="f135" y="f137"/>
                    <a:pt x="f133" y="f138"/>
                    <a:pt x="f139" y="f140"/>
                  </a:cubicBezTo>
                  <a:cubicBezTo>
                    <a:pt x="f141" y="f142"/>
                    <a:pt x="f127" y="f143"/>
                    <a:pt x="f125" y="f10"/>
                  </a:cubicBezTo>
                  <a:cubicBezTo>
                    <a:pt x="f144" y="f64"/>
                    <a:pt x="f66" y="f54"/>
                    <a:pt x="f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Freeform 26">
              <a:extLst>
                <a:ext uri="{FF2B5EF4-FFF2-40B4-BE49-F238E27FC236}">
                  <a16:creationId xmlns:a16="http://schemas.microsoft.com/office/drawing/2014/main" id="{FD8CE561-318B-9C71-F07D-BEA4A35050EE}"/>
                </a:ext>
              </a:extLst>
            </p:cNvPr>
            <p:cNvSpPr/>
            <p:nvPr/>
          </p:nvSpPr>
          <p:spPr>
            <a:xfrm>
              <a:off x="4129092" y="2158998"/>
              <a:ext cx="261939" cy="209553"/>
            </a:xfrm>
            <a:custGeom>
              <a:avLst/>
              <a:gdLst>
                <a:gd name="f0" fmla="val 10800000"/>
                <a:gd name="f1" fmla="val 5400000"/>
                <a:gd name="f2" fmla="val 180"/>
                <a:gd name="f3" fmla="val w"/>
                <a:gd name="f4" fmla="val h"/>
                <a:gd name="f5" fmla="val 0"/>
                <a:gd name="f6" fmla="val 69"/>
                <a:gd name="f7" fmla="val 55"/>
                <a:gd name="f8" fmla="val 34"/>
                <a:gd name="f9" fmla="val 28"/>
                <a:gd name="f10" fmla="val 16"/>
                <a:gd name="f11" fmla="val 41"/>
                <a:gd name="f12" fmla="val 9"/>
                <a:gd name="f13" fmla="val 49"/>
                <a:gd name="f14" fmla="val 2"/>
                <a:gd name="f15" fmla="val 52"/>
                <a:gd name="f16" fmla="val 54"/>
                <a:gd name="f17" fmla="val 57"/>
                <a:gd name="f18" fmla="val 3"/>
                <a:gd name="f19" fmla="val 68"/>
                <a:gd name="f20" fmla="val 13"/>
                <a:gd name="f21" fmla="val 60"/>
                <a:gd name="f22" fmla="val 42"/>
                <a:gd name="f23" fmla="val 58"/>
                <a:gd name="f24" fmla="val 46"/>
                <a:gd name="f25" fmla="val 50"/>
                <a:gd name="f26" fmla="val 47"/>
                <a:gd name="f27" fmla="val 45"/>
                <a:gd name="f28" fmla="val 43"/>
                <a:gd name="f29" fmla="val 48"/>
                <a:gd name="f30" fmla="val 44"/>
                <a:gd name="f31" fmla="val 38"/>
                <a:gd name="f32" fmla="val 39"/>
                <a:gd name="f33" fmla="val 37"/>
                <a:gd name="f34" fmla="val 33"/>
                <a:gd name="f35" fmla="val 29"/>
                <a:gd name="f36" fmla="val 8"/>
                <a:gd name="f37" fmla="val 36"/>
                <a:gd name="f38" fmla="val 19"/>
                <a:gd name="f39" fmla="val 18"/>
                <a:gd name="f40" fmla="val 1"/>
                <a:gd name="f41" fmla="val 11"/>
                <a:gd name="f42" fmla="val 15"/>
                <a:gd name="f43" fmla="val 27"/>
                <a:gd name="f44" fmla="val 30"/>
                <a:gd name="f45" fmla="val 21"/>
                <a:gd name="f46" fmla="val 31"/>
                <a:gd name="f47" fmla="val 24"/>
                <a:gd name="f48" fmla="val 26"/>
                <a:gd name="f49" fmla="val 14"/>
                <a:gd name="f50" fmla="val 10"/>
                <a:gd name="f51" fmla="val 53"/>
                <a:gd name="f52" fmla="val 51"/>
                <a:gd name="f53" fmla="val 40"/>
                <a:gd name="f54" fmla="val 23"/>
                <a:gd name="f55" fmla="val 59"/>
                <a:gd name="f56" fmla="val 32"/>
                <a:gd name="f57" fmla="val 22"/>
                <a:gd name="f58" fmla="val 25"/>
                <a:gd name="f59" fmla="val 7"/>
                <a:gd name="f60" fmla="+- 0 0 -90"/>
                <a:gd name="f61" fmla="*/ f3 1 69"/>
                <a:gd name="f62" fmla="*/ f4 1 55"/>
                <a:gd name="f63" fmla="val f5"/>
                <a:gd name="f64" fmla="val f6"/>
                <a:gd name="f65" fmla="val f7"/>
                <a:gd name="f66" fmla="*/ f60 f0 1"/>
                <a:gd name="f67" fmla="+- f65 0 f63"/>
                <a:gd name="f68" fmla="+- f64 0 f63"/>
                <a:gd name="f69" fmla="*/ f66 1 f2"/>
                <a:gd name="f70" fmla="*/ f68 1 69"/>
                <a:gd name="f71" fmla="*/ f67 1 55"/>
                <a:gd name="f72" fmla="*/ 34 f68 1"/>
                <a:gd name="f73" fmla="*/ 28 f67 1"/>
                <a:gd name="f74" fmla="*/ 49 f68 1"/>
                <a:gd name="f75" fmla="*/ 2 f67 1"/>
                <a:gd name="f76" fmla="*/ 57 f68 1"/>
                <a:gd name="f77" fmla="*/ 3 f67 1"/>
                <a:gd name="f78" fmla="*/ 60 f68 1"/>
                <a:gd name="f79" fmla="*/ 42 f67 1"/>
                <a:gd name="f80" fmla="*/ 52 f68 1"/>
                <a:gd name="f81" fmla="*/ 52 f67 1"/>
                <a:gd name="f82" fmla="*/ 45 f68 1"/>
                <a:gd name="f83" fmla="*/ 38 f68 1"/>
                <a:gd name="f84" fmla="*/ 39 f67 1"/>
                <a:gd name="f85" fmla="*/ 29 f68 1"/>
                <a:gd name="f86" fmla="*/ 45 f67 1"/>
                <a:gd name="f87" fmla="*/ 0 f68 1"/>
                <a:gd name="f88" fmla="*/ 19 f67 1"/>
                <a:gd name="f89" fmla="*/ 3 f68 1"/>
                <a:gd name="f90" fmla="*/ 16 f67 1"/>
                <a:gd name="f91" fmla="*/ 27 f68 1"/>
                <a:gd name="f92" fmla="*/ 26 f67 1"/>
                <a:gd name="f93" fmla="*/ 54 f68 1"/>
                <a:gd name="f94" fmla="*/ 10 f67 1"/>
                <a:gd name="f95" fmla="*/ 51 f68 1"/>
                <a:gd name="f96" fmla="*/ 9 f67 1"/>
                <a:gd name="f97" fmla="*/ 42 f68 1"/>
                <a:gd name="f98" fmla="*/ 29 f67 1"/>
                <a:gd name="f99" fmla="*/ 48 f68 1"/>
                <a:gd name="f100" fmla="*/ 44 f67 1"/>
                <a:gd name="f101" fmla="*/ 22 f68 1"/>
                <a:gd name="f102" fmla="*/ 24 f68 1"/>
                <a:gd name="f103" fmla="*/ 28 f68 1"/>
                <a:gd name="f104" fmla="*/ 33 f67 1"/>
                <a:gd name="f105" fmla="*/ 10 f68 1"/>
                <a:gd name="f106" fmla="*/ 22 f67 1"/>
                <a:gd name="f107" fmla="*/ 8 f68 1"/>
                <a:gd name="f108" fmla="*/ 23 f67 1"/>
                <a:gd name="f109" fmla="+- f69 0 f1"/>
                <a:gd name="f110" fmla="*/ f72 1 69"/>
                <a:gd name="f111" fmla="*/ f73 1 55"/>
                <a:gd name="f112" fmla="*/ f74 1 69"/>
                <a:gd name="f113" fmla="*/ f75 1 55"/>
                <a:gd name="f114" fmla="*/ f76 1 69"/>
                <a:gd name="f115" fmla="*/ f77 1 55"/>
                <a:gd name="f116" fmla="*/ f78 1 69"/>
                <a:gd name="f117" fmla="*/ f79 1 55"/>
                <a:gd name="f118" fmla="*/ f80 1 69"/>
                <a:gd name="f119" fmla="*/ f81 1 55"/>
                <a:gd name="f120" fmla="*/ f82 1 69"/>
                <a:gd name="f121" fmla="*/ f83 1 69"/>
                <a:gd name="f122" fmla="*/ f84 1 55"/>
                <a:gd name="f123" fmla="*/ f85 1 69"/>
                <a:gd name="f124" fmla="*/ f86 1 55"/>
                <a:gd name="f125" fmla="*/ f87 1 69"/>
                <a:gd name="f126" fmla="*/ f88 1 55"/>
                <a:gd name="f127" fmla="*/ f89 1 69"/>
                <a:gd name="f128" fmla="*/ f90 1 55"/>
                <a:gd name="f129" fmla="*/ f91 1 69"/>
                <a:gd name="f130" fmla="*/ f92 1 55"/>
                <a:gd name="f131" fmla="*/ f93 1 69"/>
                <a:gd name="f132" fmla="*/ f94 1 55"/>
                <a:gd name="f133" fmla="*/ f95 1 69"/>
                <a:gd name="f134" fmla="*/ f96 1 55"/>
                <a:gd name="f135" fmla="*/ f97 1 69"/>
                <a:gd name="f136" fmla="*/ f98 1 55"/>
                <a:gd name="f137" fmla="*/ f99 1 69"/>
                <a:gd name="f138" fmla="*/ f100 1 55"/>
                <a:gd name="f139" fmla="*/ f101 1 69"/>
                <a:gd name="f140" fmla="*/ f102 1 69"/>
                <a:gd name="f141" fmla="*/ f103 1 69"/>
                <a:gd name="f142" fmla="*/ f104 1 55"/>
                <a:gd name="f143" fmla="*/ f105 1 69"/>
                <a:gd name="f144" fmla="*/ f106 1 55"/>
                <a:gd name="f145" fmla="*/ f107 1 69"/>
                <a:gd name="f146" fmla="*/ f108 1 55"/>
                <a:gd name="f147" fmla="*/ 0 1 f70"/>
                <a:gd name="f148" fmla="*/ f64 1 f70"/>
                <a:gd name="f149" fmla="*/ 0 1 f71"/>
                <a:gd name="f150" fmla="*/ f65 1 f71"/>
                <a:gd name="f151" fmla="*/ f110 1 f70"/>
                <a:gd name="f152" fmla="*/ f111 1 f71"/>
                <a:gd name="f153" fmla="*/ f112 1 f70"/>
                <a:gd name="f154" fmla="*/ f113 1 f71"/>
                <a:gd name="f155" fmla="*/ f114 1 f70"/>
                <a:gd name="f156" fmla="*/ f115 1 f71"/>
                <a:gd name="f157" fmla="*/ f116 1 f70"/>
                <a:gd name="f158" fmla="*/ f117 1 f71"/>
                <a:gd name="f159" fmla="*/ f118 1 f70"/>
                <a:gd name="f160" fmla="*/ f119 1 f71"/>
                <a:gd name="f161" fmla="*/ f120 1 f70"/>
                <a:gd name="f162" fmla="*/ f121 1 f70"/>
                <a:gd name="f163" fmla="*/ f122 1 f71"/>
                <a:gd name="f164" fmla="*/ f123 1 f70"/>
                <a:gd name="f165" fmla="*/ f124 1 f71"/>
                <a:gd name="f166" fmla="*/ f125 1 f70"/>
                <a:gd name="f167" fmla="*/ f126 1 f71"/>
                <a:gd name="f168" fmla="*/ f127 1 f70"/>
                <a:gd name="f169" fmla="*/ f128 1 f71"/>
                <a:gd name="f170" fmla="*/ f129 1 f70"/>
                <a:gd name="f171" fmla="*/ f130 1 f71"/>
                <a:gd name="f172" fmla="*/ f131 1 f70"/>
                <a:gd name="f173" fmla="*/ f132 1 f71"/>
                <a:gd name="f174" fmla="*/ f133 1 f70"/>
                <a:gd name="f175" fmla="*/ f134 1 f71"/>
                <a:gd name="f176" fmla="*/ f135 1 f70"/>
                <a:gd name="f177" fmla="*/ f136 1 f71"/>
                <a:gd name="f178" fmla="*/ f137 1 f70"/>
                <a:gd name="f179" fmla="*/ f138 1 f71"/>
                <a:gd name="f180" fmla="*/ f139 1 f70"/>
                <a:gd name="f181" fmla="*/ f140 1 f70"/>
                <a:gd name="f182" fmla="*/ f141 1 f70"/>
                <a:gd name="f183" fmla="*/ f142 1 f71"/>
                <a:gd name="f184" fmla="*/ f143 1 f70"/>
                <a:gd name="f185" fmla="*/ f144 1 f71"/>
                <a:gd name="f186" fmla="*/ f145 1 f70"/>
                <a:gd name="f187" fmla="*/ f146 1 f71"/>
                <a:gd name="f188" fmla="*/ f147 f61 1"/>
                <a:gd name="f189" fmla="*/ f148 f61 1"/>
                <a:gd name="f190" fmla="*/ f150 f62 1"/>
                <a:gd name="f191" fmla="*/ f149 f62 1"/>
                <a:gd name="f192" fmla="*/ f151 f61 1"/>
                <a:gd name="f193" fmla="*/ f152 f62 1"/>
                <a:gd name="f194" fmla="*/ f153 f61 1"/>
                <a:gd name="f195" fmla="*/ f154 f62 1"/>
                <a:gd name="f196" fmla="*/ f155 f61 1"/>
                <a:gd name="f197" fmla="*/ f156 f62 1"/>
                <a:gd name="f198" fmla="*/ f157 f61 1"/>
                <a:gd name="f199" fmla="*/ f158 f62 1"/>
                <a:gd name="f200" fmla="*/ f159 f61 1"/>
                <a:gd name="f201" fmla="*/ f160 f62 1"/>
                <a:gd name="f202" fmla="*/ f161 f61 1"/>
                <a:gd name="f203" fmla="*/ f162 f61 1"/>
                <a:gd name="f204" fmla="*/ f163 f62 1"/>
                <a:gd name="f205" fmla="*/ f164 f61 1"/>
                <a:gd name="f206" fmla="*/ f165 f62 1"/>
                <a:gd name="f207" fmla="*/ f166 f61 1"/>
                <a:gd name="f208" fmla="*/ f167 f62 1"/>
                <a:gd name="f209" fmla="*/ f168 f61 1"/>
                <a:gd name="f210" fmla="*/ f169 f62 1"/>
                <a:gd name="f211" fmla="*/ f170 f61 1"/>
                <a:gd name="f212" fmla="*/ f171 f62 1"/>
                <a:gd name="f213" fmla="*/ f172 f61 1"/>
                <a:gd name="f214" fmla="*/ f173 f62 1"/>
                <a:gd name="f215" fmla="*/ f174 f61 1"/>
                <a:gd name="f216" fmla="*/ f175 f62 1"/>
                <a:gd name="f217" fmla="*/ f176 f61 1"/>
                <a:gd name="f218" fmla="*/ f177 f62 1"/>
                <a:gd name="f219" fmla="*/ f178 f61 1"/>
                <a:gd name="f220" fmla="*/ f179 f62 1"/>
                <a:gd name="f221" fmla="*/ f180 f61 1"/>
                <a:gd name="f222" fmla="*/ f181 f61 1"/>
                <a:gd name="f223" fmla="*/ f182 f61 1"/>
                <a:gd name="f224" fmla="*/ f183 f62 1"/>
                <a:gd name="f225" fmla="*/ f184 f61 1"/>
                <a:gd name="f226" fmla="*/ f185 f62 1"/>
                <a:gd name="f227" fmla="*/ f186 f61 1"/>
                <a:gd name="f228" fmla="*/ f187 f62 1"/>
              </a:gdLst>
              <a:ahLst/>
              <a:cxnLst>
                <a:cxn ang="3cd4">
                  <a:pos x="hc" y="t"/>
                </a:cxn>
                <a:cxn ang="0">
                  <a:pos x="r" y="vc"/>
                </a:cxn>
                <a:cxn ang="cd4">
                  <a:pos x="hc" y="b"/>
                </a:cxn>
                <a:cxn ang="cd2">
                  <a:pos x="l" y="vc"/>
                </a:cxn>
                <a:cxn ang="f109">
                  <a:pos x="f192" y="f193"/>
                </a:cxn>
                <a:cxn ang="f109">
                  <a:pos x="f194" y="f195"/>
                </a:cxn>
                <a:cxn ang="f109">
                  <a:pos x="f196" y="f197"/>
                </a:cxn>
                <a:cxn ang="f109">
                  <a:pos x="f198" y="f199"/>
                </a:cxn>
                <a:cxn ang="f109">
                  <a:pos x="f200" y="f201"/>
                </a:cxn>
                <a:cxn ang="f109">
                  <a:pos x="f202" y="f201"/>
                </a:cxn>
                <a:cxn ang="f109">
                  <a:pos x="f203" y="f204"/>
                </a:cxn>
                <a:cxn ang="f109">
                  <a:pos x="f205" y="f206"/>
                </a:cxn>
                <a:cxn ang="f109">
                  <a:pos x="f207" y="f208"/>
                </a:cxn>
                <a:cxn ang="f109">
                  <a:pos x="f209" y="f210"/>
                </a:cxn>
                <a:cxn ang="f109">
                  <a:pos x="f211" y="f208"/>
                </a:cxn>
                <a:cxn ang="f109">
                  <a:pos x="f192" y="f193"/>
                </a:cxn>
                <a:cxn ang="f109">
                  <a:pos x="f198" y="f212"/>
                </a:cxn>
                <a:cxn ang="f109">
                  <a:pos x="f213" y="f214"/>
                </a:cxn>
                <a:cxn ang="f109">
                  <a:pos x="f215" y="f216"/>
                </a:cxn>
                <a:cxn ang="f109">
                  <a:pos x="f217" y="f218"/>
                </a:cxn>
                <a:cxn ang="f109">
                  <a:pos x="f219" y="f220"/>
                </a:cxn>
                <a:cxn ang="f109">
                  <a:pos x="f215" y="f220"/>
                </a:cxn>
                <a:cxn ang="f109">
                  <a:pos x="f198" y="f212"/>
                </a:cxn>
                <a:cxn ang="f109">
                  <a:pos x="f221" y="f204"/>
                </a:cxn>
                <a:cxn ang="f109">
                  <a:pos x="f222" y="f204"/>
                </a:cxn>
                <a:cxn ang="f109">
                  <a:pos x="f223" y="f224"/>
                </a:cxn>
                <a:cxn ang="f109">
                  <a:pos x="f225" y="f226"/>
                </a:cxn>
                <a:cxn ang="f109">
                  <a:pos x="f227" y="f228"/>
                </a:cxn>
                <a:cxn ang="f109">
                  <a:pos x="f221" y="f204"/>
                </a:cxn>
              </a:cxnLst>
              <a:rect l="f188" t="f191" r="f189" b="f190"/>
              <a:pathLst>
                <a:path w="69" h="55">
                  <a:moveTo>
                    <a:pt x="f8" y="f9"/>
                  </a:moveTo>
                  <a:cubicBezTo>
                    <a:pt x="f8" y="f10"/>
                    <a:pt x="f11" y="f12"/>
                    <a:pt x="f13" y="f14"/>
                  </a:cubicBezTo>
                  <a:cubicBezTo>
                    <a:pt x="f15" y="f5"/>
                    <a:pt x="f16" y="f5"/>
                    <a:pt x="f17" y="f18"/>
                  </a:cubicBezTo>
                  <a:cubicBezTo>
                    <a:pt x="f19" y="f20"/>
                    <a:pt x="f6" y="f9"/>
                    <a:pt x="f21" y="f22"/>
                  </a:cubicBezTo>
                  <a:cubicBezTo>
                    <a:pt x="f23" y="f24"/>
                    <a:pt x="f7" y="f13"/>
                    <a:pt x="f15" y="f15"/>
                  </a:cubicBezTo>
                  <a:cubicBezTo>
                    <a:pt x="f25" y="f7"/>
                    <a:pt x="f26" y="f7"/>
                    <a:pt x="f27" y="f15"/>
                  </a:cubicBezTo>
                  <a:cubicBezTo>
                    <a:pt x="f28" y="f29"/>
                    <a:pt x="f11" y="f30"/>
                    <a:pt x="f31" y="f32"/>
                  </a:cubicBezTo>
                  <a:cubicBezTo>
                    <a:pt x="f33" y="f30"/>
                    <a:pt x="f34" y="f30"/>
                    <a:pt x="f35" y="f27"/>
                  </a:cubicBezTo>
                  <a:cubicBezTo>
                    <a:pt x="f36" y="f25"/>
                    <a:pt x="f14" y="f37"/>
                    <a:pt x="f5" y="f38"/>
                  </a:cubicBezTo>
                  <a:cubicBezTo>
                    <a:pt x="f5" y="f39"/>
                    <a:pt x="f40" y="f10"/>
                    <a:pt x="f18" y="f10"/>
                  </a:cubicBezTo>
                  <a:cubicBezTo>
                    <a:pt x="f41" y="f42"/>
                    <a:pt x="f38" y="f42"/>
                    <a:pt x="f43" y="f38"/>
                  </a:cubicBezTo>
                  <a:cubicBezTo>
                    <a:pt x="f44" y="f45"/>
                    <a:pt x="f46" y="f47"/>
                    <a:pt x="f8" y="f9"/>
                  </a:cubicBezTo>
                  <a:close/>
                  <a:moveTo>
                    <a:pt x="f21" y="f48"/>
                  </a:moveTo>
                  <a:cubicBezTo>
                    <a:pt x="f21" y="f38"/>
                    <a:pt x="f23" y="f49"/>
                    <a:pt x="f16" y="f50"/>
                  </a:cubicBezTo>
                  <a:cubicBezTo>
                    <a:pt x="f16" y="f12"/>
                    <a:pt x="f51" y="f36"/>
                    <a:pt x="f52" y="f12"/>
                  </a:cubicBezTo>
                  <a:cubicBezTo>
                    <a:pt x="f24" y="f41"/>
                    <a:pt x="f53" y="f54"/>
                    <a:pt x="f22" y="f35"/>
                  </a:cubicBezTo>
                  <a:cubicBezTo>
                    <a:pt x="f28" y="f8"/>
                    <a:pt x="f27" y="f32"/>
                    <a:pt x="f29" y="f30"/>
                  </a:cubicBezTo>
                  <a:cubicBezTo>
                    <a:pt x="f13" y="f27"/>
                    <a:pt x="f25" y="f27"/>
                    <a:pt x="f52" y="f30"/>
                  </a:cubicBezTo>
                  <a:cubicBezTo>
                    <a:pt x="f7" y="f31"/>
                    <a:pt x="f55" y="f56"/>
                    <a:pt x="f21" y="f48"/>
                  </a:cubicBezTo>
                  <a:close/>
                  <a:moveTo>
                    <a:pt x="f57" y="f32"/>
                  </a:moveTo>
                  <a:cubicBezTo>
                    <a:pt x="f54" y="f32"/>
                    <a:pt x="f54" y="f32"/>
                    <a:pt x="f47" y="f32"/>
                  </a:cubicBezTo>
                  <a:cubicBezTo>
                    <a:pt x="f44" y="f31"/>
                    <a:pt x="f44" y="f33"/>
                    <a:pt x="f9" y="f34"/>
                  </a:cubicBezTo>
                  <a:cubicBezTo>
                    <a:pt x="f58" y="f47"/>
                    <a:pt x="f39" y="f45"/>
                    <a:pt x="f50" y="f57"/>
                  </a:cubicBezTo>
                  <a:cubicBezTo>
                    <a:pt x="f12" y="f57"/>
                    <a:pt x="f36" y="f57"/>
                    <a:pt x="f36" y="f54"/>
                  </a:cubicBezTo>
                  <a:cubicBezTo>
                    <a:pt x="f59" y="f44"/>
                    <a:pt x="f42" y="f32"/>
                    <a:pt x="f57" y="f32"/>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Freeform 27">
              <a:extLst>
                <a:ext uri="{FF2B5EF4-FFF2-40B4-BE49-F238E27FC236}">
                  <a16:creationId xmlns:a16="http://schemas.microsoft.com/office/drawing/2014/main" id="{A06AF20E-1B12-47A1-D322-023B27848FDC}"/>
                </a:ext>
              </a:extLst>
            </p:cNvPr>
            <p:cNvSpPr/>
            <p:nvPr/>
          </p:nvSpPr>
          <p:spPr>
            <a:xfrm>
              <a:off x="4911727" y="2162171"/>
              <a:ext cx="179386" cy="293686"/>
            </a:xfrm>
            <a:custGeom>
              <a:avLst/>
              <a:gdLst>
                <a:gd name="f0" fmla="val 10800000"/>
                <a:gd name="f1" fmla="val 5400000"/>
                <a:gd name="f2" fmla="val 180"/>
                <a:gd name="f3" fmla="val w"/>
                <a:gd name="f4" fmla="val h"/>
                <a:gd name="f5" fmla="val 0"/>
                <a:gd name="f6" fmla="val 47"/>
                <a:gd name="f7" fmla="val 77"/>
                <a:gd name="f8" fmla="val 18"/>
                <a:gd name="f9" fmla="val 43"/>
                <a:gd name="f10" fmla="val 32"/>
                <a:gd name="f11" fmla="val 50"/>
                <a:gd name="f12" fmla="val 36"/>
                <a:gd name="f13" fmla="val 60"/>
                <a:gd name="f14" fmla="val 30"/>
                <a:gd name="f15" fmla="val 73"/>
                <a:gd name="f16" fmla="val 29"/>
                <a:gd name="f17" fmla="val 75"/>
                <a:gd name="f18" fmla="val 28"/>
                <a:gd name="f19" fmla="val 26"/>
                <a:gd name="f20" fmla="val 76"/>
                <a:gd name="f21" fmla="val 20"/>
                <a:gd name="f22" fmla="val 15"/>
                <a:gd name="f23" fmla="val 11"/>
                <a:gd name="f24" fmla="val 72"/>
                <a:gd name="f25" fmla="val 2"/>
                <a:gd name="f26" fmla="val 67"/>
                <a:gd name="f27" fmla="val 52"/>
                <a:gd name="f28" fmla="val 6"/>
                <a:gd name="f29" fmla="val 44"/>
                <a:gd name="f30" fmla="val 7"/>
                <a:gd name="f31" fmla="val 8"/>
                <a:gd name="f32" fmla="val 9"/>
                <a:gd name="f33" fmla="val 12"/>
                <a:gd name="f34" fmla="val 14"/>
                <a:gd name="f35" fmla="val 17"/>
                <a:gd name="f36" fmla="val 16"/>
                <a:gd name="f37" fmla="val 41"/>
                <a:gd name="f38" fmla="val 42"/>
                <a:gd name="f39" fmla="val 13"/>
                <a:gd name="f40" fmla="val 5"/>
                <a:gd name="f41" fmla="val 39"/>
                <a:gd name="f42" fmla="val 38"/>
                <a:gd name="f43" fmla="val 24"/>
                <a:gd name="f44" fmla="val 45"/>
                <a:gd name="f45" fmla="val 46"/>
                <a:gd name="f46" fmla="val 25"/>
                <a:gd name="f47" fmla="val 37"/>
                <a:gd name="f48" fmla="val 35"/>
                <a:gd name="f49" fmla="val 22"/>
                <a:gd name="f50" fmla="val 21"/>
                <a:gd name="f51" fmla="val 40"/>
                <a:gd name="f52" fmla="val 10"/>
                <a:gd name="f53" fmla="val 19"/>
                <a:gd name="f54" fmla="val 34"/>
                <a:gd name="f55" fmla="val 33"/>
                <a:gd name="f56" fmla="val 62"/>
                <a:gd name="f57" fmla="val 55"/>
                <a:gd name="f58" fmla="val 49"/>
                <a:gd name="f59" fmla="val 51"/>
                <a:gd name="f60" fmla="val 59"/>
                <a:gd name="f61" fmla="val 65"/>
                <a:gd name="f62" fmla="val 68"/>
                <a:gd name="f63" fmla="val 71"/>
                <a:gd name="f64" fmla="val 69"/>
                <a:gd name="f65" fmla="+- 0 0 -90"/>
                <a:gd name="f66" fmla="*/ f3 1 47"/>
                <a:gd name="f67" fmla="*/ f4 1 77"/>
                <a:gd name="f68" fmla="val f5"/>
                <a:gd name="f69" fmla="val f6"/>
                <a:gd name="f70" fmla="val f7"/>
                <a:gd name="f71" fmla="*/ f65 f0 1"/>
                <a:gd name="f72" fmla="+- f70 0 f68"/>
                <a:gd name="f73" fmla="+- f69 0 f68"/>
                <a:gd name="f74" fmla="*/ f71 1 f2"/>
                <a:gd name="f75" fmla="*/ f73 1 47"/>
                <a:gd name="f76" fmla="*/ f72 1 77"/>
                <a:gd name="f77" fmla="*/ 18 f73 1"/>
                <a:gd name="f78" fmla="*/ 43 f72 1"/>
                <a:gd name="f79" fmla="*/ 30 f73 1"/>
                <a:gd name="f80" fmla="*/ 73 f72 1"/>
                <a:gd name="f81" fmla="*/ 26 f73 1"/>
                <a:gd name="f82" fmla="*/ 76 f72 1"/>
                <a:gd name="f83" fmla="*/ 11 f73 1"/>
                <a:gd name="f84" fmla="*/ 72 f72 1"/>
                <a:gd name="f85" fmla="*/ 6 f73 1"/>
                <a:gd name="f86" fmla="*/ 44 f72 1"/>
                <a:gd name="f87" fmla="*/ 9 f73 1"/>
                <a:gd name="f88" fmla="*/ 17 f73 1"/>
                <a:gd name="f89" fmla="*/ 13 f73 1"/>
                <a:gd name="f90" fmla="*/ 42 f72 1"/>
                <a:gd name="f91" fmla="*/ 30 f72 1"/>
                <a:gd name="f92" fmla="*/ 42 f73 1"/>
                <a:gd name="f93" fmla="*/ 6 f72 1"/>
                <a:gd name="f94" fmla="*/ 47 f73 1"/>
                <a:gd name="f95" fmla="*/ 12 f72 1"/>
                <a:gd name="f96" fmla="*/ 46 f73 1"/>
                <a:gd name="f97" fmla="*/ 25 f72 1"/>
                <a:gd name="f98" fmla="*/ 22 f73 1"/>
                <a:gd name="f99" fmla="*/ 40 f73 1"/>
                <a:gd name="f100" fmla="*/ 17 f72 1"/>
                <a:gd name="f101" fmla="*/ 35 f73 1"/>
                <a:gd name="f102" fmla="*/ 12 f73 1"/>
                <a:gd name="f103" fmla="*/ 32 f72 1"/>
                <a:gd name="f104" fmla="*/ 15 f73 1"/>
                <a:gd name="f105" fmla="*/ 35 f72 1"/>
                <a:gd name="f106" fmla="*/ 62 f72 1"/>
                <a:gd name="f107" fmla="*/ 49 f72 1"/>
                <a:gd name="f108" fmla="*/ 10 f73 1"/>
                <a:gd name="f109" fmla="*/ 51 f72 1"/>
                <a:gd name="f110" fmla="*/ 68 f72 1"/>
                <a:gd name="f111" fmla="+- f74 0 f1"/>
                <a:gd name="f112" fmla="*/ f77 1 47"/>
                <a:gd name="f113" fmla="*/ f78 1 77"/>
                <a:gd name="f114" fmla="*/ f79 1 47"/>
                <a:gd name="f115" fmla="*/ f80 1 77"/>
                <a:gd name="f116" fmla="*/ f81 1 47"/>
                <a:gd name="f117" fmla="*/ f82 1 77"/>
                <a:gd name="f118" fmla="*/ f83 1 47"/>
                <a:gd name="f119" fmla="*/ f84 1 77"/>
                <a:gd name="f120" fmla="*/ f85 1 47"/>
                <a:gd name="f121" fmla="*/ f86 1 77"/>
                <a:gd name="f122" fmla="*/ f87 1 47"/>
                <a:gd name="f123" fmla="*/ f88 1 47"/>
                <a:gd name="f124" fmla="*/ f89 1 47"/>
                <a:gd name="f125" fmla="*/ f90 1 77"/>
                <a:gd name="f126" fmla="*/ f91 1 77"/>
                <a:gd name="f127" fmla="*/ f92 1 47"/>
                <a:gd name="f128" fmla="*/ f93 1 77"/>
                <a:gd name="f129" fmla="*/ f94 1 47"/>
                <a:gd name="f130" fmla="*/ f95 1 77"/>
                <a:gd name="f131" fmla="*/ f96 1 47"/>
                <a:gd name="f132" fmla="*/ f97 1 77"/>
                <a:gd name="f133" fmla="*/ f98 1 47"/>
                <a:gd name="f134" fmla="*/ f99 1 47"/>
                <a:gd name="f135" fmla="*/ f100 1 77"/>
                <a:gd name="f136" fmla="*/ f101 1 47"/>
                <a:gd name="f137" fmla="*/ f102 1 47"/>
                <a:gd name="f138" fmla="*/ f103 1 77"/>
                <a:gd name="f139" fmla="*/ f104 1 47"/>
                <a:gd name="f140" fmla="*/ f105 1 77"/>
                <a:gd name="f141" fmla="*/ f106 1 77"/>
                <a:gd name="f142" fmla="*/ f107 1 77"/>
                <a:gd name="f143" fmla="*/ f108 1 47"/>
                <a:gd name="f144" fmla="*/ f109 1 77"/>
                <a:gd name="f145" fmla="*/ f110 1 77"/>
                <a:gd name="f146" fmla="*/ 0 1 f75"/>
                <a:gd name="f147" fmla="*/ f69 1 f75"/>
                <a:gd name="f148" fmla="*/ 0 1 f76"/>
                <a:gd name="f149" fmla="*/ f70 1 f76"/>
                <a:gd name="f150" fmla="*/ f112 1 f75"/>
                <a:gd name="f151" fmla="*/ f113 1 f76"/>
                <a:gd name="f152" fmla="*/ f114 1 f75"/>
                <a:gd name="f153" fmla="*/ f115 1 f76"/>
                <a:gd name="f154" fmla="*/ f116 1 f75"/>
                <a:gd name="f155" fmla="*/ f117 1 f76"/>
                <a:gd name="f156" fmla="*/ f118 1 f75"/>
                <a:gd name="f157" fmla="*/ f119 1 f76"/>
                <a:gd name="f158" fmla="*/ f120 1 f75"/>
                <a:gd name="f159" fmla="*/ f121 1 f76"/>
                <a:gd name="f160" fmla="*/ f122 1 f75"/>
                <a:gd name="f161" fmla="*/ f123 1 f75"/>
                <a:gd name="f162" fmla="*/ f124 1 f75"/>
                <a:gd name="f163" fmla="*/ f125 1 f76"/>
                <a:gd name="f164" fmla="*/ f126 1 f76"/>
                <a:gd name="f165" fmla="*/ f127 1 f75"/>
                <a:gd name="f166" fmla="*/ f128 1 f76"/>
                <a:gd name="f167" fmla="*/ f129 1 f75"/>
                <a:gd name="f168" fmla="*/ f130 1 f76"/>
                <a:gd name="f169" fmla="*/ f131 1 f75"/>
                <a:gd name="f170" fmla="*/ f132 1 f76"/>
                <a:gd name="f171" fmla="*/ f133 1 f75"/>
                <a:gd name="f172" fmla="*/ f134 1 f75"/>
                <a:gd name="f173" fmla="*/ f135 1 f76"/>
                <a:gd name="f174" fmla="*/ f136 1 f75"/>
                <a:gd name="f175" fmla="*/ f137 1 f75"/>
                <a:gd name="f176" fmla="*/ f138 1 f76"/>
                <a:gd name="f177" fmla="*/ f139 1 f75"/>
                <a:gd name="f178" fmla="*/ f140 1 f76"/>
                <a:gd name="f179" fmla="*/ f141 1 f76"/>
                <a:gd name="f180" fmla="*/ f142 1 f76"/>
                <a:gd name="f181" fmla="*/ f143 1 f75"/>
                <a:gd name="f182" fmla="*/ f144 1 f76"/>
                <a:gd name="f183" fmla="*/ f145 1 f76"/>
                <a:gd name="f184" fmla="*/ f146 f66 1"/>
                <a:gd name="f185" fmla="*/ f147 f66 1"/>
                <a:gd name="f186" fmla="*/ f149 f67 1"/>
                <a:gd name="f187" fmla="*/ f148 f67 1"/>
                <a:gd name="f188" fmla="*/ f150 f66 1"/>
                <a:gd name="f189" fmla="*/ f151 f67 1"/>
                <a:gd name="f190" fmla="*/ f152 f66 1"/>
                <a:gd name="f191" fmla="*/ f153 f67 1"/>
                <a:gd name="f192" fmla="*/ f154 f66 1"/>
                <a:gd name="f193" fmla="*/ f155 f67 1"/>
                <a:gd name="f194" fmla="*/ f156 f66 1"/>
                <a:gd name="f195" fmla="*/ f157 f67 1"/>
                <a:gd name="f196" fmla="*/ f158 f66 1"/>
                <a:gd name="f197" fmla="*/ f159 f67 1"/>
                <a:gd name="f198" fmla="*/ f160 f66 1"/>
                <a:gd name="f199" fmla="*/ f161 f66 1"/>
                <a:gd name="f200" fmla="*/ f162 f66 1"/>
                <a:gd name="f201" fmla="*/ f163 f67 1"/>
                <a:gd name="f202" fmla="*/ f164 f67 1"/>
                <a:gd name="f203" fmla="*/ f165 f66 1"/>
                <a:gd name="f204" fmla="*/ f166 f67 1"/>
                <a:gd name="f205" fmla="*/ f167 f66 1"/>
                <a:gd name="f206" fmla="*/ f168 f67 1"/>
                <a:gd name="f207" fmla="*/ f169 f66 1"/>
                <a:gd name="f208" fmla="*/ f170 f67 1"/>
                <a:gd name="f209" fmla="*/ f171 f66 1"/>
                <a:gd name="f210" fmla="*/ f172 f66 1"/>
                <a:gd name="f211" fmla="*/ f173 f67 1"/>
                <a:gd name="f212" fmla="*/ f174 f66 1"/>
                <a:gd name="f213" fmla="*/ f175 f66 1"/>
                <a:gd name="f214" fmla="*/ f176 f67 1"/>
                <a:gd name="f215" fmla="*/ f177 f66 1"/>
                <a:gd name="f216" fmla="*/ f178 f67 1"/>
                <a:gd name="f217" fmla="*/ f179 f67 1"/>
                <a:gd name="f218" fmla="*/ f180 f67 1"/>
                <a:gd name="f219" fmla="*/ f181 f66 1"/>
                <a:gd name="f220" fmla="*/ f182 f67 1"/>
                <a:gd name="f221" fmla="*/ f183 f67 1"/>
              </a:gdLst>
              <a:ahLst/>
              <a:cxnLst>
                <a:cxn ang="3cd4">
                  <a:pos x="hc" y="t"/>
                </a:cxn>
                <a:cxn ang="0">
                  <a:pos x="r" y="vc"/>
                </a:cxn>
                <a:cxn ang="cd4">
                  <a:pos x="hc" y="b"/>
                </a:cxn>
                <a:cxn ang="cd2">
                  <a:pos x="l" y="vc"/>
                </a:cxn>
                <a:cxn ang="f111">
                  <a:pos x="f188" y="f189"/>
                </a:cxn>
                <a:cxn ang="f111">
                  <a:pos x="f190" y="f191"/>
                </a:cxn>
                <a:cxn ang="f111">
                  <a:pos x="f192" y="f193"/>
                </a:cxn>
                <a:cxn ang="f111">
                  <a:pos x="f194" y="f195"/>
                </a:cxn>
                <a:cxn ang="f111">
                  <a:pos x="f196" y="f197"/>
                </a:cxn>
                <a:cxn ang="f111">
                  <a:pos x="f198" y="f189"/>
                </a:cxn>
                <a:cxn ang="f111">
                  <a:pos x="f199" y="f189"/>
                </a:cxn>
                <a:cxn ang="f111">
                  <a:pos x="f200" y="f201"/>
                </a:cxn>
                <a:cxn ang="f111">
                  <a:pos x="f196" y="f202"/>
                </a:cxn>
                <a:cxn ang="f111">
                  <a:pos x="f203" y="f204"/>
                </a:cxn>
                <a:cxn ang="f111">
                  <a:pos x="f205" y="f206"/>
                </a:cxn>
                <a:cxn ang="f111">
                  <a:pos x="f207" y="f208"/>
                </a:cxn>
                <a:cxn ang="f111">
                  <a:pos x="f209" y="f189"/>
                </a:cxn>
                <a:cxn ang="f111">
                  <a:pos x="f188" y="f189"/>
                </a:cxn>
                <a:cxn ang="f111">
                  <a:pos x="f210" y="f211"/>
                </a:cxn>
                <a:cxn ang="f111">
                  <a:pos x="f212" y="f206"/>
                </a:cxn>
                <a:cxn ang="f111">
                  <a:pos x="f213" y="f214"/>
                </a:cxn>
                <a:cxn ang="f111">
                  <a:pos x="f215" y="f216"/>
                </a:cxn>
                <a:cxn ang="f111">
                  <a:pos x="f210" y="f211"/>
                </a:cxn>
                <a:cxn ang="f111">
                  <a:pos x="f192" y="f217"/>
                </a:cxn>
                <a:cxn ang="f111">
                  <a:pos x="f200" y="f218"/>
                </a:cxn>
                <a:cxn ang="f111">
                  <a:pos x="f219" y="f220"/>
                </a:cxn>
                <a:cxn ang="f111">
                  <a:pos x="f188" y="f221"/>
                </a:cxn>
                <a:cxn ang="f111">
                  <a:pos x="f192" y="f217"/>
                </a:cxn>
              </a:cxnLst>
              <a:rect l="f184" t="f187" r="f185" b="f186"/>
              <a:pathLst>
                <a:path w="47" h="77">
                  <a:moveTo>
                    <a:pt x="f8" y="f9"/>
                  </a:moveTo>
                  <a:cubicBezTo>
                    <a:pt x="f10" y="f11"/>
                    <a:pt x="f12" y="f13"/>
                    <a:pt x="f14" y="f15"/>
                  </a:cubicBezTo>
                  <a:cubicBezTo>
                    <a:pt x="f16" y="f17"/>
                    <a:pt x="f18" y="f7"/>
                    <a:pt x="f19" y="f20"/>
                  </a:cubicBezTo>
                  <a:cubicBezTo>
                    <a:pt x="f21" y="f20"/>
                    <a:pt x="f22" y="f17"/>
                    <a:pt x="f23" y="f24"/>
                  </a:cubicBezTo>
                  <a:cubicBezTo>
                    <a:pt x="f25" y="f26"/>
                    <a:pt x="f5" y="f27"/>
                    <a:pt x="f28" y="f29"/>
                  </a:cubicBezTo>
                  <a:cubicBezTo>
                    <a:pt x="f30" y="f9"/>
                    <a:pt x="f31" y="f9"/>
                    <a:pt x="f32" y="f9"/>
                  </a:cubicBezTo>
                  <a:cubicBezTo>
                    <a:pt x="f33" y="f9"/>
                    <a:pt x="f34" y="f9"/>
                    <a:pt x="f35" y="f9"/>
                  </a:cubicBezTo>
                  <a:cubicBezTo>
                    <a:pt x="f36" y="f37"/>
                    <a:pt x="f22" y="f38"/>
                    <a:pt x="f39" y="f38"/>
                  </a:cubicBezTo>
                  <a:cubicBezTo>
                    <a:pt x="f40" y="f41"/>
                    <a:pt x="f40" y="f42"/>
                    <a:pt x="f28" y="f14"/>
                  </a:cubicBezTo>
                  <a:cubicBezTo>
                    <a:pt x="f31" y="f23"/>
                    <a:pt x="f43" y="f5"/>
                    <a:pt x="f38" y="f28"/>
                  </a:cubicBezTo>
                  <a:cubicBezTo>
                    <a:pt x="f44" y="f30"/>
                    <a:pt x="f45" y="f31"/>
                    <a:pt x="f6" y="f33"/>
                  </a:cubicBezTo>
                  <a:cubicBezTo>
                    <a:pt x="f6" y="f36"/>
                    <a:pt x="f6" y="f21"/>
                    <a:pt x="f45" y="f46"/>
                  </a:cubicBezTo>
                  <a:cubicBezTo>
                    <a:pt x="f9" y="f47"/>
                    <a:pt x="f48" y="f9"/>
                    <a:pt x="f49" y="f9"/>
                  </a:cubicBezTo>
                  <a:cubicBezTo>
                    <a:pt x="f50" y="f9"/>
                    <a:pt x="f21" y="f9"/>
                    <a:pt x="f8" y="f9"/>
                  </a:cubicBezTo>
                  <a:close/>
                  <a:moveTo>
                    <a:pt x="f51" y="f35"/>
                  </a:moveTo>
                  <a:cubicBezTo>
                    <a:pt x="f51" y="f33"/>
                    <a:pt x="f51" y="f33"/>
                    <a:pt x="f48" y="f33"/>
                  </a:cubicBezTo>
                  <a:cubicBezTo>
                    <a:pt x="f49" y="f52"/>
                    <a:pt x="f34" y="f53"/>
                    <a:pt x="f33" y="f10"/>
                  </a:cubicBezTo>
                  <a:cubicBezTo>
                    <a:pt x="f33" y="f54"/>
                    <a:pt x="f39" y="f54"/>
                    <a:pt x="f22" y="f48"/>
                  </a:cubicBezTo>
                  <a:cubicBezTo>
                    <a:pt x="f14" y="f42"/>
                    <a:pt x="f42" y="f55"/>
                    <a:pt x="f51" y="f35"/>
                  </a:cubicBezTo>
                  <a:close/>
                  <a:moveTo>
                    <a:pt x="f19" y="f56"/>
                  </a:moveTo>
                  <a:cubicBezTo>
                    <a:pt x="f19" y="f57"/>
                    <a:pt x="f21" y="f58"/>
                    <a:pt x="f39" y="f58"/>
                  </a:cubicBezTo>
                  <a:cubicBezTo>
                    <a:pt x="f33" y="f58"/>
                    <a:pt x="f23" y="f11"/>
                    <a:pt x="f52" y="f59"/>
                  </a:cubicBezTo>
                  <a:cubicBezTo>
                    <a:pt x="f31" y="f60"/>
                    <a:pt x="f32" y="f61"/>
                    <a:pt x="f8" y="f62"/>
                  </a:cubicBezTo>
                  <a:cubicBezTo>
                    <a:pt x="f43" y="f63"/>
                    <a:pt x="f19" y="f64"/>
                    <a:pt x="f19" y="f56"/>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Freeform 28">
              <a:extLst>
                <a:ext uri="{FF2B5EF4-FFF2-40B4-BE49-F238E27FC236}">
                  <a16:creationId xmlns:a16="http://schemas.microsoft.com/office/drawing/2014/main" id="{EC565747-8F93-2481-6257-57C5814763CA}"/>
                </a:ext>
              </a:extLst>
            </p:cNvPr>
            <p:cNvSpPr/>
            <p:nvPr/>
          </p:nvSpPr>
          <p:spPr>
            <a:xfrm>
              <a:off x="4452935" y="1979611"/>
              <a:ext cx="196852" cy="239709"/>
            </a:xfrm>
            <a:custGeom>
              <a:avLst/>
              <a:gdLst>
                <a:gd name="f0" fmla="val 10800000"/>
                <a:gd name="f1" fmla="val 5400000"/>
                <a:gd name="f2" fmla="val 180"/>
                <a:gd name="f3" fmla="val w"/>
                <a:gd name="f4" fmla="val h"/>
                <a:gd name="f5" fmla="val 0"/>
                <a:gd name="f6" fmla="val 52"/>
                <a:gd name="f7" fmla="val 63"/>
                <a:gd name="f8" fmla="val 17"/>
                <a:gd name="f9" fmla="val 1"/>
                <a:gd name="f10" fmla="val 30"/>
                <a:gd name="f11" fmla="val 40"/>
                <a:gd name="f12" fmla="val 5"/>
                <a:gd name="f13" fmla="val 47"/>
                <a:gd name="f14" fmla="val 26"/>
                <a:gd name="f15" fmla="val 51"/>
                <a:gd name="f16" fmla="val 36"/>
                <a:gd name="f17" fmla="val 50"/>
                <a:gd name="f18" fmla="val 45"/>
                <a:gd name="f19" fmla="val 49"/>
                <a:gd name="f20" fmla="val 55"/>
                <a:gd name="f21" fmla="val 46"/>
                <a:gd name="f22" fmla="val 60"/>
                <a:gd name="f23" fmla="val 62"/>
                <a:gd name="f24" fmla="val 44"/>
                <a:gd name="f25" fmla="val 41"/>
                <a:gd name="f26" fmla="val 27"/>
                <a:gd name="f27" fmla="val 61"/>
                <a:gd name="f28" fmla="val 31"/>
                <a:gd name="f29" fmla="val 22"/>
                <a:gd name="f30" fmla="val 2"/>
                <a:gd name="f31" fmla="val 12"/>
                <a:gd name="f32" fmla="val 4"/>
                <a:gd name="f33" fmla="val 6"/>
                <a:gd name="f34" fmla="val 10"/>
                <a:gd name="f35" fmla="val 13"/>
                <a:gd name="f36" fmla="val 14"/>
                <a:gd name="f37" fmla="val 16"/>
                <a:gd name="f38" fmla="val 35"/>
                <a:gd name="f39" fmla="val 15"/>
                <a:gd name="f40" fmla="val 7"/>
                <a:gd name="f41" fmla="val 11"/>
                <a:gd name="f42" fmla="val 8"/>
                <a:gd name="f43" fmla="val 19"/>
                <a:gd name="f44" fmla="val 28"/>
                <a:gd name="f45" fmla="val 37"/>
                <a:gd name="f46" fmla="val 48"/>
                <a:gd name="f47" fmla="val 53"/>
                <a:gd name="f48" fmla="val 38"/>
                <a:gd name="f49" fmla="val 56"/>
                <a:gd name="f50" fmla="val 43"/>
                <a:gd name="f51" fmla="+- 0 0 -90"/>
                <a:gd name="f52" fmla="*/ f3 1 52"/>
                <a:gd name="f53" fmla="*/ f4 1 63"/>
                <a:gd name="f54" fmla="val f5"/>
                <a:gd name="f55" fmla="val f6"/>
                <a:gd name="f56" fmla="val f7"/>
                <a:gd name="f57" fmla="*/ f51 f0 1"/>
                <a:gd name="f58" fmla="+- f56 0 f54"/>
                <a:gd name="f59" fmla="+- f55 0 f54"/>
                <a:gd name="f60" fmla="*/ f57 1 f2"/>
                <a:gd name="f61" fmla="*/ f59 1 52"/>
                <a:gd name="f62" fmla="*/ f58 1 63"/>
                <a:gd name="f63" fmla="*/ 17 f59 1"/>
                <a:gd name="f64" fmla="*/ 1 f58 1"/>
                <a:gd name="f65" fmla="*/ 47 f59 1"/>
                <a:gd name="f66" fmla="*/ 17 f58 1"/>
                <a:gd name="f67" fmla="*/ 50 f59 1"/>
                <a:gd name="f68" fmla="*/ 45 f58 1"/>
                <a:gd name="f69" fmla="*/ 46 f59 1"/>
                <a:gd name="f70" fmla="*/ 60 f58 1"/>
                <a:gd name="f71" fmla="*/ 41 f59 1"/>
                <a:gd name="f72" fmla="*/ 63 f58 1"/>
                <a:gd name="f73" fmla="*/ 1 f59 1"/>
                <a:gd name="f74" fmla="*/ 31 f58 1"/>
                <a:gd name="f75" fmla="*/ 5 f59 1"/>
                <a:gd name="f76" fmla="*/ 4 f58 1"/>
                <a:gd name="f77" fmla="*/ 13 f59 1"/>
                <a:gd name="f78" fmla="*/ 44 f59 1"/>
                <a:gd name="f79" fmla="*/ 35 f58 1"/>
                <a:gd name="f80" fmla="*/ 7 f58 1"/>
                <a:gd name="f81" fmla="*/ 10 f59 1"/>
                <a:gd name="f82" fmla="*/ 10 f58 1"/>
                <a:gd name="f83" fmla="*/ 11 f59 1"/>
                <a:gd name="f84" fmla="*/ 37 f58 1"/>
                <a:gd name="f85" fmla="*/ 38 f59 1"/>
                <a:gd name="f86" fmla="*/ 56 f58 1"/>
                <a:gd name="f87" fmla="*/ 53 f58 1"/>
                <a:gd name="f88" fmla="+- f60 0 f1"/>
                <a:gd name="f89" fmla="*/ f63 1 52"/>
                <a:gd name="f90" fmla="*/ f64 1 63"/>
                <a:gd name="f91" fmla="*/ f65 1 52"/>
                <a:gd name="f92" fmla="*/ f66 1 63"/>
                <a:gd name="f93" fmla="*/ f67 1 52"/>
                <a:gd name="f94" fmla="*/ f68 1 63"/>
                <a:gd name="f95" fmla="*/ f69 1 52"/>
                <a:gd name="f96" fmla="*/ f70 1 63"/>
                <a:gd name="f97" fmla="*/ f71 1 52"/>
                <a:gd name="f98" fmla="*/ f72 1 63"/>
                <a:gd name="f99" fmla="*/ f73 1 52"/>
                <a:gd name="f100" fmla="*/ f74 1 63"/>
                <a:gd name="f101" fmla="*/ f75 1 52"/>
                <a:gd name="f102" fmla="*/ f76 1 63"/>
                <a:gd name="f103" fmla="*/ f77 1 52"/>
                <a:gd name="f104" fmla="*/ f78 1 52"/>
                <a:gd name="f105" fmla="*/ f79 1 63"/>
                <a:gd name="f106" fmla="*/ f80 1 63"/>
                <a:gd name="f107" fmla="*/ f81 1 52"/>
                <a:gd name="f108" fmla="*/ f82 1 63"/>
                <a:gd name="f109" fmla="*/ f83 1 52"/>
                <a:gd name="f110" fmla="*/ f84 1 63"/>
                <a:gd name="f111" fmla="*/ f85 1 52"/>
                <a:gd name="f112" fmla="*/ f86 1 63"/>
                <a:gd name="f113" fmla="*/ f87 1 63"/>
                <a:gd name="f114" fmla="*/ 0 1 f61"/>
                <a:gd name="f115" fmla="*/ f55 1 f61"/>
                <a:gd name="f116" fmla="*/ 0 1 f62"/>
                <a:gd name="f117" fmla="*/ f56 1 f62"/>
                <a:gd name="f118" fmla="*/ f89 1 f61"/>
                <a:gd name="f119" fmla="*/ f90 1 f62"/>
                <a:gd name="f120" fmla="*/ f91 1 f61"/>
                <a:gd name="f121" fmla="*/ f92 1 f62"/>
                <a:gd name="f122" fmla="*/ f93 1 f61"/>
                <a:gd name="f123" fmla="*/ f94 1 f62"/>
                <a:gd name="f124" fmla="*/ f95 1 f61"/>
                <a:gd name="f125" fmla="*/ f96 1 f62"/>
                <a:gd name="f126" fmla="*/ f97 1 f61"/>
                <a:gd name="f127" fmla="*/ f98 1 f62"/>
                <a:gd name="f128" fmla="*/ f99 1 f61"/>
                <a:gd name="f129" fmla="*/ f100 1 f62"/>
                <a:gd name="f130" fmla="*/ f101 1 f61"/>
                <a:gd name="f131" fmla="*/ f102 1 f62"/>
                <a:gd name="f132" fmla="*/ f103 1 f61"/>
                <a:gd name="f133" fmla="*/ f104 1 f61"/>
                <a:gd name="f134" fmla="*/ f105 1 f62"/>
                <a:gd name="f135" fmla="*/ f106 1 f62"/>
                <a:gd name="f136" fmla="*/ f107 1 f61"/>
                <a:gd name="f137" fmla="*/ f108 1 f62"/>
                <a:gd name="f138" fmla="*/ f109 1 f61"/>
                <a:gd name="f139" fmla="*/ f110 1 f62"/>
                <a:gd name="f140" fmla="*/ f111 1 f61"/>
                <a:gd name="f141" fmla="*/ f112 1 f62"/>
                <a:gd name="f142" fmla="*/ f113 1 f62"/>
                <a:gd name="f143" fmla="*/ f114 f52 1"/>
                <a:gd name="f144" fmla="*/ f115 f52 1"/>
                <a:gd name="f145" fmla="*/ f117 f53 1"/>
                <a:gd name="f146" fmla="*/ f116 f53 1"/>
                <a:gd name="f147" fmla="*/ f118 f52 1"/>
                <a:gd name="f148" fmla="*/ f119 f53 1"/>
                <a:gd name="f149" fmla="*/ f120 f52 1"/>
                <a:gd name="f150" fmla="*/ f121 f53 1"/>
                <a:gd name="f151" fmla="*/ f122 f52 1"/>
                <a:gd name="f152" fmla="*/ f123 f53 1"/>
                <a:gd name="f153" fmla="*/ f124 f52 1"/>
                <a:gd name="f154" fmla="*/ f125 f53 1"/>
                <a:gd name="f155" fmla="*/ f126 f52 1"/>
                <a:gd name="f156" fmla="*/ f127 f53 1"/>
                <a:gd name="f157" fmla="*/ f128 f52 1"/>
                <a:gd name="f158" fmla="*/ f129 f53 1"/>
                <a:gd name="f159" fmla="*/ f130 f52 1"/>
                <a:gd name="f160" fmla="*/ f131 f53 1"/>
                <a:gd name="f161" fmla="*/ f132 f52 1"/>
                <a:gd name="f162" fmla="*/ f133 f52 1"/>
                <a:gd name="f163" fmla="*/ f134 f53 1"/>
                <a:gd name="f164" fmla="*/ f135 f53 1"/>
                <a:gd name="f165" fmla="*/ f136 f52 1"/>
                <a:gd name="f166" fmla="*/ f137 f53 1"/>
                <a:gd name="f167" fmla="*/ f138 f52 1"/>
                <a:gd name="f168" fmla="*/ f139 f53 1"/>
                <a:gd name="f169" fmla="*/ f140 f52 1"/>
                <a:gd name="f170" fmla="*/ f141 f53 1"/>
                <a:gd name="f171" fmla="*/ f142 f53 1"/>
              </a:gdLst>
              <a:ahLst/>
              <a:cxnLst>
                <a:cxn ang="3cd4">
                  <a:pos x="hc" y="t"/>
                </a:cxn>
                <a:cxn ang="0">
                  <a:pos x="r" y="vc"/>
                </a:cxn>
                <a:cxn ang="cd4">
                  <a:pos x="hc" y="b"/>
                </a:cxn>
                <a:cxn ang="cd2">
                  <a:pos x="l" y="vc"/>
                </a:cxn>
                <a:cxn ang="f88">
                  <a:pos x="f147" y="f148"/>
                </a:cxn>
                <a:cxn ang="f88">
                  <a:pos x="f149" y="f150"/>
                </a:cxn>
                <a:cxn ang="f88">
                  <a:pos x="f151" y="f152"/>
                </a:cxn>
                <a:cxn ang="f88">
                  <a:pos x="f153" y="f154"/>
                </a:cxn>
                <a:cxn ang="f88">
                  <a:pos x="f155" y="f156"/>
                </a:cxn>
                <a:cxn ang="f88">
                  <a:pos x="f157" y="f158"/>
                </a:cxn>
                <a:cxn ang="f88">
                  <a:pos x="f159" y="f160"/>
                </a:cxn>
                <a:cxn ang="f88">
                  <a:pos x="f161" y="f148"/>
                </a:cxn>
                <a:cxn ang="f88">
                  <a:pos x="f147" y="f148"/>
                </a:cxn>
                <a:cxn ang="f88">
                  <a:pos x="f162" y="f163"/>
                </a:cxn>
                <a:cxn ang="f88">
                  <a:pos x="f161" y="f164"/>
                </a:cxn>
                <a:cxn ang="f88">
                  <a:pos x="f165" y="f166"/>
                </a:cxn>
                <a:cxn ang="f88">
                  <a:pos x="f167" y="f168"/>
                </a:cxn>
                <a:cxn ang="f88">
                  <a:pos x="f169" y="f170"/>
                </a:cxn>
                <a:cxn ang="f88">
                  <a:pos x="f155" y="f171"/>
                </a:cxn>
                <a:cxn ang="f88">
                  <a:pos x="f162" y="f163"/>
                </a:cxn>
              </a:cxnLst>
              <a:rect l="f143" t="f146" r="f144" b="f145"/>
              <a:pathLst>
                <a:path w="52" h="63">
                  <a:moveTo>
                    <a:pt x="f8" y="f9"/>
                  </a:moveTo>
                  <a:cubicBezTo>
                    <a:pt x="f10" y="f9"/>
                    <a:pt x="f11" y="f12"/>
                    <a:pt x="f13" y="f8"/>
                  </a:cubicBezTo>
                  <a:cubicBezTo>
                    <a:pt x="f6" y="f14"/>
                    <a:pt x="f15" y="f16"/>
                    <a:pt x="f17" y="f18"/>
                  </a:cubicBezTo>
                  <a:cubicBezTo>
                    <a:pt x="f19" y="f17"/>
                    <a:pt x="f13" y="f20"/>
                    <a:pt x="f21" y="f22"/>
                  </a:cubicBezTo>
                  <a:cubicBezTo>
                    <a:pt x="f18" y="f23"/>
                    <a:pt x="f24" y="f7"/>
                    <a:pt x="f25" y="f7"/>
                  </a:cubicBezTo>
                  <a:cubicBezTo>
                    <a:pt x="f26" y="f27"/>
                    <a:pt x="f12" y="f17"/>
                    <a:pt x="f9" y="f28"/>
                  </a:cubicBezTo>
                  <a:cubicBezTo>
                    <a:pt x="f5" y="f29"/>
                    <a:pt x="f30" y="f31"/>
                    <a:pt x="f12" y="f32"/>
                  </a:cubicBezTo>
                  <a:cubicBezTo>
                    <a:pt x="f33" y="f5"/>
                    <a:pt x="f34" y="f9"/>
                    <a:pt x="f35" y="f9"/>
                  </a:cubicBezTo>
                  <a:cubicBezTo>
                    <a:pt x="f36" y="f5"/>
                    <a:pt x="f37" y="f9"/>
                    <a:pt x="f8" y="f9"/>
                  </a:cubicBezTo>
                  <a:close/>
                  <a:moveTo>
                    <a:pt x="f24" y="f38"/>
                  </a:moveTo>
                  <a:cubicBezTo>
                    <a:pt x="f18" y="f39"/>
                    <a:pt x="f10" y="f33"/>
                    <a:pt x="f35" y="f40"/>
                  </a:cubicBezTo>
                  <a:cubicBezTo>
                    <a:pt x="f41" y="f40"/>
                    <a:pt x="f34" y="f42"/>
                    <a:pt x="f34" y="f34"/>
                  </a:cubicBezTo>
                  <a:cubicBezTo>
                    <a:pt x="f40" y="f43"/>
                    <a:pt x="f12" y="f44"/>
                    <a:pt x="f41" y="f45"/>
                  </a:cubicBezTo>
                  <a:cubicBezTo>
                    <a:pt x="f8" y="f46"/>
                    <a:pt x="f26" y="f47"/>
                    <a:pt x="f48" y="f49"/>
                  </a:cubicBezTo>
                  <a:cubicBezTo>
                    <a:pt x="f25" y="f49"/>
                    <a:pt x="f25" y="f20"/>
                    <a:pt x="f25" y="f47"/>
                  </a:cubicBezTo>
                  <a:cubicBezTo>
                    <a:pt x="f50" y="f13"/>
                    <a:pt x="f24" y="f25"/>
                    <a:pt x="f24" y="f3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Freeform 29">
              <a:extLst>
                <a:ext uri="{FF2B5EF4-FFF2-40B4-BE49-F238E27FC236}">
                  <a16:creationId xmlns:a16="http://schemas.microsoft.com/office/drawing/2014/main" id="{72D7789A-623E-EA6B-BC93-7AFE5ECB7622}"/>
                </a:ext>
              </a:extLst>
            </p:cNvPr>
            <p:cNvSpPr/>
            <p:nvPr/>
          </p:nvSpPr>
          <p:spPr>
            <a:xfrm>
              <a:off x="4660897" y="1979611"/>
              <a:ext cx="160340" cy="217490"/>
            </a:xfrm>
            <a:custGeom>
              <a:avLst/>
              <a:gdLst>
                <a:gd name="f0" fmla="val 10800000"/>
                <a:gd name="f1" fmla="val 5400000"/>
                <a:gd name="f2" fmla="val 180"/>
                <a:gd name="f3" fmla="val w"/>
                <a:gd name="f4" fmla="val h"/>
                <a:gd name="f5" fmla="val 0"/>
                <a:gd name="f6" fmla="val 42"/>
                <a:gd name="f7" fmla="val 57"/>
                <a:gd name="f8" fmla="val 35"/>
                <a:gd name="f9" fmla="val 1"/>
                <a:gd name="f10" fmla="val 14"/>
                <a:gd name="f11" fmla="val 8"/>
                <a:gd name="f12" fmla="val 5"/>
                <a:gd name="f13" fmla="val 28"/>
                <a:gd name="f14" fmla="val 30"/>
                <a:gd name="f15" fmla="val 32"/>
                <a:gd name="f16" fmla="val 33"/>
                <a:gd name="f17" fmla="val 3"/>
                <a:gd name="f18" fmla="val 24"/>
                <a:gd name="f19" fmla="val 49"/>
                <a:gd name="f20" fmla="val 9"/>
                <a:gd name="f21" fmla="val 56"/>
                <a:gd name="f22" fmla="val 6"/>
                <a:gd name="f23" fmla="val 4"/>
                <a:gd name="f24" fmla="val 52"/>
                <a:gd name="f25" fmla="val 2"/>
                <a:gd name="f26" fmla="val 46"/>
                <a:gd name="f27" fmla="val 39"/>
                <a:gd name="f28" fmla="val 34"/>
                <a:gd name="f29" fmla="val 38"/>
                <a:gd name="f30" fmla="val 48"/>
                <a:gd name="f31" fmla="val 10"/>
                <a:gd name="f32" fmla="val 12"/>
                <a:gd name="f33" fmla="val 27"/>
                <a:gd name="f34" fmla="val 41"/>
                <a:gd name="f35" fmla="val 25"/>
                <a:gd name="f36" fmla="val 21"/>
                <a:gd name="f37" fmla="val 18"/>
                <a:gd name="f38" fmla="val 11"/>
                <a:gd name="f39" fmla="val 15"/>
                <a:gd name="f40" fmla="val 19"/>
                <a:gd name="f41" fmla="+- 0 0 -90"/>
                <a:gd name="f42" fmla="*/ f3 1 42"/>
                <a:gd name="f43" fmla="*/ f4 1 57"/>
                <a:gd name="f44" fmla="val f5"/>
                <a:gd name="f45" fmla="val f6"/>
                <a:gd name="f46" fmla="val f7"/>
                <a:gd name="f47" fmla="*/ f41 f0 1"/>
                <a:gd name="f48" fmla="+- f46 0 f44"/>
                <a:gd name="f49" fmla="+- f45 0 f44"/>
                <a:gd name="f50" fmla="*/ f47 1 f2"/>
                <a:gd name="f51" fmla="*/ f49 1 42"/>
                <a:gd name="f52" fmla="*/ f48 1 57"/>
                <a:gd name="f53" fmla="*/ 0 f49 1"/>
                <a:gd name="f54" fmla="*/ 35 f48 1"/>
                <a:gd name="f55" fmla="*/ 28 f49 1"/>
                <a:gd name="f56" fmla="*/ 1 f48 1"/>
                <a:gd name="f57" fmla="*/ 33 f49 1"/>
                <a:gd name="f58" fmla="*/ 3 f48 1"/>
                <a:gd name="f59" fmla="*/ 9 f49 1"/>
                <a:gd name="f60" fmla="*/ 56 f48 1"/>
                <a:gd name="f61" fmla="*/ 3 f49 1"/>
                <a:gd name="f62" fmla="*/ 52 f48 1"/>
                <a:gd name="f63" fmla="*/ 8 f49 1"/>
                <a:gd name="f64" fmla="*/ 34 f48 1"/>
                <a:gd name="f65" fmla="*/ 46 f48 1"/>
                <a:gd name="f66" fmla="*/ 12 f49 1"/>
                <a:gd name="f67" fmla="*/ 48 f48 1"/>
                <a:gd name="f68" fmla="*/ 10 f48 1"/>
                <a:gd name="f69" fmla="*/ 25 f49 1"/>
                <a:gd name="f70" fmla="*/ 9 f48 1"/>
                <a:gd name="f71" fmla="*/ 15 f49 1"/>
                <a:gd name="f72" fmla="*/ 14 f48 1"/>
                <a:gd name="f73" fmla="+- f50 0 f1"/>
                <a:gd name="f74" fmla="*/ f53 1 42"/>
                <a:gd name="f75" fmla="*/ f54 1 57"/>
                <a:gd name="f76" fmla="*/ f55 1 42"/>
                <a:gd name="f77" fmla="*/ f56 1 57"/>
                <a:gd name="f78" fmla="*/ f57 1 42"/>
                <a:gd name="f79" fmla="*/ f58 1 57"/>
                <a:gd name="f80" fmla="*/ f59 1 42"/>
                <a:gd name="f81" fmla="*/ f60 1 57"/>
                <a:gd name="f82" fmla="*/ f61 1 42"/>
                <a:gd name="f83" fmla="*/ f62 1 57"/>
                <a:gd name="f84" fmla="*/ f63 1 42"/>
                <a:gd name="f85" fmla="*/ f64 1 57"/>
                <a:gd name="f86" fmla="*/ f65 1 57"/>
                <a:gd name="f87" fmla="*/ f66 1 42"/>
                <a:gd name="f88" fmla="*/ f67 1 57"/>
                <a:gd name="f89" fmla="*/ f68 1 57"/>
                <a:gd name="f90" fmla="*/ f69 1 42"/>
                <a:gd name="f91" fmla="*/ f70 1 57"/>
                <a:gd name="f92" fmla="*/ f71 1 42"/>
                <a:gd name="f93" fmla="*/ f72 1 57"/>
                <a:gd name="f94" fmla="*/ 0 1 f51"/>
                <a:gd name="f95" fmla="*/ f45 1 f51"/>
                <a:gd name="f96" fmla="*/ 0 1 f52"/>
                <a:gd name="f97" fmla="*/ f46 1 f52"/>
                <a:gd name="f98" fmla="*/ f74 1 f51"/>
                <a:gd name="f99" fmla="*/ f75 1 f52"/>
                <a:gd name="f100" fmla="*/ f76 1 f51"/>
                <a:gd name="f101" fmla="*/ f77 1 f52"/>
                <a:gd name="f102" fmla="*/ f78 1 f51"/>
                <a:gd name="f103" fmla="*/ f79 1 f52"/>
                <a:gd name="f104" fmla="*/ f80 1 f51"/>
                <a:gd name="f105" fmla="*/ f81 1 f52"/>
                <a:gd name="f106" fmla="*/ f82 1 f51"/>
                <a:gd name="f107" fmla="*/ f83 1 f52"/>
                <a:gd name="f108" fmla="*/ f84 1 f51"/>
                <a:gd name="f109" fmla="*/ f85 1 f52"/>
                <a:gd name="f110" fmla="*/ f86 1 f52"/>
                <a:gd name="f111" fmla="*/ f87 1 f51"/>
                <a:gd name="f112" fmla="*/ f88 1 f52"/>
                <a:gd name="f113" fmla="*/ f89 1 f52"/>
                <a:gd name="f114" fmla="*/ f90 1 f51"/>
                <a:gd name="f115" fmla="*/ f91 1 f52"/>
                <a:gd name="f116" fmla="*/ f92 1 f51"/>
                <a:gd name="f117" fmla="*/ f93 1 f52"/>
                <a:gd name="f118" fmla="*/ f94 f42 1"/>
                <a:gd name="f119" fmla="*/ f95 f42 1"/>
                <a:gd name="f120" fmla="*/ f97 f43 1"/>
                <a:gd name="f121" fmla="*/ f96 f43 1"/>
                <a:gd name="f122" fmla="*/ f98 f42 1"/>
                <a:gd name="f123" fmla="*/ f99 f43 1"/>
                <a:gd name="f124" fmla="*/ f100 f42 1"/>
                <a:gd name="f125" fmla="*/ f101 f43 1"/>
                <a:gd name="f126" fmla="*/ f102 f42 1"/>
                <a:gd name="f127" fmla="*/ f103 f43 1"/>
                <a:gd name="f128" fmla="*/ f104 f42 1"/>
                <a:gd name="f129" fmla="*/ f105 f43 1"/>
                <a:gd name="f130" fmla="*/ f106 f42 1"/>
                <a:gd name="f131" fmla="*/ f107 f43 1"/>
                <a:gd name="f132" fmla="*/ f108 f42 1"/>
                <a:gd name="f133" fmla="*/ f109 f43 1"/>
                <a:gd name="f134" fmla="*/ f110 f43 1"/>
                <a:gd name="f135" fmla="*/ f111 f42 1"/>
                <a:gd name="f136" fmla="*/ f112 f43 1"/>
                <a:gd name="f137" fmla="*/ f113 f43 1"/>
                <a:gd name="f138" fmla="*/ f114 f42 1"/>
                <a:gd name="f139" fmla="*/ f115 f43 1"/>
                <a:gd name="f140" fmla="*/ f116 f42 1"/>
                <a:gd name="f141" fmla="*/ f117 f43 1"/>
              </a:gdLst>
              <a:ahLst/>
              <a:cxnLst>
                <a:cxn ang="3cd4">
                  <a:pos x="hc" y="t"/>
                </a:cxn>
                <a:cxn ang="0">
                  <a:pos x="r" y="vc"/>
                </a:cxn>
                <a:cxn ang="cd4">
                  <a:pos x="hc" y="b"/>
                </a:cxn>
                <a:cxn ang="cd2">
                  <a:pos x="l" y="vc"/>
                </a:cxn>
                <a:cxn ang="f73">
                  <a:pos x="f122" y="f123"/>
                </a:cxn>
                <a:cxn ang="f73">
                  <a:pos x="f124" y="f125"/>
                </a:cxn>
                <a:cxn ang="f73">
                  <a:pos x="f126" y="f127"/>
                </a:cxn>
                <a:cxn ang="f73">
                  <a:pos x="f128" y="f129"/>
                </a:cxn>
                <a:cxn ang="f73">
                  <a:pos x="f130" y="f131"/>
                </a:cxn>
                <a:cxn ang="f73">
                  <a:pos x="f122" y="f123"/>
                </a:cxn>
                <a:cxn ang="f73">
                  <a:pos x="f132" y="f133"/>
                </a:cxn>
                <a:cxn ang="f73">
                  <a:pos x="f128" y="f134"/>
                </a:cxn>
                <a:cxn ang="f73">
                  <a:pos x="f135" y="f136"/>
                </a:cxn>
                <a:cxn ang="f73">
                  <a:pos x="f124" y="f137"/>
                </a:cxn>
                <a:cxn ang="f73">
                  <a:pos x="f138" y="f139"/>
                </a:cxn>
                <a:cxn ang="f73">
                  <a:pos x="f140" y="f141"/>
                </a:cxn>
                <a:cxn ang="f73">
                  <a:pos x="f132" y="f133"/>
                </a:cxn>
              </a:cxnLst>
              <a:rect l="f118" t="f121" r="f119" b="f120"/>
              <a:pathLst>
                <a:path w="42" h="57">
                  <a:moveTo>
                    <a:pt x="f5" y="f8"/>
                  </a:moveTo>
                  <a:cubicBezTo>
                    <a:pt x="f9" y="f10"/>
                    <a:pt x="f11" y="f12"/>
                    <a:pt x="f13" y="f9"/>
                  </a:cubicBezTo>
                  <a:cubicBezTo>
                    <a:pt x="f14" y="f5"/>
                    <a:pt x="f15" y="f9"/>
                    <a:pt x="f16" y="f17"/>
                  </a:cubicBezTo>
                  <a:cubicBezTo>
                    <a:pt x="f6" y="f18"/>
                    <a:pt x="f8" y="f19"/>
                    <a:pt x="f20" y="f21"/>
                  </a:cubicBezTo>
                  <a:cubicBezTo>
                    <a:pt x="f22" y="f7"/>
                    <a:pt x="f23" y="f21"/>
                    <a:pt x="f17" y="f24"/>
                  </a:cubicBezTo>
                  <a:cubicBezTo>
                    <a:pt x="f25" y="f26"/>
                    <a:pt x="f5" y="f27"/>
                    <a:pt x="f5" y="f8"/>
                  </a:cubicBezTo>
                  <a:close/>
                  <a:moveTo>
                    <a:pt x="f11" y="f28"/>
                  </a:moveTo>
                  <a:cubicBezTo>
                    <a:pt x="f11" y="f29"/>
                    <a:pt x="f11" y="f6"/>
                    <a:pt x="f20" y="f26"/>
                  </a:cubicBezTo>
                  <a:cubicBezTo>
                    <a:pt x="f20" y="f30"/>
                    <a:pt x="f31" y="f19"/>
                    <a:pt x="f32" y="f30"/>
                  </a:cubicBezTo>
                  <a:cubicBezTo>
                    <a:pt x="f33" y="f34"/>
                    <a:pt x="f28" y="f35"/>
                    <a:pt x="f13" y="f31"/>
                  </a:cubicBezTo>
                  <a:cubicBezTo>
                    <a:pt x="f33" y="f20"/>
                    <a:pt x="f33" y="f11"/>
                    <a:pt x="f35" y="f20"/>
                  </a:cubicBezTo>
                  <a:cubicBezTo>
                    <a:pt x="f36" y="f31"/>
                    <a:pt x="f37" y="f38"/>
                    <a:pt x="f39" y="f10"/>
                  </a:cubicBezTo>
                  <a:cubicBezTo>
                    <a:pt x="f11" y="f40"/>
                    <a:pt x="f11" y="f33"/>
                    <a:pt x="f11" y="f2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Freeform 30">
              <a:extLst>
                <a:ext uri="{FF2B5EF4-FFF2-40B4-BE49-F238E27FC236}">
                  <a16:creationId xmlns:a16="http://schemas.microsoft.com/office/drawing/2014/main" id="{5FE377BB-EA7B-62C6-F98C-FED3D4447198}"/>
                </a:ext>
              </a:extLst>
            </p:cNvPr>
            <p:cNvSpPr/>
            <p:nvPr/>
          </p:nvSpPr>
          <p:spPr>
            <a:xfrm>
              <a:off x="4760915" y="2139952"/>
              <a:ext cx="166685" cy="220663"/>
            </a:xfrm>
            <a:custGeom>
              <a:avLst/>
              <a:gdLst>
                <a:gd name="f0" fmla="val 10800000"/>
                <a:gd name="f1" fmla="val 5400000"/>
                <a:gd name="f2" fmla="val 180"/>
                <a:gd name="f3" fmla="val w"/>
                <a:gd name="f4" fmla="val h"/>
                <a:gd name="f5" fmla="val 0"/>
                <a:gd name="f6" fmla="val 44"/>
                <a:gd name="f7" fmla="val 58"/>
                <a:gd name="f8" fmla="val 43"/>
                <a:gd name="f9" fmla="val 27"/>
                <a:gd name="f10" fmla="val 41"/>
                <a:gd name="f11" fmla="val 33"/>
                <a:gd name="f12" fmla="val 52"/>
                <a:gd name="f13" fmla="val 25"/>
                <a:gd name="f14" fmla="val 57"/>
                <a:gd name="f15" fmla="val 23"/>
                <a:gd name="f16" fmla="val 21"/>
                <a:gd name="f17" fmla="val 20"/>
                <a:gd name="f18" fmla="val 56"/>
                <a:gd name="f19" fmla="val 6"/>
                <a:gd name="f20" fmla="val 19"/>
                <a:gd name="f21" fmla="val 2"/>
                <a:gd name="f22" fmla="val 24"/>
                <a:gd name="f23" fmla="val 26"/>
                <a:gd name="f24" fmla="val 29"/>
                <a:gd name="f25" fmla="val 37"/>
                <a:gd name="f26" fmla="val 8"/>
                <a:gd name="f27" fmla="val 42"/>
                <a:gd name="f28" fmla="val 17"/>
                <a:gd name="f29" fmla="val 13"/>
                <a:gd name="f30" fmla="val 14"/>
                <a:gd name="f31" fmla="val 35"/>
                <a:gd name="f32" fmla="val 22"/>
                <a:gd name="f33" fmla="val 48"/>
                <a:gd name="f34" fmla="val 49"/>
                <a:gd name="f35" fmla="val 50"/>
                <a:gd name="f36" fmla="val 39"/>
                <a:gd name="f37" fmla="val 40"/>
                <a:gd name="f38" fmla="val 28"/>
                <a:gd name="f39" fmla="val 9"/>
                <a:gd name="f40" fmla="val 7"/>
                <a:gd name="f41" fmla="val 18"/>
                <a:gd name="f42" fmla="+- 0 0 -90"/>
                <a:gd name="f43" fmla="*/ f3 1 44"/>
                <a:gd name="f44" fmla="*/ f4 1 58"/>
                <a:gd name="f45" fmla="val f5"/>
                <a:gd name="f46" fmla="val f6"/>
                <a:gd name="f47" fmla="val f7"/>
                <a:gd name="f48" fmla="*/ f42 f0 1"/>
                <a:gd name="f49" fmla="+- f47 0 f45"/>
                <a:gd name="f50" fmla="+- f46 0 f45"/>
                <a:gd name="f51" fmla="*/ f48 1 f2"/>
                <a:gd name="f52" fmla="*/ f50 1 44"/>
                <a:gd name="f53" fmla="*/ f49 1 58"/>
                <a:gd name="f54" fmla="*/ 43 f50 1"/>
                <a:gd name="f55" fmla="*/ 27 f49 1"/>
                <a:gd name="f56" fmla="*/ 25 f50 1"/>
                <a:gd name="f57" fmla="*/ 57 f49 1"/>
                <a:gd name="f58" fmla="*/ 20 f50 1"/>
                <a:gd name="f59" fmla="*/ 56 f49 1"/>
                <a:gd name="f60" fmla="*/ 21 f50 1"/>
                <a:gd name="f61" fmla="*/ 2 f49 1"/>
                <a:gd name="f62" fmla="*/ 29 f50 1"/>
                <a:gd name="f63" fmla="*/ 13 f50 1"/>
                <a:gd name="f64" fmla="*/ 22 f50 1"/>
                <a:gd name="f65" fmla="*/ 48 f49 1"/>
                <a:gd name="f66" fmla="*/ 49 f49 1"/>
                <a:gd name="f67" fmla="*/ 28 f50 1"/>
                <a:gd name="f68" fmla="*/ 9 f49 1"/>
                <a:gd name="f69" fmla="*/ 23 f50 1"/>
                <a:gd name="f70" fmla="+- f51 0 f1"/>
                <a:gd name="f71" fmla="*/ f54 1 44"/>
                <a:gd name="f72" fmla="*/ f55 1 58"/>
                <a:gd name="f73" fmla="*/ f56 1 44"/>
                <a:gd name="f74" fmla="*/ f57 1 58"/>
                <a:gd name="f75" fmla="*/ f58 1 44"/>
                <a:gd name="f76" fmla="*/ f59 1 58"/>
                <a:gd name="f77" fmla="*/ f60 1 44"/>
                <a:gd name="f78" fmla="*/ f61 1 58"/>
                <a:gd name="f79" fmla="*/ f62 1 44"/>
                <a:gd name="f80" fmla="*/ f63 1 44"/>
                <a:gd name="f81" fmla="*/ f64 1 44"/>
                <a:gd name="f82" fmla="*/ f65 1 58"/>
                <a:gd name="f83" fmla="*/ f66 1 58"/>
                <a:gd name="f84" fmla="*/ f67 1 44"/>
                <a:gd name="f85" fmla="*/ f68 1 58"/>
                <a:gd name="f86" fmla="*/ f69 1 44"/>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2"/>
                <a:gd name="f101" fmla="*/ f81 1 f52"/>
                <a:gd name="f102" fmla="*/ f82 1 f53"/>
                <a:gd name="f103" fmla="*/ f83 1 f53"/>
                <a:gd name="f104" fmla="*/ f84 1 f52"/>
                <a:gd name="f105" fmla="*/ f85 1 f53"/>
                <a:gd name="f106" fmla="*/ f86 1 f52"/>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3 1"/>
                <a:gd name="f121" fmla="*/ f101 f43 1"/>
                <a:gd name="f122" fmla="*/ f102 f44 1"/>
                <a:gd name="f123" fmla="*/ f103 f44 1"/>
                <a:gd name="f124" fmla="*/ f104 f43 1"/>
                <a:gd name="f125" fmla="*/ f105 f44 1"/>
                <a:gd name="f126" fmla="*/ f106 f43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18"/>
                </a:cxn>
                <a:cxn ang="f70">
                  <a:pos x="f111" y="f112"/>
                </a:cxn>
                <a:cxn ang="f70">
                  <a:pos x="f120" y="f112"/>
                </a:cxn>
                <a:cxn ang="f70">
                  <a:pos x="f121" y="f122"/>
                </a:cxn>
                <a:cxn ang="f70">
                  <a:pos x="f113" y="f123"/>
                </a:cxn>
                <a:cxn ang="f70">
                  <a:pos x="f124" y="f125"/>
                </a:cxn>
                <a:cxn ang="f70">
                  <a:pos x="f126" y="f125"/>
                </a:cxn>
                <a:cxn ang="f70">
                  <a:pos x="f120" y="f112"/>
                </a:cxn>
              </a:cxnLst>
              <a:rect l="f107" t="f110" r="f108" b="f109"/>
              <a:pathLst>
                <a:path w="44" h="58">
                  <a:moveTo>
                    <a:pt x="f8" y="f9"/>
                  </a:moveTo>
                  <a:cubicBezTo>
                    <a:pt x="f6" y="f10"/>
                    <a:pt x="f11" y="f12"/>
                    <a:pt x="f13" y="f14"/>
                  </a:cubicBezTo>
                  <a:cubicBezTo>
                    <a:pt x="f15" y="f7"/>
                    <a:pt x="f16" y="f14"/>
                    <a:pt x="f17" y="f18"/>
                  </a:cubicBezTo>
                  <a:cubicBezTo>
                    <a:pt x="f19" y="f10"/>
                    <a:pt x="f5" y="f20"/>
                    <a:pt x="f16" y="f21"/>
                  </a:cubicBezTo>
                  <a:cubicBezTo>
                    <a:pt x="f22" y="f5"/>
                    <a:pt x="f23" y="f5"/>
                    <a:pt x="f24" y="f21"/>
                  </a:cubicBezTo>
                  <a:cubicBezTo>
                    <a:pt x="f25" y="f26"/>
                    <a:pt x="f27" y="f28"/>
                    <a:pt x="f8" y="f9"/>
                  </a:cubicBezTo>
                  <a:close/>
                  <a:moveTo>
                    <a:pt x="f29" y="f9"/>
                  </a:moveTo>
                  <a:cubicBezTo>
                    <a:pt x="f30" y="f31"/>
                    <a:pt x="f28" y="f27"/>
                    <a:pt x="f32" y="f33"/>
                  </a:cubicBezTo>
                  <a:cubicBezTo>
                    <a:pt x="f15" y="f34"/>
                    <a:pt x="f22" y="f35"/>
                    <a:pt x="f13" y="f34"/>
                  </a:cubicBezTo>
                  <a:cubicBezTo>
                    <a:pt x="f36" y="f37"/>
                    <a:pt x="f37" y="f20"/>
                    <a:pt x="f38" y="f39"/>
                  </a:cubicBezTo>
                  <a:cubicBezTo>
                    <a:pt x="f23" y="f26"/>
                    <a:pt x="f13" y="f40"/>
                    <a:pt x="f15" y="f39"/>
                  </a:cubicBezTo>
                  <a:cubicBezTo>
                    <a:pt x="f41" y="f30"/>
                    <a:pt x="f30" y="f17"/>
                    <a:pt x="f29"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Freeform 31">
              <a:extLst>
                <a:ext uri="{FF2B5EF4-FFF2-40B4-BE49-F238E27FC236}">
                  <a16:creationId xmlns:a16="http://schemas.microsoft.com/office/drawing/2014/main" id="{CF62C544-ED7A-607F-4FB3-4C43C0EE4BD0}"/>
                </a:ext>
              </a:extLst>
            </p:cNvPr>
            <p:cNvSpPr/>
            <p:nvPr/>
          </p:nvSpPr>
          <p:spPr>
            <a:xfrm>
              <a:off x="4410078" y="2189165"/>
              <a:ext cx="209553" cy="144466"/>
            </a:xfrm>
            <a:custGeom>
              <a:avLst/>
              <a:gdLst>
                <a:gd name="f0" fmla="val 10800000"/>
                <a:gd name="f1" fmla="val 5400000"/>
                <a:gd name="f2" fmla="val 180"/>
                <a:gd name="f3" fmla="val w"/>
                <a:gd name="f4" fmla="val h"/>
                <a:gd name="f5" fmla="val 0"/>
                <a:gd name="f6" fmla="val 55"/>
                <a:gd name="f7" fmla="val 38"/>
                <a:gd name="f8" fmla="val 25"/>
                <a:gd name="f9" fmla="val 16"/>
                <a:gd name="f10" fmla="val 37"/>
                <a:gd name="f11" fmla="val 8"/>
                <a:gd name="f12" fmla="val 34"/>
                <a:gd name="f13" fmla="val 2"/>
                <a:gd name="f14" fmla="val 27"/>
                <a:gd name="f15" fmla="val 24"/>
                <a:gd name="f16" fmla="val 1"/>
                <a:gd name="f17" fmla="val 22"/>
                <a:gd name="f18" fmla="val 6"/>
                <a:gd name="f19" fmla="val 9"/>
                <a:gd name="f20" fmla="val 15"/>
                <a:gd name="f21" fmla="val 31"/>
                <a:gd name="f22" fmla="val 4"/>
                <a:gd name="f23" fmla="val 5"/>
                <a:gd name="f24" fmla="val 45"/>
                <a:gd name="f25" fmla="val 51"/>
                <a:gd name="f26" fmla="val 12"/>
                <a:gd name="f27" fmla="val 54"/>
                <a:gd name="f28" fmla="val 13"/>
                <a:gd name="f29" fmla="val 17"/>
                <a:gd name="f30" fmla="val 47"/>
                <a:gd name="f31" fmla="val 26"/>
                <a:gd name="f32" fmla="val 40"/>
                <a:gd name="f33" fmla="val 35"/>
                <a:gd name="f34" fmla="val 29"/>
                <a:gd name="f35" fmla="val 28"/>
                <a:gd name="f36" fmla="val 42"/>
                <a:gd name="f37" fmla="val 23"/>
                <a:gd name="f38" fmla="val 18"/>
                <a:gd name="f39" fmla="val 44"/>
                <a:gd name="f40" fmla="val 39"/>
                <a:gd name="f41" fmla="val 11"/>
                <a:gd name="f42" fmla="val 10"/>
                <a:gd name="f43" fmla="val 19"/>
                <a:gd name="f44" fmla="val 20"/>
                <a:gd name="f45" fmla="val 14"/>
                <a:gd name="f46" fmla="+- 0 0 -90"/>
                <a:gd name="f47" fmla="*/ f3 1 55"/>
                <a:gd name="f48" fmla="*/ f4 1 38"/>
                <a:gd name="f49" fmla="val f5"/>
                <a:gd name="f50" fmla="val f6"/>
                <a:gd name="f51" fmla="val f7"/>
                <a:gd name="f52" fmla="*/ f46 f0 1"/>
                <a:gd name="f53" fmla="+- f51 0 f49"/>
                <a:gd name="f54" fmla="+- f50 0 f49"/>
                <a:gd name="f55" fmla="*/ f52 1 f2"/>
                <a:gd name="f56" fmla="*/ f54 1 55"/>
                <a:gd name="f57" fmla="*/ f53 1 38"/>
                <a:gd name="f58" fmla="*/ 25 f54 1"/>
                <a:gd name="f59" fmla="*/ 38 f53 1"/>
                <a:gd name="f60" fmla="*/ 2 f54 1"/>
                <a:gd name="f61" fmla="*/ 27 f53 1"/>
                <a:gd name="f62" fmla="*/ 1 f54 1"/>
                <a:gd name="f63" fmla="*/ 22 f53 1"/>
                <a:gd name="f64" fmla="*/ 31 f54 1"/>
                <a:gd name="f65" fmla="*/ 4 f53 1"/>
                <a:gd name="f66" fmla="*/ 51 f54 1"/>
                <a:gd name="f67" fmla="*/ 12 f53 1"/>
                <a:gd name="f68" fmla="*/ 54 f54 1"/>
                <a:gd name="f69" fmla="*/ 17 f53 1"/>
                <a:gd name="f70" fmla="*/ 29 f54 1"/>
                <a:gd name="f71" fmla="*/ 37 f53 1"/>
                <a:gd name="f72" fmla="*/ 31 f53 1"/>
                <a:gd name="f73" fmla="*/ 45 f54 1"/>
                <a:gd name="f74" fmla="*/ 18 f53 1"/>
                <a:gd name="f75" fmla="*/ 44 f54 1"/>
                <a:gd name="f76" fmla="*/ 16 f53 1"/>
                <a:gd name="f77" fmla="*/ 28 f54 1"/>
                <a:gd name="f78" fmla="*/ 10 f53 1"/>
                <a:gd name="f79" fmla="*/ 9 f54 1"/>
                <a:gd name="f80" fmla="*/ 20 f53 1"/>
                <a:gd name="f81" fmla="*/ 10 f54 1"/>
                <a:gd name="f82" fmla="*/ 25 f53 1"/>
                <a:gd name="f83" fmla="+- f55 0 f1"/>
                <a:gd name="f84" fmla="*/ f58 1 55"/>
                <a:gd name="f85" fmla="*/ f59 1 38"/>
                <a:gd name="f86" fmla="*/ f60 1 55"/>
                <a:gd name="f87" fmla="*/ f61 1 38"/>
                <a:gd name="f88" fmla="*/ f62 1 55"/>
                <a:gd name="f89" fmla="*/ f63 1 38"/>
                <a:gd name="f90" fmla="*/ f64 1 55"/>
                <a:gd name="f91" fmla="*/ f65 1 38"/>
                <a:gd name="f92" fmla="*/ f66 1 55"/>
                <a:gd name="f93" fmla="*/ f67 1 38"/>
                <a:gd name="f94" fmla="*/ f68 1 55"/>
                <a:gd name="f95" fmla="*/ f69 1 38"/>
                <a:gd name="f96" fmla="*/ f70 1 55"/>
                <a:gd name="f97" fmla="*/ f71 1 38"/>
                <a:gd name="f98" fmla="*/ f72 1 38"/>
                <a:gd name="f99" fmla="*/ f73 1 55"/>
                <a:gd name="f100" fmla="*/ f74 1 38"/>
                <a:gd name="f101" fmla="*/ f75 1 55"/>
                <a:gd name="f102" fmla="*/ f76 1 38"/>
                <a:gd name="f103" fmla="*/ f77 1 55"/>
                <a:gd name="f104" fmla="*/ f78 1 38"/>
                <a:gd name="f105" fmla="*/ f79 1 55"/>
                <a:gd name="f106" fmla="*/ f80 1 38"/>
                <a:gd name="f107" fmla="*/ f81 1 55"/>
                <a:gd name="f108" fmla="*/ f82 1 38"/>
                <a:gd name="f109" fmla="*/ 0 1 f56"/>
                <a:gd name="f110" fmla="*/ f50 1 f56"/>
                <a:gd name="f111" fmla="*/ 0 1 f57"/>
                <a:gd name="f112" fmla="*/ f51 1 f57"/>
                <a:gd name="f113" fmla="*/ f84 1 f56"/>
                <a:gd name="f114" fmla="*/ f85 1 f57"/>
                <a:gd name="f115" fmla="*/ f86 1 f56"/>
                <a:gd name="f116" fmla="*/ f87 1 f57"/>
                <a:gd name="f117" fmla="*/ f88 1 f56"/>
                <a:gd name="f118" fmla="*/ f89 1 f57"/>
                <a:gd name="f119" fmla="*/ f90 1 f56"/>
                <a:gd name="f120" fmla="*/ f91 1 f57"/>
                <a:gd name="f121" fmla="*/ f92 1 f56"/>
                <a:gd name="f122" fmla="*/ f93 1 f57"/>
                <a:gd name="f123" fmla="*/ f94 1 f56"/>
                <a:gd name="f124" fmla="*/ f95 1 f57"/>
                <a:gd name="f125" fmla="*/ f96 1 f56"/>
                <a:gd name="f126" fmla="*/ f97 1 f57"/>
                <a:gd name="f127" fmla="*/ f98 1 f57"/>
                <a:gd name="f128" fmla="*/ f99 1 f56"/>
                <a:gd name="f129" fmla="*/ f100 1 f57"/>
                <a:gd name="f130" fmla="*/ f101 1 f56"/>
                <a:gd name="f131" fmla="*/ f102 1 f57"/>
                <a:gd name="f132" fmla="*/ f103 1 f56"/>
                <a:gd name="f133" fmla="*/ f104 1 f57"/>
                <a:gd name="f134" fmla="*/ f105 1 f56"/>
                <a:gd name="f135" fmla="*/ f106 1 f57"/>
                <a:gd name="f136" fmla="*/ f107 1 f56"/>
                <a:gd name="f137" fmla="*/ f108 1 f57"/>
                <a:gd name="f138" fmla="*/ f109 f47 1"/>
                <a:gd name="f139" fmla="*/ f110 f47 1"/>
                <a:gd name="f140" fmla="*/ f112 f48 1"/>
                <a:gd name="f141" fmla="*/ f111 f48 1"/>
                <a:gd name="f142" fmla="*/ f113 f47 1"/>
                <a:gd name="f143" fmla="*/ f114 f48 1"/>
                <a:gd name="f144" fmla="*/ f115 f47 1"/>
                <a:gd name="f145" fmla="*/ f116 f48 1"/>
                <a:gd name="f146" fmla="*/ f117 f47 1"/>
                <a:gd name="f147" fmla="*/ f118 f48 1"/>
                <a:gd name="f148" fmla="*/ f119 f47 1"/>
                <a:gd name="f149" fmla="*/ f120 f48 1"/>
                <a:gd name="f150" fmla="*/ f121 f47 1"/>
                <a:gd name="f151" fmla="*/ f122 f48 1"/>
                <a:gd name="f152" fmla="*/ f123 f47 1"/>
                <a:gd name="f153" fmla="*/ f124 f48 1"/>
                <a:gd name="f154" fmla="*/ f125 f47 1"/>
                <a:gd name="f155" fmla="*/ f126 f48 1"/>
                <a:gd name="f156" fmla="*/ f127 f48 1"/>
                <a:gd name="f157" fmla="*/ f128 f47 1"/>
                <a:gd name="f158" fmla="*/ f129 f48 1"/>
                <a:gd name="f159" fmla="*/ f130 f47 1"/>
                <a:gd name="f160" fmla="*/ f131 f48 1"/>
                <a:gd name="f161" fmla="*/ f132 f47 1"/>
                <a:gd name="f162" fmla="*/ f133 f48 1"/>
                <a:gd name="f163" fmla="*/ f134 f47 1"/>
                <a:gd name="f164" fmla="*/ f135 f48 1"/>
                <a:gd name="f165" fmla="*/ f136 f47 1"/>
                <a:gd name="f166" fmla="*/ f137 f48 1"/>
              </a:gdLst>
              <a:ahLst/>
              <a:cxnLst>
                <a:cxn ang="3cd4">
                  <a:pos x="hc" y="t"/>
                </a:cxn>
                <a:cxn ang="0">
                  <a:pos x="r" y="vc"/>
                </a:cxn>
                <a:cxn ang="cd4">
                  <a:pos x="hc" y="b"/>
                </a:cxn>
                <a:cxn ang="cd2">
                  <a:pos x="l" y="vc"/>
                </a:cxn>
                <a:cxn ang="f83">
                  <a:pos x="f142" y="f143"/>
                </a:cxn>
                <a:cxn ang="f83">
                  <a:pos x="f144" y="f145"/>
                </a:cxn>
                <a:cxn ang="f83">
                  <a:pos x="f146" y="f147"/>
                </a:cxn>
                <a:cxn ang="f83">
                  <a:pos x="f148" y="f149"/>
                </a:cxn>
                <a:cxn ang="f83">
                  <a:pos x="f150" y="f151"/>
                </a:cxn>
                <a:cxn ang="f83">
                  <a:pos x="f152" y="f153"/>
                </a:cxn>
                <a:cxn ang="f83">
                  <a:pos x="f154" y="f155"/>
                </a:cxn>
                <a:cxn ang="f83">
                  <a:pos x="f142" y="f143"/>
                </a:cxn>
                <a:cxn ang="f83">
                  <a:pos x="f142" y="f156"/>
                </a:cxn>
                <a:cxn ang="f83">
                  <a:pos x="f157" y="f158"/>
                </a:cxn>
                <a:cxn ang="f83">
                  <a:pos x="f159" y="f160"/>
                </a:cxn>
                <a:cxn ang="f83">
                  <a:pos x="f161" y="f162"/>
                </a:cxn>
                <a:cxn ang="f83">
                  <a:pos x="f163" y="f164"/>
                </a:cxn>
                <a:cxn ang="f83">
                  <a:pos x="f165" y="f166"/>
                </a:cxn>
                <a:cxn ang="f83">
                  <a:pos x="f142" y="f156"/>
                </a:cxn>
              </a:cxnLst>
              <a:rect l="f138" t="f141" r="f139" b="f140"/>
              <a:pathLst>
                <a:path w="55" h="38">
                  <a:moveTo>
                    <a:pt x="f8" y="f7"/>
                  </a:moveTo>
                  <a:cubicBezTo>
                    <a:pt x="f9" y="f10"/>
                    <a:pt x="f11" y="f12"/>
                    <a:pt x="f13" y="f14"/>
                  </a:cubicBezTo>
                  <a:cubicBezTo>
                    <a:pt x="f5" y="f8"/>
                    <a:pt x="f5" y="f15"/>
                    <a:pt x="f16" y="f17"/>
                  </a:cubicBezTo>
                  <a:cubicBezTo>
                    <a:pt x="f18" y="f19"/>
                    <a:pt x="f20" y="f5"/>
                    <a:pt x="f21" y="f22"/>
                  </a:cubicBezTo>
                  <a:cubicBezTo>
                    <a:pt x="f7" y="f23"/>
                    <a:pt x="f24" y="f11"/>
                    <a:pt x="f25" y="f26"/>
                  </a:cubicBezTo>
                  <a:cubicBezTo>
                    <a:pt x="f27" y="f28"/>
                    <a:pt x="f6" y="f20"/>
                    <a:pt x="f27" y="f29"/>
                  </a:cubicBezTo>
                  <a:cubicBezTo>
                    <a:pt x="f30" y="f31"/>
                    <a:pt x="f32" y="f33"/>
                    <a:pt x="f34" y="f10"/>
                  </a:cubicBezTo>
                  <a:cubicBezTo>
                    <a:pt x="f35" y="f7"/>
                    <a:pt x="f31" y="f7"/>
                    <a:pt x="f8" y="f7"/>
                  </a:cubicBezTo>
                  <a:close/>
                  <a:moveTo>
                    <a:pt x="f8" y="f21"/>
                  </a:moveTo>
                  <a:cubicBezTo>
                    <a:pt x="f21" y="f21"/>
                    <a:pt x="f36" y="f37"/>
                    <a:pt x="f24" y="f38"/>
                  </a:cubicBezTo>
                  <a:cubicBezTo>
                    <a:pt x="f24" y="f9"/>
                    <a:pt x="f24" y="f9"/>
                    <a:pt x="f39" y="f9"/>
                  </a:cubicBezTo>
                  <a:cubicBezTo>
                    <a:pt x="f40" y="f28"/>
                    <a:pt x="f12" y="f41"/>
                    <a:pt x="f35" y="f42"/>
                  </a:cubicBezTo>
                  <a:cubicBezTo>
                    <a:pt x="f43" y="f19"/>
                    <a:pt x="f28" y="f28"/>
                    <a:pt x="f19" y="f44"/>
                  </a:cubicBezTo>
                  <a:cubicBezTo>
                    <a:pt x="f11" y="f17"/>
                    <a:pt x="f11" y="f15"/>
                    <a:pt x="f42" y="f8"/>
                  </a:cubicBezTo>
                  <a:cubicBezTo>
                    <a:pt x="f45" y="f35"/>
                    <a:pt x="f43" y="f21"/>
                    <a:pt x="f8" y="f21"/>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Freeform 32">
              <a:extLst>
                <a:ext uri="{FF2B5EF4-FFF2-40B4-BE49-F238E27FC236}">
                  <a16:creationId xmlns:a16="http://schemas.microsoft.com/office/drawing/2014/main" id="{6F25DA89-2E1A-4C12-1995-1A7A04C3A69A}"/>
                </a:ext>
              </a:extLst>
            </p:cNvPr>
            <p:cNvSpPr/>
            <p:nvPr/>
          </p:nvSpPr>
          <p:spPr>
            <a:xfrm>
              <a:off x="4148139" y="2338385"/>
              <a:ext cx="128592" cy="125409"/>
            </a:xfrm>
            <a:custGeom>
              <a:avLst/>
              <a:gdLst>
                <a:gd name="f0" fmla="val 10800000"/>
                <a:gd name="f1" fmla="val 5400000"/>
                <a:gd name="f2" fmla="val 180"/>
                <a:gd name="f3" fmla="val w"/>
                <a:gd name="f4" fmla="val h"/>
                <a:gd name="f5" fmla="val 0"/>
                <a:gd name="f6" fmla="val 34"/>
                <a:gd name="f7" fmla="val 33"/>
                <a:gd name="f8" fmla="val 23"/>
                <a:gd name="f9" fmla="val 21"/>
                <a:gd name="f10" fmla="val 19"/>
                <a:gd name="f11" fmla="val 1"/>
                <a:gd name="f12" fmla="val 17"/>
                <a:gd name="f13" fmla="val 2"/>
                <a:gd name="f14" fmla="val 5"/>
                <a:gd name="f15" fmla="val 8"/>
                <a:gd name="f16" fmla="val 31"/>
                <a:gd name="f17" fmla="val 12"/>
                <a:gd name="f18" fmla="val 30"/>
                <a:gd name="f19" fmla="val 16"/>
                <a:gd name="f20" fmla="val 28"/>
                <a:gd name="f21" fmla="val 20"/>
                <a:gd name="f22" fmla="val 26"/>
                <a:gd name="f23" fmla="val 22"/>
                <a:gd name="f24" fmla="val 10"/>
                <a:gd name="f25" fmla="val 3"/>
                <a:gd name="f26" fmla="val 29"/>
                <a:gd name="f27" fmla="val 25"/>
                <a:gd name="f28" fmla="val 7"/>
                <a:gd name="f29" fmla="val 6"/>
                <a:gd name="f30" fmla="val 24"/>
                <a:gd name="f31" fmla="val 11"/>
                <a:gd name="f32" fmla="val 18"/>
                <a:gd name="f33" fmla="val 15"/>
                <a:gd name="f34" fmla="val 14"/>
                <a:gd name="f35" fmla="val 4"/>
                <a:gd name="f36" fmla="+- 0 0 -90"/>
                <a:gd name="f37" fmla="*/ f3 1 34"/>
                <a:gd name="f38" fmla="*/ f4 1 33"/>
                <a:gd name="f39" fmla="val f5"/>
                <a:gd name="f40" fmla="val f6"/>
                <a:gd name="f41" fmla="val f7"/>
                <a:gd name="f42" fmla="*/ f36 f0 1"/>
                <a:gd name="f43" fmla="+- f41 0 f39"/>
                <a:gd name="f44" fmla="+- f40 0 f39"/>
                <a:gd name="f45" fmla="*/ f42 1 f2"/>
                <a:gd name="f46" fmla="*/ f44 1 34"/>
                <a:gd name="f47" fmla="*/ f43 1 33"/>
                <a:gd name="f48" fmla="*/ 0 f44 1"/>
                <a:gd name="f49" fmla="*/ 23 f43 1"/>
                <a:gd name="f50" fmla="*/ 1 f44 1"/>
                <a:gd name="f51" fmla="*/ 17 f43 1"/>
                <a:gd name="f52" fmla="*/ 21 f44 1"/>
                <a:gd name="f53" fmla="*/ 0 f43 1"/>
                <a:gd name="f54" fmla="*/ 31 f44 1"/>
                <a:gd name="f55" fmla="*/ 12 f43 1"/>
                <a:gd name="f56" fmla="*/ 26 f44 1"/>
                <a:gd name="f57" fmla="*/ 3 f44 1"/>
                <a:gd name="f58" fmla="*/ 30 f43 1"/>
                <a:gd name="f59" fmla="*/ 7 f44 1"/>
                <a:gd name="f60" fmla="*/ 21 f43 1"/>
                <a:gd name="f61" fmla="*/ 11 f44 1"/>
                <a:gd name="f62" fmla="*/ 24 f43 1"/>
                <a:gd name="f63" fmla="*/ 25 f44 1"/>
                <a:gd name="f64" fmla="*/ 8 f43 1"/>
                <a:gd name="f65" fmla="*/ 24 f44 1"/>
                <a:gd name="f66" fmla="*/ 7 f43 1"/>
                <a:gd name="f67" fmla="+- f45 0 f1"/>
                <a:gd name="f68" fmla="*/ f48 1 34"/>
                <a:gd name="f69" fmla="*/ f49 1 33"/>
                <a:gd name="f70" fmla="*/ f50 1 34"/>
                <a:gd name="f71" fmla="*/ f51 1 33"/>
                <a:gd name="f72" fmla="*/ f52 1 34"/>
                <a:gd name="f73" fmla="*/ f53 1 33"/>
                <a:gd name="f74" fmla="*/ f54 1 34"/>
                <a:gd name="f75" fmla="*/ f55 1 33"/>
                <a:gd name="f76" fmla="*/ f56 1 34"/>
                <a:gd name="f77" fmla="*/ f57 1 34"/>
                <a:gd name="f78" fmla="*/ f58 1 33"/>
                <a:gd name="f79" fmla="*/ f59 1 34"/>
                <a:gd name="f80" fmla="*/ f60 1 33"/>
                <a:gd name="f81" fmla="*/ f61 1 34"/>
                <a:gd name="f82" fmla="*/ f62 1 33"/>
                <a:gd name="f83" fmla="*/ f63 1 34"/>
                <a:gd name="f84" fmla="*/ f64 1 33"/>
                <a:gd name="f85" fmla="*/ f65 1 34"/>
                <a:gd name="f86" fmla="*/ f66 1 33"/>
                <a:gd name="f87" fmla="*/ 0 1 f46"/>
                <a:gd name="f88" fmla="*/ f40 1 f46"/>
                <a:gd name="f89" fmla="*/ 0 1 f47"/>
                <a:gd name="f90" fmla="*/ f41 1 f47"/>
                <a:gd name="f91" fmla="*/ f68 1 f46"/>
                <a:gd name="f92" fmla="*/ f69 1 f47"/>
                <a:gd name="f93" fmla="*/ f70 1 f46"/>
                <a:gd name="f94" fmla="*/ f71 1 f47"/>
                <a:gd name="f95" fmla="*/ f72 1 f46"/>
                <a:gd name="f96" fmla="*/ f73 1 f47"/>
                <a:gd name="f97" fmla="*/ f74 1 f46"/>
                <a:gd name="f98" fmla="*/ f75 1 f47"/>
                <a:gd name="f99" fmla="*/ f76 1 f46"/>
                <a:gd name="f100" fmla="*/ f77 1 f46"/>
                <a:gd name="f101" fmla="*/ f78 1 f47"/>
                <a:gd name="f102" fmla="*/ f79 1 f46"/>
                <a:gd name="f103" fmla="*/ f80 1 f47"/>
                <a:gd name="f104" fmla="*/ f81 1 f46"/>
                <a:gd name="f105" fmla="*/ f82 1 f47"/>
                <a:gd name="f106" fmla="*/ f83 1 f46"/>
                <a:gd name="f107" fmla="*/ f84 1 f47"/>
                <a:gd name="f108" fmla="*/ f85 1 f46"/>
                <a:gd name="f109" fmla="*/ f86 1 f47"/>
                <a:gd name="f110" fmla="*/ f87 f37 1"/>
                <a:gd name="f111" fmla="*/ f88 f37 1"/>
                <a:gd name="f112" fmla="*/ f90 f38 1"/>
                <a:gd name="f113" fmla="*/ f89 f38 1"/>
                <a:gd name="f114" fmla="*/ f91 f37 1"/>
                <a:gd name="f115" fmla="*/ f92 f38 1"/>
                <a:gd name="f116" fmla="*/ f93 f37 1"/>
                <a:gd name="f117" fmla="*/ f94 f38 1"/>
                <a:gd name="f118" fmla="*/ f95 f37 1"/>
                <a:gd name="f119" fmla="*/ f96 f38 1"/>
                <a:gd name="f120" fmla="*/ f97 f37 1"/>
                <a:gd name="f121" fmla="*/ f98 f38 1"/>
                <a:gd name="f122" fmla="*/ f99 f37 1"/>
                <a:gd name="f123" fmla="*/ f100 f37 1"/>
                <a:gd name="f124" fmla="*/ f101 f38 1"/>
                <a:gd name="f125" fmla="*/ f102 f37 1"/>
                <a:gd name="f126" fmla="*/ f103 f38 1"/>
                <a:gd name="f127" fmla="*/ f104 f37 1"/>
                <a:gd name="f128" fmla="*/ f105 f38 1"/>
                <a:gd name="f129" fmla="*/ f106 f37 1"/>
                <a:gd name="f130" fmla="*/ f107 f38 1"/>
                <a:gd name="f131" fmla="*/ f108 f37 1"/>
                <a:gd name="f132" fmla="*/ f109 f38 1"/>
              </a:gdLst>
              <a:ahLst/>
              <a:cxnLst>
                <a:cxn ang="3cd4">
                  <a:pos x="hc" y="t"/>
                </a:cxn>
                <a:cxn ang="0">
                  <a:pos x="r" y="vc"/>
                </a:cxn>
                <a:cxn ang="cd4">
                  <a:pos x="hc" y="b"/>
                </a:cxn>
                <a:cxn ang="cd2">
                  <a:pos x="l" y="vc"/>
                </a:cxn>
                <a:cxn ang="f67">
                  <a:pos x="f114" y="f115"/>
                </a:cxn>
                <a:cxn ang="f67">
                  <a:pos x="f116" y="f117"/>
                </a:cxn>
                <a:cxn ang="f67">
                  <a:pos x="f118" y="f119"/>
                </a:cxn>
                <a:cxn ang="f67">
                  <a:pos x="f120" y="f121"/>
                </a:cxn>
                <a:cxn ang="f67">
                  <a:pos x="f122" y="f115"/>
                </a:cxn>
                <a:cxn ang="f67">
                  <a:pos x="f123" y="f124"/>
                </a:cxn>
                <a:cxn ang="f67">
                  <a:pos x="f114" y="f115"/>
                </a:cxn>
                <a:cxn ang="f67">
                  <a:pos x="f125" y="f126"/>
                </a:cxn>
                <a:cxn ang="f67">
                  <a:pos x="f127" y="f128"/>
                </a:cxn>
                <a:cxn ang="f67">
                  <a:pos x="f129" y="f130"/>
                </a:cxn>
                <a:cxn ang="f67">
                  <a:pos x="f131" y="f132"/>
                </a:cxn>
                <a:cxn ang="f67">
                  <a:pos x="f125" y="f126"/>
                </a:cxn>
              </a:cxnLst>
              <a:rect l="f110" t="f113" r="f111" b="f112"/>
              <a:pathLst>
                <a:path w="34" h="33">
                  <a:moveTo>
                    <a:pt x="f5" y="f8"/>
                  </a:moveTo>
                  <a:cubicBezTo>
                    <a:pt x="f5" y="f9"/>
                    <a:pt x="f5" y="f10"/>
                    <a:pt x="f11" y="f12"/>
                  </a:cubicBezTo>
                  <a:cubicBezTo>
                    <a:pt x="f13" y="f14"/>
                    <a:pt x="f15" y="f11"/>
                    <a:pt x="f9" y="f5"/>
                  </a:cubicBezTo>
                  <a:cubicBezTo>
                    <a:pt x="f7" y="f5"/>
                    <a:pt x="f6" y="f11"/>
                    <a:pt x="f16" y="f17"/>
                  </a:cubicBezTo>
                  <a:cubicBezTo>
                    <a:pt x="f18" y="f19"/>
                    <a:pt x="f20" y="f21"/>
                    <a:pt x="f22" y="f8"/>
                  </a:cubicBezTo>
                  <a:cubicBezTo>
                    <a:pt x="f23" y="f18"/>
                    <a:pt x="f24" y="f7"/>
                    <a:pt x="f25" y="f18"/>
                  </a:cubicBezTo>
                  <a:cubicBezTo>
                    <a:pt x="f5" y="f26"/>
                    <a:pt x="f11" y="f27"/>
                    <a:pt x="f5" y="f8"/>
                  </a:cubicBezTo>
                  <a:close/>
                  <a:moveTo>
                    <a:pt x="f28" y="f9"/>
                  </a:moveTo>
                  <a:cubicBezTo>
                    <a:pt x="f29" y="f30"/>
                    <a:pt x="f15" y="f27"/>
                    <a:pt x="f31" y="f30"/>
                  </a:cubicBezTo>
                  <a:cubicBezTo>
                    <a:pt x="f32" y="f30"/>
                    <a:pt x="f22" y="f33"/>
                    <a:pt x="f27" y="f15"/>
                  </a:cubicBezTo>
                  <a:cubicBezTo>
                    <a:pt x="f27" y="f28"/>
                    <a:pt x="f27" y="f28"/>
                    <a:pt x="f30" y="f28"/>
                  </a:cubicBezTo>
                  <a:cubicBezTo>
                    <a:pt x="f34" y="f35"/>
                    <a:pt x="f28" y="f24"/>
                    <a:pt x="f2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Freeform 33">
              <a:extLst>
                <a:ext uri="{FF2B5EF4-FFF2-40B4-BE49-F238E27FC236}">
                  <a16:creationId xmlns:a16="http://schemas.microsoft.com/office/drawing/2014/main" id="{A1891E7C-2DE8-57AE-B9A2-65E6D1F1AD2A}"/>
                </a:ext>
              </a:extLst>
            </p:cNvPr>
            <p:cNvSpPr/>
            <p:nvPr/>
          </p:nvSpPr>
          <p:spPr>
            <a:xfrm>
              <a:off x="4281485" y="2189165"/>
              <a:ext cx="76196" cy="141283"/>
            </a:xfrm>
            <a:custGeom>
              <a:avLst/>
              <a:gdLst>
                <a:gd name="f0" fmla="val 10800000"/>
                <a:gd name="f1" fmla="val 5400000"/>
                <a:gd name="f2" fmla="val 180"/>
                <a:gd name="f3" fmla="val w"/>
                <a:gd name="f4" fmla="val h"/>
                <a:gd name="f5" fmla="val 0"/>
                <a:gd name="f6" fmla="val 20"/>
                <a:gd name="f7" fmla="val 37"/>
                <a:gd name="f8" fmla="val 18"/>
                <a:gd name="f9" fmla="val 19"/>
                <a:gd name="f10" fmla="val 24"/>
                <a:gd name="f11" fmla="val 15"/>
                <a:gd name="f12" fmla="val 30"/>
                <a:gd name="f13" fmla="val 11"/>
                <a:gd name="f14" fmla="val 36"/>
                <a:gd name="f15" fmla="val 10"/>
                <a:gd name="f16" fmla="val 9"/>
                <a:gd name="f17" fmla="val 8"/>
                <a:gd name="f18" fmla="val 5"/>
                <a:gd name="f19" fmla="val 31"/>
                <a:gd name="f20" fmla="val 3"/>
                <a:gd name="f21" fmla="val 26"/>
                <a:gd name="f22" fmla="val 2"/>
                <a:gd name="f23" fmla="val 21"/>
                <a:gd name="f24" fmla="val 6"/>
                <a:gd name="f25" fmla="val 1"/>
                <a:gd name="f26" fmla="val 13"/>
                <a:gd name="f27" fmla="val 14"/>
                <a:gd name="f28" fmla="+- 0 0 -90"/>
                <a:gd name="f29" fmla="*/ f3 1 20"/>
                <a:gd name="f30" fmla="*/ f4 1 37"/>
                <a:gd name="f31" fmla="val f5"/>
                <a:gd name="f32" fmla="val f6"/>
                <a:gd name="f33" fmla="val f7"/>
                <a:gd name="f34" fmla="*/ f28 f0 1"/>
                <a:gd name="f35" fmla="+- f33 0 f31"/>
                <a:gd name="f36" fmla="+- f32 0 f31"/>
                <a:gd name="f37" fmla="*/ f34 1 f2"/>
                <a:gd name="f38" fmla="*/ f36 1 20"/>
                <a:gd name="f39" fmla="*/ f35 1 37"/>
                <a:gd name="f40" fmla="*/ 20 f36 1"/>
                <a:gd name="f41" fmla="*/ 18 f35 1"/>
                <a:gd name="f42" fmla="*/ 11 f36 1"/>
                <a:gd name="f43" fmla="*/ 36 f35 1"/>
                <a:gd name="f44" fmla="*/ 8 f36 1"/>
                <a:gd name="f45" fmla="*/ 2 f36 1"/>
                <a:gd name="f46" fmla="*/ 21 f35 1"/>
                <a:gd name="f47" fmla="*/ 1 f35 1"/>
                <a:gd name="f48" fmla="*/ 14 f36 1"/>
                <a:gd name="f49" fmla="*/ 2 f35 1"/>
                <a:gd name="f50" fmla="+- f37 0 f1"/>
                <a:gd name="f51" fmla="*/ f40 1 20"/>
                <a:gd name="f52" fmla="*/ f41 1 37"/>
                <a:gd name="f53" fmla="*/ f42 1 20"/>
                <a:gd name="f54" fmla="*/ f43 1 37"/>
                <a:gd name="f55" fmla="*/ f44 1 20"/>
                <a:gd name="f56" fmla="*/ f45 1 20"/>
                <a:gd name="f57" fmla="*/ f46 1 37"/>
                <a:gd name="f58" fmla="*/ f47 1 37"/>
                <a:gd name="f59" fmla="*/ f48 1 20"/>
                <a:gd name="f60" fmla="*/ f49 1 37"/>
                <a:gd name="f61" fmla="*/ 0 1 f38"/>
                <a:gd name="f62" fmla="*/ f32 1 f38"/>
                <a:gd name="f63" fmla="*/ 0 1 f39"/>
                <a:gd name="f64" fmla="*/ f33 1 f39"/>
                <a:gd name="f65" fmla="*/ f51 1 f38"/>
                <a:gd name="f66" fmla="*/ f52 1 f39"/>
                <a:gd name="f67" fmla="*/ f53 1 f38"/>
                <a:gd name="f68" fmla="*/ f54 1 f39"/>
                <a:gd name="f69" fmla="*/ f55 1 f38"/>
                <a:gd name="f70" fmla="*/ f56 1 f38"/>
                <a:gd name="f71" fmla="*/ f57 1 f39"/>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29 1"/>
                <a:gd name="f85" fmla="*/ f71 f30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2"/>
                </a:cxn>
                <a:cxn ang="f50">
                  <a:pos x="f84" y="f85"/>
                </a:cxn>
                <a:cxn ang="f50">
                  <a:pos x="f81" y="f86"/>
                </a:cxn>
                <a:cxn ang="f50">
                  <a:pos x="f87" y="f88"/>
                </a:cxn>
                <a:cxn ang="f50">
                  <a:pos x="f79" y="f80"/>
                </a:cxn>
              </a:cxnLst>
              <a:rect l="f75" t="f78" r="f76" b="f77"/>
              <a:pathLst>
                <a:path w="20" h="37">
                  <a:moveTo>
                    <a:pt x="f6" y="f8"/>
                  </a:moveTo>
                  <a:cubicBezTo>
                    <a:pt x="f9" y="f10"/>
                    <a:pt x="f11" y="f12"/>
                    <a:pt x="f13" y="f14"/>
                  </a:cubicBezTo>
                  <a:cubicBezTo>
                    <a:pt x="f15" y="f7"/>
                    <a:pt x="f16" y="f7"/>
                    <a:pt x="f17" y="f14"/>
                  </a:cubicBezTo>
                  <a:cubicBezTo>
                    <a:pt x="f18" y="f19"/>
                    <a:pt x="f20" y="f21"/>
                    <a:pt x="f22" y="f23"/>
                  </a:cubicBezTo>
                  <a:cubicBezTo>
                    <a:pt x="f5" y="f11"/>
                    <a:pt x="f24" y="f20"/>
                    <a:pt x="f13" y="f25"/>
                  </a:cubicBezTo>
                  <a:cubicBezTo>
                    <a:pt x="f26" y="f5"/>
                    <a:pt x="f27" y="f25"/>
                    <a:pt x="f27" y="f22"/>
                  </a:cubicBezTo>
                  <a:cubicBezTo>
                    <a:pt x="f8" y="f24"/>
                    <a:pt x="f6" y="f13"/>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Freeform 34">
              <a:extLst>
                <a:ext uri="{FF2B5EF4-FFF2-40B4-BE49-F238E27FC236}">
                  <a16:creationId xmlns:a16="http://schemas.microsoft.com/office/drawing/2014/main" id="{CB25D71B-CA00-6ECE-B963-889E9354CD82}"/>
                </a:ext>
              </a:extLst>
            </p:cNvPr>
            <p:cNvSpPr/>
            <p:nvPr/>
          </p:nvSpPr>
          <p:spPr>
            <a:xfrm>
              <a:off x="4156076" y="2238378"/>
              <a:ext cx="87316" cy="68259"/>
            </a:xfrm>
            <a:custGeom>
              <a:avLst/>
              <a:gdLst>
                <a:gd name="f0" fmla="val 10800000"/>
                <a:gd name="f1" fmla="val 5400000"/>
                <a:gd name="f2" fmla="val 180"/>
                <a:gd name="f3" fmla="val w"/>
                <a:gd name="f4" fmla="val h"/>
                <a:gd name="f5" fmla="val 0"/>
                <a:gd name="f6" fmla="val 23"/>
                <a:gd name="f7" fmla="val 18"/>
                <a:gd name="f8" fmla="val 15"/>
                <a:gd name="f9" fmla="val 8"/>
                <a:gd name="f10" fmla="val 9"/>
                <a:gd name="f11" fmla="val 1"/>
                <a:gd name="f12" fmla="val 2"/>
                <a:gd name="f13" fmla="val 3"/>
                <a:gd name="f14" fmla="val 11"/>
                <a:gd name="f15" fmla="val 21"/>
                <a:gd name="f16" fmla="val 12"/>
                <a:gd name="f17" fmla="val 16"/>
                <a:gd name="f18" fmla="val 17"/>
                <a:gd name="f19" fmla="+- 0 0 -90"/>
                <a:gd name="f20" fmla="*/ f3 1 23"/>
                <a:gd name="f21" fmla="*/ f4 1 18"/>
                <a:gd name="f22" fmla="val f5"/>
                <a:gd name="f23" fmla="val f6"/>
                <a:gd name="f24" fmla="val f7"/>
                <a:gd name="f25" fmla="*/ f19 f0 1"/>
                <a:gd name="f26" fmla="+- f24 0 f22"/>
                <a:gd name="f27" fmla="+- f23 0 f22"/>
                <a:gd name="f28" fmla="*/ f25 1 f2"/>
                <a:gd name="f29" fmla="*/ f27 1 23"/>
                <a:gd name="f30" fmla="*/ f26 1 18"/>
                <a:gd name="f31" fmla="*/ 15 f27 1"/>
                <a:gd name="f32" fmla="*/ 18 f26 1"/>
                <a:gd name="f33" fmla="*/ 1 f27 1"/>
                <a:gd name="f34" fmla="*/ 2 f26 1"/>
                <a:gd name="f35" fmla="*/ 3 f27 1"/>
                <a:gd name="f36" fmla="*/ 1 f26 1"/>
                <a:gd name="f37" fmla="*/ 21 f27 1"/>
                <a:gd name="f38" fmla="*/ 12 f26 1"/>
                <a:gd name="f39" fmla="*/ 17 f27 1"/>
                <a:gd name="f40" fmla="+- f28 0 f1"/>
                <a:gd name="f41" fmla="*/ f31 1 23"/>
                <a:gd name="f42" fmla="*/ f32 1 18"/>
                <a:gd name="f43" fmla="*/ f33 1 23"/>
                <a:gd name="f44" fmla="*/ f34 1 18"/>
                <a:gd name="f45" fmla="*/ f35 1 23"/>
                <a:gd name="f46" fmla="*/ f36 1 18"/>
                <a:gd name="f47" fmla="*/ f37 1 23"/>
                <a:gd name="f48" fmla="*/ f38 1 18"/>
                <a:gd name="f49" fmla="*/ f39 1 23"/>
                <a:gd name="f50" fmla="*/ 0 1 f29"/>
                <a:gd name="f51" fmla="*/ f23 1 f29"/>
                <a:gd name="f52" fmla="*/ 0 1 f30"/>
                <a:gd name="f53" fmla="*/ f24 1 f30"/>
                <a:gd name="f54" fmla="*/ f41 1 f29"/>
                <a:gd name="f55" fmla="*/ f42 1 f30"/>
                <a:gd name="f56" fmla="*/ f43 1 f29"/>
                <a:gd name="f57" fmla="*/ f44 1 f30"/>
                <a:gd name="f58" fmla="*/ f45 1 f29"/>
                <a:gd name="f59" fmla="*/ f46 1 f30"/>
                <a:gd name="f60" fmla="*/ f47 1 f29"/>
                <a:gd name="f61" fmla="*/ f48 1 f30"/>
                <a:gd name="f62" fmla="*/ f49 1 f29"/>
                <a:gd name="f63" fmla="*/ f50 f20 1"/>
                <a:gd name="f64" fmla="*/ f51 f20 1"/>
                <a:gd name="f65" fmla="*/ f53 f21 1"/>
                <a:gd name="f66" fmla="*/ f52 f21 1"/>
                <a:gd name="f67" fmla="*/ f54 f20 1"/>
                <a:gd name="f68" fmla="*/ f55 f21 1"/>
                <a:gd name="f69" fmla="*/ f56 f20 1"/>
                <a:gd name="f70" fmla="*/ f57 f21 1"/>
                <a:gd name="f71" fmla="*/ f58 f20 1"/>
                <a:gd name="f72" fmla="*/ f59 f21 1"/>
                <a:gd name="f73" fmla="*/ f60 f20 1"/>
                <a:gd name="f74" fmla="*/ f61 f21 1"/>
                <a:gd name="f75" fmla="*/ f62 f20 1"/>
              </a:gdLst>
              <a:ahLst/>
              <a:cxnLst>
                <a:cxn ang="3cd4">
                  <a:pos x="hc" y="t"/>
                </a:cxn>
                <a:cxn ang="0">
                  <a:pos x="r" y="vc"/>
                </a:cxn>
                <a:cxn ang="cd4">
                  <a:pos x="hc" y="b"/>
                </a:cxn>
                <a:cxn ang="cd2">
                  <a:pos x="l" y="vc"/>
                </a:cxn>
                <a:cxn ang="f40">
                  <a:pos x="f67" y="f68"/>
                </a:cxn>
                <a:cxn ang="f40">
                  <a:pos x="f69" y="f70"/>
                </a:cxn>
                <a:cxn ang="f40">
                  <a:pos x="f71" y="f72"/>
                </a:cxn>
                <a:cxn ang="f40">
                  <a:pos x="f73" y="f74"/>
                </a:cxn>
                <a:cxn ang="f40">
                  <a:pos x="f75" y="f68"/>
                </a:cxn>
                <a:cxn ang="f40">
                  <a:pos x="f67" y="f68"/>
                </a:cxn>
              </a:cxnLst>
              <a:rect l="f63" t="f66" r="f64" b="f65"/>
              <a:pathLst>
                <a:path w="23" h="18">
                  <a:moveTo>
                    <a:pt x="f8" y="f7"/>
                  </a:moveTo>
                  <a:cubicBezTo>
                    <a:pt x="f9" y="f7"/>
                    <a:pt x="f5" y="f10"/>
                    <a:pt x="f11" y="f12"/>
                  </a:cubicBezTo>
                  <a:cubicBezTo>
                    <a:pt x="f11" y="f11"/>
                    <a:pt x="f12" y="f11"/>
                    <a:pt x="f13" y="f11"/>
                  </a:cubicBezTo>
                  <a:cubicBezTo>
                    <a:pt x="f14" y="f5"/>
                    <a:pt x="f7" y="f13"/>
                    <a:pt x="f15" y="f16"/>
                  </a:cubicBezTo>
                  <a:cubicBezTo>
                    <a:pt x="f6" y="f17"/>
                    <a:pt x="f6" y="f18"/>
                    <a:pt x="f18" y="f7"/>
                  </a:cubicBezTo>
                  <a:cubicBezTo>
                    <a:pt x="f17" y="f7"/>
                    <a:pt x="f1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Freeform 35">
              <a:extLst>
                <a:ext uri="{FF2B5EF4-FFF2-40B4-BE49-F238E27FC236}">
                  <a16:creationId xmlns:a16="http://schemas.microsoft.com/office/drawing/2014/main" id="{6660AF44-FEA8-06FC-BD8E-307C7D820F8E}"/>
                </a:ext>
              </a:extLst>
            </p:cNvPr>
            <p:cNvSpPr/>
            <p:nvPr/>
          </p:nvSpPr>
          <p:spPr>
            <a:xfrm>
              <a:off x="4957767" y="2200274"/>
              <a:ext cx="106363" cy="106363"/>
            </a:xfrm>
            <a:custGeom>
              <a:avLst/>
              <a:gdLst>
                <a:gd name="f0" fmla="val 10800000"/>
                <a:gd name="f1" fmla="val 5400000"/>
                <a:gd name="f2" fmla="val 180"/>
                <a:gd name="f3" fmla="val w"/>
                <a:gd name="f4" fmla="val h"/>
                <a:gd name="f5" fmla="val 0"/>
                <a:gd name="f6" fmla="val 28"/>
                <a:gd name="f7" fmla="val 7"/>
                <a:gd name="f8" fmla="val 26"/>
                <a:gd name="f9" fmla="val 23"/>
                <a:gd name="f10" fmla="val 18"/>
                <a:gd name="f11" fmla="val 3"/>
                <a:gd name="f12" fmla="val 25"/>
                <a:gd name="f13" fmla="val 1"/>
                <a:gd name="f14" fmla="val 24"/>
                <a:gd name="f15" fmla="val 22"/>
                <a:gd name="f16" fmla="val 2"/>
                <a:gd name="f17" fmla="val 9"/>
                <a:gd name="f18" fmla="val 10"/>
                <a:gd name="f19" fmla="+- 0 0 -90"/>
                <a:gd name="f20" fmla="*/ f3 1 28"/>
                <a:gd name="f21" fmla="*/ f4 1 28"/>
                <a:gd name="f22" fmla="val f5"/>
                <a:gd name="f23" fmla="val f6"/>
                <a:gd name="f24" fmla="*/ f19 f0 1"/>
                <a:gd name="f25" fmla="+- f23 0 f22"/>
                <a:gd name="f26" fmla="*/ f24 1 f2"/>
                <a:gd name="f27" fmla="*/ f25 1 28"/>
                <a:gd name="f28" fmla="*/ 28 f25 1"/>
                <a:gd name="f29" fmla="*/ 7 f25 1"/>
                <a:gd name="f30" fmla="*/ 3 f25 1"/>
                <a:gd name="f31" fmla="*/ 25 f25 1"/>
                <a:gd name="f32" fmla="*/ 0 f25 1"/>
                <a:gd name="f33" fmla="*/ 22 f25 1"/>
                <a:gd name="f34" fmla="*/ 23 f25 1"/>
                <a:gd name="f35" fmla="*/ 2 f25 1"/>
                <a:gd name="f36" fmla="+- f26 0 f1"/>
                <a:gd name="f37" fmla="*/ f28 1 28"/>
                <a:gd name="f38" fmla="*/ f29 1 28"/>
                <a:gd name="f39" fmla="*/ f30 1 28"/>
                <a:gd name="f40" fmla="*/ f31 1 28"/>
                <a:gd name="f41" fmla="*/ f32 1 28"/>
                <a:gd name="f42" fmla="*/ f33 1 28"/>
                <a:gd name="f43" fmla="*/ f34 1 28"/>
                <a:gd name="f44" fmla="*/ f35 1 28"/>
                <a:gd name="f45" fmla="*/ 0 1 f27"/>
                <a:gd name="f46" fmla="*/ f23 1 f27"/>
                <a:gd name="f47" fmla="*/ f37 1 f27"/>
                <a:gd name="f48" fmla="*/ f38 1 f27"/>
                <a:gd name="f49" fmla="*/ f39 1 f27"/>
                <a:gd name="f50" fmla="*/ f40 1 f27"/>
                <a:gd name="f51" fmla="*/ f41 1 f27"/>
                <a:gd name="f52" fmla="*/ f42 1 f27"/>
                <a:gd name="f53" fmla="*/ f43 1 f27"/>
                <a:gd name="f54" fmla="*/ f44 1 f27"/>
                <a:gd name="f55" fmla="*/ f45 f20 1"/>
                <a:gd name="f56" fmla="*/ f46 f20 1"/>
                <a:gd name="f57" fmla="*/ f46 f21 1"/>
                <a:gd name="f58" fmla="*/ f45 f21 1"/>
                <a:gd name="f59" fmla="*/ f47 f20 1"/>
                <a:gd name="f60" fmla="*/ f48 f21 1"/>
                <a:gd name="f61" fmla="*/ f49 f20 1"/>
                <a:gd name="f62" fmla="*/ f50 f21 1"/>
                <a:gd name="f63" fmla="*/ f51 f20 1"/>
                <a:gd name="f64" fmla="*/ f52 f21 1"/>
                <a:gd name="f65" fmla="*/ f53 f20 1"/>
                <a:gd name="f66" fmla="*/ f54 f21 1"/>
              </a:gdLst>
              <a:ahLst/>
              <a:cxnLst>
                <a:cxn ang="3cd4">
                  <a:pos x="hc" y="t"/>
                </a:cxn>
                <a:cxn ang="0">
                  <a:pos x="r" y="vc"/>
                </a:cxn>
                <a:cxn ang="cd4">
                  <a:pos x="hc" y="b"/>
                </a:cxn>
                <a:cxn ang="cd2">
                  <a:pos x="l" y="vc"/>
                </a:cxn>
                <a:cxn ang="f36">
                  <a:pos x="f59" y="f60"/>
                </a:cxn>
                <a:cxn ang="f36">
                  <a:pos x="f61" y="f62"/>
                </a:cxn>
                <a:cxn ang="f36">
                  <a:pos x="f63" y="f64"/>
                </a:cxn>
                <a:cxn ang="f36">
                  <a:pos x="f65" y="f66"/>
                </a:cxn>
                <a:cxn ang="f36">
                  <a:pos x="f59" y="f60"/>
                </a:cxn>
              </a:cxnLst>
              <a:rect l="f55" t="f58" r="f56" b="f57"/>
              <a:pathLst>
                <a:path w="28" h="28">
                  <a:moveTo>
                    <a:pt x="f6" y="f7"/>
                  </a:moveTo>
                  <a:cubicBezTo>
                    <a:pt x="f8" y="f9"/>
                    <a:pt x="f10" y="f6"/>
                    <a:pt x="f11" y="f12"/>
                  </a:cubicBezTo>
                  <a:cubicBezTo>
                    <a:pt x="f13" y="f14"/>
                    <a:pt x="f5" y="f14"/>
                    <a:pt x="f5" y="f15"/>
                  </a:cubicBezTo>
                  <a:cubicBezTo>
                    <a:pt x="f16" y="f17"/>
                    <a:pt x="f18" y="f5"/>
                    <a:pt x="f9" y="f16"/>
                  </a:cubicBezTo>
                  <a:cubicBezTo>
                    <a:pt x="f6" y="f16"/>
                    <a:pt x="f6" y="f16"/>
                    <a:pt x="f6"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Freeform 36">
              <a:extLst>
                <a:ext uri="{FF2B5EF4-FFF2-40B4-BE49-F238E27FC236}">
                  <a16:creationId xmlns:a16="http://schemas.microsoft.com/office/drawing/2014/main" id="{C89D29AA-7960-CF4A-1BFB-A15F20D74FB5}"/>
                </a:ext>
              </a:extLst>
            </p:cNvPr>
            <p:cNvSpPr/>
            <p:nvPr/>
          </p:nvSpPr>
          <p:spPr>
            <a:xfrm>
              <a:off x="4941883" y="2349495"/>
              <a:ext cx="69851" cy="84133"/>
            </a:xfrm>
            <a:custGeom>
              <a:avLst/>
              <a:gdLst>
                <a:gd name="f0" fmla="val 10800000"/>
                <a:gd name="f1" fmla="val 5400000"/>
                <a:gd name="f2" fmla="val 180"/>
                <a:gd name="f3" fmla="val w"/>
                <a:gd name="f4" fmla="val h"/>
                <a:gd name="f5" fmla="val 0"/>
                <a:gd name="f6" fmla="val 18"/>
                <a:gd name="f7" fmla="val 22"/>
                <a:gd name="f8" fmla="val 13"/>
                <a:gd name="f9" fmla="val 20"/>
                <a:gd name="f10" fmla="val 16"/>
                <a:gd name="f11" fmla="val 10"/>
                <a:gd name="f12" fmla="val 19"/>
                <a:gd name="f13" fmla="val 1"/>
                <a:gd name="f14" fmla="val 2"/>
                <a:gd name="f15" fmla="val 3"/>
                <a:gd name="f16" fmla="val 4"/>
                <a:gd name="f17" fmla="val 5"/>
                <a:gd name="f18" fmla="val 12"/>
                <a:gd name="f19" fmla="val 6"/>
                <a:gd name="f20" fmla="+- 0 0 -90"/>
                <a:gd name="f21" fmla="*/ f3 1 18"/>
                <a:gd name="f22" fmla="*/ f4 1 22"/>
                <a:gd name="f23" fmla="val f5"/>
                <a:gd name="f24" fmla="val f6"/>
                <a:gd name="f25" fmla="val f7"/>
                <a:gd name="f26" fmla="*/ f20 f0 1"/>
                <a:gd name="f27" fmla="+- f25 0 f23"/>
                <a:gd name="f28" fmla="+- f24 0 f23"/>
                <a:gd name="f29" fmla="*/ f26 1 f2"/>
                <a:gd name="f30" fmla="*/ f28 1 18"/>
                <a:gd name="f31" fmla="*/ f27 1 22"/>
                <a:gd name="f32" fmla="*/ 18 f28 1"/>
                <a:gd name="f33" fmla="*/ 13 f27 1"/>
                <a:gd name="f34" fmla="*/ 10 f28 1"/>
                <a:gd name="f35" fmla="*/ 19 f27 1"/>
                <a:gd name="f36" fmla="*/ 2 f28 1"/>
                <a:gd name="f37" fmla="*/ 2 f27 1"/>
                <a:gd name="f38" fmla="*/ 5 f28 1"/>
                <a:gd name="f39" fmla="*/ 0 f27 1"/>
                <a:gd name="f40" fmla="+- f29 0 f1"/>
                <a:gd name="f41" fmla="*/ f32 1 18"/>
                <a:gd name="f42" fmla="*/ f33 1 22"/>
                <a:gd name="f43" fmla="*/ f34 1 18"/>
                <a:gd name="f44" fmla="*/ f35 1 22"/>
                <a:gd name="f45" fmla="*/ f36 1 18"/>
                <a:gd name="f46" fmla="*/ f37 1 22"/>
                <a:gd name="f47" fmla="*/ f38 1 18"/>
                <a:gd name="f48" fmla="*/ f39 1 22"/>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18" h="22">
                  <a:moveTo>
                    <a:pt x="f6" y="f8"/>
                  </a:moveTo>
                  <a:cubicBezTo>
                    <a:pt x="f6" y="f9"/>
                    <a:pt x="f10" y="f7"/>
                    <a:pt x="f11" y="f12"/>
                  </a:cubicBezTo>
                  <a:cubicBezTo>
                    <a:pt x="f13" y="f10"/>
                    <a:pt x="f5" y="f11"/>
                    <a:pt x="f14" y="f14"/>
                  </a:cubicBezTo>
                  <a:cubicBezTo>
                    <a:pt x="f15" y="f13"/>
                    <a:pt x="f16" y="f5"/>
                    <a:pt x="f17" y="f5"/>
                  </a:cubicBezTo>
                  <a:cubicBezTo>
                    <a:pt x="f18" y="f5"/>
                    <a:pt x="f6" y="f19"/>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Freeform 37">
              <a:extLst>
                <a:ext uri="{FF2B5EF4-FFF2-40B4-BE49-F238E27FC236}">
                  <a16:creationId xmlns:a16="http://schemas.microsoft.com/office/drawing/2014/main" id="{AB3173C1-A103-4FAA-EEEC-72B002BBF76A}"/>
                </a:ext>
              </a:extLst>
            </p:cNvPr>
            <p:cNvSpPr/>
            <p:nvPr/>
          </p:nvSpPr>
          <p:spPr>
            <a:xfrm>
              <a:off x="4471992" y="2003422"/>
              <a:ext cx="150811" cy="190496"/>
            </a:xfrm>
            <a:custGeom>
              <a:avLst/>
              <a:gdLst>
                <a:gd name="f0" fmla="val 10800000"/>
                <a:gd name="f1" fmla="val 5400000"/>
                <a:gd name="f2" fmla="val 180"/>
                <a:gd name="f3" fmla="val w"/>
                <a:gd name="f4" fmla="val h"/>
                <a:gd name="f5" fmla="val 0"/>
                <a:gd name="f6" fmla="val 40"/>
                <a:gd name="f7" fmla="val 50"/>
                <a:gd name="f8" fmla="val 39"/>
                <a:gd name="f9" fmla="val 29"/>
                <a:gd name="f10" fmla="val 35"/>
                <a:gd name="f11" fmla="val 38"/>
                <a:gd name="f12" fmla="val 41"/>
                <a:gd name="f13" fmla="val 36"/>
                <a:gd name="f14" fmla="val 47"/>
                <a:gd name="f15" fmla="val 49"/>
                <a:gd name="f16" fmla="val 33"/>
                <a:gd name="f17" fmla="val 22"/>
                <a:gd name="f18" fmla="val 12"/>
                <a:gd name="f19" fmla="val 42"/>
                <a:gd name="f20" fmla="val 6"/>
                <a:gd name="f21" fmla="val 31"/>
                <a:gd name="f22" fmla="val 2"/>
                <a:gd name="f23" fmla="val 13"/>
                <a:gd name="f24" fmla="val 5"/>
                <a:gd name="f25" fmla="val 4"/>
                <a:gd name="f26" fmla="val 1"/>
                <a:gd name="f27" fmla="val 8"/>
                <a:gd name="f28" fmla="val 25"/>
                <a:gd name="f29" fmla="val 9"/>
                <a:gd name="f30" fmla="+- 0 0 -90"/>
                <a:gd name="f31" fmla="*/ f3 1 40"/>
                <a:gd name="f32" fmla="*/ f4 1 50"/>
                <a:gd name="f33" fmla="val f5"/>
                <a:gd name="f34" fmla="val f6"/>
                <a:gd name="f35" fmla="val f7"/>
                <a:gd name="f36" fmla="*/ f30 f0 1"/>
                <a:gd name="f37" fmla="+- f35 0 f33"/>
                <a:gd name="f38" fmla="+- f34 0 f33"/>
                <a:gd name="f39" fmla="*/ f36 1 f2"/>
                <a:gd name="f40" fmla="*/ f38 1 40"/>
                <a:gd name="f41" fmla="*/ f37 1 50"/>
                <a:gd name="f42" fmla="*/ 39 f38 1"/>
                <a:gd name="f43" fmla="*/ 29 f37 1"/>
                <a:gd name="f44" fmla="*/ 36 f38 1"/>
                <a:gd name="f45" fmla="*/ 47 f37 1"/>
                <a:gd name="f46" fmla="*/ 33 f38 1"/>
                <a:gd name="f47" fmla="*/ 50 f37 1"/>
                <a:gd name="f48" fmla="*/ 6 f38 1"/>
                <a:gd name="f49" fmla="*/ 31 f37 1"/>
                <a:gd name="f50" fmla="*/ 5 f38 1"/>
                <a:gd name="f51" fmla="*/ 4 f37 1"/>
                <a:gd name="f52" fmla="*/ 8 f38 1"/>
                <a:gd name="f53" fmla="*/ 1 f37 1"/>
                <a:gd name="f54" fmla="+- f39 0 f1"/>
                <a:gd name="f55" fmla="*/ f42 1 40"/>
                <a:gd name="f56" fmla="*/ f43 1 50"/>
                <a:gd name="f57" fmla="*/ f44 1 40"/>
                <a:gd name="f58" fmla="*/ f45 1 50"/>
                <a:gd name="f59" fmla="*/ f46 1 40"/>
                <a:gd name="f60" fmla="*/ f47 1 50"/>
                <a:gd name="f61" fmla="*/ f48 1 40"/>
                <a:gd name="f62" fmla="*/ f49 1 50"/>
                <a:gd name="f63" fmla="*/ f50 1 40"/>
                <a:gd name="f64" fmla="*/ f51 1 50"/>
                <a:gd name="f65" fmla="*/ f52 1 40"/>
                <a:gd name="f66" fmla="*/ f53 1 50"/>
                <a:gd name="f67" fmla="*/ 0 1 f40"/>
                <a:gd name="f68" fmla="*/ f34 1 f40"/>
                <a:gd name="f69" fmla="*/ 0 1 f41"/>
                <a:gd name="f70" fmla="*/ f35 1 f41"/>
                <a:gd name="f71" fmla="*/ f55 1 f40"/>
                <a:gd name="f72" fmla="*/ f56 1 f41"/>
                <a:gd name="f73" fmla="*/ f57 1 f40"/>
                <a:gd name="f74" fmla="*/ f58 1 f41"/>
                <a:gd name="f75" fmla="*/ f59 1 f40"/>
                <a:gd name="f76" fmla="*/ f60 1 f41"/>
                <a:gd name="f77" fmla="*/ f61 1 f40"/>
                <a:gd name="f78" fmla="*/ f62 1 f41"/>
                <a:gd name="f79" fmla="*/ f63 1 f40"/>
                <a:gd name="f80" fmla="*/ f64 1 f41"/>
                <a:gd name="f81" fmla="*/ f65 1 f40"/>
                <a:gd name="f82" fmla="*/ f66 1 f41"/>
                <a:gd name="f83" fmla="*/ f67 f31 1"/>
                <a:gd name="f84" fmla="*/ f68 f31 1"/>
                <a:gd name="f85" fmla="*/ f70 f32 1"/>
                <a:gd name="f86" fmla="*/ f69 f32 1"/>
                <a:gd name="f87" fmla="*/ f71 f31 1"/>
                <a:gd name="f88" fmla="*/ f72 f32 1"/>
                <a:gd name="f89" fmla="*/ f73 f31 1"/>
                <a:gd name="f90" fmla="*/ f74 f32 1"/>
                <a:gd name="f91" fmla="*/ f75 f31 1"/>
                <a:gd name="f92" fmla="*/ f76 f32 1"/>
                <a:gd name="f93" fmla="*/ f77 f31 1"/>
                <a:gd name="f94" fmla="*/ f78 f32 1"/>
                <a:gd name="f95" fmla="*/ f79 f31 1"/>
                <a:gd name="f96" fmla="*/ f80 f32 1"/>
                <a:gd name="f97" fmla="*/ f81 f31 1"/>
                <a:gd name="f98" fmla="*/ f82 f32 1"/>
              </a:gdLst>
              <a:ahLst/>
              <a:cxnLst>
                <a:cxn ang="3cd4">
                  <a:pos x="hc" y="t"/>
                </a:cxn>
                <a:cxn ang="0">
                  <a:pos x="r" y="vc"/>
                </a:cxn>
                <a:cxn ang="cd4">
                  <a:pos x="hc" y="b"/>
                </a:cxn>
                <a:cxn ang="cd2">
                  <a:pos x="l" y="vc"/>
                </a:cxn>
                <a:cxn ang="f54">
                  <a:pos x="f87" y="f88"/>
                </a:cxn>
                <a:cxn ang="f54">
                  <a:pos x="f89" y="f90"/>
                </a:cxn>
                <a:cxn ang="f54">
                  <a:pos x="f91" y="f92"/>
                </a:cxn>
                <a:cxn ang="f54">
                  <a:pos x="f93" y="f94"/>
                </a:cxn>
                <a:cxn ang="f54">
                  <a:pos x="f95" y="f96"/>
                </a:cxn>
                <a:cxn ang="f54">
                  <a:pos x="f97" y="f98"/>
                </a:cxn>
                <a:cxn ang="f54">
                  <a:pos x="f87" y="f88"/>
                </a:cxn>
              </a:cxnLst>
              <a:rect l="f83" t="f86" r="f84" b="f85"/>
              <a:pathLst>
                <a:path w="40" h="50">
                  <a:moveTo>
                    <a:pt x="f8" y="f9"/>
                  </a:moveTo>
                  <a:cubicBezTo>
                    <a:pt x="f8" y="f10"/>
                    <a:pt x="f11" y="f12"/>
                    <a:pt x="f13" y="f14"/>
                  </a:cubicBezTo>
                  <a:cubicBezTo>
                    <a:pt x="f13" y="f15"/>
                    <a:pt x="f13" y="f7"/>
                    <a:pt x="f16" y="f7"/>
                  </a:cubicBezTo>
                  <a:cubicBezTo>
                    <a:pt x="f17" y="f14"/>
                    <a:pt x="f18" y="f19"/>
                    <a:pt x="f20" y="f21"/>
                  </a:cubicBezTo>
                  <a:cubicBezTo>
                    <a:pt x="f5" y="f17"/>
                    <a:pt x="f22" y="f23"/>
                    <a:pt x="f24" y="f25"/>
                  </a:cubicBezTo>
                  <a:cubicBezTo>
                    <a:pt x="f24" y="f22"/>
                    <a:pt x="f20" y="f26"/>
                    <a:pt x="f27" y="f26"/>
                  </a:cubicBezTo>
                  <a:cubicBezTo>
                    <a:pt x="f28" y="f5"/>
                    <a:pt x="f6" y="f29"/>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Freeform 38">
              <a:extLst>
                <a:ext uri="{FF2B5EF4-FFF2-40B4-BE49-F238E27FC236}">
                  <a16:creationId xmlns:a16="http://schemas.microsoft.com/office/drawing/2014/main" id="{D61E5DEA-FB86-5049-F7AC-594EAE0D3A15}"/>
                </a:ext>
              </a:extLst>
            </p:cNvPr>
            <p:cNvSpPr/>
            <p:nvPr/>
          </p:nvSpPr>
          <p:spPr>
            <a:xfrm>
              <a:off x="4691064" y="2011359"/>
              <a:ext cx="100017" cy="155576"/>
            </a:xfrm>
            <a:custGeom>
              <a:avLst/>
              <a:gdLst>
                <a:gd name="f0" fmla="val 10800000"/>
                <a:gd name="f1" fmla="val 5400000"/>
                <a:gd name="f2" fmla="val 180"/>
                <a:gd name="f3" fmla="val w"/>
                <a:gd name="f4" fmla="val h"/>
                <a:gd name="f5" fmla="val 0"/>
                <a:gd name="f6" fmla="val 26"/>
                <a:gd name="f7" fmla="val 41"/>
                <a:gd name="f8" fmla="val 19"/>
                <a:gd name="f9" fmla="val 11"/>
                <a:gd name="f10" fmla="val 7"/>
                <a:gd name="f11" fmla="val 6"/>
                <a:gd name="f12" fmla="val 10"/>
                <a:gd name="f13" fmla="val 3"/>
                <a:gd name="f14" fmla="val 13"/>
                <a:gd name="f15" fmla="val 2"/>
                <a:gd name="f16" fmla="val 17"/>
                <a:gd name="f17" fmla="val 1"/>
                <a:gd name="f18" fmla="val 20"/>
                <a:gd name="f19" fmla="val 33"/>
                <a:gd name="f20" fmla="val 4"/>
                <a:gd name="f21" fmla="val 40"/>
                <a:gd name="f22" fmla="val 38"/>
                <a:gd name="f23" fmla="val 34"/>
                <a:gd name="f24" fmla="val 30"/>
                <a:gd name="f25" fmla="+- 0 0 -90"/>
                <a:gd name="f26" fmla="*/ f3 1 26"/>
                <a:gd name="f27" fmla="*/ f4 1 41"/>
                <a:gd name="f28" fmla="val f5"/>
                <a:gd name="f29" fmla="val f6"/>
                <a:gd name="f30" fmla="val f7"/>
                <a:gd name="f31" fmla="*/ f25 f0 1"/>
                <a:gd name="f32" fmla="+- f30 0 f28"/>
                <a:gd name="f33" fmla="+- f29 0 f28"/>
                <a:gd name="f34" fmla="*/ f31 1 f2"/>
                <a:gd name="f35" fmla="*/ f33 1 26"/>
                <a:gd name="f36" fmla="*/ f32 1 41"/>
                <a:gd name="f37" fmla="*/ 0 f33 1"/>
                <a:gd name="f38" fmla="*/ 26 f32 1"/>
                <a:gd name="f39" fmla="*/ 7 f33 1"/>
                <a:gd name="f40" fmla="*/ 6 f32 1"/>
                <a:gd name="f41" fmla="*/ 17 f33 1"/>
                <a:gd name="f42" fmla="*/ 1 f32 1"/>
                <a:gd name="f43" fmla="*/ 20 f33 1"/>
                <a:gd name="f44" fmla="*/ 2 f32 1"/>
                <a:gd name="f45" fmla="*/ 4 f33 1"/>
                <a:gd name="f46" fmla="*/ 40 f32 1"/>
                <a:gd name="f47" fmla="*/ 1 f33 1"/>
                <a:gd name="f48" fmla="*/ 38 f32 1"/>
                <a:gd name="f49" fmla="+- f34 0 f1"/>
                <a:gd name="f50" fmla="*/ f37 1 26"/>
                <a:gd name="f51" fmla="*/ f38 1 41"/>
                <a:gd name="f52" fmla="*/ f39 1 26"/>
                <a:gd name="f53" fmla="*/ f40 1 41"/>
                <a:gd name="f54" fmla="*/ f41 1 26"/>
                <a:gd name="f55" fmla="*/ f42 1 41"/>
                <a:gd name="f56" fmla="*/ f43 1 26"/>
                <a:gd name="f57" fmla="*/ f44 1 41"/>
                <a:gd name="f58" fmla="*/ f45 1 26"/>
                <a:gd name="f59" fmla="*/ f46 1 41"/>
                <a:gd name="f60" fmla="*/ f47 1 26"/>
                <a:gd name="f61" fmla="*/ f48 1 41"/>
                <a:gd name="f62" fmla="*/ 0 1 f35"/>
                <a:gd name="f63" fmla="*/ f29 1 f35"/>
                <a:gd name="f64" fmla="*/ 0 1 f36"/>
                <a:gd name="f65" fmla="*/ f30 1 f36"/>
                <a:gd name="f66" fmla="*/ f50 1 f35"/>
                <a:gd name="f67" fmla="*/ f51 1 f36"/>
                <a:gd name="f68" fmla="*/ f52 1 f35"/>
                <a:gd name="f69" fmla="*/ f53 1 f36"/>
                <a:gd name="f70" fmla="*/ f54 1 f35"/>
                <a:gd name="f71" fmla="*/ f55 1 f36"/>
                <a:gd name="f72" fmla="*/ f56 1 f35"/>
                <a:gd name="f73" fmla="*/ f57 1 f36"/>
                <a:gd name="f74" fmla="*/ f58 1 f35"/>
                <a:gd name="f75" fmla="*/ f59 1 f36"/>
                <a:gd name="f76" fmla="*/ f60 1 f35"/>
                <a:gd name="f77" fmla="*/ f61 1 f36"/>
                <a:gd name="f78" fmla="*/ f62 f26 1"/>
                <a:gd name="f79" fmla="*/ f63 f26 1"/>
                <a:gd name="f80" fmla="*/ f65 f27 1"/>
                <a:gd name="f81" fmla="*/ f64 f27 1"/>
                <a:gd name="f82" fmla="*/ f66 f26 1"/>
                <a:gd name="f83" fmla="*/ f67 f27 1"/>
                <a:gd name="f84" fmla="*/ f68 f26 1"/>
                <a:gd name="f85" fmla="*/ f69 f27 1"/>
                <a:gd name="f86" fmla="*/ f70 f26 1"/>
                <a:gd name="f87" fmla="*/ f71 f27 1"/>
                <a:gd name="f88" fmla="*/ f72 f26 1"/>
                <a:gd name="f89" fmla="*/ f73 f27 1"/>
                <a:gd name="f90" fmla="*/ f74 f26 1"/>
                <a:gd name="f91" fmla="*/ f75 f27 1"/>
                <a:gd name="f92" fmla="*/ f76 f26 1"/>
                <a:gd name="f93" fmla="*/ f77 f27 1"/>
              </a:gdLst>
              <a:ahLst/>
              <a:cxnLst>
                <a:cxn ang="3cd4">
                  <a:pos x="hc" y="t"/>
                </a:cxn>
                <a:cxn ang="0">
                  <a:pos x="r" y="vc"/>
                </a:cxn>
                <a:cxn ang="cd4">
                  <a:pos x="hc" y="b"/>
                </a:cxn>
                <a:cxn ang="cd2">
                  <a:pos x="l" y="vc"/>
                </a:cxn>
                <a:cxn ang="f49">
                  <a:pos x="f82" y="f83"/>
                </a:cxn>
                <a:cxn ang="f49">
                  <a:pos x="f84" y="f85"/>
                </a:cxn>
                <a:cxn ang="f49">
                  <a:pos x="f86" y="f87"/>
                </a:cxn>
                <a:cxn ang="f49">
                  <a:pos x="f88" y="f89"/>
                </a:cxn>
                <a:cxn ang="f49">
                  <a:pos x="f90" y="f91"/>
                </a:cxn>
                <a:cxn ang="f49">
                  <a:pos x="f92" y="f93"/>
                </a:cxn>
                <a:cxn ang="f49">
                  <a:pos x="f82" y="f83"/>
                </a:cxn>
              </a:cxnLst>
              <a:rect l="f78" t="f81" r="f79" b="f80"/>
              <a:pathLst>
                <a:path w="26" h="41">
                  <a:moveTo>
                    <a:pt x="f5" y="f6"/>
                  </a:moveTo>
                  <a:cubicBezTo>
                    <a:pt x="f5" y="f8"/>
                    <a:pt x="f5" y="f9"/>
                    <a:pt x="f10" y="f11"/>
                  </a:cubicBezTo>
                  <a:cubicBezTo>
                    <a:pt x="f12" y="f13"/>
                    <a:pt x="f14" y="f15"/>
                    <a:pt x="f16" y="f17"/>
                  </a:cubicBezTo>
                  <a:cubicBezTo>
                    <a:pt x="f8" y="f5"/>
                    <a:pt x="f8" y="f17"/>
                    <a:pt x="f18" y="f15"/>
                  </a:cubicBezTo>
                  <a:cubicBezTo>
                    <a:pt x="f6" y="f16"/>
                    <a:pt x="f8" y="f19"/>
                    <a:pt x="f20" y="f21"/>
                  </a:cubicBezTo>
                  <a:cubicBezTo>
                    <a:pt x="f15" y="f7"/>
                    <a:pt x="f17" y="f21"/>
                    <a:pt x="f17" y="f22"/>
                  </a:cubicBezTo>
                  <a:cubicBezTo>
                    <a:pt x="f5" y="f23"/>
                    <a:pt x="f5" y="f24"/>
                    <a:pt x="f5" y="f6"/>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Freeform 39">
              <a:extLst>
                <a:ext uri="{FF2B5EF4-FFF2-40B4-BE49-F238E27FC236}">
                  <a16:creationId xmlns:a16="http://schemas.microsoft.com/office/drawing/2014/main" id="{10DA1B81-3524-9860-B4E2-2BF4773C1E26}"/>
                </a:ext>
              </a:extLst>
            </p:cNvPr>
            <p:cNvSpPr/>
            <p:nvPr/>
          </p:nvSpPr>
          <p:spPr>
            <a:xfrm>
              <a:off x="4810128" y="2166935"/>
              <a:ext cx="101598" cy="163513"/>
            </a:xfrm>
            <a:custGeom>
              <a:avLst/>
              <a:gdLst>
                <a:gd name="f0" fmla="val 10800000"/>
                <a:gd name="f1" fmla="val 5400000"/>
                <a:gd name="f2" fmla="val 180"/>
                <a:gd name="f3" fmla="val w"/>
                <a:gd name="f4" fmla="val h"/>
                <a:gd name="f5" fmla="val 0"/>
                <a:gd name="f6" fmla="val 27"/>
                <a:gd name="f7" fmla="val 43"/>
                <a:gd name="f8" fmla="val 20"/>
                <a:gd name="f9" fmla="val 1"/>
                <a:gd name="f10" fmla="val 13"/>
                <a:gd name="f11" fmla="val 5"/>
                <a:gd name="f12" fmla="val 7"/>
                <a:gd name="f13" fmla="val 10"/>
                <a:gd name="f14" fmla="val 2"/>
                <a:gd name="f15" fmla="val 12"/>
                <a:gd name="f16" fmla="val 15"/>
                <a:gd name="f17" fmla="val 26"/>
                <a:gd name="f18" fmla="val 33"/>
                <a:gd name="f19" fmla="val 42"/>
                <a:gd name="f20" fmla="val 11"/>
                <a:gd name="f21" fmla="val 9"/>
                <a:gd name="f22" fmla="val 41"/>
                <a:gd name="f23" fmla="val 4"/>
                <a:gd name="f24" fmla="val 35"/>
                <a:gd name="f25" fmla="val 28"/>
                <a:gd name="f26" fmla="+- 0 0 -90"/>
                <a:gd name="f27" fmla="*/ f3 1 27"/>
                <a:gd name="f28" fmla="*/ f4 1 43"/>
                <a:gd name="f29" fmla="val f5"/>
                <a:gd name="f30" fmla="val f6"/>
                <a:gd name="f31" fmla="val f7"/>
                <a:gd name="f32" fmla="*/ f26 f0 1"/>
                <a:gd name="f33" fmla="+- f31 0 f29"/>
                <a:gd name="f34" fmla="+- f30 0 f29"/>
                <a:gd name="f35" fmla="*/ f32 1 f2"/>
                <a:gd name="f36" fmla="*/ f34 1 27"/>
                <a:gd name="f37" fmla="*/ f33 1 43"/>
                <a:gd name="f38" fmla="*/ 0 f34 1"/>
                <a:gd name="f39" fmla="*/ 20 f33 1"/>
                <a:gd name="f40" fmla="*/ 10 f34 1"/>
                <a:gd name="f41" fmla="*/ 2 f33 1"/>
                <a:gd name="f42" fmla="*/ 15 f34 1"/>
                <a:gd name="f43" fmla="*/ 12 f34 1"/>
                <a:gd name="f44" fmla="*/ 42 f33 1"/>
                <a:gd name="f45" fmla="*/ 9 f34 1"/>
                <a:gd name="f46" fmla="*/ 41 f33 1"/>
                <a:gd name="f47" fmla="+- f35 0 f1"/>
                <a:gd name="f48" fmla="*/ f38 1 27"/>
                <a:gd name="f49" fmla="*/ f39 1 43"/>
                <a:gd name="f50" fmla="*/ f40 1 27"/>
                <a:gd name="f51" fmla="*/ f41 1 43"/>
                <a:gd name="f52" fmla="*/ f42 1 27"/>
                <a:gd name="f53" fmla="*/ f43 1 27"/>
                <a:gd name="f54" fmla="*/ f44 1 43"/>
                <a:gd name="f55" fmla="*/ f45 1 27"/>
                <a:gd name="f56" fmla="*/ f46 1 43"/>
                <a:gd name="f57" fmla="*/ 0 1 f36"/>
                <a:gd name="f58" fmla="*/ f30 1 f36"/>
                <a:gd name="f59" fmla="*/ 0 1 f37"/>
                <a:gd name="f60" fmla="*/ f31 1 f37"/>
                <a:gd name="f61" fmla="*/ f48 1 f36"/>
                <a:gd name="f62" fmla="*/ f49 1 f37"/>
                <a:gd name="f63" fmla="*/ f50 1 f36"/>
                <a:gd name="f64" fmla="*/ f51 1 f37"/>
                <a:gd name="f65" fmla="*/ f52 1 f36"/>
                <a:gd name="f66" fmla="*/ f53 1 f36"/>
                <a:gd name="f67" fmla="*/ f54 1 f37"/>
                <a:gd name="f68" fmla="*/ f55 1 f36"/>
                <a:gd name="f69" fmla="*/ f56 1 f37"/>
                <a:gd name="f70" fmla="*/ f57 f27 1"/>
                <a:gd name="f71" fmla="*/ f58 f27 1"/>
                <a:gd name="f72" fmla="*/ f60 f28 1"/>
                <a:gd name="f73" fmla="*/ f59 f28 1"/>
                <a:gd name="f74" fmla="*/ f61 f27 1"/>
                <a:gd name="f75" fmla="*/ f62 f28 1"/>
                <a:gd name="f76" fmla="*/ f63 f27 1"/>
                <a:gd name="f77" fmla="*/ f64 f28 1"/>
                <a:gd name="f78" fmla="*/ f65 f27 1"/>
                <a:gd name="f79" fmla="*/ f66 f27 1"/>
                <a:gd name="f80" fmla="*/ f67 f28 1"/>
                <a:gd name="f81" fmla="*/ f68 f27 1"/>
                <a:gd name="f82" fmla="*/ f69 f28 1"/>
              </a:gdLst>
              <a:ahLst/>
              <a:cxnLst>
                <a:cxn ang="3cd4">
                  <a:pos x="hc" y="t"/>
                </a:cxn>
                <a:cxn ang="0">
                  <a:pos x="r" y="vc"/>
                </a:cxn>
                <a:cxn ang="cd4">
                  <a:pos x="hc" y="b"/>
                </a:cxn>
                <a:cxn ang="cd2">
                  <a:pos x="l" y="vc"/>
                </a:cxn>
                <a:cxn ang="f47">
                  <a:pos x="f74" y="f75"/>
                </a:cxn>
                <a:cxn ang="f47">
                  <a:pos x="f76" y="f77"/>
                </a:cxn>
                <a:cxn ang="f47">
                  <a:pos x="f78" y="f77"/>
                </a:cxn>
                <a:cxn ang="f47">
                  <a:pos x="f79" y="f80"/>
                </a:cxn>
                <a:cxn ang="f47">
                  <a:pos x="f81" y="f82"/>
                </a:cxn>
                <a:cxn ang="f47">
                  <a:pos x="f74" y="f75"/>
                </a:cxn>
              </a:cxnLst>
              <a:rect l="f70" t="f73" r="f71" b="f72"/>
              <a:pathLst>
                <a:path w="27" h="43">
                  <a:moveTo>
                    <a:pt x="f5" y="f8"/>
                  </a:moveTo>
                  <a:cubicBezTo>
                    <a:pt x="f9" y="f10"/>
                    <a:pt x="f11" y="f12"/>
                    <a:pt x="f13" y="f14"/>
                  </a:cubicBezTo>
                  <a:cubicBezTo>
                    <a:pt x="f15" y="f5"/>
                    <a:pt x="f10" y="f9"/>
                    <a:pt x="f16" y="f14"/>
                  </a:cubicBezTo>
                  <a:cubicBezTo>
                    <a:pt x="f6" y="f15"/>
                    <a:pt x="f17" y="f18"/>
                    <a:pt x="f15" y="f19"/>
                  </a:cubicBezTo>
                  <a:cubicBezTo>
                    <a:pt x="f20" y="f7"/>
                    <a:pt x="f13" y="f19"/>
                    <a:pt x="f21" y="f22"/>
                  </a:cubicBezTo>
                  <a:cubicBezTo>
                    <a:pt x="f23" y="f24"/>
                    <a:pt x="f9" y="f25"/>
                    <a:pt x="f5"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Freeform 40">
              <a:extLst>
                <a:ext uri="{FF2B5EF4-FFF2-40B4-BE49-F238E27FC236}">
                  <a16:creationId xmlns:a16="http://schemas.microsoft.com/office/drawing/2014/main" id="{8C5173CA-B9AC-5B97-0703-A2D68D41B51B}"/>
                </a:ext>
              </a:extLst>
            </p:cNvPr>
            <p:cNvSpPr/>
            <p:nvPr/>
          </p:nvSpPr>
          <p:spPr>
            <a:xfrm>
              <a:off x="4440234" y="2224085"/>
              <a:ext cx="141283" cy="82552"/>
            </a:xfrm>
            <a:custGeom>
              <a:avLst/>
              <a:gdLst>
                <a:gd name="f0" fmla="val 10800000"/>
                <a:gd name="f1" fmla="val 5400000"/>
                <a:gd name="f2" fmla="val 180"/>
                <a:gd name="f3" fmla="val w"/>
                <a:gd name="f4" fmla="val h"/>
                <a:gd name="f5" fmla="val 0"/>
                <a:gd name="f6" fmla="val 37"/>
                <a:gd name="f7" fmla="val 22"/>
                <a:gd name="f8" fmla="val 17"/>
                <a:gd name="f9" fmla="val 11"/>
                <a:gd name="f10" fmla="val 6"/>
                <a:gd name="f11" fmla="val 19"/>
                <a:gd name="f12" fmla="val 2"/>
                <a:gd name="f13" fmla="val 16"/>
                <a:gd name="f14" fmla="val 15"/>
                <a:gd name="f15" fmla="val 13"/>
                <a:gd name="f16" fmla="val 1"/>
                <a:gd name="f17" fmla="val 5"/>
                <a:gd name="f18" fmla="val 4"/>
                <a:gd name="f19" fmla="val 20"/>
                <a:gd name="f20" fmla="val 26"/>
                <a:gd name="f21" fmla="val 31"/>
                <a:gd name="f22" fmla="val 36"/>
                <a:gd name="f23" fmla="val 7"/>
                <a:gd name="f24" fmla="val 9"/>
                <a:gd name="f25" fmla="val 34"/>
                <a:gd name="f26" fmla="val 14"/>
                <a:gd name="f27" fmla="val 23"/>
                <a:gd name="f28" fmla="+- 0 0 -90"/>
                <a:gd name="f29" fmla="*/ f3 1 37"/>
                <a:gd name="f30" fmla="*/ f4 1 22"/>
                <a:gd name="f31" fmla="val f5"/>
                <a:gd name="f32" fmla="val f6"/>
                <a:gd name="f33" fmla="val f7"/>
                <a:gd name="f34" fmla="*/ f28 f0 1"/>
                <a:gd name="f35" fmla="+- f33 0 f31"/>
                <a:gd name="f36" fmla="+- f32 0 f31"/>
                <a:gd name="f37" fmla="*/ f34 1 f2"/>
                <a:gd name="f38" fmla="*/ f36 1 37"/>
                <a:gd name="f39" fmla="*/ f35 1 22"/>
                <a:gd name="f40" fmla="*/ 17 f36 1"/>
                <a:gd name="f41" fmla="*/ 22 f35 1"/>
                <a:gd name="f42" fmla="*/ 2 f36 1"/>
                <a:gd name="f43" fmla="*/ 16 f35 1"/>
                <a:gd name="f44" fmla="*/ 1 f36 1"/>
                <a:gd name="f45" fmla="*/ 11 f35 1"/>
                <a:gd name="f46" fmla="*/ 20 f36 1"/>
                <a:gd name="f47" fmla="*/ 1 f35 1"/>
                <a:gd name="f48" fmla="*/ 36 f36 1"/>
                <a:gd name="f49" fmla="*/ 7 f35 1"/>
                <a:gd name="f50" fmla="*/ 37 f36 1"/>
                <a:gd name="f51" fmla="*/ 9 f35 1"/>
                <a:gd name="f52" fmla="+- f37 0 f1"/>
                <a:gd name="f53" fmla="*/ f40 1 37"/>
                <a:gd name="f54" fmla="*/ f41 1 22"/>
                <a:gd name="f55" fmla="*/ f42 1 37"/>
                <a:gd name="f56" fmla="*/ f43 1 22"/>
                <a:gd name="f57" fmla="*/ f44 1 37"/>
                <a:gd name="f58" fmla="*/ f45 1 22"/>
                <a:gd name="f59" fmla="*/ f46 1 37"/>
                <a:gd name="f60" fmla="*/ f47 1 22"/>
                <a:gd name="f61" fmla="*/ f48 1 37"/>
                <a:gd name="f62" fmla="*/ f49 1 22"/>
                <a:gd name="f63" fmla="*/ f50 1 37"/>
                <a:gd name="f64" fmla="*/ f51 1 2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7" h="22">
                  <a:moveTo>
                    <a:pt x="f8" y="f7"/>
                  </a:moveTo>
                  <a:cubicBezTo>
                    <a:pt x="f9" y="f7"/>
                    <a:pt x="f10" y="f11"/>
                    <a:pt x="f12" y="f13"/>
                  </a:cubicBezTo>
                  <a:cubicBezTo>
                    <a:pt x="f5" y="f14"/>
                    <a:pt x="f5" y="f15"/>
                    <a:pt x="f16" y="f9"/>
                  </a:cubicBezTo>
                  <a:cubicBezTo>
                    <a:pt x="f17" y="f18"/>
                    <a:pt x="f9" y="f5"/>
                    <a:pt x="f19" y="f16"/>
                  </a:cubicBezTo>
                  <a:cubicBezTo>
                    <a:pt x="f20" y="f12"/>
                    <a:pt x="f21" y="f18"/>
                    <a:pt x="f22" y="f23"/>
                  </a:cubicBezTo>
                  <a:cubicBezTo>
                    <a:pt x="f6" y="f23"/>
                    <a:pt x="f6" y="f23"/>
                    <a:pt x="f6" y="f24"/>
                  </a:cubicBezTo>
                  <a:cubicBezTo>
                    <a:pt x="f25" y="f26"/>
                    <a:pt x="f2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Freeform 41">
              <a:extLst>
                <a:ext uri="{FF2B5EF4-FFF2-40B4-BE49-F238E27FC236}">
                  <a16:creationId xmlns:a16="http://schemas.microsoft.com/office/drawing/2014/main" id="{73D407D7-3F7F-A420-3286-3555EFFD1389}"/>
                </a:ext>
              </a:extLst>
            </p:cNvPr>
            <p:cNvSpPr/>
            <p:nvPr/>
          </p:nvSpPr>
          <p:spPr>
            <a:xfrm>
              <a:off x="4170358" y="2352678"/>
              <a:ext cx="76196" cy="80960"/>
            </a:xfrm>
            <a:custGeom>
              <a:avLst/>
              <a:gdLst>
                <a:gd name="f0" fmla="val 10800000"/>
                <a:gd name="f1" fmla="val 5400000"/>
                <a:gd name="f2" fmla="val 180"/>
                <a:gd name="f3" fmla="val w"/>
                <a:gd name="f4" fmla="val h"/>
                <a:gd name="f5" fmla="val 0"/>
                <a:gd name="f6" fmla="val 20"/>
                <a:gd name="f7" fmla="val 21"/>
                <a:gd name="f8" fmla="val 1"/>
                <a:gd name="f9" fmla="val 17"/>
                <a:gd name="f10" fmla="val 6"/>
                <a:gd name="f11" fmla="val 8"/>
                <a:gd name="f12" fmla="val 18"/>
                <a:gd name="f13" fmla="val 3"/>
                <a:gd name="f14" fmla="val 19"/>
                <a:gd name="f15" fmla="val 4"/>
                <a:gd name="f16" fmla="val 11"/>
                <a:gd name="f17" fmla="val 12"/>
                <a:gd name="f18" fmla="val 5"/>
                <a:gd name="f19" fmla="val 2"/>
                <a:gd name="f20" fmla="+- 0 0 -90"/>
                <a:gd name="f21" fmla="*/ f3 1 20"/>
                <a:gd name="f22" fmla="*/ f4 1 21"/>
                <a:gd name="f23" fmla="val f5"/>
                <a:gd name="f24" fmla="val f6"/>
                <a:gd name="f25" fmla="val f7"/>
                <a:gd name="f26" fmla="*/ f20 f0 1"/>
                <a:gd name="f27" fmla="+- f25 0 f23"/>
                <a:gd name="f28" fmla="+- f24 0 f23"/>
                <a:gd name="f29" fmla="*/ f26 1 f2"/>
                <a:gd name="f30" fmla="*/ f28 1 20"/>
                <a:gd name="f31" fmla="*/ f27 1 21"/>
                <a:gd name="f32" fmla="*/ 1 f28 1"/>
                <a:gd name="f33" fmla="*/ 17 f27 1"/>
                <a:gd name="f34" fmla="*/ 18 f28 1"/>
                <a:gd name="f35" fmla="*/ 3 f27 1"/>
                <a:gd name="f36" fmla="*/ 19 f28 1"/>
                <a:gd name="f37" fmla="*/ 4 f27 1"/>
                <a:gd name="f38" fmla="*/ 5 f28 1"/>
                <a:gd name="f39" fmla="*/ 20 f27 1"/>
                <a:gd name="f40" fmla="+- f29 0 f1"/>
                <a:gd name="f41" fmla="*/ f32 1 20"/>
                <a:gd name="f42" fmla="*/ f33 1 21"/>
                <a:gd name="f43" fmla="*/ f34 1 20"/>
                <a:gd name="f44" fmla="*/ f35 1 21"/>
                <a:gd name="f45" fmla="*/ f36 1 20"/>
                <a:gd name="f46" fmla="*/ f37 1 21"/>
                <a:gd name="f47" fmla="*/ f38 1 20"/>
                <a:gd name="f48" fmla="*/ f39 1 21"/>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0" h="21">
                  <a:moveTo>
                    <a:pt x="f8" y="f9"/>
                  </a:moveTo>
                  <a:cubicBezTo>
                    <a:pt x="f8" y="f10"/>
                    <a:pt x="f11" y="f5"/>
                    <a:pt x="f12" y="f13"/>
                  </a:cubicBezTo>
                  <a:cubicBezTo>
                    <a:pt x="f14" y="f13"/>
                    <a:pt x="f14" y="f13"/>
                    <a:pt x="f14" y="f15"/>
                  </a:cubicBezTo>
                  <a:cubicBezTo>
                    <a:pt x="f6" y="f16"/>
                    <a:pt x="f17" y="f6"/>
                    <a:pt x="f18" y="f6"/>
                  </a:cubicBezTo>
                  <a:cubicBezTo>
                    <a:pt x="f19" y="f7"/>
                    <a:pt x="f5" y="f6"/>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8" name="Grupo 1023">
            <a:extLst>
              <a:ext uri="{FF2B5EF4-FFF2-40B4-BE49-F238E27FC236}">
                <a16:creationId xmlns:a16="http://schemas.microsoft.com/office/drawing/2014/main" id="{B9AB332C-4286-25DB-18AA-17D1FBAAFCBF}"/>
              </a:ext>
            </a:extLst>
          </p:cNvPr>
          <p:cNvGrpSpPr/>
          <p:nvPr/>
        </p:nvGrpSpPr>
        <p:grpSpPr>
          <a:xfrm>
            <a:off x="6527801" y="1979611"/>
            <a:ext cx="1177920" cy="974722"/>
            <a:chOff x="6527801" y="1979611"/>
            <a:chExt cx="1177920" cy="974722"/>
          </a:xfrm>
        </p:grpSpPr>
        <p:sp>
          <p:nvSpPr>
            <p:cNvPr id="49" name="Freeform 45">
              <a:extLst>
                <a:ext uri="{FF2B5EF4-FFF2-40B4-BE49-F238E27FC236}">
                  <a16:creationId xmlns:a16="http://schemas.microsoft.com/office/drawing/2014/main" id="{ED710E34-EE03-021C-1C54-E6E99A73C785}"/>
                </a:ext>
              </a:extLst>
            </p:cNvPr>
            <p:cNvSpPr/>
            <p:nvPr/>
          </p:nvSpPr>
          <p:spPr>
            <a:xfrm>
              <a:off x="6527801" y="2151061"/>
              <a:ext cx="1177920" cy="803272"/>
            </a:xfrm>
            <a:custGeom>
              <a:avLst/>
              <a:gdLst>
                <a:gd name="f0" fmla="val 10800000"/>
                <a:gd name="f1" fmla="val 5400000"/>
                <a:gd name="f2" fmla="val 180"/>
                <a:gd name="f3" fmla="val w"/>
                <a:gd name="f4" fmla="val h"/>
                <a:gd name="f5" fmla="val 0"/>
                <a:gd name="f6" fmla="val 310"/>
                <a:gd name="f7" fmla="val 211"/>
                <a:gd name="f8" fmla="val 78"/>
                <a:gd name="f9" fmla="val 48"/>
                <a:gd name="f10" fmla="val 80"/>
                <a:gd name="f11" fmla="val 50"/>
                <a:gd name="f12" fmla="val 81"/>
                <a:gd name="f13" fmla="val 53"/>
                <a:gd name="f14" fmla="val 83"/>
                <a:gd name="f15" fmla="val 55"/>
                <a:gd name="f16" fmla="val 97"/>
                <a:gd name="f17" fmla="val 73"/>
                <a:gd name="f18" fmla="val 124"/>
                <a:gd name="f19" fmla="val 144"/>
                <a:gd name="f20" fmla="val 71"/>
                <a:gd name="f21" fmla="val 155"/>
                <a:gd name="f22" fmla="val 66"/>
                <a:gd name="f23" fmla="val 161"/>
                <a:gd name="f24" fmla="val 56"/>
                <a:gd name="f25" fmla="val 165"/>
                <a:gd name="f26" fmla="val 45"/>
                <a:gd name="f27" fmla="val 171"/>
                <a:gd name="f28" fmla="val 32"/>
                <a:gd name="f29" fmla="val 174"/>
                <a:gd name="f30" fmla="val 18"/>
                <a:gd name="f31" fmla="val 176"/>
                <a:gd name="f32" fmla="val 4"/>
                <a:gd name="f33" fmla="val 3"/>
                <a:gd name="f34" fmla="val 1"/>
                <a:gd name="f35" fmla="val 178"/>
                <a:gd name="f36" fmla="val 181"/>
                <a:gd name="f37" fmla="val 7"/>
                <a:gd name="f38" fmla="val 182"/>
                <a:gd name="f39" fmla="val 14"/>
                <a:gd name="f40" fmla="val 184"/>
                <a:gd name="f41" fmla="val 20"/>
                <a:gd name="f42" fmla="val 186"/>
                <a:gd name="f43" fmla="val 29"/>
                <a:gd name="f44" fmla="val 187"/>
                <a:gd name="f45" fmla="val 38"/>
                <a:gd name="f46" fmla="val 188"/>
                <a:gd name="f47" fmla="val 46"/>
                <a:gd name="f48" fmla="val 191"/>
                <a:gd name="f49" fmla="val 67"/>
                <a:gd name="f50" fmla="val 212"/>
                <a:gd name="f51" fmla="val 225"/>
                <a:gd name="f52" fmla="val 65"/>
                <a:gd name="f53" fmla="val 233"/>
                <a:gd name="f54" fmla="val 61"/>
                <a:gd name="f55" fmla="val 240"/>
                <a:gd name="f56" fmla="val 246"/>
                <a:gd name="f57" fmla="val 247"/>
                <a:gd name="f58" fmla="val 52"/>
                <a:gd name="f59" fmla="val 245"/>
                <a:gd name="f60" fmla="val 57"/>
                <a:gd name="f61" fmla="val 243"/>
                <a:gd name="f62" fmla="val 62"/>
                <a:gd name="f63" fmla="val 237"/>
                <a:gd name="f64" fmla="val 72"/>
                <a:gd name="f65" fmla="val 229"/>
                <a:gd name="f66" fmla="val 79"/>
                <a:gd name="f67" fmla="val 220"/>
                <a:gd name="f68" fmla="val 85"/>
                <a:gd name="f69" fmla="val 206"/>
                <a:gd name="f70" fmla="val 93"/>
                <a:gd name="f71" fmla="val 199"/>
                <a:gd name="f72" fmla="val 105"/>
                <a:gd name="f73" fmla="val 202"/>
                <a:gd name="f74" fmla="val 121"/>
                <a:gd name="f75" fmla="val 126"/>
                <a:gd name="f76" fmla="val 203"/>
                <a:gd name="f77" fmla="val 131"/>
                <a:gd name="f78" fmla="val 204"/>
                <a:gd name="f79" fmla="val 135"/>
                <a:gd name="f80" fmla="val 208"/>
                <a:gd name="f81" fmla="val 152"/>
                <a:gd name="f82" fmla="val 213"/>
                <a:gd name="f83" fmla="val 167"/>
                <a:gd name="f84" fmla="val 219"/>
                <a:gd name="f85" fmla="val 183"/>
                <a:gd name="f86" fmla="val 222"/>
                <a:gd name="f87" fmla="val 226"/>
                <a:gd name="f88" fmla="val 254"/>
                <a:gd name="f89" fmla="val 172"/>
                <a:gd name="f90" fmla="val 281"/>
                <a:gd name="f91" fmla="val 177"/>
                <a:gd name="f92" fmla="val 306"/>
                <a:gd name="f93" fmla="val 193"/>
                <a:gd name="f94" fmla="val 309"/>
                <a:gd name="f95" fmla="val 195"/>
                <a:gd name="f96" fmla="val 198"/>
                <a:gd name="f97" fmla="val 308"/>
                <a:gd name="f98" fmla="val 201"/>
                <a:gd name="f99" fmla="val 303"/>
                <a:gd name="f100" fmla="val 300"/>
                <a:gd name="f101" fmla="val 291"/>
                <a:gd name="f102" fmla="val 196"/>
                <a:gd name="f103" fmla="val 282"/>
                <a:gd name="f104" fmla="val 192"/>
                <a:gd name="f105" fmla="val 271"/>
                <a:gd name="f106" fmla="val 190"/>
                <a:gd name="f107" fmla="val 255"/>
                <a:gd name="f108" fmla="val 189"/>
                <a:gd name="f109" fmla="val 216"/>
                <a:gd name="f110" fmla="val 197"/>
                <a:gd name="f111" fmla="val 170"/>
                <a:gd name="f112" fmla="val 151"/>
                <a:gd name="f113" fmla="val 158"/>
                <a:gd name="f114" fmla="val 111"/>
                <a:gd name="f115" fmla="val 163"/>
                <a:gd name="f116" fmla="val 41"/>
                <a:gd name="f117" fmla="val 12"/>
                <a:gd name="f118" fmla="val 9"/>
                <a:gd name="f119" fmla="val 210"/>
                <a:gd name="f120" fmla="val 6"/>
                <a:gd name="f121" fmla="val 205"/>
                <a:gd name="f122" fmla="val 5"/>
                <a:gd name="f123" fmla="val 200"/>
                <a:gd name="f124" fmla="val 162"/>
                <a:gd name="f125" fmla="val 95"/>
                <a:gd name="f126" fmla="val 154"/>
                <a:gd name="f127" fmla="val 103"/>
                <a:gd name="f128" fmla="val 153"/>
                <a:gd name="f129" fmla="val 118"/>
                <a:gd name="f130" fmla="val 120"/>
                <a:gd name="f131" fmla="val 122"/>
                <a:gd name="f132" fmla="val 149"/>
                <a:gd name="f133" fmla="val 125"/>
                <a:gd name="f134" fmla="val 139"/>
                <a:gd name="f135" fmla="val 128"/>
                <a:gd name="f136" fmla="val 117"/>
                <a:gd name="f137" fmla="val 110"/>
                <a:gd name="f138" fmla="val 104"/>
                <a:gd name="f139" fmla="val 119"/>
                <a:gd name="f140" fmla="val 99"/>
                <a:gd name="f141" fmla="val 112"/>
                <a:gd name="f142" fmla="val 92"/>
                <a:gd name="f143" fmla="val 86"/>
                <a:gd name="f144" fmla="val 84"/>
                <a:gd name="f145" fmla="+- 0 0 -90"/>
                <a:gd name="f146" fmla="*/ f3 1 310"/>
                <a:gd name="f147" fmla="*/ f4 1 211"/>
                <a:gd name="f148" fmla="val f5"/>
                <a:gd name="f149" fmla="val f6"/>
                <a:gd name="f150" fmla="val f7"/>
                <a:gd name="f151" fmla="*/ f145 f0 1"/>
                <a:gd name="f152" fmla="+- f150 0 f148"/>
                <a:gd name="f153" fmla="+- f149 0 f148"/>
                <a:gd name="f154" fmla="*/ f151 1 f2"/>
                <a:gd name="f155" fmla="*/ f153 1 310"/>
                <a:gd name="f156" fmla="*/ f152 1 211"/>
                <a:gd name="f157" fmla="*/ 78 f153 1"/>
                <a:gd name="f158" fmla="*/ 48 f152 1"/>
                <a:gd name="f159" fmla="*/ 83 f153 1"/>
                <a:gd name="f160" fmla="*/ 55 f152 1"/>
                <a:gd name="f161" fmla="*/ 144 f153 1"/>
                <a:gd name="f162" fmla="*/ 71 f152 1"/>
                <a:gd name="f163" fmla="*/ 165 f153 1"/>
                <a:gd name="f164" fmla="*/ 45 f152 1"/>
                <a:gd name="f165" fmla="*/ 176 f153 1"/>
                <a:gd name="f166" fmla="*/ 4 f152 1"/>
                <a:gd name="f167" fmla="*/ 178 f153 1"/>
                <a:gd name="f168" fmla="*/ 0 f152 1"/>
                <a:gd name="f169" fmla="*/ 184 f153 1"/>
                <a:gd name="f170" fmla="*/ 20 f152 1"/>
                <a:gd name="f171" fmla="*/ 188 f153 1"/>
                <a:gd name="f172" fmla="*/ 46 f152 1"/>
                <a:gd name="f173" fmla="*/ 225 f153 1"/>
                <a:gd name="f174" fmla="*/ 65 f152 1"/>
                <a:gd name="f175" fmla="*/ 246 f153 1"/>
                <a:gd name="f176" fmla="*/ 243 f153 1"/>
                <a:gd name="f177" fmla="*/ 62 f152 1"/>
                <a:gd name="f178" fmla="*/ 220 f153 1"/>
                <a:gd name="f179" fmla="*/ 85 f152 1"/>
                <a:gd name="f180" fmla="*/ 202 f153 1"/>
                <a:gd name="f181" fmla="*/ 121 f152 1"/>
                <a:gd name="f182" fmla="*/ 204 f153 1"/>
                <a:gd name="f183" fmla="*/ 135 f152 1"/>
                <a:gd name="f184" fmla="*/ 219 f153 1"/>
                <a:gd name="f185" fmla="*/ 183 f152 1"/>
                <a:gd name="f186" fmla="*/ 226 f153 1"/>
                <a:gd name="f187" fmla="*/ 186 f152 1"/>
                <a:gd name="f188" fmla="*/ 306 f153 1"/>
                <a:gd name="f189" fmla="*/ 193 f152 1"/>
                <a:gd name="f190" fmla="*/ 308 f153 1"/>
                <a:gd name="f191" fmla="*/ 201 f152 1"/>
                <a:gd name="f192" fmla="*/ 300 f153 1"/>
                <a:gd name="f193" fmla="*/ 202 f152 1"/>
                <a:gd name="f194" fmla="*/ 271 f153 1"/>
                <a:gd name="f195" fmla="*/ 190 f152 1"/>
                <a:gd name="f196" fmla="*/ 198 f152 1"/>
                <a:gd name="f197" fmla="*/ 216 f153 1"/>
                <a:gd name="f198" fmla="*/ 197 f152 1"/>
                <a:gd name="f199" fmla="*/ 111 f153 1"/>
                <a:gd name="f200" fmla="*/ 163 f152 1"/>
                <a:gd name="f201" fmla="*/ 12 f153 1"/>
                <a:gd name="f202" fmla="*/ 208 f152 1"/>
                <a:gd name="f203" fmla="*/ 4 f153 1"/>
                <a:gd name="f204" fmla="*/ 5 f153 1"/>
                <a:gd name="f205" fmla="*/ 200 f152 1"/>
                <a:gd name="f206" fmla="*/ 95 f153 1"/>
                <a:gd name="f207" fmla="*/ 154 f152 1"/>
                <a:gd name="f208" fmla="*/ 118 f153 1"/>
                <a:gd name="f209" fmla="*/ 151 f152 1"/>
                <a:gd name="f210" fmla="*/ 122 f153 1"/>
                <a:gd name="f211" fmla="*/ 149 f152 1"/>
                <a:gd name="f212" fmla="*/ 128 f153 1"/>
                <a:gd name="f213" fmla="*/ 117 f152 1"/>
                <a:gd name="f214" fmla="*/ 119 f153 1"/>
                <a:gd name="f215" fmla="*/ 99 f152 1"/>
                <a:gd name="f216" fmla="*/ 80 f152 1"/>
                <a:gd name="f217" fmla="+- f154 0 f1"/>
                <a:gd name="f218" fmla="*/ f157 1 310"/>
                <a:gd name="f219" fmla="*/ f158 1 211"/>
                <a:gd name="f220" fmla="*/ f159 1 310"/>
                <a:gd name="f221" fmla="*/ f160 1 211"/>
                <a:gd name="f222" fmla="*/ f161 1 310"/>
                <a:gd name="f223" fmla="*/ f162 1 211"/>
                <a:gd name="f224" fmla="*/ f163 1 310"/>
                <a:gd name="f225" fmla="*/ f164 1 211"/>
                <a:gd name="f226" fmla="*/ f165 1 310"/>
                <a:gd name="f227" fmla="*/ f166 1 211"/>
                <a:gd name="f228" fmla="*/ f167 1 310"/>
                <a:gd name="f229" fmla="*/ f168 1 211"/>
                <a:gd name="f230" fmla="*/ f169 1 310"/>
                <a:gd name="f231" fmla="*/ f170 1 211"/>
                <a:gd name="f232" fmla="*/ f171 1 310"/>
                <a:gd name="f233" fmla="*/ f172 1 211"/>
                <a:gd name="f234" fmla="*/ f173 1 310"/>
                <a:gd name="f235" fmla="*/ f174 1 211"/>
                <a:gd name="f236" fmla="*/ f175 1 310"/>
                <a:gd name="f237" fmla="*/ f176 1 310"/>
                <a:gd name="f238" fmla="*/ f177 1 211"/>
                <a:gd name="f239" fmla="*/ f178 1 310"/>
                <a:gd name="f240" fmla="*/ f179 1 211"/>
                <a:gd name="f241" fmla="*/ f180 1 310"/>
                <a:gd name="f242" fmla="*/ f181 1 211"/>
                <a:gd name="f243" fmla="*/ f182 1 310"/>
                <a:gd name="f244" fmla="*/ f183 1 211"/>
                <a:gd name="f245" fmla="*/ f184 1 310"/>
                <a:gd name="f246" fmla="*/ f185 1 211"/>
                <a:gd name="f247" fmla="*/ f186 1 310"/>
                <a:gd name="f248" fmla="*/ f187 1 211"/>
                <a:gd name="f249" fmla="*/ f188 1 310"/>
                <a:gd name="f250" fmla="*/ f189 1 211"/>
                <a:gd name="f251" fmla="*/ f190 1 310"/>
                <a:gd name="f252" fmla="*/ f191 1 211"/>
                <a:gd name="f253" fmla="*/ f192 1 310"/>
                <a:gd name="f254" fmla="*/ f193 1 211"/>
                <a:gd name="f255" fmla="*/ f194 1 310"/>
                <a:gd name="f256" fmla="*/ f195 1 211"/>
                <a:gd name="f257" fmla="*/ f196 1 211"/>
                <a:gd name="f258" fmla="*/ f197 1 310"/>
                <a:gd name="f259" fmla="*/ f198 1 211"/>
                <a:gd name="f260" fmla="*/ f199 1 310"/>
                <a:gd name="f261" fmla="*/ f200 1 211"/>
                <a:gd name="f262" fmla="*/ f201 1 310"/>
                <a:gd name="f263" fmla="*/ f202 1 211"/>
                <a:gd name="f264" fmla="*/ f203 1 310"/>
                <a:gd name="f265" fmla="*/ f204 1 310"/>
                <a:gd name="f266" fmla="*/ f205 1 211"/>
                <a:gd name="f267" fmla="*/ f206 1 310"/>
                <a:gd name="f268" fmla="*/ f207 1 211"/>
                <a:gd name="f269" fmla="*/ f208 1 310"/>
                <a:gd name="f270" fmla="*/ f209 1 211"/>
                <a:gd name="f271" fmla="*/ f210 1 310"/>
                <a:gd name="f272" fmla="*/ f211 1 211"/>
                <a:gd name="f273" fmla="*/ f212 1 310"/>
                <a:gd name="f274" fmla="*/ f213 1 211"/>
                <a:gd name="f275" fmla="*/ f214 1 310"/>
                <a:gd name="f276" fmla="*/ f215 1 211"/>
                <a:gd name="f277" fmla="*/ f216 1 211"/>
                <a:gd name="f278" fmla="*/ 0 1 f155"/>
                <a:gd name="f279" fmla="*/ f149 1 f155"/>
                <a:gd name="f280" fmla="*/ 0 1 f156"/>
                <a:gd name="f281" fmla="*/ f150 1 f156"/>
                <a:gd name="f282" fmla="*/ f218 1 f155"/>
                <a:gd name="f283" fmla="*/ f219 1 f156"/>
                <a:gd name="f284" fmla="*/ f220 1 f155"/>
                <a:gd name="f285" fmla="*/ f221 1 f156"/>
                <a:gd name="f286" fmla="*/ f222 1 f155"/>
                <a:gd name="f287" fmla="*/ f223 1 f156"/>
                <a:gd name="f288" fmla="*/ f224 1 f155"/>
                <a:gd name="f289" fmla="*/ f225 1 f156"/>
                <a:gd name="f290" fmla="*/ f226 1 f155"/>
                <a:gd name="f291" fmla="*/ f227 1 f156"/>
                <a:gd name="f292" fmla="*/ f228 1 f155"/>
                <a:gd name="f293" fmla="*/ f229 1 f156"/>
                <a:gd name="f294" fmla="*/ f230 1 f155"/>
                <a:gd name="f295" fmla="*/ f231 1 f156"/>
                <a:gd name="f296" fmla="*/ f232 1 f155"/>
                <a:gd name="f297" fmla="*/ f233 1 f156"/>
                <a:gd name="f298" fmla="*/ f234 1 f155"/>
                <a:gd name="f299" fmla="*/ f235 1 f156"/>
                <a:gd name="f300" fmla="*/ f236 1 f155"/>
                <a:gd name="f301" fmla="*/ f237 1 f155"/>
                <a:gd name="f302" fmla="*/ f238 1 f156"/>
                <a:gd name="f303" fmla="*/ f239 1 f155"/>
                <a:gd name="f304" fmla="*/ f240 1 f156"/>
                <a:gd name="f305" fmla="*/ f241 1 f155"/>
                <a:gd name="f306" fmla="*/ f242 1 f156"/>
                <a:gd name="f307" fmla="*/ f243 1 f155"/>
                <a:gd name="f308" fmla="*/ f244 1 f156"/>
                <a:gd name="f309" fmla="*/ f245 1 f155"/>
                <a:gd name="f310" fmla="*/ f246 1 f156"/>
                <a:gd name="f311" fmla="*/ f247 1 f155"/>
                <a:gd name="f312" fmla="*/ f248 1 f156"/>
                <a:gd name="f313" fmla="*/ f249 1 f155"/>
                <a:gd name="f314" fmla="*/ f250 1 f156"/>
                <a:gd name="f315" fmla="*/ f251 1 f155"/>
                <a:gd name="f316" fmla="*/ f252 1 f156"/>
                <a:gd name="f317" fmla="*/ f253 1 f155"/>
                <a:gd name="f318" fmla="*/ f254 1 f156"/>
                <a:gd name="f319" fmla="*/ f255 1 f155"/>
                <a:gd name="f320" fmla="*/ f256 1 f156"/>
                <a:gd name="f321" fmla="*/ f257 1 f156"/>
                <a:gd name="f322" fmla="*/ f258 1 f155"/>
                <a:gd name="f323" fmla="*/ f259 1 f156"/>
                <a:gd name="f324" fmla="*/ f260 1 f155"/>
                <a:gd name="f325" fmla="*/ f261 1 f156"/>
                <a:gd name="f326" fmla="*/ f262 1 f155"/>
                <a:gd name="f327" fmla="*/ f263 1 f156"/>
                <a:gd name="f328" fmla="*/ f264 1 f155"/>
                <a:gd name="f329" fmla="*/ f265 1 f155"/>
                <a:gd name="f330" fmla="*/ f266 1 f156"/>
                <a:gd name="f331" fmla="*/ f267 1 f155"/>
                <a:gd name="f332" fmla="*/ f268 1 f156"/>
                <a:gd name="f333" fmla="*/ f269 1 f155"/>
                <a:gd name="f334" fmla="*/ f270 1 f156"/>
                <a:gd name="f335" fmla="*/ f271 1 f155"/>
                <a:gd name="f336" fmla="*/ f272 1 f156"/>
                <a:gd name="f337" fmla="*/ f273 1 f155"/>
                <a:gd name="f338" fmla="*/ f274 1 f156"/>
                <a:gd name="f339" fmla="*/ f275 1 f155"/>
                <a:gd name="f340" fmla="*/ f276 1 f156"/>
                <a:gd name="f341" fmla="*/ f277 1 f156"/>
                <a:gd name="f342" fmla="*/ f278 f146 1"/>
                <a:gd name="f343" fmla="*/ f279 f146 1"/>
                <a:gd name="f344" fmla="*/ f281 f147 1"/>
                <a:gd name="f345" fmla="*/ f280 f147 1"/>
                <a:gd name="f346" fmla="*/ f282 f146 1"/>
                <a:gd name="f347" fmla="*/ f283 f147 1"/>
                <a:gd name="f348" fmla="*/ f284 f146 1"/>
                <a:gd name="f349" fmla="*/ f285 f147 1"/>
                <a:gd name="f350" fmla="*/ f286 f146 1"/>
                <a:gd name="f351" fmla="*/ f287 f147 1"/>
                <a:gd name="f352" fmla="*/ f288 f146 1"/>
                <a:gd name="f353" fmla="*/ f289 f147 1"/>
                <a:gd name="f354" fmla="*/ f290 f146 1"/>
                <a:gd name="f355" fmla="*/ f291 f147 1"/>
                <a:gd name="f356" fmla="*/ f292 f146 1"/>
                <a:gd name="f357" fmla="*/ f293 f147 1"/>
                <a:gd name="f358" fmla="*/ f294 f146 1"/>
                <a:gd name="f359" fmla="*/ f295 f147 1"/>
                <a:gd name="f360" fmla="*/ f296 f146 1"/>
                <a:gd name="f361" fmla="*/ f297 f147 1"/>
                <a:gd name="f362" fmla="*/ f298 f146 1"/>
                <a:gd name="f363" fmla="*/ f299 f147 1"/>
                <a:gd name="f364" fmla="*/ f300 f146 1"/>
                <a:gd name="f365" fmla="*/ f301 f146 1"/>
                <a:gd name="f366" fmla="*/ f302 f147 1"/>
                <a:gd name="f367" fmla="*/ f303 f146 1"/>
                <a:gd name="f368" fmla="*/ f304 f147 1"/>
                <a:gd name="f369" fmla="*/ f305 f146 1"/>
                <a:gd name="f370" fmla="*/ f306 f147 1"/>
                <a:gd name="f371" fmla="*/ f307 f146 1"/>
                <a:gd name="f372" fmla="*/ f308 f147 1"/>
                <a:gd name="f373" fmla="*/ f309 f146 1"/>
                <a:gd name="f374" fmla="*/ f310 f147 1"/>
                <a:gd name="f375" fmla="*/ f311 f146 1"/>
                <a:gd name="f376" fmla="*/ f312 f147 1"/>
                <a:gd name="f377" fmla="*/ f313 f146 1"/>
                <a:gd name="f378" fmla="*/ f314 f147 1"/>
                <a:gd name="f379" fmla="*/ f315 f146 1"/>
                <a:gd name="f380" fmla="*/ f316 f147 1"/>
                <a:gd name="f381" fmla="*/ f317 f146 1"/>
                <a:gd name="f382" fmla="*/ f318 f147 1"/>
                <a:gd name="f383" fmla="*/ f319 f146 1"/>
                <a:gd name="f384" fmla="*/ f320 f147 1"/>
                <a:gd name="f385" fmla="*/ f321 f147 1"/>
                <a:gd name="f386" fmla="*/ f322 f146 1"/>
                <a:gd name="f387" fmla="*/ f323 f147 1"/>
                <a:gd name="f388" fmla="*/ f324 f146 1"/>
                <a:gd name="f389" fmla="*/ f325 f147 1"/>
                <a:gd name="f390" fmla="*/ f326 f146 1"/>
                <a:gd name="f391" fmla="*/ f327 f147 1"/>
                <a:gd name="f392" fmla="*/ f328 f146 1"/>
                <a:gd name="f393" fmla="*/ f329 f146 1"/>
                <a:gd name="f394" fmla="*/ f330 f147 1"/>
                <a:gd name="f395" fmla="*/ f331 f146 1"/>
                <a:gd name="f396" fmla="*/ f332 f147 1"/>
                <a:gd name="f397" fmla="*/ f333 f146 1"/>
                <a:gd name="f398" fmla="*/ f334 f147 1"/>
                <a:gd name="f399" fmla="*/ f335 f146 1"/>
                <a:gd name="f400" fmla="*/ f336 f147 1"/>
                <a:gd name="f401" fmla="*/ f337 f146 1"/>
                <a:gd name="f402" fmla="*/ f338 f147 1"/>
                <a:gd name="f403" fmla="*/ f339 f146 1"/>
                <a:gd name="f404" fmla="*/ f340 f147 1"/>
                <a:gd name="f405" fmla="*/ f341 f147 1"/>
              </a:gdLst>
              <a:ahLst/>
              <a:cxnLst>
                <a:cxn ang="3cd4">
                  <a:pos x="hc" y="t"/>
                </a:cxn>
                <a:cxn ang="0">
                  <a:pos x="r" y="vc"/>
                </a:cxn>
                <a:cxn ang="cd4">
                  <a:pos x="hc" y="b"/>
                </a:cxn>
                <a:cxn ang="cd2">
                  <a:pos x="l" y="vc"/>
                </a:cxn>
                <a:cxn ang="f217">
                  <a:pos x="f346" y="f347"/>
                </a:cxn>
                <a:cxn ang="f217">
                  <a:pos x="f348" y="f349"/>
                </a:cxn>
                <a:cxn ang="f217">
                  <a:pos x="f350" y="f351"/>
                </a:cxn>
                <a:cxn ang="f217">
                  <a:pos x="f352" y="f353"/>
                </a:cxn>
                <a:cxn ang="f217">
                  <a:pos x="f354" y="f355"/>
                </a:cxn>
                <a:cxn ang="f217">
                  <a:pos x="f356" y="f357"/>
                </a:cxn>
                <a:cxn ang="f217">
                  <a:pos x="f358" y="f359"/>
                </a:cxn>
                <a:cxn ang="f217">
                  <a:pos x="f360" y="f361"/>
                </a:cxn>
                <a:cxn ang="f217">
                  <a:pos x="f362" y="f363"/>
                </a:cxn>
                <a:cxn ang="f217">
                  <a:pos x="f364" y="f347"/>
                </a:cxn>
                <a:cxn ang="f217">
                  <a:pos x="f365" y="f366"/>
                </a:cxn>
                <a:cxn ang="f217">
                  <a:pos x="f367" y="f368"/>
                </a:cxn>
                <a:cxn ang="f217">
                  <a:pos x="f369" y="f370"/>
                </a:cxn>
                <a:cxn ang="f217">
                  <a:pos x="f371" y="f372"/>
                </a:cxn>
                <a:cxn ang="f217">
                  <a:pos x="f373" y="f374"/>
                </a:cxn>
                <a:cxn ang="f217">
                  <a:pos x="f375" y="f376"/>
                </a:cxn>
                <a:cxn ang="f217">
                  <a:pos x="f377" y="f378"/>
                </a:cxn>
                <a:cxn ang="f217">
                  <a:pos x="f379" y="f380"/>
                </a:cxn>
                <a:cxn ang="f217">
                  <a:pos x="f381" y="f382"/>
                </a:cxn>
                <a:cxn ang="f217">
                  <a:pos x="f383" y="f384"/>
                </a:cxn>
                <a:cxn ang="f217">
                  <a:pos x="f375" y="f385"/>
                </a:cxn>
                <a:cxn ang="f217">
                  <a:pos x="f386" y="f387"/>
                </a:cxn>
                <a:cxn ang="f217">
                  <a:pos x="f388" y="f389"/>
                </a:cxn>
                <a:cxn ang="f217">
                  <a:pos x="f390" y="f391"/>
                </a:cxn>
                <a:cxn ang="f217">
                  <a:pos x="f392" y="f391"/>
                </a:cxn>
                <a:cxn ang="f217">
                  <a:pos x="f393" y="f394"/>
                </a:cxn>
                <a:cxn ang="f217">
                  <a:pos x="f395" y="f396"/>
                </a:cxn>
                <a:cxn ang="f217">
                  <a:pos x="f397" y="f398"/>
                </a:cxn>
                <a:cxn ang="f217">
                  <a:pos x="f399" y="f400"/>
                </a:cxn>
                <a:cxn ang="f217">
                  <a:pos x="f401" y="f402"/>
                </a:cxn>
                <a:cxn ang="f217">
                  <a:pos x="f403" y="f404"/>
                </a:cxn>
                <a:cxn ang="f217">
                  <a:pos x="f395" y="f405"/>
                </a:cxn>
                <a:cxn ang="f217">
                  <a:pos x="f346" y="f347"/>
                </a:cxn>
              </a:cxnLst>
              <a:rect l="f342" t="f345" r="f343" b="f344"/>
              <a:pathLst>
                <a:path w="310" h="211">
                  <a:moveTo>
                    <a:pt x="f8" y="f9"/>
                  </a:moveTo>
                  <a:cubicBezTo>
                    <a:pt x="f10" y="f11"/>
                    <a:pt x="f12" y="f13"/>
                    <a:pt x="f14" y="f15"/>
                  </a:cubicBezTo>
                  <a:cubicBezTo>
                    <a:pt x="f16" y="f17"/>
                    <a:pt x="f18" y="f12"/>
                    <a:pt x="f19" y="f20"/>
                  </a:cubicBezTo>
                  <a:cubicBezTo>
                    <a:pt x="f21" y="f22"/>
                    <a:pt x="f23" y="f24"/>
                    <a:pt x="f25" y="f26"/>
                  </a:cubicBezTo>
                  <a:cubicBezTo>
                    <a:pt x="f27" y="f28"/>
                    <a:pt x="f29" y="f30"/>
                    <a:pt x="f31" y="f32"/>
                  </a:cubicBezTo>
                  <a:cubicBezTo>
                    <a:pt x="f31" y="f33"/>
                    <a:pt x="f31" y="f34"/>
                    <a:pt x="f35" y="f5"/>
                  </a:cubicBezTo>
                  <a:cubicBezTo>
                    <a:pt x="f36" y="f37"/>
                    <a:pt x="f38" y="f39"/>
                    <a:pt x="f40" y="f41"/>
                  </a:cubicBezTo>
                  <a:cubicBezTo>
                    <a:pt x="f42" y="f43"/>
                    <a:pt x="f44" y="f45"/>
                    <a:pt x="f46" y="f47"/>
                  </a:cubicBezTo>
                  <a:cubicBezTo>
                    <a:pt x="f48" y="f49"/>
                    <a:pt x="f50" y="f20"/>
                    <a:pt x="f51" y="f52"/>
                  </a:cubicBezTo>
                  <a:cubicBezTo>
                    <a:pt x="f53" y="f54"/>
                    <a:pt x="f55" y="f15"/>
                    <a:pt x="f56" y="f9"/>
                  </a:cubicBezTo>
                  <a:cubicBezTo>
                    <a:pt x="f57" y="f58"/>
                    <a:pt x="f59" y="f60"/>
                    <a:pt x="f61" y="f62"/>
                  </a:cubicBezTo>
                  <a:cubicBezTo>
                    <a:pt x="f63" y="f64"/>
                    <a:pt x="f65" y="f66"/>
                    <a:pt x="f67" y="f68"/>
                  </a:cubicBezTo>
                  <a:cubicBezTo>
                    <a:pt x="f69" y="f70"/>
                    <a:pt x="f71" y="f72"/>
                    <a:pt x="f73" y="f74"/>
                  </a:cubicBezTo>
                  <a:cubicBezTo>
                    <a:pt x="f73" y="f75"/>
                    <a:pt x="f76" y="f77"/>
                    <a:pt x="f78" y="f79"/>
                  </a:cubicBezTo>
                  <a:cubicBezTo>
                    <a:pt x="f80" y="f81"/>
                    <a:pt x="f82" y="f83"/>
                    <a:pt x="f84" y="f85"/>
                  </a:cubicBezTo>
                  <a:cubicBezTo>
                    <a:pt x="f67" y="f44"/>
                    <a:pt x="f86" y="f46"/>
                    <a:pt x="f87" y="f42"/>
                  </a:cubicBezTo>
                  <a:cubicBezTo>
                    <a:pt x="f88" y="f89"/>
                    <a:pt x="f90" y="f91"/>
                    <a:pt x="f92" y="f93"/>
                  </a:cubicBezTo>
                  <a:cubicBezTo>
                    <a:pt x="f94" y="f95"/>
                    <a:pt x="f6" y="f96"/>
                    <a:pt x="f97" y="f98"/>
                  </a:cubicBezTo>
                  <a:cubicBezTo>
                    <a:pt x="f92" y="f78"/>
                    <a:pt x="f99" y="f78"/>
                    <a:pt x="f100" y="f73"/>
                  </a:cubicBezTo>
                  <a:cubicBezTo>
                    <a:pt x="f101" y="f102"/>
                    <a:pt x="f103" y="f104"/>
                    <a:pt x="f105" y="f106"/>
                  </a:cubicBezTo>
                  <a:cubicBezTo>
                    <a:pt x="f107" y="f44"/>
                    <a:pt x="f55" y="f108"/>
                    <a:pt x="f87" y="f96"/>
                  </a:cubicBezTo>
                  <a:cubicBezTo>
                    <a:pt x="f86" y="f98"/>
                    <a:pt x="f84" y="f98"/>
                    <a:pt x="f109" y="f110"/>
                  </a:cubicBezTo>
                  <a:cubicBezTo>
                    <a:pt x="f42" y="f111"/>
                    <a:pt x="f112" y="f113"/>
                    <a:pt x="f114" y="f115"/>
                  </a:cubicBezTo>
                  <a:cubicBezTo>
                    <a:pt x="f17" y="f83"/>
                    <a:pt x="f116" y="f40"/>
                    <a:pt x="f117" y="f80"/>
                  </a:cubicBezTo>
                  <a:cubicBezTo>
                    <a:pt x="f118" y="f119"/>
                    <a:pt x="f120" y="f7"/>
                    <a:pt x="f32" y="f80"/>
                  </a:cubicBezTo>
                  <a:cubicBezTo>
                    <a:pt x="f5" y="f121"/>
                    <a:pt x="f33" y="f73"/>
                    <a:pt x="f122" y="f123"/>
                  </a:cubicBezTo>
                  <a:cubicBezTo>
                    <a:pt x="f28" y="f35"/>
                    <a:pt x="f54" y="f124"/>
                    <a:pt x="f125" y="f126"/>
                  </a:cubicBezTo>
                  <a:cubicBezTo>
                    <a:pt x="f127" y="f128"/>
                    <a:pt x="f114" y="f81"/>
                    <a:pt x="f129" y="f112"/>
                  </a:cubicBezTo>
                  <a:cubicBezTo>
                    <a:pt x="f130" y="f112"/>
                    <a:pt x="f74" y="f112"/>
                    <a:pt x="f131" y="f132"/>
                  </a:cubicBezTo>
                  <a:cubicBezTo>
                    <a:pt x="f133" y="f134"/>
                    <a:pt x="f135" y="f135"/>
                    <a:pt x="f135" y="f136"/>
                  </a:cubicBezTo>
                  <a:cubicBezTo>
                    <a:pt x="f135" y="f137"/>
                    <a:pt x="f133" y="f138"/>
                    <a:pt x="f139" y="f140"/>
                  </a:cubicBezTo>
                  <a:cubicBezTo>
                    <a:pt x="f141" y="f142"/>
                    <a:pt x="f127" y="f143"/>
                    <a:pt x="f125" y="f10"/>
                  </a:cubicBezTo>
                  <a:cubicBezTo>
                    <a:pt x="f144" y="f64"/>
                    <a:pt x="f66" y="f54"/>
                    <a:pt x="f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Freeform 46">
              <a:extLst>
                <a:ext uri="{FF2B5EF4-FFF2-40B4-BE49-F238E27FC236}">
                  <a16:creationId xmlns:a16="http://schemas.microsoft.com/office/drawing/2014/main" id="{392D8082-A842-63E8-167A-227C53A5E6DB}"/>
                </a:ext>
              </a:extLst>
            </p:cNvPr>
            <p:cNvSpPr/>
            <p:nvPr/>
          </p:nvSpPr>
          <p:spPr>
            <a:xfrm>
              <a:off x="6675440" y="2158998"/>
              <a:ext cx="261939" cy="209553"/>
            </a:xfrm>
            <a:custGeom>
              <a:avLst/>
              <a:gdLst>
                <a:gd name="f0" fmla="val 10800000"/>
                <a:gd name="f1" fmla="val 5400000"/>
                <a:gd name="f2" fmla="val 180"/>
                <a:gd name="f3" fmla="val w"/>
                <a:gd name="f4" fmla="val h"/>
                <a:gd name="f5" fmla="val 0"/>
                <a:gd name="f6" fmla="val 69"/>
                <a:gd name="f7" fmla="val 55"/>
                <a:gd name="f8" fmla="val 34"/>
                <a:gd name="f9" fmla="val 28"/>
                <a:gd name="f10" fmla="val 16"/>
                <a:gd name="f11" fmla="val 41"/>
                <a:gd name="f12" fmla="val 9"/>
                <a:gd name="f13" fmla="val 49"/>
                <a:gd name="f14" fmla="val 2"/>
                <a:gd name="f15" fmla="val 52"/>
                <a:gd name="f16" fmla="val 54"/>
                <a:gd name="f17" fmla="val 57"/>
                <a:gd name="f18" fmla="val 3"/>
                <a:gd name="f19" fmla="val 68"/>
                <a:gd name="f20" fmla="val 13"/>
                <a:gd name="f21" fmla="val 60"/>
                <a:gd name="f22" fmla="val 42"/>
                <a:gd name="f23" fmla="val 58"/>
                <a:gd name="f24" fmla="val 46"/>
                <a:gd name="f25" fmla="val 50"/>
                <a:gd name="f26" fmla="val 47"/>
                <a:gd name="f27" fmla="val 45"/>
                <a:gd name="f28" fmla="val 43"/>
                <a:gd name="f29" fmla="val 48"/>
                <a:gd name="f30" fmla="val 44"/>
                <a:gd name="f31" fmla="val 38"/>
                <a:gd name="f32" fmla="val 39"/>
                <a:gd name="f33" fmla="val 37"/>
                <a:gd name="f34" fmla="val 33"/>
                <a:gd name="f35" fmla="val 29"/>
                <a:gd name="f36" fmla="val 8"/>
                <a:gd name="f37" fmla="val 36"/>
                <a:gd name="f38" fmla="val 19"/>
                <a:gd name="f39" fmla="val 18"/>
                <a:gd name="f40" fmla="val 1"/>
                <a:gd name="f41" fmla="val 11"/>
                <a:gd name="f42" fmla="val 15"/>
                <a:gd name="f43" fmla="val 27"/>
                <a:gd name="f44" fmla="val 30"/>
                <a:gd name="f45" fmla="val 21"/>
                <a:gd name="f46" fmla="val 31"/>
                <a:gd name="f47" fmla="val 24"/>
                <a:gd name="f48" fmla="val 26"/>
                <a:gd name="f49" fmla="val 14"/>
                <a:gd name="f50" fmla="val 10"/>
                <a:gd name="f51" fmla="val 53"/>
                <a:gd name="f52" fmla="val 51"/>
                <a:gd name="f53" fmla="val 40"/>
                <a:gd name="f54" fmla="val 23"/>
                <a:gd name="f55" fmla="val 59"/>
                <a:gd name="f56" fmla="val 32"/>
                <a:gd name="f57" fmla="val 22"/>
                <a:gd name="f58" fmla="val 25"/>
                <a:gd name="f59" fmla="val 7"/>
                <a:gd name="f60" fmla="+- 0 0 -90"/>
                <a:gd name="f61" fmla="*/ f3 1 69"/>
                <a:gd name="f62" fmla="*/ f4 1 55"/>
                <a:gd name="f63" fmla="val f5"/>
                <a:gd name="f64" fmla="val f6"/>
                <a:gd name="f65" fmla="val f7"/>
                <a:gd name="f66" fmla="*/ f60 f0 1"/>
                <a:gd name="f67" fmla="+- f65 0 f63"/>
                <a:gd name="f68" fmla="+- f64 0 f63"/>
                <a:gd name="f69" fmla="*/ f66 1 f2"/>
                <a:gd name="f70" fmla="*/ f68 1 69"/>
                <a:gd name="f71" fmla="*/ f67 1 55"/>
                <a:gd name="f72" fmla="*/ 34 f68 1"/>
                <a:gd name="f73" fmla="*/ 28 f67 1"/>
                <a:gd name="f74" fmla="*/ 49 f68 1"/>
                <a:gd name="f75" fmla="*/ 2 f67 1"/>
                <a:gd name="f76" fmla="*/ 57 f68 1"/>
                <a:gd name="f77" fmla="*/ 3 f67 1"/>
                <a:gd name="f78" fmla="*/ 60 f68 1"/>
                <a:gd name="f79" fmla="*/ 42 f67 1"/>
                <a:gd name="f80" fmla="*/ 52 f68 1"/>
                <a:gd name="f81" fmla="*/ 52 f67 1"/>
                <a:gd name="f82" fmla="*/ 45 f68 1"/>
                <a:gd name="f83" fmla="*/ 38 f68 1"/>
                <a:gd name="f84" fmla="*/ 39 f67 1"/>
                <a:gd name="f85" fmla="*/ 29 f68 1"/>
                <a:gd name="f86" fmla="*/ 45 f67 1"/>
                <a:gd name="f87" fmla="*/ 0 f68 1"/>
                <a:gd name="f88" fmla="*/ 19 f67 1"/>
                <a:gd name="f89" fmla="*/ 3 f68 1"/>
                <a:gd name="f90" fmla="*/ 16 f67 1"/>
                <a:gd name="f91" fmla="*/ 27 f68 1"/>
                <a:gd name="f92" fmla="*/ 26 f67 1"/>
                <a:gd name="f93" fmla="*/ 54 f68 1"/>
                <a:gd name="f94" fmla="*/ 10 f67 1"/>
                <a:gd name="f95" fmla="*/ 51 f68 1"/>
                <a:gd name="f96" fmla="*/ 9 f67 1"/>
                <a:gd name="f97" fmla="*/ 42 f68 1"/>
                <a:gd name="f98" fmla="*/ 29 f67 1"/>
                <a:gd name="f99" fmla="*/ 48 f68 1"/>
                <a:gd name="f100" fmla="*/ 44 f67 1"/>
                <a:gd name="f101" fmla="*/ 22 f68 1"/>
                <a:gd name="f102" fmla="*/ 24 f68 1"/>
                <a:gd name="f103" fmla="*/ 28 f68 1"/>
                <a:gd name="f104" fmla="*/ 33 f67 1"/>
                <a:gd name="f105" fmla="*/ 10 f68 1"/>
                <a:gd name="f106" fmla="*/ 22 f67 1"/>
                <a:gd name="f107" fmla="*/ 8 f68 1"/>
                <a:gd name="f108" fmla="*/ 23 f67 1"/>
                <a:gd name="f109" fmla="+- f69 0 f1"/>
                <a:gd name="f110" fmla="*/ f72 1 69"/>
                <a:gd name="f111" fmla="*/ f73 1 55"/>
                <a:gd name="f112" fmla="*/ f74 1 69"/>
                <a:gd name="f113" fmla="*/ f75 1 55"/>
                <a:gd name="f114" fmla="*/ f76 1 69"/>
                <a:gd name="f115" fmla="*/ f77 1 55"/>
                <a:gd name="f116" fmla="*/ f78 1 69"/>
                <a:gd name="f117" fmla="*/ f79 1 55"/>
                <a:gd name="f118" fmla="*/ f80 1 69"/>
                <a:gd name="f119" fmla="*/ f81 1 55"/>
                <a:gd name="f120" fmla="*/ f82 1 69"/>
                <a:gd name="f121" fmla="*/ f83 1 69"/>
                <a:gd name="f122" fmla="*/ f84 1 55"/>
                <a:gd name="f123" fmla="*/ f85 1 69"/>
                <a:gd name="f124" fmla="*/ f86 1 55"/>
                <a:gd name="f125" fmla="*/ f87 1 69"/>
                <a:gd name="f126" fmla="*/ f88 1 55"/>
                <a:gd name="f127" fmla="*/ f89 1 69"/>
                <a:gd name="f128" fmla="*/ f90 1 55"/>
                <a:gd name="f129" fmla="*/ f91 1 69"/>
                <a:gd name="f130" fmla="*/ f92 1 55"/>
                <a:gd name="f131" fmla="*/ f93 1 69"/>
                <a:gd name="f132" fmla="*/ f94 1 55"/>
                <a:gd name="f133" fmla="*/ f95 1 69"/>
                <a:gd name="f134" fmla="*/ f96 1 55"/>
                <a:gd name="f135" fmla="*/ f97 1 69"/>
                <a:gd name="f136" fmla="*/ f98 1 55"/>
                <a:gd name="f137" fmla="*/ f99 1 69"/>
                <a:gd name="f138" fmla="*/ f100 1 55"/>
                <a:gd name="f139" fmla="*/ f101 1 69"/>
                <a:gd name="f140" fmla="*/ f102 1 69"/>
                <a:gd name="f141" fmla="*/ f103 1 69"/>
                <a:gd name="f142" fmla="*/ f104 1 55"/>
                <a:gd name="f143" fmla="*/ f105 1 69"/>
                <a:gd name="f144" fmla="*/ f106 1 55"/>
                <a:gd name="f145" fmla="*/ f107 1 69"/>
                <a:gd name="f146" fmla="*/ f108 1 55"/>
                <a:gd name="f147" fmla="*/ 0 1 f70"/>
                <a:gd name="f148" fmla="*/ f64 1 f70"/>
                <a:gd name="f149" fmla="*/ 0 1 f71"/>
                <a:gd name="f150" fmla="*/ f65 1 f71"/>
                <a:gd name="f151" fmla="*/ f110 1 f70"/>
                <a:gd name="f152" fmla="*/ f111 1 f71"/>
                <a:gd name="f153" fmla="*/ f112 1 f70"/>
                <a:gd name="f154" fmla="*/ f113 1 f71"/>
                <a:gd name="f155" fmla="*/ f114 1 f70"/>
                <a:gd name="f156" fmla="*/ f115 1 f71"/>
                <a:gd name="f157" fmla="*/ f116 1 f70"/>
                <a:gd name="f158" fmla="*/ f117 1 f71"/>
                <a:gd name="f159" fmla="*/ f118 1 f70"/>
                <a:gd name="f160" fmla="*/ f119 1 f71"/>
                <a:gd name="f161" fmla="*/ f120 1 f70"/>
                <a:gd name="f162" fmla="*/ f121 1 f70"/>
                <a:gd name="f163" fmla="*/ f122 1 f71"/>
                <a:gd name="f164" fmla="*/ f123 1 f70"/>
                <a:gd name="f165" fmla="*/ f124 1 f71"/>
                <a:gd name="f166" fmla="*/ f125 1 f70"/>
                <a:gd name="f167" fmla="*/ f126 1 f71"/>
                <a:gd name="f168" fmla="*/ f127 1 f70"/>
                <a:gd name="f169" fmla="*/ f128 1 f71"/>
                <a:gd name="f170" fmla="*/ f129 1 f70"/>
                <a:gd name="f171" fmla="*/ f130 1 f71"/>
                <a:gd name="f172" fmla="*/ f131 1 f70"/>
                <a:gd name="f173" fmla="*/ f132 1 f71"/>
                <a:gd name="f174" fmla="*/ f133 1 f70"/>
                <a:gd name="f175" fmla="*/ f134 1 f71"/>
                <a:gd name="f176" fmla="*/ f135 1 f70"/>
                <a:gd name="f177" fmla="*/ f136 1 f71"/>
                <a:gd name="f178" fmla="*/ f137 1 f70"/>
                <a:gd name="f179" fmla="*/ f138 1 f71"/>
                <a:gd name="f180" fmla="*/ f139 1 f70"/>
                <a:gd name="f181" fmla="*/ f140 1 f70"/>
                <a:gd name="f182" fmla="*/ f141 1 f70"/>
                <a:gd name="f183" fmla="*/ f142 1 f71"/>
                <a:gd name="f184" fmla="*/ f143 1 f70"/>
                <a:gd name="f185" fmla="*/ f144 1 f71"/>
                <a:gd name="f186" fmla="*/ f145 1 f70"/>
                <a:gd name="f187" fmla="*/ f146 1 f71"/>
                <a:gd name="f188" fmla="*/ f147 f61 1"/>
                <a:gd name="f189" fmla="*/ f148 f61 1"/>
                <a:gd name="f190" fmla="*/ f150 f62 1"/>
                <a:gd name="f191" fmla="*/ f149 f62 1"/>
                <a:gd name="f192" fmla="*/ f151 f61 1"/>
                <a:gd name="f193" fmla="*/ f152 f62 1"/>
                <a:gd name="f194" fmla="*/ f153 f61 1"/>
                <a:gd name="f195" fmla="*/ f154 f62 1"/>
                <a:gd name="f196" fmla="*/ f155 f61 1"/>
                <a:gd name="f197" fmla="*/ f156 f62 1"/>
                <a:gd name="f198" fmla="*/ f157 f61 1"/>
                <a:gd name="f199" fmla="*/ f158 f62 1"/>
                <a:gd name="f200" fmla="*/ f159 f61 1"/>
                <a:gd name="f201" fmla="*/ f160 f62 1"/>
                <a:gd name="f202" fmla="*/ f161 f61 1"/>
                <a:gd name="f203" fmla="*/ f162 f61 1"/>
                <a:gd name="f204" fmla="*/ f163 f62 1"/>
                <a:gd name="f205" fmla="*/ f164 f61 1"/>
                <a:gd name="f206" fmla="*/ f165 f62 1"/>
                <a:gd name="f207" fmla="*/ f166 f61 1"/>
                <a:gd name="f208" fmla="*/ f167 f62 1"/>
                <a:gd name="f209" fmla="*/ f168 f61 1"/>
                <a:gd name="f210" fmla="*/ f169 f62 1"/>
                <a:gd name="f211" fmla="*/ f170 f61 1"/>
                <a:gd name="f212" fmla="*/ f171 f62 1"/>
                <a:gd name="f213" fmla="*/ f172 f61 1"/>
                <a:gd name="f214" fmla="*/ f173 f62 1"/>
                <a:gd name="f215" fmla="*/ f174 f61 1"/>
                <a:gd name="f216" fmla="*/ f175 f62 1"/>
                <a:gd name="f217" fmla="*/ f176 f61 1"/>
                <a:gd name="f218" fmla="*/ f177 f62 1"/>
                <a:gd name="f219" fmla="*/ f178 f61 1"/>
                <a:gd name="f220" fmla="*/ f179 f62 1"/>
                <a:gd name="f221" fmla="*/ f180 f61 1"/>
                <a:gd name="f222" fmla="*/ f181 f61 1"/>
                <a:gd name="f223" fmla="*/ f182 f61 1"/>
                <a:gd name="f224" fmla="*/ f183 f62 1"/>
                <a:gd name="f225" fmla="*/ f184 f61 1"/>
                <a:gd name="f226" fmla="*/ f185 f62 1"/>
                <a:gd name="f227" fmla="*/ f186 f61 1"/>
                <a:gd name="f228" fmla="*/ f187 f62 1"/>
              </a:gdLst>
              <a:ahLst/>
              <a:cxnLst>
                <a:cxn ang="3cd4">
                  <a:pos x="hc" y="t"/>
                </a:cxn>
                <a:cxn ang="0">
                  <a:pos x="r" y="vc"/>
                </a:cxn>
                <a:cxn ang="cd4">
                  <a:pos x="hc" y="b"/>
                </a:cxn>
                <a:cxn ang="cd2">
                  <a:pos x="l" y="vc"/>
                </a:cxn>
                <a:cxn ang="f109">
                  <a:pos x="f192" y="f193"/>
                </a:cxn>
                <a:cxn ang="f109">
                  <a:pos x="f194" y="f195"/>
                </a:cxn>
                <a:cxn ang="f109">
                  <a:pos x="f196" y="f197"/>
                </a:cxn>
                <a:cxn ang="f109">
                  <a:pos x="f198" y="f199"/>
                </a:cxn>
                <a:cxn ang="f109">
                  <a:pos x="f200" y="f201"/>
                </a:cxn>
                <a:cxn ang="f109">
                  <a:pos x="f202" y="f201"/>
                </a:cxn>
                <a:cxn ang="f109">
                  <a:pos x="f203" y="f204"/>
                </a:cxn>
                <a:cxn ang="f109">
                  <a:pos x="f205" y="f206"/>
                </a:cxn>
                <a:cxn ang="f109">
                  <a:pos x="f207" y="f208"/>
                </a:cxn>
                <a:cxn ang="f109">
                  <a:pos x="f209" y="f210"/>
                </a:cxn>
                <a:cxn ang="f109">
                  <a:pos x="f211" y="f208"/>
                </a:cxn>
                <a:cxn ang="f109">
                  <a:pos x="f192" y="f193"/>
                </a:cxn>
                <a:cxn ang="f109">
                  <a:pos x="f198" y="f212"/>
                </a:cxn>
                <a:cxn ang="f109">
                  <a:pos x="f213" y="f214"/>
                </a:cxn>
                <a:cxn ang="f109">
                  <a:pos x="f215" y="f216"/>
                </a:cxn>
                <a:cxn ang="f109">
                  <a:pos x="f217" y="f218"/>
                </a:cxn>
                <a:cxn ang="f109">
                  <a:pos x="f219" y="f220"/>
                </a:cxn>
                <a:cxn ang="f109">
                  <a:pos x="f215" y="f220"/>
                </a:cxn>
                <a:cxn ang="f109">
                  <a:pos x="f198" y="f212"/>
                </a:cxn>
                <a:cxn ang="f109">
                  <a:pos x="f221" y="f204"/>
                </a:cxn>
                <a:cxn ang="f109">
                  <a:pos x="f222" y="f204"/>
                </a:cxn>
                <a:cxn ang="f109">
                  <a:pos x="f223" y="f224"/>
                </a:cxn>
                <a:cxn ang="f109">
                  <a:pos x="f225" y="f226"/>
                </a:cxn>
                <a:cxn ang="f109">
                  <a:pos x="f227" y="f228"/>
                </a:cxn>
                <a:cxn ang="f109">
                  <a:pos x="f221" y="f204"/>
                </a:cxn>
              </a:cxnLst>
              <a:rect l="f188" t="f191" r="f189" b="f190"/>
              <a:pathLst>
                <a:path w="69" h="55">
                  <a:moveTo>
                    <a:pt x="f8" y="f9"/>
                  </a:moveTo>
                  <a:cubicBezTo>
                    <a:pt x="f8" y="f10"/>
                    <a:pt x="f11" y="f12"/>
                    <a:pt x="f13" y="f14"/>
                  </a:cubicBezTo>
                  <a:cubicBezTo>
                    <a:pt x="f15" y="f5"/>
                    <a:pt x="f16" y="f5"/>
                    <a:pt x="f17" y="f18"/>
                  </a:cubicBezTo>
                  <a:cubicBezTo>
                    <a:pt x="f19" y="f20"/>
                    <a:pt x="f6" y="f9"/>
                    <a:pt x="f21" y="f22"/>
                  </a:cubicBezTo>
                  <a:cubicBezTo>
                    <a:pt x="f23" y="f24"/>
                    <a:pt x="f7" y="f13"/>
                    <a:pt x="f15" y="f15"/>
                  </a:cubicBezTo>
                  <a:cubicBezTo>
                    <a:pt x="f25" y="f7"/>
                    <a:pt x="f26" y="f7"/>
                    <a:pt x="f27" y="f15"/>
                  </a:cubicBezTo>
                  <a:cubicBezTo>
                    <a:pt x="f28" y="f29"/>
                    <a:pt x="f11" y="f30"/>
                    <a:pt x="f31" y="f32"/>
                  </a:cubicBezTo>
                  <a:cubicBezTo>
                    <a:pt x="f33" y="f30"/>
                    <a:pt x="f34" y="f30"/>
                    <a:pt x="f35" y="f27"/>
                  </a:cubicBezTo>
                  <a:cubicBezTo>
                    <a:pt x="f36" y="f25"/>
                    <a:pt x="f14" y="f37"/>
                    <a:pt x="f5" y="f38"/>
                  </a:cubicBezTo>
                  <a:cubicBezTo>
                    <a:pt x="f5" y="f39"/>
                    <a:pt x="f40" y="f10"/>
                    <a:pt x="f18" y="f10"/>
                  </a:cubicBezTo>
                  <a:cubicBezTo>
                    <a:pt x="f41" y="f42"/>
                    <a:pt x="f38" y="f42"/>
                    <a:pt x="f43" y="f38"/>
                  </a:cubicBezTo>
                  <a:cubicBezTo>
                    <a:pt x="f44" y="f45"/>
                    <a:pt x="f46" y="f47"/>
                    <a:pt x="f8" y="f9"/>
                  </a:cubicBezTo>
                  <a:close/>
                  <a:moveTo>
                    <a:pt x="f21" y="f48"/>
                  </a:moveTo>
                  <a:cubicBezTo>
                    <a:pt x="f21" y="f38"/>
                    <a:pt x="f23" y="f49"/>
                    <a:pt x="f16" y="f50"/>
                  </a:cubicBezTo>
                  <a:cubicBezTo>
                    <a:pt x="f16" y="f12"/>
                    <a:pt x="f51" y="f36"/>
                    <a:pt x="f52" y="f12"/>
                  </a:cubicBezTo>
                  <a:cubicBezTo>
                    <a:pt x="f24" y="f41"/>
                    <a:pt x="f53" y="f54"/>
                    <a:pt x="f22" y="f35"/>
                  </a:cubicBezTo>
                  <a:cubicBezTo>
                    <a:pt x="f28" y="f8"/>
                    <a:pt x="f27" y="f32"/>
                    <a:pt x="f29" y="f30"/>
                  </a:cubicBezTo>
                  <a:cubicBezTo>
                    <a:pt x="f13" y="f27"/>
                    <a:pt x="f25" y="f27"/>
                    <a:pt x="f52" y="f30"/>
                  </a:cubicBezTo>
                  <a:cubicBezTo>
                    <a:pt x="f7" y="f31"/>
                    <a:pt x="f55" y="f56"/>
                    <a:pt x="f21" y="f48"/>
                  </a:cubicBezTo>
                  <a:close/>
                  <a:moveTo>
                    <a:pt x="f57" y="f32"/>
                  </a:moveTo>
                  <a:cubicBezTo>
                    <a:pt x="f54" y="f32"/>
                    <a:pt x="f54" y="f32"/>
                    <a:pt x="f47" y="f32"/>
                  </a:cubicBezTo>
                  <a:cubicBezTo>
                    <a:pt x="f44" y="f31"/>
                    <a:pt x="f44" y="f33"/>
                    <a:pt x="f9" y="f34"/>
                  </a:cubicBezTo>
                  <a:cubicBezTo>
                    <a:pt x="f58" y="f47"/>
                    <a:pt x="f39" y="f45"/>
                    <a:pt x="f50" y="f57"/>
                  </a:cubicBezTo>
                  <a:cubicBezTo>
                    <a:pt x="f12" y="f57"/>
                    <a:pt x="f36" y="f57"/>
                    <a:pt x="f36" y="f54"/>
                  </a:cubicBezTo>
                  <a:cubicBezTo>
                    <a:pt x="f59" y="f44"/>
                    <a:pt x="f42" y="f32"/>
                    <a:pt x="f57" y="f32"/>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Freeform 47">
              <a:extLst>
                <a:ext uri="{FF2B5EF4-FFF2-40B4-BE49-F238E27FC236}">
                  <a16:creationId xmlns:a16="http://schemas.microsoft.com/office/drawing/2014/main" id="{7912BE42-F552-4F5F-81BA-A9707B588152}"/>
                </a:ext>
              </a:extLst>
            </p:cNvPr>
            <p:cNvSpPr/>
            <p:nvPr/>
          </p:nvSpPr>
          <p:spPr>
            <a:xfrm>
              <a:off x="7458075" y="2162171"/>
              <a:ext cx="179386" cy="293686"/>
            </a:xfrm>
            <a:custGeom>
              <a:avLst/>
              <a:gdLst>
                <a:gd name="f0" fmla="val 10800000"/>
                <a:gd name="f1" fmla="val 5400000"/>
                <a:gd name="f2" fmla="val 180"/>
                <a:gd name="f3" fmla="val w"/>
                <a:gd name="f4" fmla="val h"/>
                <a:gd name="f5" fmla="val 0"/>
                <a:gd name="f6" fmla="val 47"/>
                <a:gd name="f7" fmla="val 77"/>
                <a:gd name="f8" fmla="val 18"/>
                <a:gd name="f9" fmla="val 43"/>
                <a:gd name="f10" fmla="val 32"/>
                <a:gd name="f11" fmla="val 50"/>
                <a:gd name="f12" fmla="val 36"/>
                <a:gd name="f13" fmla="val 60"/>
                <a:gd name="f14" fmla="val 30"/>
                <a:gd name="f15" fmla="val 73"/>
                <a:gd name="f16" fmla="val 29"/>
                <a:gd name="f17" fmla="val 75"/>
                <a:gd name="f18" fmla="val 28"/>
                <a:gd name="f19" fmla="val 26"/>
                <a:gd name="f20" fmla="val 76"/>
                <a:gd name="f21" fmla="val 20"/>
                <a:gd name="f22" fmla="val 15"/>
                <a:gd name="f23" fmla="val 11"/>
                <a:gd name="f24" fmla="val 72"/>
                <a:gd name="f25" fmla="val 2"/>
                <a:gd name="f26" fmla="val 67"/>
                <a:gd name="f27" fmla="val 52"/>
                <a:gd name="f28" fmla="val 6"/>
                <a:gd name="f29" fmla="val 44"/>
                <a:gd name="f30" fmla="val 7"/>
                <a:gd name="f31" fmla="val 8"/>
                <a:gd name="f32" fmla="val 9"/>
                <a:gd name="f33" fmla="val 12"/>
                <a:gd name="f34" fmla="val 14"/>
                <a:gd name="f35" fmla="val 17"/>
                <a:gd name="f36" fmla="val 16"/>
                <a:gd name="f37" fmla="val 41"/>
                <a:gd name="f38" fmla="val 42"/>
                <a:gd name="f39" fmla="val 13"/>
                <a:gd name="f40" fmla="val 5"/>
                <a:gd name="f41" fmla="val 39"/>
                <a:gd name="f42" fmla="val 38"/>
                <a:gd name="f43" fmla="val 24"/>
                <a:gd name="f44" fmla="val 45"/>
                <a:gd name="f45" fmla="val 46"/>
                <a:gd name="f46" fmla="val 25"/>
                <a:gd name="f47" fmla="val 37"/>
                <a:gd name="f48" fmla="val 35"/>
                <a:gd name="f49" fmla="val 22"/>
                <a:gd name="f50" fmla="val 21"/>
                <a:gd name="f51" fmla="val 40"/>
                <a:gd name="f52" fmla="val 10"/>
                <a:gd name="f53" fmla="val 19"/>
                <a:gd name="f54" fmla="val 34"/>
                <a:gd name="f55" fmla="val 33"/>
                <a:gd name="f56" fmla="val 62"/>
                <a:gd name="f57" fmla="val 55"/>
                <a:gd name="f58" fmla="val 49"/>
                <a:gd name="f59" fmla="val 51"/>
                <a:gd name="f60" fmla="val 59"/>
                <a:gd name="f61" fmla="val 65"/>
                <a:gd name="f62" fmla="val 68"/>
                <a:gd name="f63" fmla="val 71"/>
                <a:gd name="f64" fmla="val 69"/>
                <a:gd name="f65" fmla="+- 0 0 -90"/>
                <a:gd name="f66" fmla="*/ f3 1 47"/>
                <a:gd name="f67" fmla="*/ f4 1 77"/>
                <a:gd name="f68" fmla="val f5"/>
                <a:gd name="f69" fmla="val f6"/>
                <a:gd name="f70" fmla="val f7"/>
                <a:gd name="f71" fmla="*/ f65 f0 1"/>
                <a:gd name="f72" fmla="+- f70 0 f68"/>
                <a:gd name="f73" fmla="+- f69 0 f68"/>
                <a:gd name="f74" fmla="*/ f71 1 f2"/>
                <a:gd name="f75" fmla="*/ f73 1 47"/>
                <a:gd name="f76" fmla="*/ f72 1 77"/>
                <a:gd name="f77" fmla="*/ 18 f73 1"/>
                <a:gd name="f78" fmla="*/ 43 f72 1"/>
                <a:gd name="f79" fmla="*/ 30 f73 1"/>
                <a:gd name="f80" fmla="*/ 73 f72 1"/>
                <a:gd name="f81" fmla="*/ 26 f73 1"/>
                <a:gd name="f82" fmla="*/ 76 f72 1"/>
                <a:gd name="f83" fmla="*/ 11 f73 1"/>
                <a:gd name="f84" fmla="*/ 72 f72 1"/>
                <a:gd name="f85" fmla="*/ 6 f73 1"/>
                <a:gd name="f86" fmla="*/ 44 f72 1"/>
                <a:gd name="f87" fmla="*/ 9 f73 1"/>
                <a:gd name="f88" fmla="*/ 17 f73 1"/>
                <a:gd name="f89" fmla="*/ 13 f73 1"/>
                <a:gd name="f90" fmla="*/ 42 f72 1"/>
                <a:gd name="f91" fmla="*/ 30 f72 1"/>
                <a:gd name="f92" fmla="*/ 42 f73 1"/>
                <a:gd name="f93" fmla="*/ 6 f72 1"/>
                <a:gd name="f94" fmla="*/ 47 f73 1"/>
                <a:gd name="f95" fmla="*/ 12 f72 1"/>
                <a:gd name="f96" fmla="*/ 46 f73 1"/>
                <a:gd name="f97" fmla="*/ 25 f72 1"/>
                <a:gd name="f98" fmla="*/ 22 f73 1"/>
                <a:gd name="f99" fmla="*/ 40 f73 1"/>
                <a:gd name="f100" fmla="*/ 17 f72 1"/>
                <a:gd name="f101" fmla="*/ 35 f73 1"/>
                <a:gd name="f102" fmla="*/ 12 f73 1"/>
                <a:gd name="f103" fmla="*/ 32 f72 1"/>
                <a:gd name="f104" fmla="*/ 15 f73 1"/>
                <a:gd name="f105" fmla="*/ 35 f72 1"/>
                <a:gd name="f106" fmla="*/ 62 f72 1"/>
                <a:gd name="f107" fmla="*/ 49 f72 1"/>
                <a:gd name="f108" fmla="*/ 10 f73 1"/>
                <a:gd name="f109" fmla="*/ 51 f72 1"/>
                <a:gd name="f110" fmla="*/ 68 f72 1"/>
                <a:gd name="f111" fmla="+- f74 0 f1"/>
                <a:gd name="f112" fmla="*/ f77 1 47"/>
                <a:gd name="f113" fmla="*/ f78 1 77"/>
                <a:gd name="f114" fmla="*/ f79 1 47"/>
                <a:gd name="f115" fmla="*/ f80 1 77"/>
                <a:gd name="f116" fmla="*/ f81 1 47"/>
                <a:gd name="f117" fmla="*/ f82 1 77"/>
                <a:gd name="f118" fmla="*/ f83 1 47"/>
                <a:gd name="f119" fmla="*/ f84 1 77"/>
                <a:gd name="f120" fmla="*/ f85 1 47"/>
                <a:gd name="f121" fmla="*/ f86 1 77"/>
                <a:gd name="f122" fmla="*/ f87 1 47"/>
                <a:gd name="f123" fmla="*/ f88 1 47"/>
                <a:gd name="f124" fmla="*/ f89 1 47"/>
                <a:gd name="f125" fmla="*/ f90 1 77"/>
                <a:gd name="f126" fmla="*/ f91 1 77"/>
                <a:gd name="f127" fmla="*/ f92 1 47"/>
                <a:gd name="f128" fmla="*/ f93 1 77"/>
                <a:gd name="f129" fmla="*/ f94 1 47"/>
                <a:gd name="f130" fmla="*/ f95 1 77"/>
                <a:gd name="f131" fmla="*/ f96 1 47"/>
                <a:gd name="f132" fmla="*/ f97 1 77"/>
                <a:gd name="f133" fmla="*/ f98 1 47"/>
                <a:gd name="f134" fmla="*/ f99 1 47"/>
                <a:gd name="f135" fmla="*/ f100 1 77"/>
                <a:gd name="f136" fmla="*/ f101 1 47"/>
                <a:gd name="f137" fmla="*/ f102 1 47"/>
                <a:gd name="f138" fmla="*/ f103 1 77"/>
                <a:gd name="f139" fmla="*/ f104 1 47"/>
                <a:gd name="f140" fmla="*/ f105 1 77"/>
                <a:gd name="f141" fmla="*/ f106 1 77"/>
                <a:gd name="f142" fmla="*/ f107 1 77"/>
                <a:gd name="f143" fmla="*/ f108 1 47"/>
                <a:gd name="f144" fmla="*/ f109 1 77"/>
                <a:gd name="f145" fmla="*/ f110 1 77"/>
                <a:gd name="f146" fmla="*/ 0 1 f75"/>
                <a:gd name="f147" fmla="*/ f69 1 f75"/>
                <a:gd name="f148" fmla="*/ 0 1 f76"/>
                <a:gd name="f149" fmla="*/ f70 1 f76"/>
                <a:gd name="f150" fmla="*/ f112 1 f75"/>
                <a:gd name="f151" fmla="*/ f113 1 f76"/>
                <a:gd name="f152" fmla="*/ f114 1 f75"/>
                <a:gd name="f153" fmla="*/ f115 1 f76"/>
                <a:gd name="f154" fmla="*/ f116 1 f75"/>
                <a:gd name="f155" fmla="*/ f117 1 f76"/>
                <a:gd name="f156" fmla="*/ f118 1 f75"/>
                <a:gd name="f157" fmla="*/ f119 1 f76"/>
                <a:gd name="f158" fmla="*/ f120 1 f75"/>
                <a:gd name="f159" fmla="*/ f121 1 f76"/>
                <a:gd name="f160" fmla="*/ f122 1 f75"/>
                <a:gd name="f161" fmla="*/ f123 1 f75"/>
                <a:gd name="f162" fmla="*/ f124 1 f75"/>
                <a:gd name="f163" fmla="*/ f125 1 f76"/>
                <a:gd name="f164" fmla="*/ f126 1 f76"/>
                <a:gd name="f165" fmla="*/ f127 1 f75"/>
                <a:gd name="f166" fmla="*/ f128 1 f76"/>
                <a:gd name="f167" fmla="*/ f129 1 f75"/>
                <a:gd name="f168" fmla="*/ f130 1 f76"/>
                <a:gd name="f169" fmla="*/ f131 1 f75"/>
                <a:gd name="f170" fmla="*/ f132 1 f76"/>
                <a:gd name="f171" fmla="*/ f133 1 f75"/>
                <a:gd name="f172" fmla="*/ f134 1 f75"/>
                <a:gd name="f173" fmla="*/ f135 1 f76"/>
                <a:gd name="f174" fmla="*/ f136 1 f75"/>
                <a:gd name="f175" fmla="*/ f137 1 f75"/>
                <a:gd name="f176" fmla="*/ f138 1 f76"/>
                <a:gd name="f177" fmla="*/ f139 1 f75"/>
                <a:gd name="f178" fmla="*/ f140 1 f76"/>
                <a:gd name="f179" fmla="*/ f141 1 f76"/>
                <a:gd name="f180" fmla="*/ f142 1 f76"/>
                <a:gd name="f181" fmla="*/ f143 1 f75"/>
                <a:gd name="f182" fmla="*/ f144 1 f76"/>
                <a:gd name="f183" fmla="*/ f145 1 f76"/>
                <a:gd name="f184" fmla="*/ f146 f66 1"/>
                <a:gd name="f185" fmla="*/ f147 f66 1"/>
                <a:gd name="f186" fmla="*/ f149 f67 1"/>
                <a:gd name="f187" fmla="*/ f148 f67 1"/>
                <a:gd name="f188" fmla="*/ f150 f66 1"/>
                <a:gd name="f189" fmla="*/ f151 f67 1"/>
                <a:gd name="f190" fmla="*/ f152 f66 1"/>
                <a:gd name="f191" fmla="*/ f153 f67 1"/>
                <a:gd name="f192" fmla="*/ f154 f66 1"/>
                <a:gd name="f193" fmla="*/ f155 f67 1"/>
                <a:gd name="f194" fmla="*/ f156 f66 1"/>
                <a:gd name="f195" fmla="*/ f157 f67 1"/>
                <a:gd name="f196" fmla="*/ f158 f66 1"/>
                <a:gd name="f197" fmla="*/ f159 f67 1"/>
                <a:gd name="f198" fmla="*/ f160 f66 1"/>
                <a:gd name="f199" fmla="*/ f161 f66 1"/>
                <a:gd name="f200" fmla="*/ f162 f66 1"/>
                <a:gd name="f201" fmla="*/ f163 f67 1"/>
                <a:gd name="f202" fmla="*/ f164 f67 1"/>
                <a:gd name="f203" fmla="*/ f165 f66 1"/>
                <a:gd name="f204" fmla="*/ f166 f67 1"/>
                <a:gd name="f205" fmla="*/ f167 f66 1"/>
                <a:gd name="f206" fmla="*/ f168 f67 1"/>
                <a:gd name="f207" fmla="*/ f169 f66 1"/>
                <a:gd name="f208" fmla="*/ f170 f67 1"/>
                <a:gd name="f209" fmla="*/ f171 f66 1"/>
                <a:gd name="f210" fmla="*/ f172 f66 1"/>
                <a:gd name="f211" fmla="*/ f173 f67 1"/>
                <a:gd name="f212" fmla="*/ f174 f66 1"/>
                <a:gd name="f213" fmla="*/ f175 f66 1"/>
                <a:gd name="f214" fmla="*/ f176 f67 1"/>
                <a:gd name="f215" fmla="*/ f177 f66 1"/>
                <a:gd name="f216" fmla="*/ f178 f67 1"/>
                <a:gd name="f217" fmla="*/ f179 f67 1"/>
                <a:gd name="f218" fmla="*/ f180 f67 1"/>
                <a:gd name="f219" fmla="*/ f181 f66 1"/>
                <a:gd name="f220" fmla="*/ f182 f67 1"/>
                <a:gd name="f221" fmla="*/ f183 f67 1"/>
              </a:gdLst>
              <a:ahLst/>
              <a:cxnLst>
                <a:cxn ang="3cd4">
                  <a:pos x="hc" y="t"/>
                </a:cxn>
                <a:cxn ang="0">
                  <a:pos x="r" y="vc"/>
                </a:cxn>
                <a:cxn ang="cd4">
                  <a:pos x="hc" y="b"/>
                </a:cxn>
                <a:cxn ang="cd2">
                  <a:pos x="l" y="vc"/>
                </a:cxn>
                <a:cxn ang="f111">
                  <a:pos x="f188" y="f189"/>
                </a:cxn>
                <a:cxn ang="f111">
                  <a:pos x="f190" y="f191"/>
                </a:cxn>
                <a:cxn ang="f111">
                  <a:pos x="f192" y="f193"/>
                </a:cxn>
                <a:cxn ang="f111">
                  <a:pos x="f194" y="f195"/>
                </a:cxn>
                <a:cxn ang="f111">
                  <a:pos x="f196" y="f197"/>
                </a:cxn>
                <a:cxn ang="f111">
                  <a:pos x="f198" y="f189"/>
                </a:cxn>
                <a:cxn ang="f111">
                  <a:pos x="f199" y="f189"/>
                </a:cxn>
                <a:cxn ang="f111">
                  <a:pos x="f200" y="f201"/>
                </a:cxn>
                <a:cxn ang="f111">
                  <a:pos x="f196" y="f202"/>
                </a:cxn>
                <a:cxn ang="f111">
                  <a:pos x="f203" y="f204"/>
                </a:cxn>
                <a:cxn ang="f111">
                  <a:pos x="f205" y="f206"/>
                </a:cxn>
                <a:cxn ang="f111">
                  <a:pos x="f207" y="f208"/>
                </a:cxn>
                <a:cxn ang="f111">
                  <a:pos x="f209" y="f189"/>
                </a:cxn>
                <a:cxn ang="f111">
                  <a:pos x="f188" y="f189"/>
                </a:cxn>
                <a:cxn ang="f111">
                  <a:pos x="f210" y="f211"/>
                </a:cxn>
                <a:cxn ang="f111">
                  <a:pos x="f212" y="f206"/>
                </a:cxn>
                <a:cxn ang="f111">
                  <a:pos x="f213" y="f214"/>
                </a:cxn>
                <a:cxn ang="f111">
                  <a:pos x="f215" y="f216"/>
                </a:cxn>
                <a:cxn ang="f111">
                  <a:pos x="f210" y="f211"/>
                </a:cxn>
                <a:cxn ang="f111">
                  <a:pos x="f192" y="f217"/>
                </a:cxn>
                <a:cxn ang="f111">
                  <a:pos x="f200" y="f218"/>
                </a:cxn>
                <a:cxn ang="f111">
                  <a:pos x="f219" y="f220"/>
                </a:cxn>
                <a:cxn ang="f111">
                  <a:pos x="f188" y="f221"/>
                </a:cxn>
                <a:cxn ang="f111">
                  <a:pos x="f192" y="f217"/>
                </a:cxn>
              </a:cxnLst>
              <a:rect l="f184" t="f187" r="f185" b="f186"/>
              <a:pathLst>
                <a:path w="47" h="77">
                  <a:moveTo>
                    <a:pt x="f8" y="f9"/>
                  </a:moveTo>
                  <a:cubicBezTo>
                    <a:pt x="f10" y="f11"/>
                    <a:pt x="f12" y="f13"/>
                    <a:pt x="f14" y="f15"/>
                  </a:cubicBezTo>
                  <a:cubicBezTo>
                    <a:pt x="f16" y="f17"/>
                    <a:pt x="f18" y="f7"/>
                    <a:pt x="f19" y="f20"/>
                  </a:cubicBezTo>
                  <a:cubicBezTo>
                    <a:pt x="f21" y="f20"/>
                    <a:pt x="f22" y="f17"/>
                    <a:pt x="f23" y="f24"/>
                  </a:cubicBezTo>
                  <a:cubicBezTo>
                    <a:pt x="f25" y="f26"/>
                    <a:pt x="f5" y="f27"/>
                    <a:pt x="f28" y="f29"/>
                  </a:cubicBezTo>
                  <a:cubicBezTo>
                    <a:pt x="f30" y="f9"/>
                    <a:pt x="f31" y="f9"/>
                    <a:pt x="f32" y="f9"/>
                  </a:cubicBezTo>
                  <a:cubicBezTo>
                    <a:pt x="f33" y="f9"/>
                    <a:pt x="f34" y="f9"/>
                    <a:pt x="f35" y="f9"/>
                  </a:cubicBezTo>
                  <a:cubicBezTo>
                    <a:pt x="f36" y="f37"/>
                    <a:pt x="f22" y="f38"/>
                    <a:pt x="f39" y="f38"/>
                  </a:cubicBezTo>
                  <a:cubicBezTo>
                    <a:pt x="f40" y="f41"/>
                    <a:pt x="f40" y="f42"/>
                    <a:pt x="f28" y="f14"/>
                  </a:cubicBezTo>
                  <a:cubicBezTo>
                    <a:pt x="f31" y="f23"/>
                    <a:pt x="f43" y="f5"/>
                    <a:pt x="f38" y="f28"/>
                  </a:cubicBezTo>
                  <a:cubicBezTo>
                    <a:pt x="f44" y="f30"/>
                    <a:pt x="f45" y="f31"/>
                    <a:pt x="f6" y="f33"/>
                  </a:cubicBezTo>
                  <a:cubicBezTo>
                    <a:pt x="f6" y="f36"/>
                    <a:pt x="f6" y="f21"/>
                    <a:pt x="f45" y="f46"/>
                  </a:cubicBezTo>
                  <a:cubicBezTo>
                    <a:pt x="f9" y="f47"/>
                    <a:pt x="f48" y="f9"/>
                    <a:pt x="f49" y="f9"/>
                  </a:cubicBezTo>
                  <a:cubicBezTo>
                    <a:pt x="f50" y="f9"/>
                    <a:pt x="f21" y="f9"/>
                    <a:pt x="f8" y="f9"/>
                  </a:cubicBezTo>
                  <a:close/>
                  <a:moveTo>
                    <a:pt x="f51" y="f35"/>
                  </a:moveTo>
                  <a:cubicBezTo>
                    <a:pt x="f51" y="f33"/>
                    <a:pt x="f51" y="f33"/>
                    <a:pt x="f48" y="f33"/>
                  </a:cubicBezTo>
                  <a:cubicBezTo>
                    <a:pt x="f49" y="f52"/>
                    <a:pt x="f34" y="f53"/>
                    <a:pt x="f33" y="f10"/>
                  </a:cubicBezTo>
                  <a:cubicBezTo>
                    <a:pt x="f33" y="f54"/>
                    <a:pt x="f39" y="f54"/>
                    <a:pt x="f22" y="f48"/>
                  </a:cubicBezTo>
                  <a:cubicBezTo>
                    <a:pt x="f14" y="f42"/>
                    <a:pt x="f42" y="f55"/>
                    <a:pt x="f51" y="f35"/>
                  </a:cubicBezTo>
                  <a:close/>
                  <a:moveTo>
                    <a:pt x="f19" y="f56"/>
                  </a:moveTo>
                  <a:cubicBezTo>
                    <a:pt x="f19" y="f57"/>
                    <a:pt x="f21" y="f58"/>
                    <a:pt x="f39" y="f58"/>
                  </a:cubicBezTo>
                  <a:cubicBezTo>
                    <a:pt x="f33" y="f58"/>
                    <a:pt x="f23" y="f11"/>
                    <a:pt x="f52" y="f59"/>
                  </a:cubicBezTo>
                  <a:cubicBezTo>
                    <a:pt x="f31" y="f60"/>
                    <a:pt x="f32" y="f61"/>
                    <a:pt x="f8" y="f62"/>
                  </a:cubicBezTo>
                  <a:cubicBezTo>
                    <a:pt x="f43" y="f63"/>
                    <a:pt x="f19" y="f64"/>
                    <a:pt x="f19" y="f56"/>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Freeform 48">
              <a:extLst>
                <a:ext uri="{FF2B5EF4-FFF2-40B4-BE49-F238E27FC236}">
                  <a16:creationId xmlns:a16="http://schemas.microsoft.com/office/drawing/2014/main" id="{A3493F52-ABA3-D144-0A6D-A7ACF21AE279}"/>
                </a:ext>
              </a:extLst>
            </p:cNvPr>
            <p:cNvSpPr/>
            <p:nvPr/>
          </p:nvSpPr>
          <p:spPr>
            <a:xfrm>
              <a:off x="6999283" y="1979611"/>
              <a:ext cx="196852" cy="239709"/>
            </a:xfrm>
            <a:custGeom>
              <a:avLst/>
              <a:gdLst>
                <a:gd name="f0" fmla="val 10800000"/>
                <a:gd name="f1" fmla="val 5400000"/>
                <a:gd name="f2" fmla="val 180"/>
                <a:gd name="f3" fmla="val w"/>
                <a:gd name="f4" fmla="val h"/>
                <a:gd name="f5" fmla="val 0"/>
                <a:gd name="f6" fmla="val 52"/>
                <a:gd name="f7" fmla="val 63"/>
                <a:gd name="f8" fmla="val 17"/>
                <a:gd name="f9" fmla="val 1"/>
                <a:gd name="f10" fmla="val 30"/>
                <a:gd name="f11" fmla="val 40"/>
                <a:gd name="f12" fmla="val 5"/>
                <a:gd name="f13" fmla="val 47"/>
                <a:gd name="f14" fmla="val 26"/>
                <a:gd name="f15" fmla="val 51"/>
                <a:gd name="f16" fmla="val 36"/>
                <a:gd name="f17" fmla="val 50"/>
                <a:gd name="f18" fmla="val 45"/>
                <a:gd name="f19" fmla="val 49"/>
                <a:gd name="f20" fmla="val 55"/>
                <a:gd name="f21" fmla="val 46"/>
                <a:gd name="f22" fmla="val 60"/>
                <a:gd name="f23" fmla="val 62"/>
                <a:gd name="f24" fmla="val 44"/>
                <a:gd name="f25" fmla="val 41"/>
                <a:gd name="f26" fmla="val 27"/>
                <a:gd name="f27" fmla="val 61"/>
                <a:gd name="f28" fmla="val 31"/>
                <a:gd name="f29" fmla="val 22"/>
                <a:gd name="f30" fmla="val 2"/>
                <a:gd name="f31" fmla="val 12"/>
                <a:gd name="f32" fmla="val 4"/>
                <a:gd name="f33" fmla="val 6"/>
                <a:gd name="f34" fmla="val 10"/>
                <a:gd name="f35" fmla="val 13"/>
                <a:gd name="f36" fmla="val 14"/>
                <a:gd name="f37" fmla="val 16"/>
                <a:gd name="f38" fmla="val 35"/>
                <a:gd name="f39" fmla="val 15"/>
                <a:gd name="f40" fmla="val 7"/>
                <a:gd name="f41" fmla="val 11"/>
                <a:gd name="f42" fmla="val 8"/>
                <a:gd name="f43" fmla="val 19"/>
                <a:gd name="f44" fmla="val 28"/>
                <a:gd name="f45" fmla="val 37"/>
                <a:gd name="f46" fmla="val 48"/>
                <a:gd name="f47" fmla="val 53"/>
                <a:gd name="f48" fmla="val 38"/>
                <a:gd name="f49" fmla="val 56"/>
                <a:gd name="f50" fmla="val 43"/>
                <a:gd name="f51" fmla="+- 0 0 -90"/>
                <a:gd name="f52" fmla="*/ f3 1 52"/>
                <a:gd name="f53" fmla="*/ f4 1 63"/>
                <a:gd name="f54" fmla="val f5"/>
                <a:gd name="f55" fmla="val f6"/>
                <a:gd name="f56" fmla="val f7"/>
                <a:gd name="f57" fmla="*/ f51 f0 1"/>
                <a:gd name="f58" fmla="+- f56 0 f54"/>
                <a:gd name="f59" fmla="+- f55 0 f54"/>
                <a:gd name="f60" fmla="*/ f57 1 f2"/>
                <a:gd name="f61" fmla="*/ f59 1 52"/>
                <a:gd name="f62" fmla="*/ f58 1 63"/>
                <a:gd name="f63" fmla="*/ 17 f59 1"/>
                <a:gd name="f64" fmla="*/ 1 f58 1"/>
                <a:gd name="f65" fmla="*/ 47 f59 1"/>
                <a:gd name="f66" fmla="*/ 17 f58 1"/>
                <a:gd name="f67" fmla="*/ 50 f59 1"/>
                <a:gd name="f68" fmla="*/ 45 f58 1"/>
                <a:gd name="f69" fmla="*/ 46 f59 1"/>
                <a:gd name="f70" fmla="*/ 60 f58 1"/>
                <a:gd name="f71" fmla="*/ 41 f59 1"/>
                <a:gd name="f72" fmla="*/ 63 f58 1"/>
                <a:gd name="f73" fmla="*/ 1 f59 1"/>
                <a:gd name="f74" fmla="*/ 31 f58 1"/>
                <a:gd name="f75" fmla="*/ 5 f59 1"/>
                <a:gd name="f76" fmla="*/ 4 f58 1"/>
                <a:gd name="f77" fmla="*/ 13 f59 1"/>
                <a:gd name="f78" fmla="*/ 44 f59 1"/>
                <a:gd name="f79" fmla="*/ 35 f58 1"/>
                <a:gd name="f80" fmla="*/ 7 f58 1"/>
                <a:gd name="f81" fmla="*/ 10 f59 1"/>
                <a:gd name="f82" fmla="*/ 10 f58 1"/>
                <a:gd name="f83" fmla="*/ 11 f59 1"/>
                <a:gd name="f84" fmla="*/ 37 f58 1"/>
                <a:gd name="f85" fmla="*/ 38 f59 1"/>
                <a:gd name="f86" fmla="*/ 56 f58 1"/>
                <a:gd name="f87" fmla="*/ 53 f58 1"/>
                <a:gd name="f88" fmla="+- f60 0 f1"/>
                <a:gd name="f89" fmla="*/ f63 1 52"/>
                <a:gd name="f90" fmla="*/ f64 1 63"/>
                <a:gd name="f91" fmla="*/ f65 1 52"/>
                <a:gd name="f92" fmla="*/ f66 1 63"/>
                <a:gd name="f93" fmla="*/ f67 1 52"/>
                <a:gd name="f94" fmla="*/ f68 1 63"/>
                <a:gd name="f95" fmla="*/ f69 1 52"/>
                <a:gd name="f96" fmla="*/ f70 1 63"/>
                <a:gd name="f97" fmla="*/ f71 1 52"/>
                <a:gd name="f98" fmla="*/ f72 1 63"/>
                <a:gd name="f99" fmla="*/ f73 1 52"/>
                <a:gd name="f100" fmla="*/ f74 1 63"/>
                <a:gd name="f101" fmla="*/ f75 1 52"/>
                <a:gd name="f102" fmla="*/ f76 1 63"/>
                <a:gd name="f103" fmla="*/ f77 1 52"/>
                <a:gd name="f104" fmla="*/ f78 1 52"/>
                <a:gd name="f105" fmla="*/ f79 1 63"/>
                <a:gd name="f106" fmla="*/ f80 1 63"/>
                <a:gd name="f107" fmla="*/ f81 1 52"/>
                <a:gd name="f108" fmla="*/ f82 1 63"/>
                <a:gd name="f109" fmla="*/ f83 1 52"/>
                <a:gd name="f110" fmla="*/ f84 1 63"/>
                <a:gd name="f111" fmla="*/ f85 1 52"/>
                <a:gd name="f112" fmla="*/ f86 1 63"/>
                <a:gd name="f113" fmla="*/ f87 1 63"/>
                <a:gd name="f114" fmla="*/ 0 1 f61"/>
                <a:gd name="f115" fmla="*/ f55 1 f61"/>
                <a:gd name="f116" fmla="*/ 0 1 f62"/>
                <a:gd name="f117" fmla="*/ f56 1 f62"/>
                <a:gd name="f118" fmla="*/ f89 1 f61"/>
                <a:gd name="f119" fmla="*/ f90 1 f62"/>
                <a:gd name="f120" fmla="*/ f91 1 f61"/>
                <a:gd name="f121" fmla="*/ f92 1 f62"/>
                <a:gd name="f122" fmla="*/ f93 1 f61"/>
                <a:gd name="f123" fmla="*/ f94 1 f62"/>
                <a:gd name="f124" fmla="*/ f95 1 f61"/>
                <a:gd name="f125" fmla="*/ f96 1 f62"/>
                <a:gd name="f126" fmla="*/ f97 1 f61"/>
                <a:gd name="f127" fmla="*/ f98 1 f62"/>
                <a:gd name="f128" fmla="*/ f99 1 f61"/>
                <a:gd name="f129" fmla="*/ f100 1 f62"/>
                <a:gd name="f130" fmla="*/ f101 1 f61"/>
                <a:gd name="f131" fmla="*/ f102 1 f62"/>
                <a:gd name="f132" fmla="*/ f103 1 f61"/>
                <a:gd name="f133" fmla="*/ f104 1 f61"/>
                <a:gd name="f134" fmla="*/ f105 1 f62"/>
                <a:gd name="f135" fmla="*/ f106 1 f62"/>
                <a:gd name="f136" fmla="*/ f107 1 f61"/>
                <a:gd name="f137" fmla="*/ f108 1 f62"/>
                <a:gd name="f138" fmla="*/ f109 1 f61"/>
                <a:gd name="f139" fmla="*/ f110 1 f62"/>
                <a:gd name="f140" fmla="*/ f111 1 f61"/>
                <a:gd name="f141" fmla="*/ f112 1 f62"/>
                <a:gd name="f142" fmla="*/ f113 1 f62"/>
                <a:gd name="f143" fmla="*/ f114 f52 1"/>
                <a:gd name="f144" fmla="*/ f115 f52 1"/>
                <a:gd name="f145" fmla="*/ f117 f53 1"/>
                <a:gd name="f146" fmla="*/ f116 f53 1"/>
                <a:gd name="f147" fmla="*/ f118 f52 1"/>
                <a:gd name="f148" fmla="*/ f119 f53 1"/>
                <a:gd name="f149" fmla="*/ f120 f52 1"/>
                <a:gd name="f150" fmla="*/ f121 f53 1"/>
                <a:gd name="f151" fmla="*/ f122 f52 1"/>
                <a:gd name="f152" fmla="*/ f123 f53 1"/>
                <a:gd name="f153" fmla="*/ f124 f52 1"/>
                <a:gd name="f154" fmla="*/ f125 f53 1"/>
                <a:gd name="f155" fmla="*/ f126 f52 1"/>
                <a:gd name="f156" fmla="*/ f127 f53 1"/>
                <a:gd name="f157" fmla="*/ f128 f52 1"/>
                <a:gd name="f158" fmla="*/ f129 f53 1"/>
                <a:gd name="f159" fmla="*/ f130 f52 1"/>
                <a:gd name="f160" fmla="*/ f131 f53 1"/>
                <a:gd name="f161" fmla="*/ f132 f52 1"/>
                <a:gd name="f162" fmla="*/ f133 f52 1"/>
                <a:gd name="f163" fmla="*/ f134 f53 1"/>
                <a:gd name="f164" fmla="*/ f135 f53 1"/>
                <a:gd name="f165" fmla="*/ f136 f52 1"/>
                <a:gd name="f166" fmla="*/ f137 f53 1"/>
                <a:gd name="f167" fmla="*/ f138 f52 1"/>
                <a:gd name="f168" fmla="*/ f139 f53 1"/>
                <a:gd name="f169" fmla="*/ f140 f52 1"/>
                <a:gd name="f170" fmla="*/ f141 f53 1"/>
                <a:gd name="f171" fmla="*/ f142 f53 1"/>
              </a:gdLst>
              <a:ahLst/>
              <a:cxnLst>
                <a:cxn ang="3cd4">
                  <a:pos x="hc" y="t"/>
                </a:cxn>
                <a:cxn ang="0">
                  <a:pos x="r" y="vc"/>
                </a:cxn>
                <a:cxn ang="cd4">
                  <a:pos x="hc" y="b"/>
                </a:cxn>
                <a:cxn ang="cd2">
                  <a:pos x="l" y="vc"/>
                </a:cxn>
                <a:cxn ang="f88">
                  <a:pos x="f147" y="f148"/>
                </a:cxn>
                <a:cxn ang="f88">
                  <a:pos x="f149" y="f150"/>
                </a:cxn>
                <a:cxn ang="f88">
                  <a:pos x="f151" y="f152"/>
                </a:cxn>
                <a:cxn ang="f88">
                  <a:pos x="f153" y="f154"/>
                </a:cxn>
                <a:cxn ang="f88">
                  <a:pos x="f155" y="f156"/>
                </a:cxn>
                <a:cxn ang="f88">
                  <a:pos x="f157" y="f158"/>
                </a:cxn>
                <a:cxn ang="f88">
                  <a:pos x="f159" y="f160"/>
                </a:cxn>
                <a:cxn ang="f88">
                  <a:pos x="f161" y="f148"/>
                </a:cxn>
                <a:cxn ang="f88">
                  <a:pos x="f147" y="f148"/>
                </a:cxn>
                <a:cxn ang="f88">
                  <a:pos x="f162" y="f163"/>
                </a:cxn>
                <a:cxn ang="f88">
                  <a:pos x="f161" y="f164"/>
                </a:cxn>
                <a:cxn ang="f88">
                  <a:pos x="f165" y="f166"/>
                </a:cxn>
                <a:cxn ang="f88">
                  <a:pos x="f167" y="f168"/>
                </a:cxn>
                <a:cxn ang="f88">
                  <a:pos x="f169" y="f170"/>
                </a:cxn>
                <a:cxn ang="f88">
                  <a:pos x="f155" y="f171"/>
                </a:cxn>
                <a:cxn ang="f88">
                  <a:pos x="f162" y="f163"/>
                </a:cxn>
              </a:cxnLst>
              <a:rect l="f143" t="f146" r="f144" b="f145"/>
              <a:pathLst>
                <a:path w="52" h="63">
                  <a:moveTo>
                    <a:pt x="f8" y="f9"/>
                  </a:moveTo>
                  <a:cubicBezTo>
                    <a:pt x="f10" y="f9"/>
                    <a:pt x="f11" y="f12"/>
                    <a:pt x="f13" y="f8"/>
                  </a:cubicBezTo>
                  <a:cubicBezTo>
                    <a:pt x="f6" y="f14"/>
                    <a:pt x="f15" y="f16"/>
                    <a:pt x="f17" y="f18"/>
                  </a:cubicBezTo>
                  <a:cubicBezTo>
                    <a:pt x="f19" y="f17"/>
                    <a:pt x="f13" y="f20"/>
                    <a:pt x="f21" y="f22"/>
                  </a:cubicBezTo>
                  <a:cubicBezTo>
                    <a:pt x="f18" y="f23"/>
                    <a:pt x="f24" y="f7"/>
                    <a:pt x="f25" y="f7"/>
                  </a:cubicBezTo>
                  <a:cubicBezTo>
                    <a:pt x="f26" y="f27"/>
                    <a:pt x="f12" y="f17"/>
                    <a:pt x="f9" y="f28"/>
                  </a:cubicBezTo>
                  <a:cubicBezTo>
                    <a:pt x="f5" y="f29"/>
                    <a:pt x="f30" y="f31"/>
                    <a:pt x="f12" y="f32"/>
                  </a:cubicBezTo>
                  <a:cubicBezTo>
                    <a:pt x="f33" y="f5"/>
                    <a:pt x="f34" y="f9"/>
                    <a:pt x="f35" y="f9"/>
                  </a:cubicBezTo>
                  <a:cubicBezTo>
                    <a:pt x="f36" y="f5"/>
                    <a:pt x="f37" y="f9"/>
                    <a:pt x="f8" y="f9"/>
                  </a:cubicBezTo>
                  <a:close/>
                  <a:moveTo>
                    <a:pt x="f24" y="f38"/>
                  </a:moveTo>
                  <a:cubicBezTo>
                    <a:pt x="f18" y="f39"/>
                    <a:pt x="f10" y="f33"/>
                    <a:pt x="f35" y="f40"/>
                  </a:cubicBezTo>
                  <a:cubicBezTo>
                    <a:pt x="f41" y="f40"/>
                    <a:pt x="f34" y="f42"/>
                    <a:pt x="f34" y="f34"/>
                  </a:cubicBezTo>
                  <a:cubicBezTo>
                    <a:pt x="f40" y="f43"/>
                    <a:pt x="f12" y="f44"/>
                    <a:pt x="f41" y="f45"/>
                  </a:cubicBezTo>
                  <a:cubicBezTo>
                    <a:pt x="f8" y="f46"/>
                    <a:pt x="f26" y="f47"/>
                    <a:pt x="f48" y="f49"/>
                  </a:cubicBezTo>
                  <a:cubicBezTo>
                    <a:pt x="f25" y="f49"/>
                    <a:pt x="f25" y="f20"/>
                    <a:pt x="f25" y="f47"/>
                  </a:cubicBezTo>
                  <a:cubicBezTo>
                    <a:pt x="f50" y="f13"/>
                    <a:pt x="f24" y="f25"/>
                    <a:pt x="f24" y="f3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Freeform 49">
              <a:extLst>
                <a:ext uri="{FF2B5EF4-FFF2-40B4-BE49-F238E27FC236}">
                  <a16:creationId xmlns:a16="http://schemas.microsoft.com/office/drawing/2014/main" id="{13ADF0AC-B147-9E94-7A7C-5325C6F84D46}"/>
                </a:ext>
              </a:extLst>
            </p:cNvPr>
            <p:cNvSpPr/>
            <p:nvPr/>
          </p:nvSpPr>
          <p:spPr>
            <a:xfrm>
              <a:off x="7207245" y="1979611"/>
              <a:ext cx="160340" cy="217490"/>
            </a:xfrm>
            <a:custGeom>
              <a:avLst/>
              <a:gdLst>
                <a:gd name="f0" fmla="val 10800000"/>
                <a:gd name="f1" fmla="val 5400000"/>
                <a:gd name="f2" fmla="val 180"/>
                <a:gd name="f3" fmla="val w"/>
                <a:gd name="f4" fmla="val h"/>
                <a:gd name="f5" fmla="val 0"/>
                <a:gd name="f6" fmla="val 42"/>
                <a:gd name="f7" fmla="val 57"/>
                <a:gd name="f8" fmla="val 35"/>
                <a:gd name="f9" fmla="val 1"/>
                <a:gd name="f10" fmla="val 14"/>
                <a:gd name="f11" fmla="val 8"/>
                <a:gd name="f12" fmla="val 5"/>
                <a:gd name="f13" fmla="val 28"/>
                <a:gd name="f14" fmla="val 30"/>
                <a:gd name="f15" fmla="val 32"/>
                <a:gd name="f16" fmla="val 33"/>
                <a:gd name="f17" fmla="val 3"/>
                <a:gd name="f18" fmla="val 24"/>
                <a:gd name="f19" fmla="val 49"/>
                <a:gd name="f20" fmla="val 9"/>
                <a:gd name="f21" fmla="val 56"/>
                <a:gd name="f22" fmla="val 6"/>
                <a:gd name="f23" fmla="val 4"/>
                <a:gd name="f24" fmla="val 52"/>
                <a:gd name="f25" fmla="val 2"/>
                <a:gd name="f26" fmla="val 46"/>
                <a:gd name="f27" fmla="val 39"/>
                <a:gd name="f28" fmla="val 34"/>
                <a:gd name="f29" fmla="val 38"/>
                <a:gd name="f30" fmla="val 48"/>
                <a:gd name="f31" fmla="val 10"/>
                <a:gd name="f32" fmla="val 12"/>
                <a:gd name="f33" fmla="val 27"/>
                <a:gd name="f34" fmla="val 41"/>
                <a:gd name="f35" fmla="val 25"/>
                <a:gd name="f36" fmla="val 21"/>
                <a:gd name="f37" fmla="val 18"/>
                <a:gd name="f38" fmla="val 11"/>
                <a:gd name="f39" fmla="val 15"/>
                <a:gd name="f40" fmla="val 19"/>
                <a:gd name="f41" fmla="+- 0 0 -90"/>
                <a:gd name="f42" fmla="*/ f3 1 42"/>
                <a:gd name="f43" fmla="*/ f4 1 57"/>
                <a:gd name="f44" fmla="val f5"/>
                <a:gd name="f45" fmla="val f6"/>
                <a:gd name="f46" fmla="val f7"/>
                <a:gd name="f47" fmla="*/ f41 f0 1"/>
                <a:gd name="f48" fmla="+- f46 0 f44"/>
                <a:gd name="f49" fmla="+- f45 0 f44"/>
                <a:gd name="f50" fmla="*/ f47 1 f2"/>
                <a:gd name="f51" fmla="*/ f49 1 42"/>
                <a:gd name="f52" fmla="*/ f48 1 57"/>
                <a:gd name="f53" fmla="*/ 0 f49 1"/>
                <a:gd name="f54" fmla="*/ 35 f48 1"/>
                <a:gd name="f55" fmla="*/ 28 f49 1"/>
                <a:gd name="f56" fmla="*/ 1 f48 1"/>
                <a:gd name="f57" fmla="*/ 33 f49 1"/>
                <a:gd name="f58" fmla="*/ 3 f48 1"/>
                <a:gd name="f59" fmla="*/ 9 f49 1"/>
                <a:gd name="f60" fmla="*/ 56 f48 1"/>
                <a:gd name="f61" fmla="*/ 3 f49 1"/>
                <a:gd name="f62" fmla="*/ 52 f48 1"/>
                <a:gd name="f63" fmla="*/ 8 f49 1"/>
                <a:gd name="f64" fmla="*/ 34 f48 1"/>
                <a:gd name="f65" fmla="*/ 46 f48 1"/>
                <a:gd name="f66" fmla="*/ 12 f49 1"/>
                <a:gd name="f67" fmla="*/ 48 f48 1"/>
                <a:gd name="f68" fmla="*/ 10 f48 1"/>
                <a:gd name="f69" fmla="*/ 25 f49 1"/>
                <a:gd name="f70" fmla="*/ 9 f48 1"/>
                <a:gd name="f71" fmla="*/ 15 f49 1"/>
                <a:gd name="f72" fmla="*/ 14 f48 1"/>
                <a:gd name="f73" fmla="+- f50 0 f1"/>
                <a:gd name="f74" fmla="*/ f53 1 42"/>
                <a:gd name="f75" fmla="*/ f54 1 57"/>
                <a:gd name="f76" fmla="*/ f55 1 42"/>
                <a:gd name="f77" fmla="*/ f56 1 57"/>
                <a:gd name="f78" fmla="*/ f57 1 42"/>
                <a:gd name="f79" fmla="*/ f58 1 57"/>
                <a:gd name="f80" fmla="*/ f59 1 42"/>
                <a:gd name="f81" fmla="*/ f60 1 57"/>
                <a:gd name="f82" fmla="*/ f61 1 42"/>
                <a:gd name="f83" fmla="*/ f62 1 57"/>
                <a:gd name="f84" fmla="*/ f63 1 42"/>
                <a:gd name="f85" fmla="*/ f64 1 57"/>
                <a:gd name="f86" fmla="*/ f65 1 57"/>
                <a:gd name="f87" fmla="*/ f66 1 42"/>
                <a:gd name="f88" fmla="*/ f67 1 57"/>
                <a:gd name="f89" fmla="*/ f68 1 57"/>
                <a:gd name="f90" fmla="*/ f69 1 42"/>
                <a:gd name="f91" fmla="*/ f70 1 57"/>
                <a:gd name="f92" fmla="*/ f71 1 42"/>
                <a:gd name="f93" fmla="*/ f72 1 57"/>
                <a:gd name="f94" fmla="*/ 0 1 f51"/>
                <a:gd name="f95" fmla="*/ f45 1 f51"/>
                <a:gd name="f96" fmla="*/ 0 1 f52"/>
                <a:gd name="f97" fmla="*/ f46 1 f52"/>
                <a:gd name="f98" fmla="*/ f74 1 f51"/>
                <a:gd name="f99" fmla="*/ f75 1 f52"/>
                <a:gd name="f100" fmla="*/ f76 1 f51"/>
                <a:gd name="f101" fmla="*/ f77 1 f52"/>
                <a:gd name="f102" fmla="*/ f78 1 f51"/>
                <a:gd name="f103" fmla="*/ f79 1 f52"/>
                <a:gd name="f104" fmla="*/ f80 1 f51"/>
                <a:gd name="f105" fmla="*/ f81 1 f52"/>
                <a:gd name="f106" fmla="*/ f82 1 f51"/>
                <a:gd name="f107" fmla="*/ f83 1 f52"/>
                <a:gd name="f108" fmla="*/ f84 1 f51"/>
                <a:gd name="f109" fmla="*/ f85 1 f52"/>
                <a:gd name="f110" fmla="*/ f86 1 f52"/>
                <a:gd name="f111" fmla="*/ f87 1 f51"/>
                <a:gd name="f112" fmla="*/ f88 1 f52"/>
                <a:gd name="f113" fmla="*/ f89 1 f52"/>
                <a:gd name="f114" fmla="*/ f90 1 f51"/>
                <a:gd name="f115" fmla="*/ f91 1 f52"/>
                <a:gd name="f116" fmla="*/ f92 1 f51"/>
                <a:gd name="f117" fmla="*/ f93 1 f52"/>
                <a:gd name="f118" fmla="*/ f94 f42 1"/>
                <a:gd name="f119" fmla="*/ f95 f42 1"/>
                <a:gd name="f120" fmla="*/ f97 f43 1"/>
                <a:gd name="f121" fmla="*/ f96 f43 1"/>
                <a:gd name="f122" fmla="*/ f98 f42 1"/>
                <a:gd name="f123" fmla="*/ f99 f43 1"/>
                <a:gd name="f124" fmla="*/ f100 f42 1"/>
                <a:gd name="f125" fmla="*/ f101 f43 1"/>
                <a:gd name="f126" fmla="*/ f102 f42 1"/>
                <a:gd name="f127" fmla="*/ f103 f43 1"/>
                <a:gd name="f128" fmla="*/ f104 f42 1"/>
                <a:gd name="f129" fmla="*/ f105 f43 1"/>
                <a:gd name="f130" fmla="*/ f106 f42 1"/>
                <a:gd name="f131" fmla="*/ f107 f43 1"/>
                <a:gd name="f132" fmla="*/ f108 f42 1"/>
                <a:gd name="f133" fmla="*/ f109 f43 1"/>
                <a:gd name="f134" fmla="*/ f110 f43 1"/>
                <a:gd name="f135" fmla="*/ f111 f42 1"/>
                <a:gd name="f136" fmla="*/ f112 f43 1"/>
                <a:gd name="f137" fmla="*/ f113 f43 1"/>
                <a:gd name="f138" fmla="*/ f114 f42 1"/>
                <a:gd name="f139" fmla="*/ f115 f43 1"/>
                <a:gd name="f140" fmla="*/ f116 f42 1"/>
                <a:gd name="f141" fmla="*/ f117 f43 1"/>
              </a:gdLst>
              <a:ahLst/>
              <a:cxnLst>
                <a:cxn ang="3cd4">
                  <a:pos x="hc" y="t"/>
                </a:cxn>
                <a:cxn ang="0">
                  <a:pos x="r" y="vc"/>
                </a:cxn>
                <a:cxn ang="cd4">
                  <a:pos x="hc" y="b"/>
                </a:cxn>
                <a:cxn ang="cd2">
                  <a:pos x="l" y="vc"/>
                </a:cxn>
                <a:cxn ang="f73">
                  <a:pos x="f122" y="f123"/>
                </a:cxn>
                <a:cxn ang="f73">
                  <a:pos x="f124" y="f125"/>
                </a:cxn>
                <a:cxn ang="f73">
                  <a:pos x="f126" y="f127"/>
                </a:cxn>
                <a:cxn ang="f73">
                  <a:pos x="f128" y="f129"/>
                </a:cxn>
                <a:cxn ang="f73">
                  <a:pos x="f130" y="f131"/>
                </a:cxn>
                <a:cxn ang="f73">
                  <a:pos x="f122" y="f123"/>
                </a:cxn>
                <a:cxn ang="f73">
                  <a:pos x="f132" y="f133"/>
                </a:cxn>
                <a:cxn ang="f73">
                  <a:pos x="f128" y="f134"/>
                </a:cxn>
                <a:cxn ang="f73">
                  <a:pos x="f135" y="f136"/>
                </a:cxn>
                <a:cxn ang="f73">
                  <a:pos x="f124" y="f137"/>
                </a:cxn>
                <a:cxn ang="f73">
                  <a:pos x="f138" y="f139"/>
                </a:cxn>
                <a:cxn ang="f73">
                  <a:pos x="f140" y="f141"/>
                </a:cxn>
                <a:cxn ang="f73">
                  <a:pos x="f132" y="f133"/>
                </a:cxn>
              </a:cxnLst>
              <a:rect l="f118" t="f121" r="f119" b="f120"/>
              <a:pathLst>
                <a:path w="42" h="57">
                  <a:moveTo>
                    <a:pt x="f5" y="f8"/>
                  </a:moveTo>
                  <a:cubicBezTo>
                    <a:pt x="f9" y="f10"/>
                    <a:pt x="f11" y="f12"/>
                    <a:pt x="f13" y="f9"/>
                  </a:cubicBezTo>
                  <a:cubicBezTo>
                    <a:pt x="f14" y="f5"/>
                    <a:pt x="f15" y="f9"/>
                    <a:pt x="f16" y="f17"/>
                  </a:cubicBezTo>
                  <a:cubicBezTo>
                    <a:pt x="f6" y="f18"/>
                    <a:pt x="f8" y="f19"/>
                    <a:pt x="f20" y="f21"/>
                  </a:cubicBezTo>
                  <a:cubicBezTo>
                    <a:pt x="f22" y="f7"/>
                    <a:pt x="f23" y="f21"/>
                    <a:pt x="f17" y="f24"/>
                  </a:cubicBezTo>
                  <a:cubicBezTo>
                    <a:pt x="f25" y="f26"/>
                    <a:pt x="f5" y="f27"/>
                    <a:pt x="f5" y="f8"/>
                  </a:cubicBezTo>
                  <a:close/>
                  <a:moveTo>
                    <a:pt x="f11" y="f28"/>
                  </a:moveTo>
                  <a:cubicBezTo>
                    <a:pt x="f11" y="f29"/>
                    <a:pt x="f11" y="f6"/>
                    <a:pt x="f20" y="f26"/>
                  </a:cubicBezTo>
                  <a:cubicBezTo>
                    <a:pt x="f20" y="f30"/>
                    <a:pt x="f31" y="f19"/>
                    <a:pt x="f32" y="f30"/>
                  </a:cubicBezTo>
                  <a:cubicBezTo>
                    <a:pt x="f33" y="f34"/>
                    <a:pt x="f28" y="f35"/>
                    <a:pt x="f13" y="f31"/>
                  </a:cubicBezTo>
                  <a:cubicBezTo>
                    <a:pt x="f33" y="f20"/>
                    <a:pt x="f33" y="f11"/>
                    <a:pt x="f35" y="f20"/>
                  </a:cubicBezTo>
                  <a:cubicBezTo>
                    <a:pt x="f36" y="f31"/>
                    <a:pt x="f37" y="f38"/>
                    <a:pt x="f39" y="f10"/>
                  </a:cubicBezTo>
                  <a:cubicBezTo>
                    <a:pt x="f11" y="f40"/>
                    <a:pt x="f11" y="f33"/>
                    <a:pt x="f11" y="f28"/>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Freeform 50">
              <a:extLst>
                <a:ext uri="{FF2B5EF4-FFF2-40B4-BE49-F238E27FC236}">
                  <a16:creationId xmlns:a16="http://schemas.microsoft.com/office/drawing/2014/main" id="{535F64F2-5D80-802D-7F40-A14159AF08DA}"/>
                </a:ext>
              </a:extLst>
            </p:cNvPr>
            <p:cNvSpPr/>
            <p:nvPr/>
          </p:nvSpPr>
          <p:spPr>
            <a:xfrm>
              <a:off x="7307263" y="2139952"/>
              <a:ext cx="166685" cy="220663"/>
            </a:xfrm>
            <a:custGeom>
              <a:avLst/>
              <a:gdLst>
                <a:gd name="f0" fmla="val 10800000"/>
                <a:gd name="f1" fmla="val 5400000"/>
                <a:gd name="f2" fmla="val 180"/>
                <a:gd name="f3" fmla="val w"/>
                <a:gd name="f4" fmla="val h"/>
                <a:gd name="f5" fmla="val 0"/>
                <a:gd name="f6" fmla="val 44"/>
                <a:gd name="f7" fmla="val 58"/>
                <a:gd name="f8" fmla="val 43"/>
                <a:gd name="f9" fmla="val 27"/>
                <a:gd name="f10" fmla="val 41"/>
                <a:gd name="f11" fmla="val 33"/>
                <a:gd name="f12" fmla="val 52"/>
                <a:gd name="f13" fmla="val 25"/>
                <a:gd name="f14" fmla="val 57"/>
                <a:gd name="f15" fmla="val 23"/>
                <a:gd name="f16" fmla="val 21"/>
                <a:gd name="f17" fmla="val 20"/>
                <a:gd name="f18" fmla="val 56"/>
                <a:gd name="f19" fmla="val 6"/>
                <a:gd name="f20" fmla="val 19"/>
                <a:gd name="f21" fmla="val 2"/>
                <a:gd name="f22" fmla="val 24"/>
                <a:gd name="f23" fmla="val 26"/>
                <a:gd name="f24" fmla="val 29"/>
                <a:gd name="f25" fmla="val 37"/>
                <a:gd name="f26" fmla="val 8"/>
                <a:gd name="f27" fmla="val 42"/>
                <a:gd name="f28" fmla="val 17"/>
                <a:gd name="f29" fmla="val 13"/>
                <a:gd name="f30" fmla="val 14"/>
                <a:gd name="f31" fmla="val 35"/>
                <a:gd name="f32" fmla="val 22"/>
                <a:gd name="f33" fmla="val 48"/>
                <a:gd name="f34" fmla="val 49"/>
                <a:gd name="f35" fmla="val 50"/>
                <a:gd name="f36" fmla="val 39"/>
                <a:gd name="f37" fmla="val 40"/>
                <a:gd name="f38" fmla="val 28"/>
                <a:gd name="f39" fmla="val 9"/>
                <a:gd name="f40" fmla="val 7"/>
                <a:gd name="f41" fmla="val 18"/>
                <a:gd name="f42" fmla="+- 0 0 -90"/>
                <a:gd name="f43" fmla="*/ f3 1 44"/>
                <a:gd name="f44" fmla="*/ f4 1 58"/>
                <a:gd name="f45" fmla="val f5"/>
                <a:gd name="f46" fmla="val f6"/>
                <a:gd name="f47" fmla="val f7"/>
                <a:gd name="f48" fmla="*/ f42 f0 1"/>
                <a:gd name="f49" fmla="+- f47 0 f45"/>
                <a:gd name="f50" fmla="+- f46 0 f45"/>
                <a:gd name="f51" fmla="*/ f48 1 f2"/>
                <a:gd name="f52" fmla="*/ f50 1 44"/>
                <a:gd name="f53" fmla="*/ f49 1 58"/>
                <a:gd name="f54" fmla="*/ 43 f50 1"/>
                <a:gd name="f55" fmla="*/ 27 f49 1"/>
                <a:gd name="f56" fmla="*/ 25 f50 1"/>
                <a:gd name="f57" fmla="*/ 57 f49 1"/>
                <a:gd name="f58" fmla="*/ 20 f50 1"/>
                <a:gd name="f59" fmla="*/ 56 f49 1"/>
                <a:gd name="f60" fmla="*/ 21 f50 1"/>
                <a:gd name="f61" fmla="*/ 2 f49 1"/>
                <a:gd name="f62" fmla="*/ 29 f50 1"/>
                <a:gd name="f63" fmla="*/ 13 f50 1"/>
                <a:gd name="f64" fmla="*/ 22 f50 1"/>
                <a:gd name="f65" fmla="*/ 48 f49 1"/>
                <a:gd name="f66" fmla="*/ 49 f49 1"/>
                <a:gd name="f67" fmla="*/ 28 f50 1"/>
                <a:gd name="f68" fmla="*/ 9 f49 1"/>
                <a:gd name="f69" fmla="*/ 23 f50 1"/>
                <a:gd name="f70" fmla="+- f51 0 f1"/>
                <a:gd name="f71" fmla="*/ f54 1 44"/>
                <a:gd name="f72" fmla="*/ f55 1 58"/>
                <a:gd name="f73" fmla="*/ f56 1 44"/>
                <a:gd name="f74" fmla="*/ f57 1 58"/>
                <a:gd name="f75" fmla="*/ f58 1 44"/>
                <a:gd name="f76" fmla="*/ f59 1 58"/>
                <a:gd name="f77" fmla="*/ f60 1 44"/>
                <a:gd name="f78" fmla="*/ f61 1 58"/>
                <a:gd name="f79" fmla="*/ f62 1 44"/>
                <a:gd name="f80" fmla="*/ f63 1 44"/>
                <a:gd name="f81" fmla="*/ f64 1 44"/>
                <a:gd name="f82" fmla="*/ f65 1 58"/>
                <a:gd name="f83" fmla="*/ f66 1 58"/>
                <a:gd name="f84" fmla="*/ f67 1 44"/>
                <a:gd name="f85" fmla="*/ f68 1 58"/>
                <a:gd name="f86" fmla="*/ f69 1 44"/>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2"/>
                <a:gd name="f101" fmla="*/ f81 1 f52"/>
                <a:gd name="f102" fmla="*/ f82 1 f53"/>
                <a:gd name="f103" fmla="*/ f83 1 f53"/>
                <a:gd name="f104" fmla="*/ f84 1 f52"/>
                <a:gd name="f105" fmla="*/ f85 1 f53"/>
                <a:gd name="f106" fmla="*/ f86 1 f52"/>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3 1"/>
                <a:gd name="f121" fmla="*/ f101 f43 1"/>
                <a:gd name="f122" fmla="*/ f102 f44 1"/>
                <a:gd name="f123" fmla="*/ f103 f44 1"/>
                <a:gd name="f124" fmla="*/ f104 f43 1"/>
                <a:gd name="f125" fmla="*/ f105 f44 1"/>
                <a:gd name="f126" fmla="*/ f106 f43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18"/>
                </a:cxn>
                <a:cxn ang="f70">
                  <a:pos x="f111" y="f112"/>
                </a:cxn>
                <a:cxn ang="f70">
                  <a:pos x="f120" y="f112"/>
                </a:cxn>
                <a:cxn ang="f70">
                  <a:pos x="f121" y="f122"/>
                </a:cxn>
                <a:cxn ang="f70">
                  <a:pos x="f113" y="f123"/>
                </a:cxn>
                <a:cxn ang="f70">
                  <a:pos x="f124" y="f125"/>
                </a:cxn>
                <a:cxn ang="f70">
                  <a:pos x="f126" y="f125"/>
                </a:cxn>
                <a:cxn ang="f70">
                  <a:pos x="f120" y="f112"/>
                </a:cxn>
              </a:cxnLst>
              <a:rect l="f107" t="f110" r="f108" b="f109"/>
              <a:pathLst>
                <a:path w="44" h="58">
                  <a:moveTo>
                    <a:pt x="f8" y="f9"/>
                  </a:moveTo>
                  <a:cubicBezTo>
                    <a:pt x="f6" y="f10"/>
                    <a:pt x="f11" y="f12"/>
                    <a:pt x="f13" y="f14"/>
                  </a:cubicBezTo>
                  <a:cubicBezTo>
                    <a:pt x="f15" y="f7"/>
                    <a:pt x="f16" y="f14"/>
                    <a:pt x="f17" y="f18"/>
                  </a:cubicBezTo>
                  <a:cubicBezTo>
                    <a:pt x="f19" y="f10"/>
                    <a:pt x="f5" y="f20"/>
                    <a:pt x="f16" y="f21"/>
                  </a:cubicBezTo>
                  <a:cubicBezTo>
                    <a:pt x="f22" y="f5"/>
                    <a:pt x="f23" y="f5"/>
                    <a:pt x="f24" y="f21"/>
                  </a:cubicBezTo>
                  <a:cubicBezTo>
                    <a:pt x="f25" y="f26"/>
                    <a:pt x="f27" y="f28"/>
                    <a:pt x="f8" y="f9"/>
                  </a:cubicBezTo>
                  <a:close/>
                  <a:moveTo>
                    <a:pt x="f29" y="f9"/>
                  </a:moveTo>
                  <a:cubicBezTo>
                    <a:pt x="f30" y="f31"/>
                    <a:pt x="f28" y="f27"/>
                    <a:pt x="f32" y="f33"/>
                  </a:cubicBezTo>
                  <a:cubicBezTo>
                    <a:pt x="f15" y="f34"/>
                    <a:pt x="f22" y="f35"/>
                    <a:pt x="f13" y="f34"/>
                  </a:cubicBezTo>
                  <a:cubicBezTo>
                    <a:pt x="f36" y="f37"/>
                    <a:pt x="f37" y="f20"/>
                    <a:pt x="f38" y="f39"/>
                  </a:cubicBezTo>
                  <a:cubicBezTo>
                    <a:pt x="f23" y="f26"/>
                    <a:pt x="f13" y="f40"/>
                    <a:pt x="f15" y="f39"/>
                  </a:cubicBezTo>
                  <a:cubicBezTo>
                    <a:pt x="f41" y="f30"/>
                    <a:pt x="f30" y="f17"/>
                    <a:pt x="f29"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Freeform 51">
              <a:extLst>
                <a:ext uri="{FF2B5EF4-FFF2-40B4-BE49-F238E27FC236}">
                  <a16:creationId xmlns:a16="http://schemas.microsoft.com/office/drawing/2014/main" id="{D10E6DAD-13A5-9F47-A454-DCECCFB812D2}"/>
                </a:ext>
              </a:extLst>
            </p:cNvPr>
            <p:cNvSpPr/>
            <p:nvPr/>
          </p:nvSpPr>
          <p:spPr>
            <a:xfrm>
              <a:off x="6956426" y="2189165"/>
              <a:ext cx="209553" cy="144466"/>
            </a:xfrm>
            <a:custGeom>
              <a:avLst/>
              <a:gdLst>
                <a:gd name="f0" fmla="val 10800000"/>
                <a:gd name="f1" fmla="val 5400000"/>
                <a:gd name="f2" fmla="val 180"/>
                <a:gd name="f3" fmla="val w"/>
                <a:gd name="f4" fmla="val h"/>
                <a:gd name="f5" fmla="val 0"/>
                <a:gd name="f6" fmla="val 55"/>
                <a:gd name="f7" fmla="val 38"/>
                <a:gd name="f8" fmla="val 25"/>
                <a:gd name="f9" fmla="val 16"/>
                <a:gd name="f10" fmla="val 37"/>
                <a:gd name="f11" fmla="val 8"/>
                <a:gd name="f12" fmla="val 34"/>
                <a:gd name="f13" fmla="val 2"/>
                <a:gd name="f14" fmla="val 27"/>
                <a:gd name="f15" fmla="val 24"/>
                <a:gd name="f16" fmla="val 1"/>
                <a:gd name="f17" fmla="val 22"/>
                <a:gd name="f18" fmla="val 6"/>
                <a:gd name="f19" fmla="val 9"/>
                <a:gd name="f20" fmla="val 15"/>
                <a:gd name="f21" fmla="val 31"/>
                <a:gd name="f22" fmla="val 4"/>
                <a:gd name="f23" fmla="val 5"/>
                <a:gd name="f24" fmla="val 45"/>
                <a:gd name="f25" fmla="val 51"/>
                <a:gd name="f26" fmla="val 12"/>
                <a:gd name="f27" fmla="val 54"/>
                <a:gd name="f28" fmla="val 13"/>
                <a:gd name="f29" fmla="val 17"/>
                <a:gd name="f30" fmla="val 47"/>
                <a:gd name="f31" fmla="val 26"/>
                <a:gd name="f32" fmla="val 40"/>
                <a:gd name="f33" fmla="val 35"/>
                <a:gd name="f34" fmla="val 29"/>
                <a:gd name="f35" fmla="val 28"/>
                <a:gd name="f36" fmla="val 42"/>
                <a:gd name="f37" fmla="val 23"/>
                <a:gd name="f38" fmla="val 18"/>
                <a:gd name="f39" fmla="val 44"/>
                <a:gd name="f40" fmla="val 39"/>
                <a:gd name="f41" fmla="val 11"/>
                <a:gd name="f42" fmla="val 10"/>
                <a:gd name="f43" fmla="val 19"/>
                <a:gd name="f44" fmla="val 20"/>
                <a:gd name="f45" fmla="val 14"/>
                <a:gd name="f46" fmla="+- 0 0 -90"/>
                <a:gd name="f47" fmla="*/ f3 1 55"/>
                <a:gd name="f48" fmla="*/ f4 1 38"/>
                <a:gd name="f49" fmla="val f5"/>
                <a:gd name="f50" fmla="val f6"/>
                <a:gd name="f51" fmla="val f7"/>
                <a:gd name="f52" fmla="*/ f46 f0 1"/>
                <a:gd name="f53" fmla="+- f51 0 f49"/>
                <a:gd name="f54" fmla="+- f50 0 f49"/>
                <a:gd name="f55" fmla="*/ f52 1 f2"/>
                <a:gd name="f56" fmla="*/ f54 1 55"/>
                <a:gd name="f57" fmla="*/ f53 1 38"/>
                <a:gd name="f58" fmla="*/ 25 f54 1"/>
                <a:gd name="f59" fmla="*/ 38 f53 1"/>
                <a:gd name="f60" fmla="*/ 2 f54 1"/>
                <a:gd name="f61" fmla="*/ 27 f53 1"/>
                <a:gd name="f62" fmla="*/ 1 f54 1"/>
                <a:gd name="f63" fmla="*/ 22 f53 1"/>
                <a:gd name="f64" fmla="*/ 31 f54 1"/>
                <a:gd name="f65" fmla="*/ 4 f53 1"/>
                <a:gd name="f66" fmla="*/ 51 f54 1"/>
                <a:gd name="f67" fmla="*/ 12 f53 1"/>
                <a:gd name="f68" fmla="*/ 54 f54 1"/>
                <a:gd name="f69" fmla="*/ 17 f53 1"/>
                <a:gd name="f70" fmla="*/ 29 f54 1"/>
                <a:gd name="f71" fmla="*/ 37 f53 1"/>
                <a:gd name="f72" fmla="*/ 31 f53 1"/>
                <a:gd name="f73" fmla="*/ 45 f54 1"/>
                <a:gd name="f74" fmla="*/ 18 f53 1"/>
                <a:gd name="f75" fmla="*/ 44 f54 1"/>
                <a:gd name="f76" fmla="*/ 16 f53 1"/>
                <a:gd name="f77" fmla="*/ 28 f54 1"/>
                <a:gd name="f78" fmla="*/ 10 f53 1"/>
                <a:gd name="f79" fmla="*/ 9 f54 1"/>
                <a:gd name="f80" fmla="*/ 20 f53 1"/>
                <a:gd name="f81" fmla="*/ 10 f54 1"/>
                <a:gd name="f82" fmla="*/ 25 f53 1"/>
                <a:gd name="f83" fmla="+- f55 0 f1"/>
                <a:gd name="f84" fmla="*/ f58 1 55"/>
                <a:gd name="f85" fmla="*/ f59 1 38"/>
                <a:gd name="f86" fmla="*/ f60 1 55"/>
                <a:gd name="f87" fmla="*/ f61 1 38"/>
                <a:gd name="f88" fmla="*/ f62 1 55"/>
                <a:gd name="f89" fmla="*/ f63 1 38"/>
                <a:gd name="f90" fmla="*/ f64 1 55"/>
                <a:gd name="f91" fmla="*/ f65 1 38"/>
                <a:gd name="f92" fmla="*/ f66 1 55"/>
                <a:gd name="f93" fmla="*/ f67 1 38"/>
                <a:gd name="f94" fmla="*/ f68 1 55"/>
                <a:gd name="f95" fmla="*/ f69 1 38"/>
                <a:gd name="f96" fmla="*/ f70 1 55"/>
                <a:gd name="f97" fmla="*/ f71 1 38"/>
                <a:gd name="f98" fmla="*/ f72 1 38"/>
                <a:gd name="f99" fmla="*/ f73 1 55"/>
                <a:gd name="f100" fmla="*/ f74 1 38"/>
                <a:gd name="f101" fmla="*/ f75 1 55"/>
                <a:gd name="f102" fmla="*/ f76 1 38"/>
                <a:gd name="f103" fmla="*/ f77 1 55"/>
                <a:gd name="f104" fmla="*/ f78 1 38"/>
                <a:gd name="f105" fmla="*/ f79 1 55"/>
                <a:gd name="f106" fmla="*/ f80 1 38"/>
                <a:gd name="f107" fmla="*/ f81 1 55"/>
                <a:gd name="f108" fmla="*/ f82 1 38"/>
                <a:gd name="f109" fmla="*/ 0 1 f56"/>
                <a:gd name="f110" fmla="*/ f50 1 f56"/>
                <a:gd name="f111" fmla="*/ 0 1 f57"/>
                <a:gd name="f112" fmla="*/ f51 1 f57"/>
                <a:gd name="f113" fmla="*/ f84 1 f56"/>
                <a:gd name="f114" fmla="*/ f85 1 f57"/>
                <a:gd name="f115" fmla="*/ f86 1 f56"/>
                <a:gd name="f116" fmla="*/ f87 1 f57"/>
                <a:gd name="f117" fmla="*/ f88 1 f56"/>
                <a:gd name="f118" fmla="*/ f89 1 f57"/>
                <a:gd name="f119" fmla="*/ f90 1 f56"/>
                <a:gd name="f120" fmla="*/ f91 1 f57"/>
                <a:gd name="f121" fmla="*/ f92 1 f56"/>
                <a:gd name="f122" fmla="*/ f93 1 f57"/>
                <a:gd name="f123" fmla="*/ f94 1 f56"/>
                <a:gd name="f124" fmla="*/ f95 1 f57"/>
                <a:gd name="f125" fmla="*/ f96 1 f56"/>
                <a:gd name="f126" fmla="*/ f97 1 f57"/>
                <a:gd name="f127" fmla="*/ f98 1 f57"/>
                <a:gd name="f128" fmla="*/ f99 1 f56"/>
                <a:gd name="f129" fmla="*/ f100 1 f57"/>
                <a:gd name="f130" fmla="*/ f101 1 f56"/>
                <a:gd name="f131" fmla="*/ f102 1 f57"/>
                <a:gd name="f132" fmla="*/ f103 1 f56"/>
                <a:gd name="f133" fmla="*/ f104 1 f57"/>
                <a:gd name="f134" fmla="*/ f105 1 f56"/>
                <a:gd name="f135" fmla="*/ f106 1 f57"/>
                <a:gd name="f136" fmla="*/ f107 1 f56"/>
                <a:gd name="f137" fmla="*/ f108 1 f57"/>
                <a:gd name="f138" fmla="*/ f109 f47 1"/>
                <a:gd name="f139" fmla="*/ f110 f47 1"/>
                <a:gd name="f140" fmla="*/ f112 f48 1"/>
                <a:gd name="f141" fmla="*/ f111 f48 1"/>
                <a:gd name="f142" fmla="*/ f113 f47 1"/>
                <a:gd name="f143" fmla="*/ f114 f48 1"/>
                <a:gd name="f144" fmla="*/ f115 f47 1"/>
                <a:gd name="f145" fmla="*/ f116 f48 1"/>
                <a:gd name="f146" fmla="*/ f117 f47 1"/>
                <a:gd name="f147" fmla="*/ f118 f48 1"/>
                <a:gd name="f148" fmla="*/ f119 f47 1"/>
                <a:gd name="f149" fmla="*/ f120 f48 1"/>
                <a:gd name="f150" fmla="*/ f121 f47 1"/>
                <a:gd name="f151" fmla="*/ f122 f48 1"/>
                <a:gd name="f152" fmla="*/ f123 f47 1"/>
                <a:gd name="f153" fmla="*/ f124 f48 1"/>
                <a:gd name="f154" fmla="*/ f125 f47 1"/>
                <a:gd name="f155" fmla="*/ f126 f48 1"/>
                <a:gd name="f156" fmla="*/ f127 f48 1"/>
                <a:gd name="f157" fmla="*/ f128 f47 1"/>
                <a:gd name="f158" fmla="*/ f129 f48 1"/>
                <a:gd name="f159" fmla="*/ f130 f47 1"/>
                <a:gd name="f160" fmla="*/ f131 f48 1"/>
                <a:gd name="f161" fmla="*/ f132 f47 1"/>
                <a:gd name="f162" fmla="*/ f133 f48 1"/>
                <a:gd name="f163" fmla="*/ f134 f47 1"/>
                <a:gd name="f164" fmla="*/ f135 f48 1"/>
                <a:gd name="f165" fmla="*/ f136 f47 1"/>
                <a:gd name="f166" fmla="*/ f137 f48 1"/>
              </a:gdLst>
              <a:ahLst/>
              <a:cxnLst>
                <a:cxn ang="3cd4">
                  <a:pos x="hc" y="t"/>
                </a:cxn>
                <a:cxn ang="0">
                  <a:pos x="r" y="vc"/>
                </a:cxn>
                <a:cxn ang="cd4">
                  <a:pos x="hc" y="b"/>
                </a:cxn>
                <a:cxn ang="cd2">
                  <a:pos x="l" y="vc"/>
                </a:cxn>
                <a:cxn ang="f83">
                  <a:pos x="f142" y="f143"/>
                </a:cxn>
                <a:cxn ang="f83">
                  <a:pos x="f144" y="f145"/>
                </a:cxn>
                <a:cxn ang="f83">
                  <a:pos x="f146" y="f147"/>
                </a:cxn>
                <a:cxn ang="f83">
                  <a:pos x="f148" y="f149"/>
                </a:cxn>
                <a:cxn ang="f83">
                  <a:pos x="f150" y="f151"/>
                </a:cxn>
                <a:cxn ang="f83">
                  <a:pos x="f152" y="f153"/>
                </a:cxn>
                <a:cxn ang="f83">
                  <a:pos x="f154" y="f155"/>
                </a:cxn>
                <a:cxn ang="f83">
                  <a:pos x="f142" y="f143"/>
                </a:cxn>
                <a:cxn ang="f83">
                  <a:pos x="f142" y="f156"/>
                </a:cxn>
                <a:cxn ang="f83">
                  <a:pos x="f157" y="f158"/>
                </a:cxn>
                <a:cxn ang="f83">
                  <a:pos x="f159" y="f160"/>
                </a:cxn>
                <a:cxn ang="f83">
                  <a:pos x="f161" y="f162"/>
                </a:cxn>
                <a:cxn ang="f83">
                  <a:pos x="f163" y="f164"/>
                </a:cxn>
                <a:cxn ang="f83">
                  <a:pos x="f165" y="f166"/>
                </a:cxn>
                <a:cxn ang="f83">
                  <a:pos x="f142" y="f156"/>
                </a:cxn>
              </a:cxnLst>
              <a:rect l="f138" t="f141" r="f139" b="f140"/>
              <a:pathLst>
                <a:path w="55" h="38">
                  <a:moveTo>
                    <a:pt x="f8" y="f7"/>
                  </a:moveTo>
                  <a:cubicBezTo>
                    <a:pt x="f9" y="f10"/>
                    <a:pt x="f11" y="f12"/>
                    <a:pt x="f13" y="f14"/>
                  </a:cubicBezTo>
                  <a:cubicBezTo>
                    <a:pt x="f5" y="f8"/>
                    <a:pt x="f5" y="f15"/>
                    <a:pt x="f16" y="f17"/>
                  </a:cubicBezTo>
                  <a:cubicBezTo>
                    <a:pt x="f18" y="f19"/>
                    <a:pt x="f20" y="f5"/>
                    <a:pt x="f21" y="f22"/>
                  </a:cubicBezTo>
                  <a:cubicBezTo>
                    <a:pt x="f7" y="f23"/>
                    <a:pt x="f24" y="f11"/>
                    <a:pt x="f25" y="f26"/>
                  </a:cubicBezTo>
                  <a:cubicBezTo>
                    <a:pt x="f27" y="f28"/>
                    <a:pt x="f6" y="f20"/>
                    <a:pt x="f27" y="f29"/>
                  </a:cubicBezTo>
                  <a:cubicBezTo>
                    <a:pt x="f30" y="f31"/>
                    <a:pt x="f32" y="f33"/>
                    <a:pt x="f34" y="f10"/>
                  </a:cubicBezTo>
                  <a:cubicBezTo>
                    <a:pt x="f35" y="f7"/>
                    <a:pt x="f31" y="f7"/>
                    <a:pt x="f8" y="f7"/>
                  </a:cubicBezTo>
                  <a:close/>
                  <a:moveTo>
                    <a:pt x="f8" y="f21"/>
                  </a:moveTo>
                  <a:cubicBezTo>
                    <a:pt x="f21" y="f21"/>
                    <a:pt x="f36" y="f37"/>
                    <a:pt x="f24" y="f38"/>
                  </a:cubicBezTo>
                  <a:cubicBezTo>
                    <a:pt x="f24" y="f9"/>
                    <a:pt x="f24" y="f9"/>
                    <a:pt x="f39" y="f9"/>
                  </a:cubicBezTo>
                  <a:cubicBezTo>
                    <a:pt x="f40" y="f28"/>
                    <a:pt x="f12" y="f41"/>
                    <a:pt x="f35" y="f42"/>
                  </a:cubicBezTo>
                  <a:cubicBezTo>
                    <a:pt x="f43" y="f19"/>
                    <a:pt x="f28" y="f28"/>
                    <a:pt x="f19" y="f44"/>
                  </a:cubicBezTo>
                  <a:cubicBezTo>
                    <a:pt x="f11" y="f17"/>
                    <a:pt x="f11" y="f15"/>
                    <a:pt x="f42" y="f8"/>
                  </a:cubicBezTo>
                  <a:cubicBezTo>
                    <a:pt x="f45" y="f35"/>
                    <a:pt x="f43" y="f21"/>
                    <a:pt x="f8" y="f21"/>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Freeform 52">
              <a:extLst>
                <a:ext uri="{FF2B5EF4-FFF2-40B4-BE49-F238E27FC236}">
                  <a16:creationId xmlns:a16="http://schemas.microsoft.com/office/drawing/2014/main" id="{152FA06F-000C-12AE-1DAB-71DCF082A695}"/>
                </a:ext>
              </a:extLst>
            </p:cNvPr>
            <p:cNvSpPr/>
            <p:nvPr/>
          </p:nvSpPr>
          <p:spPr>
            <a:xfrm>
              <a:off x="6694486" y="2338385"/>
              <a:ext cx="128592" cy="125409"/>
            </a:xfrm>
            <a:custGeom>
              <a:avLst/>
              <a:gdLst>
                <a:gd name="f0" fmla="val 10800000"/>
                <a:gd name="f1" fmla="val 5400000"/>
                <a:gd name="f2" fmla="val 180"/>
                <a:gd name="f3" fmla="val w"/>
                <a:gd name="f4" fmla="val h"/>
                <a:gd name="f5" fmla="val 0"/>
                <a:gd name="f6" fmla="val 34"/>
                <a:gd name="f7" fmla="val 33"/>
                <a:gd name="f8" fmla="val 23"/>
                <a:gd name="f9" fmla="val 21"/>
                <a:gd name="f10" fmla="val 19"/>
                <a:gd name="f11" fmla="val 1"/>
                <a:gd name="f12" fmla="val 17"/>
                <a:gd name="f13" fmla="val 2"/>
                <a:gd name="f14" fmla="val 5"/>
                <a:gd name="f15" fmla="val 8"/>
                <a:gd name="f16" fmla="val 31"/>
                <a:gd name="f17" fmla="val 12"/>
                <a:gd name="f18" fmla="val 30"/>
                <a:gd name="f19" fmla="val 16"/>
                <a:gd name="f20" fmla="val 28"/>
                <a:gd name="f21" fmla="val 20"/>
                <a:gd name="f22" fmla="val 26"/>
                <a:gd name="f23" fmla="val 22"/>
                <a:gd name="f24" fmla="val 10"/>
                <a:gd name="f25" fmla="val 3"/>
                <a:gd name="f26" fmla="val 29"/>
                <a:gd name="f27" fmla="val 25"/>
                <a:gd name="f28" fmla="val 7"/>
                <a:gd name="f29" fmla="val 6"/>
                <a:gd name="f30" fmla="val 24"/>
                <a:gd name="f31" fmla="val 11"/>
                <a:gd name="f32" fmla="val 18"/>
                <a:gd name="f33" fmla="val 15"/>
                <a:gd name="f34" fmla="val 14"/>
                <a:gd name="f35" fmla="val 4"/>
                <a:gd name="f36" fmla="+- 0 0 -90"/>
                <a:gd name="f37" fmla="*/ f3 1 34"/>
                <a:gd name="f38" fmla="*/ f4 1 33"/>
                <a:gd name="f39" fmla="val f5"/>
                <a:gd name="f40" fmla="val f6"/>
                <a:gd name="f41" fmla="val f7"/>
                <a:gd name="f42" fmla="*/ f36 f0 1"/>
                <a:gd name="f43" fmla="+- f41 0 f39"/>
                <a:gd name="f44" fmla="+- f40 0 f39"/>
                <a:gd name="f45" fmla="*/ f42 1 f2"/>
                <a:gd name="f46" fmla="*/ f44 1 34"/>
                <a:gd name="f47" fmla="*/ f43 1 33"/>
                <a:gd name="f48" fmla="*/ 0 f44 1"/>
                <a:gd name="f49" fmla="*/ 23 f43 1"/>
                <a:gd name="f50" fmla="*/ 1 f44 1"/>
                <a:gd name="f51" fmla="*/ 17 f43 1"/>
                <a:gd name="f52" fmla="*/ 21 f44 1"/>
                <a:gd name="f53" fmla="*/ 0 f43 1"/>
                <a:gd name="f54" fmla="*/ 31 f44 1"/>
                <a:gd name="f55" fmla="*/ 12 f43 1"/>
                <a:gd name="f56" fmla="*/ 26 f44 1"/>
                <a:gd name="f57" fmla="*/ 3 f44 1"/>
                <a:gd name="f58" fmla="*/ 30 f43 1"/>
                <a:gd name="f59" fmla="*/ 7 f44 1"/>
                <a:gd name="f60" fmla="*/ 21 f43 1"/>
                <a:gd name="f61" fmla="*/ 11 f44 1"/>
                <a:gd name="f62" fmla="*/ 24 f43 1"/>
                <a:gd name="f63" fmla="*/ 25 f44 1"/>
                <a:gd name="f64" fmla="*/ 8 f43 1"/>
                <a:gd name="f65" fmla="*/ 24 f44 1"/>
                <a:gd name="f66" fmla="*/ 7 f43 1"/>
                <a:gd name="f67" fmla="+- f45 0 f1"/>
                <a:gd name="f68" fmla="*/ f48 1 34"/>
                <a:gd name="f69" fmla="*/ f49 1 33"/>
                <a:gd name="f70" fmla="*/ f50 1 34"/>
                <a:gd name="f71" fmla="*/ f51 1 33"/>
                <a:gd name="f72" fmla="*/ f52 1 34"/>
                <a:gd name="f73" fmla="*/ f53 1 33"/>
                <a:gd name="f74" fmla="*/ f54 1 34"/>
                <a:gd name="f75" fmla="*/ f55 1 33"/>
                <a:gd name="f76" fmla="*/ f56 1 34"/>
                <a:gd name="f77" fmla="*/ f57 1 34"/>
                <a:gd name="f78" fmla="*/ f58 1 33"/>
                <a:gd name="f79" fmla="*/ f59 1 34"/>
                <a:gd name="f80" fmla="*/ f60 1 33"/>
                <a:gd name="f81" fmla="*/ f61 1 34"/>
                <a:gd name="f82" fmla="*/ f62 1 33"/>
                <a:gd name="f83" fmla="*/ f63 1 34"/>
                <a:gd name="f84" fmla="*/ f64 1 33"/>
                <a:gd name="f85" fmla="*/ f65 1 34"/>
                <a:gd name="f86" fmla="*/ f66 1 33"/>
                <a:gd name="f87" fmla="*/ 0 1 f46"/>
                <a:gd name="f88" fmla="*/ f40 1 f46"/>
                <a:gd name="f89" fmla="*/ 0 1 f47"/>
                <a:gd name="f90" fmla="*/ f41 1 f47"/>
                <a:gd name="f91" fmla="*/ f68 1 f46"/>
                <a:gd name="f92" fmla="*/ f69 1 f47"/>
                <a:gd name="f93" fmla="*/ f70 1 f46"/>
                <a:gd name="f94" fmla="*/ f71 1 f47"/>
                <a:gd name="f95" fmla="*/ f72 1 f46"/>
                <a:gd name="f96" fmla="*/ f73 1 f47"/>
                <a:gd name="f97" fmla="*/ f74 1 f46"/>
                <a:gd name="f98" fmla="*/ f75 1 f47"/>
                <a:gd name="f99" fmla="*/ f76 1 f46"/>
                <a:gd name="f100" fmla="*/ f77 1 f46"/>
                <a:gd name="f101" fmla="*/ f78 1 f47"/>
                <a:gd name="f102" fmla="*/ f79 1 f46"/>
                <a:gd name="f103" fmla="*/ f80 1 f47"/>
                <a:gd name="f104" fmla="*/ f81 1 f46"/>
                <a:gd name="f105" fmla="*/ f82 1 f47"/>
                <a:gd name="f106" fmla="*/ f83 1 f46"/>
                <a:gd name="f107" fmla="*/ f84 1 f47"/>
                <a:gd name="f108" fmla="*/ f85 1 f46"/>
                <a:gd name="f109" fmla="*/ f86 1 f47"/>
                <a:gd name="f110" fmla="*/ f87 f37 1"/>
                <a:gd name="f111" fmla="*/ f88 f37 1"/>
                <a:gd name="f112" fmla="*/ f90 f38 1"/>
                <a:gd name="f113" fmla="*/ f89 f38 1"/>
                <a:gd name="f114" fmla="*/ f91 f37 1"/>
                <a:gd name="f115" fmla="*/ f92 f38 1"/>
                <a:gd name="f116" fmla="*/ f93 f37 1"/>
                <a:gd name="f117" fmla="*/ f94 f38 1"/>
                <a:gd name="f118" fmla="*/ f95 f37 1"/>
                <a:gd name="f119" fmla="*/ f96 f38 1"/>
                <a:gd name="f120" fmla="*/ f97 f37 1"/>
                <a:gd name="f121" fmla="*/ f98 f38 1"/>
                <a:gd name="f122" fmla="*/ f99 f37 1"/>
                <a:gd name="f123" fmla="*/ f100 f37 1"/>
                <a:gd name="f124" fmla="*/ f101 f38 1"/>
                <a:gd name="f125" fmla="*/ f102 f37 1"/>
                <a:gd name="f126" fmla="*/ f103 f38 1"/>
                <a:gd name="f127" fmla="*/ f104 f37 1"/>
                <a:gd name="f128" fmla="*/ f105 f38 1"/>
                <a:gd name="f129" fmla="*/ f106 f37 1"/>
                <a:gd name="f130" fmla="*/ f107 f38 1"/>
                <a:gd name="f131" fmla="*/ f108 f37 1"/>
                <a:gd name="f132" fmla="*/ f109 f38 1"/>
              </a:gdLst>
              <a:ahLst/>
              <a:cxnLst>
                <a:cxn ang="3cd4">
                  <a:pos x="hc" y="t"/>
                </a:cxn>
                <a:cxn ang="0">
                  <a:pos x="r" y="vc"/>
                </a:cxn>
                <a:cxn ang="cd4">
                  <a:pos x="hc" y="b"/>
                </a:cxn>
                <a:cxn ang="cd2">
                  <a:pos x="l" y="vc"/>
                </a:cxn>
                <a:cxn ang="f67">
                  <a:pos x="f114" y="f115"/>
                </a:cxn>
                <a:cxn ang="f67">
                  <a:pos x="f116" y="f117"/>
                </a:cxn>
                <a:cxn ang="f67">
                  <a:pos x="f118" y="f119"/>
                </a:cxn>
                <a:cxn ang="f67">
                  <a:pos x="f120" y="f121"/>
                </a:cxn>
                <a:cxn ang="f67">
                  <a:pos x="f122" y="f115"/>
                </a:cxn>
                <a:cxn ang="f67">
                  <a:pos x="f123" y="f124"/>
                </a:cxn>
                <a:cxn ang="f67">
                  <a:pos x="f114" y="f115"/>
                </a:cxn>
                <a:cxn ang="f67">
                  <a:pos x="f125" y="f126"/>
                </a:cxn>
                <a:cxn ang="f67">
                  <a:pos x="f127" y="f128"/>
                </a:cxn>
                <a:cxn ang="f67">
                  <a:pos x="f129" y="f130"/>
                </a:cxn>
                <a:cxn ang="f67">
                  <a:pos x="f131" y="f132"/>
                </a:cxn>
                <a:cxn ang="f67">
                  <a:pos x="f125" y="f126"/>
                </a:cxn>
              </a:cxnLst>
              <a:rect l="f110" t="f113" r="f111" b="f112"/>
              <a:pathLst>
                <a:path w="34" h="33">
                  <a:moveTo>
                    <a:pt x="f5" y="f8"/>
                  </a:moveTo>
                  <a:cubicBezTo>
                    <a:pt x="f5" y="f9"/>
                    <a:pt x="f5" y="f10"/>
                    <a:pt x="f11" y="f12"/>
                  </a:cubicBezTo>
                  <a:cubicBezTo>
                    <a:pt x="f13" y="f14"/>
                    <a:pt x="f15" y="f11"/>
                    <a:pt x="f9" y="f5"/>
                  </a:cubicBezTo>
                  <a:cubicBezTo>
                    <a:pt x="f7" y="f5"/>
                    <a:pt x="f6" y="f11"/>
                    <a:pt x="f16" y="f17"/>
                  </a:cubicBezTo>
                  <a:cubicBezTo>
                    <a:pt x="f18" y="f19"/>
                    <a:pt x="f20" y="f21"/>
                    <a:pt x="f22" y="f8"/>
                  </a:cubicBezTo>
                  <a:cubicBezTo>
                    <a:pt x="f23" y="f18"/>
                    <a:pt x="f24" y="f7"/>
                    <a:pt x="f25" y="f18"/>
                  </a:cubicBezTo>
                  <a:cubicBezTo>
                    <a:pt x="f5" y="f26"/>
                    <a:pt x="f11" y="f27"/>
                    <a:pt x="f5" y="f8"/>
                  </a:cubicBezTo>
                  <a:close/>
                  <a:moveTo>
                    <a:pt x="f28" y="f9"/>
                  </a:moveTo>
                  <a:cubicBezTo>
                    <a:pt x="f29" y="f30"/>
                    <a:pt x="f15" y="f27"/>
                    <a:pt x="f31" y="f30"/>
                  </a:cubicBezTo>
                  <a:cubicBezTo>
                    <a:pt x="f32" y="f30"/>
                    <a:pt x="f22" y="f33"/>
                    <a:pt x="f27" y="f15"/>
                  </a:cubicBezTo>
                  <a:cubicBezTo>
                    <a:pt x="f27" y="f28"/>
                    <a:pt x="f27" y="f28"/>
                    <a:pt x="f30" y="f28"/>
                  </a:cubicBezTo>
                  <a:cubicBezTo>
                    <a:pt x="f34" y="f35"/>
                    <a:pt x="f28" y="f24"/>
                    <a:pt x="f28" y="f9"/>
                  </a:cubicBezTo>
                  <a:close/>
                </a:path>
              </a:pathLst>
            </a:custGeom>
            <a:solidFill>
              <a:srgbClr val="362B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Freeform 53">
              <a:extLst>
                <a:ext uri="{FF2B5EF4-FFF2-40B4-BE49-F238E27FC236}">
                  <a16:creationId xmlns:a16="http://schemas.microsoft.com/office/drawing/2014/main" id="{ECCDCE0B-D36E-C09B-2902-20B427B6ABA7}"/>
                </a:ext>
              </a:extLst>
            </p:cNvPr>
            <p:cNvSpPr/>
            <p:nvPr/>
          </p:nvSpPr>
          <p:spPr>
            <a:xfrm>
              <a:off x="6827833" y="2189165"/>
              <a:ext cx="76196" cy="141283"/>
            </a:xfrm>
            <a:custGeom>
              <a:avLst/>
              <a:gdLst>
                <a:gd name="f0" fmla="val 10800000"/>
                <a:gd name="f1" fmla="val 5400000"/>
                <a:gd name="f2" fmla="val 180"/>
                <a:gd name="f3" fmla="val w"/>
                <a:gd name="f4" fmla="val h"/>
                <a:gd name="f5" fmla="val 0"/>
                <a:gd name="f6" fmla="val 20"/>
                <a:gd name="f7" fmla="val 37"/>
                <a:gd name="f8" fmla="val 18"/>
                <a:gd name="f9" fmla="val 19"/>
                <a:gd name="f10" fmla="val 24"/>
                <a:gd name="f11" fmla="val 15"/>
                <a:gd name="f12" fmla="val 30"/>
                <a:gd name="f13" fmla="val 11"/>
                <a:gd name="f14" fmla="val 36"/>
                <a:gd name="f15" fmla="val 10"/>
                <a:gd name="f16" fmla="val 9"/>
                <a:gd name="f17" fmla="val 8"/>
                <a:gd name="f18" fmla="val 5"/>
                <a:gd name="f19" fmla="val 31"/>
                <a:gd name="f20" fmla="val 3"/>
                <a:gd name="f21" fmla="val 26"/>
                <a:gd name="f22" fmla="val 2"/>
                <a:gd name="f23" fmla="val 21"/>
                <a:gd name="f24" fmla="val 6"/>
                <a:gd name="f25" fmla="val 1"/>
                <a:gd name="f26" fmla="val 13"/>
                <a:gd name="f27" fmla="val 14"/>
                <a:gd name="f28" fmla="+- 0 0 -90"/>
                <a:gd name="f29" fmla="*/ f3 1 20"/>
                <a:gd name="f30" fmla="*/ f4 1 37"/>
                <a:gd name="f31" fmla="val f5"/>
                <a:gd name="f32" fmla="val f6"/>
                <a:gd name="f33" fmla="val f7"/>
                <a:gd name="f34" fmla="*/ f28 f0 1"/>
                <a:gd name="f35" fmla="+- f33 0 f31"/>
                <a:gd name="f36" fmla="+- f32 0 f31"/>
                <a:gd name="f37" fmla="*/ f34 1 f2"/>
                <a:gd name="f38" fmla="*/ f36 1 20"/>
                <a:gd name="f39" fmla="*/ f35 1 37"/>
                <a:gd name="f40" fmla="*/ 20 f36 1"/>
                <a:gd name="f41" fmla="*/ 18 f35 1"/>
                <a:gd name="f42" fmla="*/ 11 f36 1"/>
                <a:gd name="f43" fmla="*/ 36 f35 1"/>
                <a:gd name="f44" fmla="*/ 8 f36 1"/>
                <a:gd name="f45" fmla="*/ 2 f36 1"/>
                <a:gd name="f46" fmla="*/ 21 f35 1"/>
                <a:gd name="f47" fmla="*/ 1 f35 1"/>
                <a:gd name="f48" fmla="*/ 14 f36 1"/>
                <a:gd name="f49" fmla="*/ 2 f35 1"/>
                <a:gd name="f50" fmla="+- f37 0 f1"/>
                <a:gd name="f51" fmla="*/ f40 1 20"/>
                <a:gd name="f52" fmla="*/ f41 1 37"/>
                <a:gd name="f53" fmla="*/ f42 1 20"/>
                <a:gd name="f54" fmla="*/ f43 1 37"/>
                <a:gd name="f55" fmla="*/ f44 1 20"/>
                <a:gd name="f56" fmla="*/ f45 1 20"/>
                <a:gd name="f57" fmla="*/ f46 1 37"/>
                <a:gd name="f58" fmla="*/ f47 1 37"/>
                <a:gd name="f59" fmla="*/ f48 1 20"/>
                <a:gd name="f60" fmla="*/ f49 1 37"/>
                <a:gd name="f61" fmla="*/ 0 1 f38"/>
                <a:gd name="f62" fmla="*/ f32 1 f38"/>
                <a:gd name="f63" fmla="*/ 0 1 f39"/>
                <a:gd name="f64" fmla="*/ f33 1 f39"/>
                <a:gd name="f65" fmla="*/ f51 1 f38"/>
                <a:gd name="f66" fmla="*/ f52 1 f39"/>
                <a:gd name="f67" fmla="*/ f53 1 f38"/>
                <a:gd name="f68" fmla="*/ f54 1 f39"/>
                <a:gd name="f69" fmla="*/ f55 1 f38"/>
                <a:gd name="f70" fmla="*/ f56 1 f38"/>
                <a:gd name="f71" fmla="*/ f57 1 f39"/>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29 1"/>
                <a:gd name="f85" fmla="*/ f71 f30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2"/>
                </a:cxn>
                <a:cxn ang="f50">
                  <a:pos x="f84" y="f85"/>
                </a:cxn>
                <a:cxn ang="f50">
                  <a:pos x="f81" y="f86"/>
                </a:cxn>
                <a:cxn ang="f50">
                  <a:pos x="f87" y="f88"/>
                </a:cxn>
                <a:cxn ang="f50">
                  <a:pos x="f79" y="f80"/>
                </a:cxn>
              </a:cxnLst>
              <a:rect l="f75" t="f78" r="f76" b="f77"/>
              <a:pathLst>
                <a:path w="20" h="37">
                  <a:moveTo>
                    <a:pt x="f6" y="f8"/>
                  </a:moveTo>
                  <a:cubicBezTo>
                    <a:pt x="f9" y="f10"/>
                    <a:pt x="f11" y="f12"/>
                    <a:pt x="f13" y="f14"/>
                  </a:cubicBezTo>
                  <a:cubicBezTo>
                    <a:pt x="f15" y="f7"/>
                    <a:pt x="f16" y="f7"/>
                    <a:pt x="f17" y="f14"/>
                  </a:cubicBezTo>
                  <a:cubicBezTo>
                    <a:pt x="f18" y="f19"/>
                    <a:pt x="f20" y="f21"/>
                    <a:pt x="f22" y="f23"/>
                  </a:cubicBezTo>
                  <a:cubicBezTo>
                    <a:pt x="f5" y="f11"/>
                    <a:pt x="f24" y="f20"/>
                    <a:pt x="f13" y="f25"/>
                  </a:cubicBezTo>
                  <a:cubicBezTo>
                    <a:pt x="f26" y="f5"/>
                    <a:pt x="f27" y="f25"/>
                    <a:pt x="f27" y="f22"/>
                  </a:cubicBezTo>
                  <a:cubicBezTo>
                    <a:pt x="f8" y="f24"/>
                    <a:pt x="f6" y="f13"/>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Freeform 54">
              <a:extLst>
                <a:ext uri="{FF2B5EF4-FFF2-40B4-BE49-F238E27FC236}">
                  <a16:creationId xmlns:a16="http://schemas.microsoft.com/office/drawing/2014/main" id="{ACF80C23-7852-18CB-26CD-D4D518B9E1E8}"/>
                </a:ext>
              </a:extLst>
            </p:cNvPr>
            <p:cNvSpPr/>
            <p:nvPr/>
          </p:nvSpPr>
          <p:spPr>
            <a:xfrm>
              <a:off x="6702423" y="2238378"/>
              <a:ext cx="87316" cy="68259"/>
            </a:xfrm>
            <a:custGeom>
              <a:avLst/>
              <a:gdLst>
                <a:gd name="f0" fmla="val 10800000"/>
                <a:gd name="f1" fmla="val 5400000"/>
                <a:gd name="f2" fmla="val 180"/>
                <a:gd name="f3" fmla="val w"/>
                <a:gd name="f4" fmla="val h"/>
                <a:gd name="f5" fmla="val 0"/>
                <a:gd name="f6" fmla="val 23"/>
                <a:gd name="f7" fmla="val 18"/>
                <a:gd name="f8" fmla="val 15"/>
                <a:gd name="f9" fmla="val 8"/>
                <a:gd name="f10" fmla="val 9"/>
                <a:gd name="f11" fmla="val 1"/>
                <a:gd name="f12" fmla="val 2"/>
                <a:gd name="f13" fmla="val 3"/>
                <a:gd name="f14" fmla="val 11"/>
                <a:gd name="f15" fmla="val 21"/>
                <a:gd name="f16" fmla="val 12"/>
                <a:gd name="f17" fmla="val 16"/>
                <a:gd name="f18" fmla="val 17"/>
                <a:gd name="f19" fmla="+- 0 0 -90"/>
                <a:gd name="f20" fmla="*/ f3 1 23"/>
                <a:gd name="f21" fmla="*/ f4 1 18"/>
                <a:gd name="f22" fmla="val f5"/>
                <a:gd name="f23" fmla="val f6"/>
                <a:gd name="f24" fmla="val f7"/>
                <a:gd name="f25" fmla="*/ f19 f0 1"/>
                <a:gd name="f26" fmla="+- f24 0 f22"/>
                <a:gd name="f27" fmla="+- f23 0 f22"/>
                <a:gd name="f28" fmla="*/ f25 1 f2"/>
                <a:gd name="f29" fmla="*/ f27 1 23"/>
                <a:gd name="f30" fmla="*/ f26 1 18"/>
                <a:gd name="f31" fmla="*/ 15 f27 1"/>
                <a:gd name="f32" fmla="*/ 18 f26 1"/>
                <a:gd name="f33" fmla="*/ 1 f27 1"/>
                <a:gd name="f34" fmla="*/ 2 f26 1"/>
                <a:gd name="f35" fmla="*/ 3 f27 1"/>
                <a:gd name="f36" fmla="*/ 1 f26 1"/>
                <a:gd name="f37" fmla="*/ 21 f27 1"/>
                <a:gd name="f38" fmla="*/ 12 f26 1"/>
                <a:gd name="f39" fmla="*/ 17 f27 1"/>
                <a:gd name="f40" fmla="+- f28 0 f1"/>
                <a:gd name="f41" fmla="*/ f31 1 23"/>
                <a:gd name="f42" fmla="*/ f32 1 18"/>
                <a:gd name="f43" fmla="*/ f33 1 23"/>
                <a:gd name="f44" fmla="*/ f34 1 18"/>
                <a:gd name="f45" fmla="*/ f35 1 23"/>
                <a:gd name="f46" fmla="*/ f36 1 18"/>
                <a:gd name="f47" fmla="*/ f37 1 23"/>
                <a:gd name="f48" fmla="*/ f38 1 18"/>
                <a:gd name="f49" fmla="*/ f39 1 23"/>
                <a:gd name="f50" fmla="*/ 0 1 f29"/>
                <a:gd name="f51" fmla="*/ f23 1 f29"/>
                <a:gd name="f52" fmla="*/ 0 1 f30"/>
                <a:gd name="f53" fmla="*/ f24 1 f30"/>
                <a:gd name="f54" fmla="*/ f41 1 f29"/>
                <a:gd name="f55" fmla="*/ f42 1 f30"/>
                <a:gd name="f56" fmla="*/ f43 1 f29"/>
                <a:gd name="f57" fmla="*/ f44 1 f30"/>
                <a:gd name="f58" fmla="*/ f45 1 f29"/>
                <a:gd name="f59" fmla="*/ f46 1 f30"/>
                <a:gd name="f60" fmla="*/ f47 1 f29"/>
                <a:gd name="f61" fmla="*/ f48 1 f30"/>
                <a:gd name="f62" fmla="*/ f49 1 f29"/>
                <a:gd name="f63" fmla="*/ f50 f20 1"/>
                <a:gd name="f64" fmla="*/ f51 f20 1"/>
                <a:gd name="f65" fmla="*/ f53 f21 1"/>
                <a:gd name="f66" fmla="*/ f52 f21 1"/>
                <a:gd name="f67" fmla="*/ f54 f20 1"/>
                <a:gd name="f68" fmla="*/ f55 f21 1"/>
                <a:gd name="f69" fmla="*/ f56 f20 1"/>
                <a:gd name="f70" fmla="*/ f57 f21 1"/>
                <a:gd name="f71" fmla="*/ f58 f20 1"/>
                <a:gd name="f72" fmla="*/ f59 f21 1"/>
                <a:gd name="f73" fmla="*/ f60 f20 1"/>
                <a:gd name="f74" fmla="*/ f61 f21 1"/>
                <a:gd name="f75" fmla="*/ f62 f20 1"/>
              </a:gdLst>
              <a:ahLst/>
              <a:cxnLst>
                <a:cxn ang="3cd4">
                  <a:pos x="hc" y="t"/>
                </a:cxn>
                <a:cxn ang="0">
                  <a:pos x="r" y="vc"/>
                </a:cxn>
                <a:cxn ang="cd4">
                  <a:pos x="hc" y="b"/>
                </a:cxn>
                <a:cxn ang="cd2">
                  <a:pos x="l" y="vc"/>
                </a:cxn>
                <a:cxn ang="f40">
                  <a:pos x="f67" y="f68"/>
                </a:cxn>
                <a:cxn ang="f40">
                  <a:pos x="f69" y="f70"/>
                </a:cxn>
                <a:cxn ang="f40">
                  <a:pos x="f71" y="f72"/>
                </a:cxn>
                <a:cxn ang="f40">
                  <a:pos x="f73" y="f74"/>
                </a:cxn>
                <a:cxn ang="f40">
                  <a:pos x="f75" y="f68"/>
                </a:cxn>
                <a:cxn ang="f40">
                  <a:pos x="f67" y="f68"/>
                </a:cxn>
              </a:cxnLst>
              <a:rect l="f63" t="f66" r="f64" b="f65"/>
              <a:pathLst>
                <a:path w="23" h="18">
                  <a:moveTo>
                    <a:pt x="f8" y="f7"/>
                  </a:moveTo>
                  <a:cubicBezTo>
                    <a:pt x="f9" y="f7"/>
                    <a:pt x="f5" y="f10"/>
                    <a:pt x="f11" y="f12"/>
                  </a:cubicBezTo>
                  <a:cubicBezTo>
                    <a:pt x="f11" y="f11"/>
                    <a:pt x="f12" y="f11"/>
                    <a:pt x="f13" y="f11"/>
                  </a:cubicBezTo>
                  <a:cubicBezTo>
                    <a:pt x="f14" y="f5"/>
                    <a:pt x="f7" y="f13"/>
                    <a:pt x="f15" y="f16"/>
                  </a:cubicBezTo>
                  <a:cubicBezTo>
                    <a:pt x="f6" y="f17"/>
                    <a:pt x="f6" y="f18"/>
                    <a:pt x="f18" y="f7"/>
                  </a:cubicBezTo>
                  <a:cubicBezTo>
                    <a:pt x="f17" y="f7"/>
                    <a:pt x="f1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Freeform 55">
              <a:extLst>
                <a:ext uri="{FF2B5EF4-FFF2-40B4-BE49-F238E27FC236}">
                  <a16:creationId xmlns:a16="http://schemas.microsoft.com/office/drawing/2014/main" id="{AC9B3FCF-611F-A491-377C-FF2295AED526}"/>
                </a:ext>
              </a:extLst>
            </p:cNvPr>
            <p:cNvSpPr/>
            <p:nvPr/>
          </p:nvSpPr>
          <p:spPr>
            <a:xfrm>
              <a:off x="7504115" y="2200274"/>
              <a:ext cx="106363" cy="106363"/>
            </a:xfrm>
            <a:custGeom>
              <a:avLst/>
              <a:gdLst>
                <a:gd name="f0" fmla="val 10800000"/>
                <a:gd name="f1" fmla="val 5400000"/>
                <a:gd name="f2" fmla="val 180"/>
                <a:gd name="f3" fmla="val w"/>
                <a:gd name="f4" fmla="val h"/>
                <a:gd name="f5" fmla="val 0"/>
                <a:gd name="f6" fmla="val 28"/>
                <a:gd name="f7" fmla="val 7"/>
                <a:gd name="f8" fmla="val 26"/>
                <a:gd name="f9" fmla="val 23"/>
                <a:gd name="f10" fmla="val 18"/>
                <a:gd name="f11" fmla="val 3"/>
                <a:gd name="f12" fmla="val 25"/>
                <a:gd name="f13" fmla="val 1"/>
                <a:gd name="f14" fmla="val 24"/>
                <a:gd name="f15" fmla="val 22"/>
                <a:gd name="f16" fmla="val 2"/>
                <a:gd name="f17" fmla="val 9"/>
                <a:gd name="f18" fmla="val 10"/>
                <a:gd name="f19" fmla="+- 0 0 -90"/>
                <a:gd name="f20" fmla="*/ f3 1 28"/>
                <a:gd name="f21" fmla="*/ f4 1 28"/>
                <a:gd name="f22" fmla="val f5"/>
                <a:gd name="f23" fmla="val f6"/>
                <a:gd name="f24" fmla="*/ f19 f0 1"/>
                <a:gd name="f25" fmla="+- f23 0 f22"/>
                <a:gd name="f26" fmla="*/ f24 1 f2"/>
                <a:gd name="f27" fmla="*/ f25 1 28"/>
                <a:gd name="f28" fmla="*/ 28 f25 1"/>
                <a:gd name="f29" fmla="*/ 7 f25 1"/>
                <a:gd name="f30" fmla="*/ 3 f25 1"/>
                <a:gd name="f31" fmla="*/ 25 f25 1"/>
                <a:gd name="f32" fmla="*/ 0 f25 1"/>
                <a:gd name="f33" fmla="*/ 22 f25 1"/>
                <a:gd name="f34" fmla="*/ 23 f25 1"/>
                <a:gd name="f35" fmla="*/ 2 f25 1"/>
                <a:gd name="f36" fmla="+- f26 0 f1"/>
                <a:gd name="f37" fmla="*/ f28 1 28"/>
                <a:gd name="f38" fmla="*/ f29 1 28"/>
                <a:gd name="f39" fmla="*/ f30 1 28"/>
                <a:gd name="f40" fmla="*/ f31 1 28"/>
                <a:gd name="f41" fmla="*/ f32 1 28"/>
                <a:gd name="f42" fmla="*/ f33 1 28"/>
                <a:gd name="f43" fmla="*/ f34 1 28"/>
                <a:gd name="f44" fmla="*/ f35 1 28"/>
                <a:gd name="f45" fmla="*/ 0 1 f27"/>
                <a:gd name="f46" fmla="*/ f23 1 f27"/>
                <a:gd name="f47" fmla="*/ f37 1 f27"/>
                <a:gd name="f48" fmla="*/ f38 1 f27"/>
                <a:gd name="f49" fmla="*/ f39 1 f27"/>
                <a:gd name="f50" fmla="*/ f40 1 f27"/>
                <a:gd name="f51" fmla="*/ f41 1 f27"/>
                <a:gd name="f52" fmla="*/ f42 1 f27"/>
                <a:gd name="f53" fmla="*/ f43 1 f27"/>
                <a:gd name="f54" fmla="*/ f44 1 f27"/>
                <a:gd name="f55" fmla="*/ f45 f20 1"/>
                <a:gd name="f56" fmla="*/ f46 f20 1"/>
                <a:gd name="f57" fmla="*/ f46 f21 1"/>
                <a:gd name="f58" fmla="*/ f45 f21 1"/>
                <a:gd name="f59" fmla="*/ f47 f20 1"/>
                <a:gd name="f60" fmla="*/ f48 f21 1"/>
                <a:gd name="f61" fmla="*/ f49 f20 1"/>
                <a:gd name="f62" fmla="*/ f50 f21 1"/>
                <a:gd name="f63" fmla="*/ f51 f20 1"/>
                <a:gd name="f64" fmla="*/ f52 f21 1"/>
                <a:gd name="f65" fmla="*/ f53 f20 1"/>
                <a:gd name="f66" fmla="*/ f54 f21 1"/>
              </a:gdLst>
              <a:ahLst/>
              <a:cxnLst>
                <a:cxn ang="3cd4">
                  <a:pos x="hc" y="t"/>
                </a:cxn>
                <a:cxn ang="0">
                  <a:pos x="r" y="vc"/>
                </a:cxn>
                <a:cxn ang="cd4">
                  <a:pos x="hc" y="b"/>
                </a:cxn>
                <a:cxn ang="cd2">
                  <a:pos x="l" y="vc"/>
                </a:cxn>
                <a:cxn ang="f36">
                  <a:pos x="f59" y="f60"/>
                </a:cxn>
                <a:cxn ang="f36">
                  <a:pos x="f61" y="f62"/>
                </a:cxn>
                <a:cxn ang="f36">
                  <a:pos x="f63" y="f64"/>
                </a:cxn>
                <a:cxn ang="f36">
                  <a:pos x="f65" y="f66"/>
                </a:cxn>
                <a:cxn ang="f36">
                  <a:pos x="f59" y="f60"/>
                </a:cxn>
              </a:cxnLst>
              <a:rect l="f55" t="f58" r="f56" b="f57"/>
              <a:pathLst>
                <a:path w="28" h="28">
                  <a:moveTo>
                    <a:pt x="f6" y="f7"/>
                  </a:moveTo>
                  <a:cubicBezTo>
                    <a:pt x="f8" y="f9"/>
                    <a:pt x="f10" y="f6"/>
                    <a:pt x="f11" y="f12"/>
                  </a:cubicBezTo>
                  <a:cubicBezTo>
                    <a:pt x="f13" y="f14"/>
                    <a:pt x="f5" y="f14"/>
                    <a:pt x="f5" y="f15"/>
                  </a:cubicBezTo>
                  <a:cubicBezTo>
                    <a:pt x="f16" y="f17"/>
                    <a:pt x="f18" y="f5"/>
                    <a:pt x="f9" y="f16"/>
                  </a:cubicBezTo>
                  <a:cubicBezTo>
                    <a:pt x="f6" y="f16"/>
                    <a:pt x="f6" y="f16"/>
                    <a:pt x="f6"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Freeform 56">
              <a:extLst>
                <a:ext uri="{FF2B5EF4-FFF2-40B4-BE49-F238E27FC236}">
                  <a16:creationId xmlns:a16="http://schemas.microsoft.com/office/drawing/2014/main" id="{C9F4588E-4500-F3F2-3D4B-545058634FB1}"/>
                </a:ext>
              </a:extLst>
            </p:cNvPr>
            <p:cNvSpPr/>
            <p:nvPr/>
          </p:nvSpPr>
          <p:spPr>
            <a:xfrm>
              <a:off x="7488241" y="2349495"/>
              <a:ext cx="69851" cy="84133"/>
            </a:xfrm>
            <a:custGeom>
              <a:avLst/>
              <a:gdLst>
                <a:gd name="f0" fmla="val 10800000"/>
                <a:gd name="f1" fmla="val 5400000"/>
                <a:gd name="f2" fmla="val 180"/>
                <a:gd name="f3" fmla="val w"/>
                <a:gd name="f4" fmla="val h"/>
                <a:gd name="f5" fmla="val 0"/>
                <a:gd name="f6" fmla="val 18"/>
                <a:gd name="f7" fmla="val 22"/>
                <a:gd name="f8" fmla="val 13"/>
                <a:gd name="f9" fmla="val 20"/>
                <a:gd name="f10" fmla="val 16"/>
                <a:gd name="f11" fmla="val 10"/>
                <a:gd name="f12" fmla="val 19"/>
                <a:gd name="f13" fmla="val 1"/>
                <a:gd name="f14" fmla="val 2"/>
                <a:gd name="f15" fmla="val 3"/>
                <a:gd name="f16" fmla="val 4"/>
                <a:gd name="f17" fmla="val 5"/>
                <a:gd name="f18" fmla="val 12"/>
                <a:gd name="f19" fmla="val 6"/>
                <a:gd name="f20" fmla="+- 0 0 -90"/>
                <a:gd name="f21" fmla="*/ f3 1 18"/>
                <a:gd name="f22" fmla="*/ f4 1 22"/>
                <a:gd name="f23" fmla="val f5"/>
                <a:gd name="f24" fmla="val f6"/>
                <a:gd name="f25" fmla="val f7"/>
                <a:gd name="f26" fmla="*/ f20 f0 1"/>
                <a:gd name="f27" fmla="+- f25 0 f23"/>
                <a:gd name="f28" fmla="+- f24 0 f23"/>
                <a:gd name="f29" fmla="*/ f26 1 f2"/>
                <a:gd name="f30" fmla="*/ f28 1 18"/>
                <a:gd name="f31" fmla="*/ f27 1 22"/>
                <a:gd name="f32" fmla="*/ 18 f28 1"/>
                <a:gd name="f33" fmla="*/ 13 f27 1"/>
                <a:gd name="f34" fmla="*/ 10 f28 1"/>
                <a:gd name="f35" fmla="*/ 19 f27 1"/>
                <a:gd name="f36" fmla="*/ 2 f28 1"/>
                <a:gd name="f37" fmla="*/ 2 f27 1"/>
                <a:gd name="f38" fmla="*/ 5 f28 1"/>
                <a:gd name="f39" fmla="*/ 0 f27 1"/>
                <a:gd name="f40" fmla="+- f29 0 f1"/>
                <a:gd name="f41" fmla="*/ f32 1 18"/>
                <a:gd name="f42" fmla="*/ f33 1 22"/>
                <a:gd name="f43" fmla="*/ f34 1 18"/>
                <a:gd name="f44" fmla="*/ f35 1 22"/>
                <a:gd name="f45" fmla="*/ f36 1 18"/>
                <a:gd name="f46" fmla="*/ f37 1 22"/>
                <a:gd name="f47" fmla="*/ f38 1 18"/>
                <a:gd name="f48" fmla="*/ f39 1 22"/>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18" h="22">
                  <a:moveTo>
                    <a:pt x="f6" y="f8"/>
                  </a:moveTo>
                  <a:cubicBezTo>
                    <a:pt x="f6" y="f9"/>
                    <a:pt x="f10" y="f7"/>
                    <a:pt x="f11" y="f12"/>
                  </a:cubicBezTo>
                  <a:cubicBezTo>
                    <a:pt x="f13" y="f10"/>
                    <a:pt x="f5" y="f11"/>
                    <a:pt x="f14" y="f14"/>
                  </a:cubicBezTo>
                  <a:cubicBezTo>
                    <a:pt x="f15" y="f13"/>
                    <a:pt x="f16" y="f5"/>
                    <a:pt x="f17" y="f5"/>
                  </a:cubicBezTo>
                  <a:cubicBezTo>
                    <a:pt x="f18" y="f5"/>
                    <a:pt x="f6" y="f19"/>
                    <a:pt x="f6"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Freeform 57">
              <a:extLst>
                <a:ext uri="{FF2B5EF4-FFF2-40B4-BE49-F238E27FC236}">
                  <a16:creationId xmlns:a16="http://schemas.microsoft.com/office/drawing/2014/main" id="{55E9F9A9-C997-55D2-904C-0CD2E5CDA40D}"/>
                </a:ext>
              </a:extLst>
            </p:cNvPr>
            <p:cNvSpPr/>
            <p:nvPr/>
          </p:nvSpPr>
          <p:spPr>
            <a:xfrm>
              <a:off x="7018340" y="2003422"/>
              <a:ext cx="150811" cy="190496"/>
            </a:xfrm>
            <a:custGeom>
              <a:avLst/>
              <a:gdLst>
                <a:gd name="f0" fmla="val 10800000"/>
                <a:gd name="f1" fmla="val 5400000"/>
                <a:gd name="f2" fmla="val 180"/>
                <a:gd name="f3" fmla="val w"/>
                <a:gd name="f4" fmla="val h"/>
                <a:gd name="f5" fmla="val 0"/>
                <a:gd name="f6" fmla="val 40"/>
                <a:gd name="f7" fmla="val 50"/>
                <a:gd name="f8" fmla="val 39"/>
                <a:gd name="f9" fmla="val 29"/>
                <a:gd name="f10" fmla="val 35"/>
                <a:gd name="f11" fmla="val 38"/>
                <a:gd name="f12" fmla="val 41"/>
                <a:gd name="f13" fmla="val 36"/>
                <a:gd name="f14" fmla="val 47"/>
                <a:gd name="f15" fmla="val 49"/>
                <a:gd name="f16" fmla="val 33"/>
                <a:gd name="f17" fmla="val 22"/>
                <a:gd name="f18" fmla="val 12"/>
                <a:gd name="f19" fmla="val 42"/>
                <a:gd name="f20" fmla="val 6"/>
                <a:gd name="f21" fmla="val 31"/>
                <a:gd name="f22" fmla="val 2"/>
                <a:gd name="f23" fmla="val 13"/>
                <a:gd name="f24" fmla="val 5"/>
                <a:gd name="f25" fmla="val 4"/>
                <a:gd name="f26" fmla="val 1"/>
                <a:gd name="f27" fmla="val 8"/>
                <a:gd name="f28" fmla="val 25"/>
                <a:gd name="f29" fmla="val 9"/>
                <a:gd name="f30" fmla="+- 0 0 -90"/>
                <a:gd name="f31" fmla="*/ f3 1 40"/>
                <a:gd name="f32" fmla="*/ f4 1 50"/>
                <a:gd name="f33" fmla="val f5"/>
                <a:gd name="f34" fmla="val f6"/>
                <a:gd name="f35" fmla="val f7"/>
                <a:gd name="f36" fmla="*/ f30 f0 1"/>
                <a:gd name="f37" fmla="+- f35 0 f33"/>
                <a:gd name="f38" fmla="+- f34 0 f33"/>
                <a:gd name="f39" fmla="*/ f36 1 f2"/>
                <a:gd name="f40" fmla="*/ f38 1 40"/>
                <a:gd name="f41" fmla="*/ f37 1 50"/>
                <a:gd name="f42" fmla="*/ 39 f38 1"/>
                <a:gd name="f43" fmla="*/ 29 f37 1"/>
                <a:gd name="f44" fmla="*/ 36 f38 1"/>
                <a:gd name="f45" fmla="*/ 47 f37 1"/>
                <a:gd name="f46" fmla="*/ 33 f38 1"/>
                <a:gd name="f47" fmla="*/ 50 f37 1"/>
                <a:gd name="f48" fmla="*/ 6 f38 1"/>
                <a:gd name="f49" fmla="*/ 31 f37 1"/>
                <a:gd name="f50" fmla="*/ 5 f38 1"/>
                <a:gd name="f51" fmla="*/ 4 f37 1"/>
                <a:gd name="f52" fmla="*/ 8 f38 1"/>
                <a:gd name="f53" fmla="*/ 1 f37 1"/>
                <a:gd name="f54" fmla="+- f39 0 f1"/>
                <a:gd name="f55" fmla="*/ f42 1 40"/>
                <a:gd name="f56" fmla="*/ f43 1 50"/>
                <a:gd name="f57" fmla="*/ f44 1 40"/>
                <a:gd name="f58" fmla="*/ f45 1 50"/>
                <a:gd name="f59" fmla="*/ f46 1 40"/>
                <a:gd name="f60" fmla="*/ f47 1 50"/>
                <a:gd name="f61" fmla="*/ f48 1 40"/>
                <a:gd name="f62" fmla="*/ f49 1 50"/>
                <a:gd name="f63" fmla="*/ f50 1 40"/>
                <a:gd name="f64" fmla="*/ f51 1 50"/>
                <a:gd name="f65" fmla="*/ f52 1 40"/>
                <a:gd name="f66" fmla="*/ f53 1 50"/>
                <a:gd name="f67" fmla="*/ 0 1 f40"/>
                <a:gd name="f68" fmla="*/ f34 1 f40"/>
                <a:gd name="f69" fmla="*/ 0 1 f41"/>
                <a:gd name="f70" fmla="*/ f35 1 f41"/>
                <a:gd name="f71" fmla="*/ f55 1 f40"/>
                <a:gd name="f72" fmla="*/ f56 1 f41"/>
                <a:gd name="f73" fmla="*/ f57 1 f40"/>
                <a:gd name="f74" fmla="*/ f58 1 f41"/>
                <a:gd name="f75" fmla="*/ f59 1 f40"/>
                <a:gd name="f76" fmla="*/ f60 1 f41"/>
                <a:gd name="f77" fmla="*/ f61 1 f40"/>
                <a:gd name="f78" fmla="*/ f62 1 f41"/>
                <a:gd name="f79" fmla="*/ f63 1 f40"/>
                <a:gd name="f80" fmla="*/ f64 1 f41"/>
                <a:gd name="f81" fmla="*/ f65 1 f40"/>
                <a:gd name="f82" fmla="*/ f66 1 f41"/>
                <a:gd name="f83" fmla="*/ f67 f31 1"/>
                <a:gd name="f84" fmla="*/ f68 f31 1"/>
                <a:gd name="f85" fmla="*/ f70 f32 1"/>
                <a:gd name="f86" fmla="*/ f69 f32 1"/>
                <a:gd name="f87" fmla="*/ f71 f31 1"/>
                <a:gd name="f88" fmla="*/ f72 f32 1"/>
                <a:gd name="f89" fmla="*/ f73 f31 1"/>
                <a:gd name="f90" fmla="*/ f74 f32 1"/>
                <a:gd name="f91" fmla="*/ f75 f31 1"/>
                <a:gd name="f92" fmla="*/ f76 f32 1"/>
                <a:gd name="f93" fmla="*/ f77 f31 1"/>
                <a:gd name="f94" fmla="*/ f78 f32 1"/>
                <a:gd name="f95" fmla="*/ f79 f31 1"/>
                <a:gd name="f96" fmla="*/ f80 f32 1"/>
                <a:gd name="f97" fmla="*/ f81 f31 1"/>
                <a:gd name="f98" fmla="*/ f82 f32 1"/>
              </a:gdLst>
              <a:ahLst/>
              <a:cxnLst>
                <a:cxn ang="3cd4">
                  <a:pos x="hc" y="t"/>
                </a:cxn>
                <a:cxn ang="0">
                  <a:pos x="r" y="vc"/>
                </a:cxn>
                <a:cxn ang="cd4">
                  <a:pos x="hc" y="b"/>
                </a:cxn>
                <a:cxn ang="cd2">
                  <a:pos x="l" y="vc"/>
                </a:cxn>
                <a:cxn ang="f54">
                  <a:pos x="f87" y="f88"/>
                </a:cxn>
                <a:cxn ang="f54">
                  <a:pos x="f89" y="f90"/>
                </a:cxn>
                <a:cxn ang="f54">
                  <a:pos x="f91" y="f92"/>
                </a:cxn>
                <a:cxn ang="f54">
                  <a:pos x="f93" y="f94"/>
                </a:cxn>
                <a:cxn ang="f54">
                  <a:pos x="f95" y="f96"/>
                </a:cxn>
                <a:cxn ang="f54">
                  <a:pos x="f97" y="f98"/>
                </a:cxn>
                <a:cxn ang="f54">
                  <a:pos x="f87" y="f88"/>
                </a:cxn>
              </a:cxnLst>
              <a:rect l="f83" t="f86" r="f84" b="f85"/>
              <a:pathLst>
                <a:path w="40" h="50">
                  <a:moveTo>
                    <a:pt x="f8" y="f9"/>
                  </a:moveTo>
                  <a:cubicBezTo>
                    <a:pt x="f8" y="f10"/>
                    <a:pt x="f11" y="f12"/>
                    <a:pt x="f13" y="f14"/>
                  </a:cubicBezTo>
                  <a:cubicBezTo>
                    <a:pt x="f13" y="f15"/>
                    <a:pt x="f13" y="f7"/>
                    <a:pt x="f16" y="f7"/>
                  </a:cubicBezTo>
                  <a:cubicBezTo>
                    <a:pt x="f17" y="f14"/>
                    <a:pt x="f18" y="f19"/>
                    <a:pt x="f20" y="f21"/>
                  </a:cubicBezTo>
                  <a:cubicBezTo>
                    <a:pt x="f5" y="f17"/>
                    <a:pt x="f22" y="f23"/>
                    <a:pt x="f24" y="f25"/>
                  </a:cubicBezTo>
                  <a:cubicBezTo>
                    <a:pt x="f24" y="f22"/>
                    <a:pt x="f20" y="f26"/>
                    <a:pt x="f27" y="f26"/>
                  </a:cubicBezTo>
                  <a:cubicBezTo>
                    <a:pt x="f28" y="f5"/>
                    <a:pt x="f6" y="f29"/>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Freeform 58">
              <a:extLst>
                <a:ext uri="{FF2B5EF4-FFF2-40B4-BE49-F238E27FC236}">
                  <a16:creationId xmlns:a16="http://schemas.microsoft.com/office/drawing/2014/main" id="{1059AA8E-1CD7-4647-1E04-1DF41F696391}"/>
                </a:ext>
              </a:extLst>
            </p:cNvPr>
            <p:cNvSpPr/>
            <p:nvPr/>
          </p:nvSpPr>
          <p:spPr>
            <a:xfrm>
              <a:off x="7237411" y="2011359"/>
              <a:ext cx="100017" cy="155576"/>
            </a:xfrm>
            <a:custGeom>
              <a:avLst/>
              <a:gdLst>
                <a:gd name="f0" fmla="val 10800000"/>
                <a:gd name="f1" fmla="val 5400000"/>
                <a:gd name="f2" fmla="val 180"/>
                <a:gd name="f3" fmla="val w"/>
                <a:gd name="f4" fmla="val h"/>
                <a:gd name="f5" fmla="val 0"/>
                <a:gd name="f6" fmla="val 26"/>
                <a:gd name="f7" fmla="val 41"/>
                <a:gd name="f8" fmla="val 19"/>
                <a:gd name="f9" fmla="val 11"/>
                <a:gd name="f10" fmla="val 7"/>
                <a:gd name="f11" fmla="val 6"/>
                <a:gd name="f12" fmla="val 10"/>
                <a:gd name="f13" fmla="val 3"/>
                <a:gd name="f14" fmla="val 13"/>
                <a:gd name="f15" fmla="val 2"/>
                <a:gd name="f16" fmla="val 17"/>
                <a:gd name="f17" fmla="val 1"/>
                <a:gd name="f18" fmla="val 20"/>
                <a:gd name="f19" fmla="val 33"/>
                <a:gd name="f20" fmla="val 4"/>
                <a:gd name="f21" fmla="val 40"/>
                <a:gd name="f22" fmla="val 38"/>
                <a:gd name="f23" fmla="val 34"/>
                <a:gd name="f24" fmla="val 30"/>
                <a:gd name="f25" fmla="+- 0 0 -90"/>
                <a:gd name="f26" fmla="*/ f3 1 26"/>
                <a:gd name="f27" fmla="*/ f4 1 41"/>
                <a:gd name="f28" fmla="val f5"/>
                <a:gd name="f29" fmla="val f6"/>
                <a:gd name="f30" fmla="val f7"/>
                <a:gd name="f31" fmla="*/ f25 f0 1"/>
                <a:gd name="f32" fmla="+- f30 0 f28"/>
                <a:gd name="f33" fmla="+- f29 0 f28"/>
                <a:gd name="f34" fmla="*/ f31 1 f2"/>
                <a:gd name="f35" fmla="*/ f33 1 26"/>
                <a:gd name="f36" fmla="*/ f32 1 41"/>
                <a:gd name="f37" fmla="*/ 0 f33 1"/>
                <a:gd name="f38" fmla="*/ 26 f32 1"/>
                <a:gd name="f39" fmla="*/ 7 f33 1"/>
                <a:gd name="f40" fmla="*/ 6 f32 1"/>
                <a:gd name="f41" fmla="*/ 17 f33 1"/>
                <a:gd name="f42" fmla="*/ 1 f32 1"/>
                <a:gd name="f43" fmla="*/ 20 f33 1"/>
                <a:gd name="f44" fmla="*/ 2 f32 1"/>
                <a:gd name="f45" fmla="*/ 4 f33 1"/>
                <a:gd name="f46" fmla="*/ 40 f32 1"/>
                <a:gd name="f47" fmla="*/ 1 f33 1"/>
                <a:gd name="f48" fmla="*/ 38 f32 1"/>
                <a:gd name="f49" fmla="+- f34 0 f1"/>
                <a:gd name="f50" fmla="*/ f37 1 26"/>
                <a:gd name="f51" fmla="*/ f38 1 41"/>
                <a:gd name="f52" fmla="*/ f39 1 26"/>
                <a:gd name="f53" fmla="*/ f40 1 41"/>
                <a:gd name="f54" fmla="*/ f41 1 26"/>
                <a:gd name="f55" fmla="*/ f42 1 41"/>
                <a:gd name="f56" fmla="*/ f43 1 26"/>
                <a:gd name="f57" fmla="*/ f44 1 41"/>
                <a:gd name="f58" fmla="*/ f45 1 26"/>
                <a:gd name="f59" fmla="*/ f46 1 41"/>
                <a:gd name="f60" fmla="*/ f47 1 26"/>
                <a:gd name="f61" fmla="*/ f48 1 41"/>
                <a:gd name="f62" fmla="*/ 0 1 f35"/>
                <a:gd name="f63" fmla="*/ f29 1 f35"/>
                <a:gd name="f64" fmla="*/ 0 1 f36"/>
                <a:gd name="f65" fmla="*/ f30 1 f36"/>
                <a:gd name="f66" fmla="*/ f50 1 f35"/>
                <a:gd name="f67" fmla="*/ f51 1 f36"/>
                <a:gd name="f68" fmla="*/ f52 1 f35"/>
                <a:gd name="f69" fmla="*/ f53 1 f36"/>
                <a:gd name="f70" fmla="*/ f54 1 f35"/>
                <a:gd name="f71" fmla="*/ f55 1 f36"/>
                <a:gd name="f72" fmla="*/ f56 1 f35"/>
                <a:gd name="f73" fmla="*/ f57 1 f36"/>
                <a:gd name="f74" fmla="*/ f58 1 f35"/>
                <a:gd name="f75" fmla="*/ f59 1 f36"/>
                <a:gd name="f76" fmla="*/ f60 1 f35"/>
                <a:gd name="f77" fmla="*/ f61 1 f36"/>
                <a:gd name="f78" fmla="*/ f62 f26 1"/>
                <a:gd name="f79" fmla="*/ f63 f26 1"/>
                <a:gd name="f80" fmla="*/ f65 f27 1"/>
                <a:gd name="f81" fmla="*/ f64 f27 1"/>
                <a:gd name="f82" fmla="*/ f66 f26 1"/>
                <a:gd name="f83" fmla="*/ f67 f27 1"/>
                <a:gd name="f84" fmla="*/ f68 f26 1"/>
                <a:gd name="f85" fmla="*/ f69 f27 1"/>
                <a:gd name="f86" fmla="*/ f70 f26 1"/>
                <a:gd name="f87" fmla="*/ f71 f27 1"/>
                <a:gd name="f88" fmla="*/ f72 f26 1"/>
                <a:gd name="f89" fmla="*/ f73 f27 1"/>
                <a:gd name="f90" fmla="*/ f74 f26 1"/>
                <a:gd name="f91" fmla="*/ f75 f27 1"/>
                <a:gd name="f92" fmla="*/ f76 f26 1"/>
                <a:gd name="f93" fmla="*/ f77 f27 1"/>
              </a:gdLst>
              <a:ahLst/>
              <a:cxnLst>
                <a:cxn ang="3cd4">
                  <a:pos x="hc" y="t"/>
                </a:cxn>
                <a:cxn ang="0">
                  <a:pos x="r" y="vc"/>
                </a:cxn>
                <a:cxn ang="cd4">
                  <a:pos x="hc" y="b"/>
                </a:cxn>
                <a:cxn ang="cd2">
                  <a:pos x="l" y="vc"/>
                </a:cxn>
                <a:cxn ang="f49">
                  <a:pos x="f82" y="f83"/>
                </a:cxn>
                <a:cxn ang="f49">
                  <a:pos x="f84" y="f85"/>
                </a:cxn>
                <a:cxn ang="f49">
                  <a:pos x="f86" y="f87"/>
                </a:cxn>
                <a:cxn ang="f49">
                  <a:pos x="f88" y="f89"/>
                </a:cxn>
                <a:cxn ang="f49">
                  <a:pos x="f90" y="f91"/>
                </a:cxn>
                <a:cxn ang="f49">
                  <a:pos x="f92" y="f93"/>
                </a:cxn>
                <a:cxn ang="f49">
                  <a:pos x="f82" y="f83"/>
                </a:cxn>
              </a:cxnLst>
              <a:rect l="f78" t="f81" r="f79" b="f80"/>
              <a:pathLst>
                <a:path w="26" h="41">
                  <a:moveTo>
                    <a:pt x="f5" y="f6"/>
                  </a:moveTo>
                  <a:cubicBezTo>
                    <a:pt x="f5" y="f8"/>
                    <a:pt x="f5" y="f9"/>
                    <a:pt x="f10" y="f11"/>
                  </a:cubicBezTo>
                  <a:cubicBezTo>
                    <a:pt x="f12" y="f13"/>
                    <a:pt x="f14" y="f15"/>
                    <a:pt x="f16" y="f17"/>
                  </a:cubicBezTo>
                  <a:cubicBezTo>
                    <a:pt x="f8" y="f5"/>
                    <a:pt x="f8" y="f17"/>
                    <a:pt x="f18" y="f15"/>
                  </a:cubicBezTo>
                  <a:cubicBezTo>
                    <a:pt x="f6" y="f16"/>
                    <a:pt x="f8" y="f19"/>
                    <a:pt x="f20" y="f21"/>
                  </a:cubicBezTo>
                  <a:cubicBezTo>
                    <a:pt x="f15" y="f7"/>
                    <a:pt x="f17" y="f21"/>
                    <a:pt x="f17" y="f22"/>
                  </a:cubicBezTo>
                  <a:cubicBezTo>
                    <a:pt x="f5" y="f23"/>
                    <a:pt x="f5" y="f24"/>
                    <a:pt x="f5" y="f6"/>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Freeform 59">
              <a:extLst>
                <a:ext uri="{FF2B5EF4-FFF2-40B4-BE49-F238E27FC236}">
                  <a16:creationId xmlns:a16="http://schemas.microsoft.com/office/drawing/2014/main" id="{3AFC8026-DFCA-4AF0-04D0-60C71EF7926E}"/>
                </a:ext>
              </a:extLst>
            </p:cNvPr>
            <p:cNvSpPr/>
            <p:nvPr/>
          </p:nvSpPr>
          <p:spPr>
            <a:xfrm>
              <a:off x="7356476" y="2166935"/>
              <a:ext cx="101598" cy="163513"/>
            </a:xfrm>
            <a:custGeom>
              <a:avLst/>
              <a:gdLst>
                <a:gd name="f0" fmla="val 10800000"/>
                <a:gd name="f1" fmla="val 5400000"/>
                <a:gd name="f2" fmla="val 180"/>
                <a:gd name="f3" fmla="val w"/>
                <a:gd name="f4" fmla="val h"/>
                <a:gd name="f5" fmla="val 0"/>
                <a:gd name="f6" fmla="val 27"/>
                <a:gd name="f7" fmla="val 43"/>
                <a:gd name="f8" fmla="val 20"/>
                <a:gd name="f9" fmla="val 1"/>
                <a:gd name="f10" fmla="val 13"/>
                <a:gd name="f11" fmla="val 5"/>
                <a:gd name="f12" fmla="val 7"/>
                <a:gd name="f13" fmla="val 10"/>
                <a:gd name="f14" fmla="val 2"/>
                <a:gd name="f15" fmla="val 12"/>
                <a:gd name="f16" fmla="val 15"/>
                <a:gd name="f17" fmla="val 26"/>
                <a:gd name="f18" fmla="val 33"/>
                <a:gd name="f19" fmla="val 42"/>
                <a:gd name="f20" fmla="val 11"/>
                <a:gd name="f21" fmla="val 9"/>
                <a:gd name="f22" fmla="val 41"/>
                <a:gd name="f23" fmla="val 4"/>
                <a:gd name="f24" fmla="val 35"/>
                <a:gd name="f25" fmla="val 28"/>
                <a:gd name="f26" fmla="+- 0 0 -90"/>
                <a:gd name="f27" fmla="*/ f3 1 27"/>
                <a:gd name="f28" fmla="*/ f4 1 43"/>
                <a:gd name="f29" fmla="val f5"/>
                <a:gd name="f30" fmla="val f6"/>
                <a:gd name="f31" fmla="val f7"/>
                <a:gd name="f32" fmla="*/ f26 f0 1"/>
                <a:gd name="f33" fmla="+- f31 0 f29"/>
                <a:gd name="f34" fmla="+- f30 0 f29"/>
                <a:gd name="f35" fmla="*/ f32 1 f2"/>
                <a:gd name="f36" fmla="*/ f34 1 27"/>
                <a:gd name="f37" fmla="*/ f33 1 43"/>
                <a:gd name="f38" fmla="*/ 0 f34 1"/>
                <a:gd name="f39" fmla="*/ 20 f33 1"/>
                <a:gd name="f40" fmla="*/ 10 f34 1"/>
                <a:gd name="f41" fmla="*/ 2 f33 1"/>
                <a:gd name="f42" fmla="*/ 15 f34 1"/>
                <a:gd name="f43" fmla="*/ 12 f34 1"/>
                <a:gd name="f44" fmla="*/ 42 f33 1"/>
                <a:gd name="f45" fmla="*/ 9 f34 1"/>
                <a:gd name="f46" fmla="*/ 41 f33 1"/>
                <a:gd name="f47" fmla="+- f35 0 f1"/>
                <a:gd name="f48" fmla="*/ f38 1 27"/>
                <a:gd name="f49" fmla="*/ f39 1 43"/>
                <a:gd name="f50" fmla="*/ f40 1 27"/>
                <a:gd name="f51" fmla="*/ f41 1 43"/>
                <a:gd name="f52" fmla="*/ f42 1 27"/>
                <a:gd name="f53" fmla="*/ f43 1 27"/>
                <a:gd name="f54" fmla="*/ f44 1 43"/>
                <a:gd name="f55" fmla="*/ f45 1 27"/>
                <a:gd name="f56" fmla="*/ f46 1 43"/>
                <a:gd name="f57" fmla="*/ 0 1 f36"/>
                <a:gd name="f58" fmla="*/ f30 1 f36"/>
                <a:gd name="f59" fmla="*/ 0 1 f37"/>
                <a:gd name="f60" fmla="*/ f31 1 f37"/>
                <a:gd name="f61" fmla="*/ f48 1 f36"/>
                <a:gd name="f62" fmla="*/ f49 1 f37"/>
                <a:gd name="f63" fmla="*/ f50 1 f36"/>
                <a:gd name="f64" fmla="*/ f51 1 f37"/>
                <a:gd name="f65" fmla="*/ f52 1 f36"/>
                <a:gd name="f66" fmla="*/ f53 1 f36"/>
                <a:gd name="f67" fmla="*/ f54 1 f37"/>
                <a:gd name="f68" fmla="*/ f55 1 f36"/>
                <a:gd name="f69" fmla="*/ f56 1 f37"/>
                <a:gd name="f70" fmla="*/ f57 f27 1"/>
                <a:gd name="f71" fmla="*/ f58 f27 1"/>
                <a:gd name="f72" fmla="*/ f60 f28 1"/>
                <a:gd name="f73" fmla="*/ f59 f28 1"/>
                <a:gd name="f74" fmla="*/ f61 f27 1"/>
                <a:gd name="f75" fmla="*/ f62 f28 1"/>
                <a:gd name="f76" fmla="*/ f63 f27 1"/>
                <a:gd name="f77" fmla="*/ f64 f28 1"/>
                <a:gd name="f78" fmla="*/ f65 f27 1"/>
                <a:gd name="f79" fmla="*/ f66 f27 1"/>
                <a:gd name="f80" fmla="*/ f67 f28 1"/>
                <a:gd name="f81" fmla="*/ f68 f27 1"/>
                <a:gd name="f82" fmla="*/ f69 f28 1"/>
              </a:gdLst>
              <a:ahLst/>
              <a:cxnLst>
                <a:cxn ang="3cd4">
                  <a:pos x="hc" y="t"/>
                </a:cxn>
                <a:cxn ang="0">
                  <a:pos x="r" y="vc"/>
                </a:cxn>
                <a:cxn ang="cd4">
                  <a:pos x="hc" y="b"/>
                </a:cxn>
                <a:cxn ang="cd2">
                  <a:pos x="l" y="vc"/>
                </a:cxn>
                <a:cxn ang="f47">
                  <a:pos x="f74" y="f75"/>
                </a:cxn>
                <a:cxn ang="f47">
                  <a:pos x="f76" y="f77"/>
                </a:cxn>
                <a:cxn ang="f47">
                  <a:pos x="f78" y="f77"/>
                </a:cxn>
                <a:cxn ang="f47">
                  <a:pos x="f79" y="f80"/>
                </a:cxn>
                <a:cxn ang="f47">
                  <a:pos x="f81" y="f82"/>
                </a:cxn>
                <a:cxn ang="f47">
                  <a:pos x="f74" y="f75"/>
                </a:cxn>
              </a:cxnLst>
              <a:rect l="f70" t="f73" r="f71" b="f72"/>
              <a:pathLst>
                <a:path w="27" h="43">
                  <a:moveTo>
                    <a:pt x="f5" y="f8"/>
                  </a:moveTo>
                  <a:cubicBezTo>
                    <a:pt x="f9" y="f10"/>
                    <a:pt x="f11" y="f12"/>
                    <a:pt x="f13" y="f14"/>
                  </a:cubicBezTo>
                  <a:cubicBezTo>
                    <a:pt x="f15" y="f5"/>
                    <a:pt x="f10" y="f9"/>
                    <a:pt x="f16" y="f14"/>
                  </a:cubicBezTo>
                  <a:cubicBezTo>
                    <a:pt x="f6" y="f15"/>
                    <a:pt x="f17" y="f18"/>
                    <a:pt x="f15" y="f19"/>
                  </a:cubicBezTo>
                  <a:cubicBezTo>
                    <a:pt x="f20" y="f7"/>
                    <a:pt x="f13" y="f19"/>
                    <a:pt x="f21" y="f22"/>
                  </a:cubicBezTo>
                  <a:cubicBezTo>
                    <a:pt x="f23" y="f24"/>
                    <a:pt x="f9" y="f25"/>
                    <a:pt x="f5" y="f8"/>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Freeform 60">
              <a:extLst>
                <a:ext uri="{FF2B5EF4-FFF2-40B4-BE49-F238E27FC236}">
                  <a16:creationId xmlns:a16="http://schemas.microsoft.com/office/drawing/2014/main" id="{D29C2EA9-8901-4DB5-25D3-7E0DB6B67F98}"/>
                </a:ext>
              </a:extLst>
            </p:cNvPr>
            <p:cNvSpPr/>
            <p:nvPr/>
          </p:nvSpPr>
          <p:spPr>
            <a:xfrm>
              <a:off x="6986592" y="2224085"/>
              <a:ext cx="141283" cy="82552"/>
            </a:xfrm>
            <a:custGeom>
              <a:avLst/>
              <a:gdLst>
                <a:gd name="f0" fmla="val 10800000"/>
                <a:gd name="f1" fmla="val 5400000"/>
                <a:gd name="f2" fmla="val 180"/>
                <a:gd name="f3" fmla="val w"/>
                <a:gd name="f4" fmla="val h"/>
                <a:gd name="f5" fmla="val 0"/>
                <a:gd name="f6" fmla="val 37"/>
                <a:gd name="f7" fmla="val 22"/>
                <a:gd name="f8" fmla="val 17"/>
                <a:gd name="f9" fmla="val 11"/>
                <a:gd name="f10" fmla="val 6"/>
                <a:gd name="f11" fmla="val 19"/>
                <a:gd name="f12" fmla="val 2"/>
                <a:gd name="f13" fmla="val 16"/>
                <a:gd name="f14" fmla="val 15"/>
                <a:gd name="f15" fmla="val 13"/>
                <a:gd name="f16" fmla="val 1"/>
                <a:gd name="f17" fmla="val 5"/>
                <a:gd name="f18" fmla="val 4"/>
                <a:gd name="f19" fmla="val 20"/>
                <a:gd name="f20" fmla="val 26"/>
                <a:gd name="f21" fmla="val 31"/>
                <a:gd name="f22" fmla="val 36"/>
                <a:gd name="f23" fmla="val 7"/>
                <a:gd name="f24" fmla="val 9"/>
                <a:gd name="f25" fmla="val 34"/>
                <a:gd name="f26" fmla="val 14"/>
                <a:gd name="f27" fmla="val 23"/>
                <a:gd name="f28" fmla="+- 0 0 -90"/>
                <a:gd name="f29" fmla="*/ f3 1 37"/>
                <a:gd name="f30" fmla="*/ f4 1 22"/>
                <a:gd name="f31" fmla="val f5"/>
                <a:gd name="f32" fmla="val f6"/>
                <a:gd name="f33" fmla="val f7"/>
                <a:gd name="f34" fmla="*/ f28 f0 1"/>
                <a:gd name="f35" fmla="+- f33 0 f31"/>
                <a:gd name="f36" fmla="+- f32 0 f31"/>
                <a:gd name="f37" fmla="*/ f34 1 f2"/>
                <a:gd name="f38" fmla="*/ f36 1 37"/>
                <a:gd name="f39" fmla="*/ f35 1 22"/>
                <a:gd name="f40" fmla="*/ 17 f36 1"/>
                <a:gd name="f41" fmla="*/ 22 f35 1"/>
                <a:gd name="f42" fmla="*/ 2 f36 1"/>
                <a:gd name="f43" fmla="*/ 16 f35 1"/>
                <a:gd name="f44" fmla="*/ 1 f36 1"/>
                <a:gd name="f45" fmla="*/ 11 f35 1"/>
                <a:gd name="f46" fmla="*/ 20 f36 1"/>
                <a:gd name="f47" fmla="*/ 1 f35 1"/>
                <a:gd name="f48" fmla="*/ 36 f36 1"/>
                <a:gd name="f49" fmla="*/ 7 f35 1"/>
                <a:gd name="f50" fmla="*/ 37 f36 1"/>
                <a:gd name="f51" fmla="*/ 9 f35 1"/>
                <a:gd name="f52" fmla="+- f37 0 f1"/>
                <a:gd name="f53" fmla="*/ f40 1 37"/>
                <a:gd name="f54" fmla="*/ f41 1 22"/>
                <a:gd name="f55" fmla="*/ f42 1 37"/>
                <a:gd name="f56" fmla="*/ f43 1 22"/>
                <a:gd name="f57" fmla="*/ f44 1 37"/>
                <a:gd name="f58" fmla="*/ f45 1 22"/>
                <a:gd name="f59" fmla="*/ f46 1 37"/>
                <a:gd name="f60" fmla="*/ f47 1 22"/>
                <a:gd name="f61" fmla="*/ f48 1 37"/>
                <a:gd name="f62" fmla="*/ f49 1 22"/>
                <a:gd name="f63" fmla="*/ f50 1 37"/>
                <a:gd name="f64" fmla="*/ f51 1 2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7" h="22">
                  <a:moveTo>
                    <a:pt x="f8" y="f7"/>
                  </a:moveTo>
                  <a:cubicBezTo>
                    <a:pt x="f9" y="f7"/>
                    <a:pt x="f10" y="f11"/>
                    <a:pt x="f12" y="f13"/>
                  </a:cubicBezTo>
                  <a:cubicBezTo>
                    <a:pt x="f5" y="f14"/>
                    <a:pt x="f5" y="f15"/>
                    <a:pt x="f16" y="f9"/>
                  </a:cubicBezTo>
                  <a:cubicBezTo>
                    <a:pt x="f17" y="f18"/>
                    <a:pt x="f9" y="f5"/>
                    <a:pt x="f19" y="f16"/>
                  </a:cubicBezTo>
                  <a:cubicBezTo>
                    <a:pt x="f20" y="f12"/>
                    <a:pt x="f21" y="f18"/>
                    <a:pt x="f22" y="f23"/>
                  </a:cubicBezTo>
                  <a:cubicBezTo>
                    <a:pt x="f6" y="f23"/>
                    <a:pt x="f6" y="f23"/>
                    <a:pt x="f6" y="f24"/>
                  </a:cubicBezTo>
                  <a:cubicBezTo>
                    <a:pt x="f25" y="f26"/>
                    <a:pt x="f27" y="f7"/>
                    <a:pt x="f8" y="f7"/>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Freeform 61">
              <a:extLst>
                <a:ext uri="{FF2B5EF4-FFF2-40B4-BE49-F238E27FC236}">
                  <a16:creationId xmlns:a16="http://schemas.microsoft.com/office/drawing/2014/main" id="{24E0CA0A-D7C8-431B-73F8-06AA5B0B1E63}"/>
                </a:ext>
              </a:extLst>
            </p:cNvPr>
            <p:cNvSpPr/>
            <p:nvPr/>
          </p:nvSpPr>
          <p:spPr>
            <a:xfrm>
              <a:off x="6716716" y="2352678"/>
              <a:ext cx="76196" cy="80960"/>
            </a:xfrm>
            <a:custGeom>
              <a:avLst/>
              <a:gdLst>
                <a:gd name="f0" fmla="val 10800000"/>
                <a:gd name="f1" fmla="val 5400000"/>
                <a:gd name="f2" fmla="val 180"/>
                <a:gd name="f3" fmla="val w"/>
                <a:gd name="f4" fmla="val h"/>
                <a:gd name="f5" fmla="val 0"/>
                <a:gd name="f6" fmla="val 20"/>
                <a:gd name="f7" fmla="val 21"/>
                <a:gd name="f8" fmla="val 1"/>
                <a:gd name="f9" fmla="val 17"/>
                <a:gd name="f10" fmla="val 6"/>
                <a:gd name="f11" fmla="val 8"/>
                <a:gd name="f12" fmla="val 18"/>
                <a:gd name="f13" fmla="val 3"/>
                <a:gd name="f14" fmla="val 19"/>
                <a:gd name="f15" fmla="val 4"/>
                <a:gd name="f16" fmla="val 11"/>
                <a:gd name="f17" fmla="val 12"/>
                <a:gd name="f18" fmla="val 5"/>
                <a:gd name="f19" fmla="val 2"/>
                <a:gd name="f20" fmla="+- 0 0 -90"/>
                <a:gd name="f21" fmla="*/ f3 1 20"/>
                <a:gd name="f22" fmla="*/ f4 1 21"/>
                <a:gd name="f23" fmla="val f5"/>
                <a:gd name="f24" fmla="val f6"/>
                <a:gd name="f25" fmla="val f7"/>
                <a:gd name="f26" fmla="*/ f20 f0 1"/>
                <a:gd name="f27" fmla="+- f25 0 f23"/>
                <a:gd name="f28" fmla="+- f24 0 f23"/>
                <a:gd name="f29" fmla="*/ f26 1 f2"/>
                <a:gd name="f30" fmla="*/ f28 1 20"/>
                <a:gd name="f31" fmla="*/ f27 1 21"/>
                <a:gd name="f32" fmla="*/ 1 f28 1"/>
                <a:gd name="f33" fmla="*/ 17 f27 1"/>
                <a:gd name="f34" fmla="*/ 18 f28 1"/>
                <a:gd name="f35" fmla="*/ 3 f27 1"/>
                <a:gd name="f36" fmla="*/ 19 f28 1"/>
                <a:gd name="f37" fmla="*/ 4 f27 1"/>
                <a:gd name="f38" fmla="*/ 5 f28 1"/>
                <a:gd name="f39" fmla="*/ 20 f27 1"/>
                <a:gd name="f40" fmla="+- f29 0 f1"/>
                <a:gd name="f41" fmla="*/ f32 1 20"/>
                <a:gd name="f42" fmla="*/ f33 1 21"/>
                <a:gd name="f43" fmla="*/ f34 1 20"/>
                <a:gd name="f44" fmla="*/ f35 1 21"/>
                <a:gd name="f45" fmla="*/ f36 1 20"/>
                <a:gd name="f46" fmla="*/ f37 1 21"/>
                <a:gd name="f47" fmla="*/ f38 1 20"/>
                <a:gd name="f48" fmla="*/ f39 1 21"/>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0" h="21">
                  <a:moveTo>
                    <a:pt x="f8" y="f9"/>
                  </a:moveTo>
                  <a:cubicBezTo>
                    <a:pt x="f8" y="f10"/>
                    <a:pt x="f11" y="f5"/>
                    <a:pt x="f12" y="f13"/>
                  </a:cubicBezTo>
                  <a:cubicBezTo>
                    <a:pt x="f14" y="f13"/>
                    <a:pt x="f14" y="f13"/>
                    <a:pt x="f14" y="f15"/>
                  </a:cubicBezTo>
                  <a:cubicBezTo>
                    <a:pt x="f6" y="f16"/>
                    <a:pt x="f17" y="f6"/>
                    <a:pt x="f18" y="f6"/>
                  </a:cubicBezTo>
                  <a:cubicBezTo>
                    <a:pt x="f19" y="f7"/>
                    <a:pt x="f5" y="f6"/>
                    <a:pt x="f8" y="f9"/>
                  </a:cubicBezTo>
                  <a:close/>
                </a:path>
              </a:pathLst>
            </a:custGeom>
            <a:solidFill>
              <a:srgbClr val="B6D05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D33AA55C-A3D2-EEC4-B84B-B4D2E4E2CE7C}"/>
              </a:ext>
            </a:extLst>
          </p:cNvPr>
          <p:cNvPicPr>
            <a:picLocks noChangeAspect="1"/>
          </p:cNvPicPr>
          <p:nvPr/>
        </p:nvPicPr>
        <p:blipFill>
          <a:blip r:embed="rId3"/>
          <a:srcRect/>
          <a:stretch>
            <a:fillRect/>
          </a:stretch>
        </p:blipFill>
        <p:spPr>
          <a:xfrm rot="5400013" flipH="1">
            <a:off x="306489" y="-302574"/>
            <a:ext cx="1835850" cy="2448808"/>
          </a:xfrm>
          <a:prstGeom prst="rect">
            <a:avLst/>
          </a:prstGeom>
          <a:noFill/>
          <a:ln cap="flat">
            <a:noFill/>
          </a:ln>
        </p:spPr>
      </p:pic>
      <p:pic>
        <p:nvPicPr>
          <p:cNvPr id="3" name="Picture 2" descr="planta de hojas verdes">
            <a:extLst>
              <a:ext uri="{FF2B5EF4-FFF2-40B4-BE49-F238E27FC236}">
                <a16:creationId xmlns:a16="http://schemas.microsoft.com/office/drawing/2014/main" id="{C3708E86-F384-EA57-2FDB-96DDCC9AD9D7}"/>
              </a:ext>
            </a:extLst>
          </p:cNvPr>
          <p:cNvPicPr>
            <a:picLocks noChangeAspect="1"/>
          </p:cNvPicPr>
          <p:nvPr/>
        </p:nvPicPr>
        <p:blipFill>
          <a:blip r:embed="rId3"/>
          <a:srcRect/>
          <a:stretch>
            <a:fillRect/>
          </a:stretch>
        </p:blipFill>
        <p:spPr>
          <a:xfrm flipH="1">
            <a:off x="0" y="3539240"/>
            <a:ext cx="1201192" cy="1602248"/>
          </a:xfrm>
          <a:prstGeom prst="rect">
            <a:avLst/>
          </a:prstGeom>
          <a:noFill/>
          <a:ln cap="flat">
            <a:noFill/>
          </a:ln>
        </p:spPr>
      </p:pic>
      <p:sp>
        <p:nvSpPr>
          <p:cNvPr id="4" name="Text Placeholder 1">
            <a:extLst>
              <a:ext uri="{FF2B5EF4-FFF2-40B4-BE49-F238E27FC236}">
                <a16:creationId xmlns:a16="http://schemas.microsoft.com/office/drawing/2014/main" id="{C6533B41-23AC-EA00-7D51-A0B431BE9810}"/>
              </a:ext>
            </a:extLst>
          </p:cNvPr>
          <p:cNvSpPr txBox="1">
            <a:spLocks noGrp="1"/>
          </p:cNvSpPr>
          <p:nvPr>
            <p:ph type="body" idx="4294967295"/>
          </p:nvPr>
        </p:nvSpPr>
        <p:spPr>
          <a:xfrm>
            <a:off x="-175007" y="875327"/>
            <a:ext cx="5029090" cy="432044"/>
          </a:xfrm>
        </p:spPr>
        <p:txBody>
          <a:bodyPr anchor="ctr" anchorCtr="1"/>
          <a:lstStyle/>
          <a:p>
            <a:pPr marL="0" lvl="0" indent="0" algn="ctr">
              <a:buNone/>
            </a:pPr>
            <a:r>
              <a:rPr lang="en-US" sz="5400" b="1">
                <a:solidFill>
                  <a:srgbClr val="00B050"/>
                </a:solidFill>
                <a:latin typeface="Alata"/>
                <a:cs typeface="Arial" pitchFamily="34"/>
              </a:rPr>
              <a:t>Thank you</a:t>
            </a:r>
          </a:p>
        </p:txBody>
      </p:sp>
      <p:sp>
        <p:nvSpPr>
          <p:cNvPr id="5" name="Text Placeholder 2">
            <a:extLst>
              <a:ext uri="{FF2B5EF4-FFF2-40B4-BE49-F238E27FC236}">
                <a16:creationId xmlns:a16="http://schemas.microsoft.com/office/drawing/2014/main" id="{03F9F05B-3214-64E0-CB05-218F3A03D9F2}"/>
              </a:ext>
            </a:extLst>
          </p:cNvPr>
          <p:cNvSpPr txBox="1">
            <a:spLocks noGrp="1"/>
          </p:cNvSpPr>
          <p:nvPr>
            <p:ph type="body" idx="4294967295"/>
          </p:nvPr>
        </p:nvSpPr>
        <p:spPr>
          <a:xfrm>
            <a:off x="-766358" y="1742078"/>
            <a:ext cx="5029090" cy="216027"/>
          </a:xfrm>
        </p:spPr>
        <p:txBody>
          <a:bodyPr anchor="ctr" anchorCtr="1"/>
          <a:lstStyle/>
          <a:p>
            <a:pPr marL="0" lvl="0" indent="0" algn="ctr">
              <a:buNone/>
            </a:pPr>
            <a:r>
              <a:rPr lang="en-US" sz="1350">
                <a:solidFill>
                  <a:srgbClr val="92D050"/>
                </a:solidFill>
                <a:latin typeface="Arial"/>
                <a:cs typeface="Arial" pitchFamily="34"/>
              </a:rPr>
              <a:t>Insert your subtitle here</a:t>
            </a:r>
          </a:p>
        </p:txBody>
      </p:sp>
      <p:sp>
        <p:nvSpPr>
          <p:cNvPr id="6" name="Freeform 8">
            <a:extLst>
              <a:ext uri="{FF2B5EF4-FFF2-40B4-BE49-F238E27FC236}">
                <a16:creationId xmlns:a16="http://schemas.microsoft.com/office/drawing/2014/main" id="{11575E36-E31C-697E-A402-B57BAB0FD1FA}"/>
              </a:ext>
            </a:extLst>
          </p:cNvPr>
          <p:cNvSpPr/>
          <p:nvPr/>
        </p:nvSpPr>
        <p:spPr>
          <a:xfrm>
            <a:off x="4470126" y="0"/>
            <a:ext cx="558963" cy="767017"/>
          </a:xfrm>
          <a:custGeom>
            <a:avLst/>
            <a:gdLst>
              <a:gd name="f0" fmla="val 10800000"/>
              <a:gd name="f1" fmla="val 5400000"/>
              <a:gd name="f2" fmla="val 180"/>
              <a:gd name="f3" fmla="val w"/>
              <a:gd name="f4" fmla="val h"/>
              <a:gd name="f5" fmla="val 0"/>
              <a:gd name="f6" fmla="val 745286"/>
              <a:gd name="f7" fmla="val 1022685"/>
              <a:gd name="f8" fmla="val 511342"/>
              <a:gd name="f9" fmla="val 511343"/>
              <a:gd name="f10" fmla="val 264237"/>
              <a:gd name="f11" fmla="val 58070"/>
              <a:gd name="f12" fmla="val 847406"/>
              <a:gd name="f13" fmla="val 10389"/>
              <a:gd name="f14" fmla="val 614396"/>
              <a:gd name="f15" fmla="val 408290"/>
              <a:gd name="f16" fmla="val 175279"/>
              <a:gd name="f17" fmla="+- 0 0 -90"/>
              <a:gd name="f18" fmla="*/ f3 1 745286"/>
              <a:gd name="f19" fmla="*/ f4 1 1022685"/>
              <a:gd name="f20" fmla="val f5"/>
              <a:gd name="f21" fmla="val f6"/>
              <a:gd name="f22" fmla="val f7"/>
              <a:gd name="f23" fmla="*/ f17 f0 1"/>
              <a:gd name="f24" fmla="+- f22 0 f20"/>
              <a:gd name="f25" fmla="+- f21 0 f20"/>
              <a:gd name="f26" fmla="*/ f23 1 f2"/>
              <a:gd name="f27" fmla="*/ f25 1 745286"/>
              <a:gd name="f28" fmla="*/ f24 1 1022685"/>
              <a:gd name="f29" fmla="*/ 0 f25 1"/>
              <a:gd name="f30" fmla="*/ 511342 f24 1"/>
              <a:gd name="f31" fmla="*/ 511343 f24 1"/>
              <a:gd name="f32" fmla="*/ 511343 f25 1"/>
              <a:gd name="f33" fmla="*/ 0 f24 1"/>
              <a:gd name="f34" fmla="*/ 745286 f25 1"/>
              <a:gd name="f35" fmla="*/ 1022685 f24 1"/>
              <a:gd name="f36" fmla="*/ 10389 f25 1"/>
              <a:gd name="f37" fmla="*/ 614396 f24 1"/>
              <a:gd name="f38" fmla="*/ 408290 f24 1"/>
              <a:gd name="f39" fmla="+- f26 0 f1"/>
              <a:gd name="f40" fmla="*/ f29 1 745286"/>
              <a:gd name="f41" fmla="*/ f30 1 1022685"/>
              <a:gd name="f42" fmla="*/ f31 1 1022685"/>
              <a:gd name="f43" fmla="*/ f32 1 745286"/>
              <a:gd name="f44" fmla="*/ f33 1 1022685"/>
              <a:gd name="f45" fmla="*/ f34 1 745286"/>
              <a:gd name="f46" fmla="*/ f35 1 1022685"/>
              <a:gd name="f47" fmla="*/ f36 1 745286"/>
              <a:gd name="f48" fmla="*/ f37 1 1022685"/>
              <a:gd name="f49" fmla="*/ f38 1 1022685"/>
              <a:gd name="f50" fmla="*/ f20 1 f27"/>
              <a:gd name="f51" fmla="*/ f21 1 f27"/>
              <a:gd name="f52" fmla="*/ f20 1 f28"/>
              <a:gd name="f53" fmla="*/ f22 1 f28"/>
              <a:gd name="f54" fmla="*/ f40 1 f27"/>
              <a:gd name="f55" fmla="*/ f41 1 f28"/>
              <a:gd name="f56" fmla="*/ f42 1 f28"/>
              <a:gd name="f57" fmla="*/ f43 1 f27"/>
              <a:gd name="f58" fmla="*/ f44 1 f28"/>
              <a:gd name="f59" fmla="*/ f45 1 f27"/>
              <a:gd name="f60" fmla="*/ f46 1 f28"/>
              <a:gd name="f61" fmla="*/ f47 1 f27"/>
              <a:gd name="f62" fmla="*/ f48 1 f28"/>
              <a:gd name="f63" fmla="*/ f49 1 f28"/>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9 1"/>
              <a:gd name="f77" fmla="*/ f63 f19 1"/>
            </a:gdLst>
            <a:ahLst/>
            <a:cxnLst>
              <a:cxn ang="3cd4">
                <a:pos x="hc" y="t"/>
              </a:cxn>
              <a:cxn ang="0">
                <a:pos x="r" y="vc"/>
              </a:cxn>
              <a:cxn ang="cd4">
                <a:pos x="hc" y="b"/>
              </a:cxn>
              <a:cxn ang="cd2">
                <a:pos x="l" y="vc"/>
              </a:cxn>
              <a:cxn ang="f39">
                <a:pos x="f68" y="f69"/>
              </a:cxn>
              <a:cxn ang="f39">
                <a:pos x="f68" y="f70"/>
              </a:cxn>
              <a:cxn ang="f39">
                <a:pos x="f68" y="f70"/>
              </a:cxn>
              <a:cxn ang="f39">
                <a:pos x="f71" y="f72"/>
              </a:cxn>
              <a:cxn ang="f39">
                <a:pos x="f73" y="f72"/>
              </a:cxn>
              <a:cxn ang="f39">
                <a:pos x="f73" y="f74"/>
              </a:cxn>
              <a:cxn ang="f39">
                <a:pos x="f71" y="f74"/>
              </a:cxn>
              <a:cxn ang="f39">
                <a:pos x="f75" y="f76"/>
              </a:cxn>
              <a:cxn ang="f39">
                <a:pos x="f68" y="f70"/>
              </a:cxn>
              <a:cxn ang="f39">
                <a:pos x="f75" y="f77"/>
              </a:cxn>
              <a:cxn ang="f39">
                <a:pos x="f71" y="f72"/>
              </a:cxn>
            </a:cxnLst>
            <a:rect l="f64" t="f67" r="f65" b="f66"/>
            <a:pathLst>
              <a:path w="745286" h="1022685">
                <a:moveTo>
                  <a:pt x="f5" y="f8"/>
                </a:moveTo>
                <a:lnTo>
                  <a:pt x="f5" y="f9"/>
                </a:lnTo>
                <a:lnTo>
                  <a:pt x="f5" y="f9"/>
                </a:lnTo>
                <a:close/>
                <a:moveTo>
                  <a:pt x="f9" y="f5"/>
                </a:moveTo>
                <a:lnTo>
                  <a:pt x="f6" y="f5"/>
                </a:lnTo>
                <a:lnTo>
                  <a:pt x="f6" y="f7"/>
                </a:lnTo>
                <a:lnTo>
                  <a:pt x="f9" y="f7"/>
                </a:lnTo>
                <a:cubicBezTo>
                  <a:pt x="f10" y="f7"/>
                  <a:pt x="f11" y="f12"/>
                  <a:pt x="f13" y="f14"/>
                </a:cubicBezTo>
                <a:lnTo>
                  <a:pt x="f5" y="f9"/>
                </a:lnTo>
                <a:lnTo>
                  <a:pt x="f13" y="f15"/>
                </a:lnTo>
                <a:cubicBezTo>
                  <a:pt x="f11" y="f16"/>
                  <a:pt x="f10" y="f5"/>
                  <a:pt x="f9"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ndParaRPr>
          </a:p>
        </p:txBody>
      </p:sp>
      <p:sp>
        <p:nvSpPr>
          <p:cNvPr id="7" name="Google Shape;879;p63">
            <a:extLst>
              <a:ext uri="{FF2B5EF4-FFF2-40B4-BE49-F238E27FC236}">
                <a16:creationId xmlns:a16="http://schemas.microsoft.com/office/drawing/2014/main" id="{9357920C-A524-606F-94DE-434B44E176EF}"/>
              </a:ext>
            </a:extLst>
          </p:cNvPr>
          <p:cNvSpPr txBox="1"/>
          <p:nvPr/>
        </p:nvSpPr>
        <p:spPr>
          <a:xfrm>
            <a:off x="754114" y="2028623"/>
            <a:ext cx="2518870" cy="909023"/>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0" cap="none" spc="0" baseline="0">
                <a:solidFill>
                  <a:srgbClr val="1B2C0B"/>
                </a:solidFill>
                <a:uFillTx/>
                <a:latin typeface="Catamaran"/>
                <a:ea typeface="Catamaran"/>
                <a:cs typeface="Catamaran"/>
              </a:rPr>
              <a:t>Does anyone have any questions?</a:t>
            </a:r>
            <a:endParaRPr lang="en-US" sz="1200" b="0" i="0" u="none" strike="noStrike" kern="0" cap="none" spc="0" baseline="0">
              <a:solidFill>
                <a:srgbClr val="1B2C0B"/>
              </a:solidFill>
              <a:uFillTx/>
              <a:latin typeface="Catamaran"/>
              <a:ea typeface="Catamaran"/>
              <a:cs typeface="Catamar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B2C0B"/>
                </a:solidFill>
                <a:uFillTx/>
                <a:latin typeface="Catamaran"/>
                <a:ea typeface="Catamaran"/>
                <a:cs typeface="Catamaran"/>
              </a:rPr>
              <a:t>addyouremail@slidesppt.com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1B2C0B"/>
                </a:solidFill>
                <a:uFillTx/>
                <a:latin typeface="Catamaran"/>
                <a:ea typeface="Catamaran"/>
                <a:cs typeface="Catamaran"/>
              </a:rPr>
              <a:t>+91  620 421 838 </a:t>
            </a:r>
          </a:p>
        </p:txBody>
      </p:sp>
      <p:sp>
        <p:nvSpPr>
          <p:cNvPr id="8" name="Google Shape;881;p63">
            <a:extLst>
              <a:ext uri="{FF2B5EF4-FFF2-40B4-BE49-F238E27FC236}">
                <a16:creationId xmlns:a16="http://schemas.microsoft.com/office/drawing/2014/main" id="{7C5BBB21-B5CD-369F-199C-020E43056D93}"/>
              </a:ext>
            </a:extLst>
          </p:cNvPr>
          <p:cNvSpPr txBox="1"/>
          <p:nvPr/>
        </p:nvSpPr>
        <p:spPr>
          <a:xfrm>
            <a:off x="751865" y="2937656"/>
            <a:ext cx="3000000" cy="434696"/>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B050"/>
                </a:solidFill>
                <a:uFillTx/>
                <a:latin typeface="Work Sans"/>
                <a:ea typeface="Work Sans"/>
                <a:cs typeface="Work Sans"/>
              </a:rPr>
              <a:t>Free Template</a:t>
            </a:r>
          </a:p>
        </p:txBody>
      </p:sp>
      <p:grpSp>
        <p:nvGrpSpPr>
          <p:cNvPr id="9" name="Grupo 8">
            <a:extLst>
              <a:ext uri="{FF2B5EF4-FFF2-40B4-BE49-F238E27FC236}">
                <a16:creationId xmlns:a16="http://schemas.microsoft.com/office/drawing/2014/main" id="{3C6AC4FB-1CF5-395E-1C2E-4AE05BC5886C}"/>
              </a:ext>
            </a:extLst>
          </p:cNvPr>
          <p:cNvGrpSpPr/>
          <p:nvPr/>
        </p:nvGrpSpPr>
        <p:grpSpPr>
          <a:xfrm>
            <a:off x="751865" y="3539240"/>
            <a:ext cx="2198611" cy="610938"/>
            <a:chOff x="751865" y="3539240"/>
            <a:chExt cx="2198611" cy="610938"/>
          </a:xfrm>
        </p:grpSpPr>
        <p:sp>
          <p:nvSpPr>
            <p:cNvPr id="10" name="Google Shape;882;p63">
              <a:extLst>
                <a:ext uri="{FF2B5EF4-FFF2-40B4-BE49-F238E27FC236}">
                  <a16:creationId xmlns:a16="http://schemas.microsoft.com/office/drawing/2014/main" id="{C1E3BA77-5DDE-ACF8-7E53-DCC3F92E6374}"/>
                </a:ext>
              </a:extLst>
            </p:cNvPr>
            <p:cNvSpPr/>
            <p:nvPr/>
          </p:nvSpPr>
          <p:spPr>
            <a:xfrm>
              <a:off x="751865" y="3539240"/>
              <a:ext cx="610270" cy="610938"/>
            </a:xfrm>
            <a:custGeom>
              <a:avLst/>
              <a:gdLst>
                <a:gd name="f0" fmla="val w"/>
                <a:gd name="f1" fmla="val h"/>
                <a:gd name="f2" fmla="val 0"/>
                <a:gd name="f3" fmla="val 10860"/>
                <a:gd name="f4" fmla="val 10872"/>
                <a:gd name="f5" fmla="val 5430"/>
                <a:gd name="f6" fmla="val 1"/>
                <a:gd name="f7" fmla="val 3990"/>
                <a:gd name="f8" fmla="val 2608"/>
                <a:gd name="f9" fmla="val 560"/>
                <a:gd name="f10" fmla="val 1596"/>
                <a:gd name="f11" fmla="val 1584"/>
                <a:gd name="f12" fmla="val 561"/>
                <a:gd name="f13" fmla="val 2620"/>
                <a:gd name="f14" fmla="val 3989"/>
                <a:gd name="f15" fmla="val 6561"/>
                <a:gd name="f16" fmla="val 346"/>
                <a:gd name="f17" fmla="val 7645"/>
                <a:gd name="f18" fmla="val 1001"/>
                <a:gd name="f19" fmla="val 8573"/>
                <a:gd name="f20" fmla="val 1632"/>
                <a:gd name="f21" fmla="val 9466"/>
                <a:gd name="f22" fmla="val 2513"/>
                <a:gd name="f23" fmla="val 10145"/>
                <a:gd name="f24" fmla="val 3537"/>
                <a:gd name="f25" fmla="val 10538"/>
                <a:gd name="f26" fmla="val 3559"/>
                <a:gd name="f27" fmla="val 10544"/>
                <a:gd name="f28" fmla="val 3579"/>
                <a:gd name="f29" fmla="val 10547"/>
                <a:gd name="f30" fmla="val 3599"/>
                <a:gd name="f31" fmla="val 3656"/>
                <a:gd name="f32" fmla="val 3704"/>
                <a:gd name="f33" fmla="val 10522"/>
                <a:gd name="f34" fmla="val 3740"/>
                <a:gd name="f35" fmla="val 10478"/>
                <a:gd name="f36" fmla="val 3763"/>
                <a:gd name="f37" fmla="val 10443"/>
                <a:gd name="f38" fmla="val 10395"/>
                <a:gd name="f39" fmla="val 10371"/>
                <a:gd name="f40" fmla="val 7275"/>
                <a:gd name="f41" fmla="val 7180"/>
                <a:gd name="f42" fmla="val 3692"/>
                <a:gd name="f43" fmla="val 7097"/>
                <a:gd name="f44" fmla="val 3585"/>
                <a:gd name="f45" fmla="val 2156"/>
                <a:gd name="f46" fmla="val 5835"/>
                <a:gd name="f47" fmla="val 3680"/>
                <a:gd name="f48" fmla="val 5751"/>
                <a:gd name="f49" fmla="val 5656"/>
                <a:gd name="f50" fmla="val 3942"/>
                <a:gd name="f51" fmla="val 5180"/>
                <a:gd name="f52" fmla="val 2632"/>
                <a:gd name="f53" fmla="val 6799"/>
                <a:gd name="f54" fmla="val 7550"/>
                <a:gd name="f55" fmla="val 3894"/>
                <a:gd name="f56" fmla="val 6311"/>
                <a:gd name="f57" fmla="val 5883"/>
                <a:gd name="f58" fmla="val 4025"/>
                <a:gd name="f59" fmla="val 5561"/>
                <a:gd name="f60" fmla="val 4287"/>
                <a:gd name="f61" fmla="val 5228"/>
                <a:gd name="f62" fmla="val 4561"/>
                <a:gd name="f63" fmla="val 5025"/>
                <a:gd name="f64" fmla="val 4966"/>
                <a:gd name="f65" fmla="val 5740"/>
                <a:gd name="f66" fmla="val 5109"/>
                <a:gd name="f67" fmla="val 5204"/>
                <a:gd name="f68" fmla="val 5966"/>
                <a:gd name="f69" fmla="val 6061"/>
                <a:gd name="f70" fmla="val 5978"/>
                <a:gd name="f71" fmla="val 5478"/>
                <a:gd name="f72" fmla="val 5371"/>
                <a:gd name="f73" fmla="val 5418"/>
                <a:gd name="f74" fmla="val 4525"/>
                <a:gd name="f75" fmla="val 6145"/>
                <a:gd name="f76" fmla="val 4204"/>
                <a:gd name="f77" fmla="val 7704"/>
                <a:gd name="f78" fmla="val 7800"/>
                <a:gd name="f79" fmla="val 7883"/>
                <a:gd name="f80" fmla="val 4132"/>
                <a:gd name="f81" fmla="val 2418"/>
                <a:gd name="f82" fmla="val 2334"/>
                <a:gd name="f83" fmla="val 7811"/>
                <a:gd name="f84" fmla="val 2239"/>
                <a:gd name="f85" fmla="val 5121"/>
                <a:gd name="f86" fmla="val 2572"/>
                <a:gd name="f87" fmla="val 4466"/>
                <a:gd name="f88" fmla="val 3156"/>
                <a:gd name="f89" fmla="val 3799"/>
                <a:gd name="f90" fmla="val 3418"/>
                <a:gd name="f91" fmla="val 4549"/>
                <a:gd name="f92" fmla="val 5382"/>
                <a:gd name="f93" fmla="val 5442"/>
                <a:gd name="f94" fmla="val 1989"/>
                <a:gd name="f95" fmla="val 1906"/>
                <a:gd name="f96" fmla="val 1811"/>
                <a:gd name="f97" fmla="val 5513"/>
                <a:gd name="f98" fmla="val 5620"/>
                <a:gd name="f99" fmla="val 7228"/>
                <a:gd name="f100" fmla="val 7323"/>
                <a:gd name="f101" fmla="val 1894"/>
                <a:gd name="f102" fmla="val 7406"/>
                <a:gd name="f103" fmla="val 10085"/>
                <a:gd name="f104" fmla="val 1561"/>
                <a:gd name="f105" fmla="val 9300"/>
                <a:gd name="f106" fmla="val 7442"/>
                <a:gd name="f107" fmla="val 2596"/>
                <a:gd name="f108" fmla="val 322"/>
                <a:gd name="f109" fmla="val 8228"/>
                <a:gd name="f110" fmla="val 10526"/>
                <a:gd name="f111" fmla="val 8240"/>
                <a:gd name="f112" fmla="val 10502"/>
                <a:gd name="f113" fmla="val 7418"/>
                <a:gd name="f114" fmla="val 7728"/>
                <a:gd name="f115" fmla="val 7907"/>
                <a:gd name="f116" fmla="val 7347"/>
                <a:gd name="f117" fmla="val 7240"/>
                <a:gd name="f118" fmla="val 7823"/>
                <a:gd name="f119" fmla="val 6728"/>
                <a:gd name="f120" fmla="val 6633"/>
                <a:gd name="f121" fmla="val 6549"/>
                <a:gd name="f122" fmla="val 5549"/>
                <a:gd name="f123" fmla="val 6621"/>
                <a:gd name="f124" fmla="val 7561"/>
                <a:gd name="f125" fmla="val 7168"/>
                <a:gd name="f126" fmla="val 10693"/>
                <a:gd name="f127" fmla="val 10788"/>
                <a:gd name="f128" fmla="val 10859"/>
                <a:gd name="f129" fmla="val 5192"/>
                <a:gd name="f130" fmla="val 10871"/>
                <a:gd name="f131" fmla="val 6871"/>
                <a:gd name="f132" fmla="val 10312"/>
                <a:gd name="f133" fmla="val 9276"/>
                <a:gd name="f134" fmla="val 9288"/>
                <a:gd name="f135" fmla="val 10300"/>
                <a:gd name="f136" fmla="val 8252"/>
                <a:gd name="f137" fmla="val 6883"/>
                <a:gd name="f138" fmla="*/ f0 1 10860"/>
                <a:gd name="f139" fmla="*/ f1 1 10872"/>
                <a:gd name="f140" fmla="val f2"/>
                <a:gd name="f141" fmla="val f3"/>
                <a:gd name="f142" fmla="val f4"/>
                <a:gd name="f143" fmla="+- f142 0 f140"/>
                <a:gd name="f144" fmla="+- f141 0 f140"/>
                <a:gd name="f145" fmla="*/ f144 1 10860"/>
                <a:gd name="f146" fmla="*/ f143 1 1087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10860" h="10872">
                  <a:moveTo>
                    <a:pt x="f5" y="f6"/>
                  </a:moveTo>
                  <a:cubicBezTo>
                    <a:pt x="f7" y="f6"/>
                    <a:pt x="f8" y="f9"/>
                    <a:pt x="f10" y="f11"/>
                  </a:cubicBezTo>
                  <a:cubicBezTo>
                    <a:pt x="f12" y="f13"/>
                    <a:pt x="f6" y="f14"/>
                    <a:pt x="f6" y="f5"/>
                  </a:cubicBezTo>
                  <a:cubicBezTo>
                    <a:pt x="f6" y="f15"/>
                    <a:pt x="f16" y="f17"/>
                    <a:pt x="f18" y="f19"/>
                  </a:cubicBezTo>
                  <a:cubicBezTo>
                    <a:pt x="f20" y="f21"/>
                    <a:pt x="f22" y="f23"/>
                    <a:pt x="f24" y="f25"/>
                  </a:cubicBezTo>
                  <a:cubicBezTo>
                    <a:pt x="f26" y="f27"/>
                    <a:pt x="f28" y="f29"/>
                    <a:pt x="f30" y="f29"/>
                  </a:cubicBezTo>
                  <a:cubicBezTo>
                    <a:pt x="f31" y="f29"/>
                    <a:pt x="f32" y="f33"/>
                    <a:pt x="f34" y="f35"/>
                  </a:cubicBezTo>
                  <a:cubicBezTo>
                    <a:pt x="f36" y="f37"/>
                    <a:pt x="f36" y="f38"/>
                    <a:pt x="f36" y="f39"/>
                  </a:cubicBezTo>
                  <a:lnTo>
                    <a:pt x="f36" y="f40"/>
                  </a:lnTo>
                  <a:cubicBezTo>
                    <a:pt x="f36" y="f41"/>
                    <a:pt x="f42" y="f43"/>
                    <a:pt x="f44" y="f43"/>
                  </a:cubicBezTo>
                  <a:lnTo>
                    <a:pt x="f45" y="f43"/>
                  </a:lnTo>
                  <a:lnTo>
                    <a:pt x="f45" y="f46"/>
                  </a:lnTo>
                  <a:lnTo>
                    <a:pt x="f44" y="f46"/>
                  </a:lnTo>
                  <a:cubicBezTo>
                    <a:pt x="f47" y="f46"/>
                    <a:pt x="f36" y="f48"/>
                    <a:pt x="f36" y="f49"/>
                  </a:cubicBezTo>
                  <a:lnTo>
                    <a:pt x="f36" y="f5"/>
                  </a:lnTo>
                  <a:cubicBezTo>
                    <a:pt x="f36" y="f50"/>
                    <a:pt x="f51" y="f52"/>
                    <a:pt x="f53" y="f52"/>
                  </a:cubicBezTo>
                  <a:lnTo>
                    <a:pt x="f54" y="f52"/>
                  </a:lnTo>
                  <a:lnTo>
                    <a:pt x="f54" y="f55"/>
                  </a:lnTo>
                  <a:lnTo>
                    <a:pt x="f53" y="f55"/>
                  </a:lnTo>
                  <a:cubicBezTo>
                    <a:pt x="f56" y="f55"/>
                    <a:pt x="f57" y="f58"/>
                    <a:pt x="f59" y="f60"/>
                  </a:cubicBezTo>
                  <a:cubicBezTo>
                    <a:pt x="f61" y="f62"/>
                    <a:pt x="f63" y="f64"/>
                    <a:pt x="f63" y="f5"/>
                  </a:cubicBezTo>
                  <a:lnTo>
                    <a:pt x="f63" y="f49"/>
                  </a:lnTo>
                  <a:cubicBezTo>
                    <a:pt x="f63" y="f65"/>
                    <a:pt x="f66" y="f46"/>
                    <a:pt x="f67" y="f46"/>
                  </a:cubicBezTo>
                  <a:lnTo>
                    <a:pt x="f57" y="f46"/>
                  </a:lnTo>
                  <a:cubicBezTo>
                    <a:pt x="f68" y="f46"/>
                    <a:pt x="f69" y="f48"/>
                    <a:pt x="f69" y="f49"/>
                  </a:cubicBezTo>
                  <a:cubicBezTo>
                    <a:pt x="f69" y="f59"/>
                    <a:pt x="f70" y="f71"/>
                    <a:pt x="f57" y="f71"/>
                  </a:cubicBezTo>
                  <a:lnTo>
                    <a:pt x="f72" y="f71"/>
                  </a:lnTo>
                  <a:lnTo>
                    <a:pt x="f72" y="f73"/>
                  </a:lnTo>
                  <a:cubicBezTo>
                    <a:pt x="f72" y="f74"/>
                    <a:pt x="f75" y="f76"/>
                    <a:pt x="f53" y="f76"/>
                  </a:cubicBezTo>
                  <a:lnTo>
                    <a:pt x="f77" y="f76"/>
                  </a:lnTo>
                  <a:cubicBezTo>
                    <a:pt x="f78" y="f76"/>
                    <a:pt x="f79" y="f80"/>
                    <a:pt x="f79" y="f58"/>
                  </a:cubicBezTo>
                  <a:lnTo>
                    <a:pt x="f79" y="f81"/>
                  </a:lnTo>
                  <a:cubicBezTo>
                    <a:pt x="f79" y="f82"/>
                    <a:pt x="f83" y="f84"/>
                    <a:pt x="f77" y="f84"/>
                  </a:cubicBezTo>
                  <a:lnTo>
                    <a:pt x="f53" y="f84"/>
                  </a:lnTo>
                  <a:cubicBezTo>
                    <a:pt x="f68" y="f84"/>
                    <a:pt x="f85" y="f86"/>
                    <a:pt x="f87" y="f88"/>
                  </a:cubicBezTo>
                  <a:cubicBezTo>
                    <a:pt x="f89" y="f36"/>
                    <a:pt x="f90" y="f91"/>
                    <a:pt x="f90" y="f92"/>
                  </a:cubicBezTo>
                  <a:lnTo>
                    <a:pt x="f90" y="f93"/>
                  </a:lnTo>
                  <a:lnTo>
                    <a:pt x="f94" y="f93"/>
                  </a:lnTo>
                  <a:cubicBezTo>
                    <a:pt x="f95" y="f93"/>
                    <a:pt x="f96" y="f97"/>
                    <a:pt x="f96" y="f98"/>
                  </a:cubicBezTo>
                  <a:lnTo>
                    <a:pt x="f96" y="f99"/>
                  </a:lnTo>
                  <a:cubicBezTo>
                    <a:pt x="f96" y="f100"/>
                    <a:pt x="f101" y="f102"/>
                    <a:pt x="f94" y="f102"/>
                  </a:cubicBezTo>
                  <a:lnTo>
                    <a:pt x="f90" y="f102"/>
                  </a:lnTo>
                  <a:lnTo>
                    <a:pt x="f90" y="f103"/>
                  </a:lnTo>
                  <a:cubicBezTo>
                    <a:pt x="f104" y="f105"/>
                    <a:pt x="f16" y="f106"/>
                    <a:pt x="f16" y="f73"/>
                  </a:cubicBezTo>
                  <a:cubicBezTo>
                    <a:pt x="f16" y="f107"/>
                    <a:pt x="f13" y="f108"/>
                    <a:pt x="f5" y="f108"/>
                  </a:cubicBezTo>
                  <a:cubicBezTo>
                    <a:pt x="f109" y="f108"/>
                    <a:pt x="f110" y="f13"/>
                    <a:pt x="f110" y="f73"/>
                  </a:cubicBezTo>
                  <a:cubicBezTo>
                    <a:pt x="f110" y="f109"/>
                    <a:pt x="f111" y="f112"/>
                    <a:pt x="f5" y="f112"/>
                  </a:cubicBezTo>
                  <a:lnTo>
                    <a:pt x="f72" y="f112"/>
                  </a:lnTo>
                  <a:lnTo>
                    <a:pt x="f72" y="f113"/>
                  </a:lnTo>
                  <a:lnTo>
                    <a:pt x="f114" y="f113"/>
                  </a:lnTo>
                  <a:cubicBezTo>
                    <a:pt x="f83" y="f113"/>
                    <a:pt x="f115" y="f116"/>
                    <a:pt x="f115" y="f117"/>
                  </a:cubicBezTo>
                  <a:lnTo>
                    <a:pt x="f115" y="f49"/>
                  </a:lnTo>
                  <a:cubicBezTo>
                    <a:pt x="f115" y="f59"/>
                    <a:pt x="f118" y="f71"/>
                    <a:pt x="f114" y="f71"/>
                  </a:cubicBezTo>
                  <a:lnTo>
                    <a:pt x="f119" y="f71"/>
                  </a:lnTo>
                  <a:cubicBezTo>
                    <a:pt x="f120" y="f71"/>
                    <a:pt x="f121" y="f122"/>
                    <a:pt x="f121" y="f49"/>
                  </a:cubicBezTo>
                  <a:cubicBezTo>
                    <a:pt x="f121" y="f65"/>
                    <a:pt x="f123" y="f46"/>
                    <a:pt x="f119" y="f46"/>
                  </a:cubicBezTo>
                  <a:lnTo>
                    <a:pt x="f124" y="f46"/>
                  </a:lnTo>
                  <a:lnTo>
                    <a:pt x="f124" y="f43"/>
                  </a:lnTo>
                  <a:lnTo>
                    <a:pt x="f67" y="f43"/>
                  </a:lnTo>
                  <a:cubicBezTo>
                    <a:pt x="f85" y="f43"/>
                    <a:pt x="f63" y="f125"/>
                    <a:pt x="f63" y="f40"/>
                  </a:cubicBezTo>
                  <a:lnTo>
                    <a:pt x="f63" y="f126"/>
                  </a:lnTo>
                  <a:cubicBezTo>
                    <a:pt x="f63" y="f127"/>
                    <a:pt x="f66" y="f128"/>
                    <a:pt x="f129" y="f130"/>
                  </a:cubicBezTo>
                  <a:lnTo>
                    <a:pt x="f5" y="f130"/>
                  </a:lnTo>
                  <a:cubicBezTo>
                    <a:pt x="f131" y="f130"/>
                    <a:pt x="f111" y="f132"/>
                    <a:pt x="f133" y="f134"/>
                  </a:cubicBezTo>
                  <a:cubicBezTo>
                    <a:pt x="f135" y="f136"/>
                    <a:pt x="f128" y="f137"/>
                    <a:pt x="f128" y="f93"/>
                  </a:cubicBezTo>
                  <a:cubicBezTo>
                    <a:pt x="f128" y="f14"/>
                    <a:pt x="f135" y="f13"/>
                    <a:pt x="f133" y="f11"/>
                  </a:cubicBezTo>
                  <a:cubicBezTo>
                    <a:pt x="f111" y="f9"/>
                    <a:pt x="f131" y="f6"/>
                    <a:pt x="f5" y="f6"/>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grpSp>
          <p:nvGrpSpPr>
            <p:cNvPr id="11" name="Google Shape;883;p63">
              <a:extLst>
                <a:ext uri="{FF2B5EF4-FFF2-40B4-BE49-F238E27FC236}">
                  <a16:creationId xmlns:a16="http://schemas.microsoft.com/office/drawing/2014/main" id="{9DA7EBEC-F4D9-CB14-21B8-303198B10FE0}"/>
                </a:ext>
              </a:extLst>
            </p:cNvPr>
            <p:cNvGrpSpPr/>
            <p:nvPr/>
          </p:nvGrpSpPr>
          <p:grpSpPr>
            <a:xfrm>
              <a:off x="1545381" y="3539578"/>
              <a:ext cx="610938" cy="610270"/>
              <a:chOff x="1545381" y="3539578"/>
              <a:chExt cx="610938" cy="610270"/>
            </a:xfrm>
          </p:grpSpPr>
          <p:sp>
            <p:nvSpPr>
              <p:cNvPr id="12" name="Google Shape;884;p63">
                <a:extLst>
                  <a:ext uri="{FF2B5EF4-FFF2-40B4-BE49-F238E27FC236}">
                    <a16:creationId xmlns:a16="http://schemas.microsoft.com/office/drawing/2014/main" id="{B93B39E8-251F-2517-C39E-DEE83AB5C6E9}"/>
                  </a:ext>
                </a:extLst>
              </p:cNvPr>
              <p:cNvSpPr/>
              <p:nvPr/>
            </p:nvSpPr>
            <p:spPr>
              <a:xfrm>
                <a:off x="1545381" y="3539578"/>
                <a:ext cx="610938" cy="610270"/>
              </a:xfrm>
              <a:custGeom>
                <a:avLst/>
                <a:gdLst>
                  <a:gd name="f0" fmla="val w"/>
                  <a:gd name="f1" fmla="val h"/>
                  <a:gd name="f2" fmla="val 0"/>
                  <a:gd name="f3" fmla="val 10872"/>
                  <a:gd name="f4" fmla="val 10860"/>
                  <a:gd name="f5" fmla="val 5418"/>
                  <a:gd name="f6" fmla="val 334"/>
                  <a:gd name="f7" fmla="val 8228"/>
                  <a:gd name="f8" fmla="val 10514"/>
                  <a:gd name="f9" fmla="val 2608"/>
                  <a:gd name="f10" fmla="val 5430"/>
                  <a:gd name="f11" fmla="val 8240"/>
                  <a:gd name="f12" fmla="val 1"/>
                  <a:gd name="f13" fmla="val 3989"/>
                  <a:gd name="f14" fmla="val 2620"/>
                  <a:gd name="f15" fmla="val 560"/>
                  <a:gd name="f16" fmla="val 1596"/>
                  <a:gd name="f17" fmla="val 1584"/>
                  <a:gd name="f18" fmla="val 572"/>
                  <a:gd name="f19" fmla="val 6871"/>
                  <a:gd name="f20" fmla="val 9264"/>
                  <a:gd name="f21" fmla="val 10300"/>
                  <a:gd name="f22" fmla="val 10859"/>
                  <a:gd name="f23" fmla="val 6883"/>
                  <a:gd name="f24" fmla="val 8252"/>
                  <a:gd name="f25" fmla="val 9276"/>
                  <a:gd name="f26" fmla="val 10871"/>
                  <a:gd name="f27" fmla="*/ f0 1 10872"/>
                  <a:gd name="f28" fmla="*/ f1 1 10860"/>
                  <a:gd name="f29" fmla="val f2"/>
                  <a:gd name="f30" fmla="val f3"/>
                  <a:gd name="f31" fmla="val f4"/>
                  <a:gd name="f32" fmla="+- f31 0 f29"/>
                  <a:gd name="f33" fmla="+- f30 0 f29"/>
                  <a:gd name="f34" fmla="*/ f33 1 10872"/>
                  <a:gd name="f35" fmla="*/ f32 1 10860"/>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0872" h="10860">
                    <a:moveTo>
                      <a:pt x="f5" y="f6"/>
                    </a:moveTo>
                    <a:cubicBezTo>
                      <a:pt x="f7" y="f6"/>
                      <a:pt x="f8" y="f9"/>
                      <a:pt x="f8" y="f10"/>
                    </a:cubicBezTo>
                    <a:cubicBezTo>
                      <a:pt x="f8" y="f11"/>
                      <a:pt x="f7" y="f8"/>
                      <a:pt x="f5" y="f8"/>
                    </a:cubicBezTo>
                    <a:cubicBezTo>
                      <a:pt x="f9" y="f8"/>
                      <a:pt x="f6" y="f11"/>
                      <a:pt x="f6" y="f10"/>
                    </a:cubicBezTo>
                    <a:cubicBezTo>
                      <a:pt x="f6" y="f9"/>
                      <a:pt x="f9" y="f6"/>
                      <a:pt x="f5" y="f6"/>
                    </a:cubicBezTo>
                    <a:close/>
                    <a:moveTo>
                      <a:pt x="f10" y="f12"/>
                    </a:moveTo>
                    <a:cubicBezTo>
                      <a:pt x="f13" y="f12"/>
                      <a:pt x="f14" y="f15"/>
                      <a:pt x="f16" y="f17"/>
                    </a:cubicBezTo>
                    <a:cubicBezTo>
                      <a:pt x="f18" y="f14"/>
                      <a:pt x="f12" y="f13"/>
                      <a:pt x="f12" y="f10"/>
                    </a:cubicBezTo>
                    <a:cubicBezTo>
                      <a:pt x="f12" y="f19"/>
                      <a:pt x="f18" y="f11"/>
                      <a:pt x="f16" y="f20"/>
                    </a:cubicBezTo>
                    <a:cubicBezTo>
                      <a:pt x="f14" y="f21"/>
                      <a:pt x="f13" y="f22"/>
                      <a:pt x="f10" y="f22"/>
                    </a:cubicBezTo>
                    <a:cubicBezTo>
                      <a:pt x="f23" y="f22"/>
                      <a:pt x="f24" y="f21"/>
                      <a:pt x="f25" y="f20"/>
                    </a:cubicBezTo>
                    <a:cubicBezTo>
                      <a:pt x="f21" y="f11"/>
                      <a:pt x="f26" y="f19"/>
                      <a:pt x="f26" y="f10"/>
                    </a:cubicBezTo>
                    <a:cubicBezTo>
                      <a:pt x="f26" y="f13"/>
                      <a:pt x="f21" y="f14"/>
                      <a:pt x="f25" y="f17"/>
                    </a:cubicBezTo>
                    <a:cubicBezTo>
                      <a:pt x="f24" y="f15"/>
                      <a:pt x="f23" y="f12"/>
                      <a:pt x="f10" y="f12"/>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sp>
            <p:nvSpPr>
              <p:cNvPr id="13" name="Google Shape;885;p63">
                <a:extLst>
                  <a:ext uri="{FF2B5EF4-FFF2-40B4-BE49-F238E27FC236}">
                    <a16:creationId xmlns:a16="http://schemas.microsoft.com/office/drawing/2014/main" id="{34432510-F14F-E968-44E8-BF0A9BE847FD}"/>
                  </a:ext>
                </a:extLst>
              </p:cNvPr>
              <p:cNvSpPr/>
              <p:nvPr/>
            </p:nvSpPr>
            <p:spPr>
              <a:xfrm>
                <a:off x="1659791" y="3654655"/>
                <a:ext cx="380097" cy="380097"/>
              </a:xfrm>
              <a:custGeom>
                <a:avLst/>
                <a:gdLst>
                  <a:gd name="f0" fmla="val w"/>
                  <a:gd name="f1" fmla="val h"/>
                  <a:gd name="f2" fmla="val 0"/>
                  <a:gd name="f3" fmla="val 6764"/>
                  <a:gd name="f4" fmla="val 5335"/>
                  <a:gd name="f5" fmla="val 346"/>
                  <a:gd name="f6" fmla="val 5930"/>
                  <a:gd name="f7" fmla="val 6418"/>
                  <a:gd name="f8" fmla="val 834"/>
                  <a:gd name="f9" fmla="val 1429"/>
                  <a:gd name="f10" fmla="val 1"/>
                  <a:gd name="f11" fmla="val 644"/>
                  <a:gd name="f12" fmla="val 6120"/>
                  <a:gd name="f13" fmla="val 6763"/>
                  <a:gd name="f14" fmla="val 6121"/>
                  <a:gd name="f15" fmla="*/ f0 1 6764"/>
                  <a:gd name="f16" fmla="*/ f1 1 6764"/>
                  <a:gd name="f17" fmla="val f2"/>
                  <a:gd name="f18" fmla="val f3"/>
                  <a:gd name="f19" fmla="+- f18 0 f17"/>
                  <a:gd name="f20" fmla="*/ f19 1 6764"/>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6764" h="6764">
                    <a:moveTo>
                      <a:pt x="f4" y="f5"/>
                    </a:moveTo>
                    <a:cubicBezTo>
                      <a:pt x="f6" y="f5"/>
                      <a:pt x="f7" y="f8"/>
                      <a:pt x="f7" y="f9"/>
                    </a:cubicBezTo>
                    <a:lnTo>
                      <a:pt x="f7" y="f4"/>
                    </a:lnTo>
                    <a:cubicBezTo>
                      <a:pt x="f7" y="f6"/>
                      <a:pt x="f6" y="f7"/>
                      <a:pt x="f4" y="f7"/>
                    </a:cubicBezTo>
                    <a:lnTo>
                      <a:pt x="f9" y="f7"/>
                    </a:lnTo>
                    <a:cubicBezTo>
                      <a:pt x="f8" y="f7"/>
                      <a:pt x="f5" y="f6"/>
                      <a:pt x="f5" y="f4"/>
                    </a:cubicBezTo>
                    <a:lnTo>
                      <a:pt x="f5" y="f9"/>
                    </a:lnTo>
                    <a:cubicBezTo>
                      <a:pt x="f5" y="f8"/>
                      <a:pt x="f8" y="f5"/>
                      <a:pt x="f9" y="f5"/>
                    </a:cubicBezTo>
                    <a:close/>
                    <a:moveTo>
                      <a:pt x="f9" y="f10"/>
                    </a:moveTo>
                    <a:cubicBezTo>
                      <a:pt x="f11" y="f10"/>
                      <a:pt x="f10" y="f11"/>
                      <a:pt x="f10" y="f9"/>
                    </a:cubicBezTo>
                    <a:lnTo>
                      <a:pt x="f10" y="f4"/>
                    </a:lnTo>
                    <a:cubicBezTo>
                      <a:pt x="f10" y="f12"/>
                      <a:pt x="f11" y="f13"/>
                      <a:pt x="f9" y="f13"/>
                    </a:cubicBezTo>
                    <a:lnTo>
                      <a:pt x="f4" y="f13"/>
                    </a:lnTo>
                    <a:cubicBezTo>
                      <a:pt x="f14" y="f13"/>
                      <a:pt x="f13" y="f12"/>
                      <a:pt x="f13" y="f4"/>
                    </a:cubicBezTo>
                    <a:lnTo>
                      <a:pt x="f13" y="f9"/>
                    </a:lnTo>
                    <a:cubicBezTo>
                      <a:pt x="f13" y="f11"/>
                      <a:pt x="f14" y="f10"/>
                      <a:pt x="f4" y="f10"/>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sp>
            <p:nvSpPr>
              <p:cNvPr id="14" name="Google Shape;886;p63">
                <a:extLst>
                  <a:ext uri="{FF2B5EF4-FFF2-40B4-BE49-F238E27FC236}">
                    <a16:creationId xmlns:a16="http://schemas.microsoft.com/office/drawing/2014/main" id="{053243A1-5B75-3CCF-75E8-57AC1F037D8F}"/>
                  </a:ext>
                </a:extLst>
              </p:cNvPr>
              <p:cNvSpPr/>
              <p:nvPr/>
            </p:nvSpPr>
            <p:spPr>
              <a:xfrm>
                <a:off x="1748186" y="3744906"/>
                <a:ext cx="202695" cy="199037"/>
              </a:xfrm>
              <a:custGeom>
                <a:avLst/>
                <a:gdLst>
                  <a:gd name="f0" fmla="val w"/>
                  <a:gd name="f1" fmla="val h"/>
                  <a:gd name="f2" fmla="val 0"/>
                  <a:gd name="f3" fmla="val 3607"/>
                  <a:gd name="f4" fmla="val 3542"/>
                  <a:gd name="f5" fmla="val 1822"/>
                  <a:gd name="f6" fmla="val 812"/>
                  <a:gd name="f7" fmla="val 1"/>
                  <a:gd name="f8" fmla="val 851"/>
                  <a:gd name="f9" fmla="val 59"/>
                  <a:gd name="f10" fmla="val 1859"/>
                  <a:gd name="f11" fmla="val 95"/>
                  <a:gd name="f12" fmla="val 2776"/>
                  <a:gd name="f13" fmla="val 833"/>
                  <a:gd name="f14" fmla="val 3502"/>
                  <a:gd name="f15" fmla="val 1726"/>
                  <a:gd name="f16" fmla="val 3538"/>
                  <a:gd name="f17" fmla="val 1764"/>
                  <a:gd name="f18" fmla="val 3541"/>
                  <a:gd name="f19" fmla="val 1802"/>
                  <a:gd name="f20" fmla="val 1840"/>
                  <a:gd name="f21" fmla="val 2178"/>
                  <a:gd name="f22" fmla="val 2494"/>
                  <a:gd name="f23" fmla="val 3447"/>
                  <a:gd name="f24" fmla="val 2762"/>
                  <a:gd name="f25" fmla="val 3276"/>
                  <a:gd name="f26" fmla="val 2857"/>
                  <a:gd name="f27" fmla="val 3217"/>
                  <a:gd name="f28" fmla="val 2869"/>
                  <a:gd name="f29" fmla="val 3086"/>
                  <a:gd name="f30" fmla="val 2797"/>
                  <a:gd name="f31" fmla="val 3014"/>
                  <a:gd name="f32" fmla="val 2761"/>
                  <a:gd name="f33" fmla="val 2978"/>
                  <a:gd name="f34" fmla="val 2711"/>
                  <a:gd name="f35" fmla="val 2964"/>
                  <a:gd name="f36" fmla="val 2664"/>
                  <a:gd name="f37" fmla="val 2634"/>
                  <a:gd name="f38" fmla="val 2606"/>
                  <a:gd name="f39" fmla="val 2969"/>
                  <a:gd name="f40" fmla="val 2583"/>
                  <a:gd name="f41" fmla="val 2979"/>
                  <a:gd name="f42" fmla="val 2380"/>
                  <a:gd name="f43" fmla="val 3096"/>
                  <a:gd name="f44" fmla="val 2149"/>
                  <a:gd name="f45" fmla="val 3185"/>
                  <a:gd name="f46" fmla="val 1897"/>
                  <a:gd name="f47" fmla="val 1868"/>
                  <a:gd name="f48" fmla="val 1839"/>
                  <a:gd name="f49" fmla="val 3183"/>
                  <a:gd name="f50" fmla="val 1809"/>
                  <a:gd name="f51" fmla="val 3181"/>
                  <a:gd name="f52" fmla="val 1023"/>
                  <a:gd name="f53" fmla="val 3169"/>
                  <a:gd name="f54" fmla="val 380"/>
                  <a:gd name="f55" fmla="val 2514"/>
                  <a:gd name="f56" fmla="val 392"/>
                  <a:gd name="f57" fmla="val 1716"/>
                  <a:gd name="f58" fmla="val 426"/>
                  <a:gd name="f59" fmla="val 948"/>
                  <a:gd name="f60" fmla="val 1028"/>
                  <a:gd name="f61" fmla="val 330"/>
                  <a:gd name="f62" fmla="val 1792"/>
                  <a:gd name="f63" fmla="val 1833"/>
                  <a:gd name="f64" fmla="val 1874"/>
                  <a:gd name="f65" fmla="val 332"/>
                  <a:gd name="f66" fmla="val 1916"/>
                  <a:gd name="f67" fmla="val 335"/>
                  <a:gd name="f68" fmla="val 2619"/>
                  <a:gd name="f69" fmla="val 371"/>
                  <a:gd name="f70" fmla="val 3190"/>
                  <a:gd name="f71" fmla="val 943"/>
                  <a:gd name="f72" fmla="val 3250"/>
                  <a:gd name="f73" fmla="val 1633"/>
                  <a:gd name="f74" fmla="val 3285"/>
                  <a:gd name="f75" fmla="val 1919"/>
                  <a:gd name="f76" fmla="val 3214"/>
                  <a:gd name="f77" fmla="val 2193"/>
                  <a:gd name="f78" fmla="val 3095"/>
                  <a:gd name="f79" fmla="val 2431"/>
                  <a:gd name="f80" fmla="val 3059"/>
                  <a:gd name="f81" fmla="val 2490"/>
                  <a:gd name="f82" fmla="val 2574"/>
                  <a:gd name="f83" fmla="val 3119"/>
                  <a:gd name="f84" fmla="val 2633"/>
                  <a:gd name="f85" fmla="val 3149"/>
                  <a:gd name="f86" fmla="val 2663"/>
                  <a:gd name="f87" fmla="val 3191"/>
                  <a:gd name="f88" fmla="val 2678"/>
                  <a:gd name="f89" fmla="val 3234"/>
                  <a:gd name="f90" fmla="val 3295"/>
                  <a:gd name="f91" fmla="val 3358"/>
                  <a:gd name="f92" fmla="val 2648"/>
                  <a:gd name="f93" fmla="val 3393"/>
                  <a:gd name="f94" fmla="val 2586"/>
                  <a:gd name="f95" fmla="val 3536"/>
                  <a:gd name="f96" fmla="val 2324"/>
                  <a:gd name="f97" fmla="val 2014"/>
                  <a:gd name="f98" fmla="val 3583"/>
                  <a:gd name="f99" fmla="val 1669"/>
                  <a:gd name="f100" fmla="val 764"/>
                  <a:gd name="f101" fmla="val 50"/>
                  <a:gd name="f102" fmla="val 1904"/>
                  <a:gd name="f103" fmla="val 2"/>
                  <a:gd name="f104" fmla="val 1877"/>
                  <a:gd name="f105" fmla="val 1849"/>
                  <a:gd name="f106" fmla="*/ f0 1 3607"/>
                  <a:gd name="f107" fmla="*/ f1 1 3542"/>
                  <a:gd name="f108" fmla="val f2"/>
                  <a:gd name="f109" fmla="val f3"/>
                  <a:gd name="f110" fmla="val f4"/>
                  <a:gd name="f111" fmla="+- f110 0 f108"/>
                  <a:gd name="f112" fmla="+- f109 0 f108"/>
                  <a:gd name="f113" fmla="*/ f112 1 3607"/>
                  <a:gd name="f114" fmla="*/ f111 1 3542"/>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3607" h="3542">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28" y="f29"/>
                      <a:pt x="f30" y="f31"/>
                    </a:cubicBezTo>
                    <a:cubicBezTo>
                      <a:pt x="f32" y="f33"/>
                      <a:pt x="f34" y="f35"/>
                      <a:pt x="f36" y="f35"/>
                    </a:cubicBezTo>
                    <a:cubicBezTo>
                      <a:pt x="f37" y="f35"/>
                      <a:pt x="f38" y="f39"/>
                      <a:pt x="f40" y="f41"/>
                    </a:cubicBezTo>
                    <a:cubicBezTo>
                      <a:pt x="f42" y="f43"/>
                      <a:pt x="f44" y="f45"/>
                      <a:pt x="f46" y="f45"/>
                    </a:cubicBezTo>
                    <a:cubicBezTo>
                      <a:pt x="f47" y="f45"/>
                      <a:pt x="f48" y="f49"/>
                      <a:pt x="f50" y="f51"/>
                    </a:cubicBezTo>
                    <a:cubicBezTo>
                      <a:pt x="f52" y="f53"/>
                      <a:pt x="f54" y="f55"/>
                      <a:pt x="f56" y="f57"/>
                    </a:cubicBezTo>
                    <a:cubicBezTo>
                      <a:pt x="f58" y="f59"/>
                      <a:pt x="f60" y="f61"/>
                      <a:pt x="f62" y="f61"/>
                    </a:cubicBezTo>
                    <a:cubicBezTo>
                      <a:pt x="f63" y="f61"/>
                      <a:pt x="f64" y="f65"/>
                      <a:pt x="f66" y="f67"/>
                    </a:cubicBezTo>
                    <a:cubicBezTo>
                      <a:pt x="f68" y="f69"/>
                      <a:pt x="f70" y="f71"/>
                      <a:pt x="f72" y="f73"/>
                    </a:cubicBezTo>
                    <a:cubicBezTo>
                      <a:pt x="f74" y="f75"/>
                      <a:pt x="f76" y="f77"/>
                      <a:pt x="f78" y="f79"/>
                    </a:cubicBezTo>
                    <a:cubicBezTo>
                      <a:pt x="f80" y="f81"/>
                      <a:pt x="f80" y="f82"/>
                      <a:pt x="f83" y="f84"/>
                    </a:cubicBezTo>
                    <a:cubicBezTo>
                      <a:pt x="f85" y="f86"/>
                      <a:pt x="f87" y="f88"/>
                      <a:pt x="f89" y="f88"/>
                    </a:cubicBezTo>
                    <a:cubicBezTo>
                      <a:pt x="f90" y="f88"/>
                      <a:pt x="f91" y="f92"/>
                      <a:pt x="f93" y="f94"/>
                    </a:cubicBezTo>
                    <a:cubicBezTo>
                      <a:pt x="f95" y="f96"/>
                      <a:pt x="f3" y="f97"/>
                      <a:pt x="f98" y="f99"/>
                    </a:cubicBezTo>
                    <a:cubicBezTo>
                      <a:pt x="f95" y="f100"/>
                      <a:pt x="f30" y="f101"/>
                      <a:pt x="f102" y="f103"/>
                    </a:cubicBezTo>
                    <a:cubicBezTo>
                      <a:pt x="f104" y="f7"/>
                      <a:pt x="f105" y="f2"/>
                      <a:pt x="f5" y="f2"/>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sp>
            <p:nvSpPr>
              <p:cNvPr id="15" name="Google Shape;887;p63">
                <a:extLst>
                  <a:ext uri="{FF2B5EF4-FFF2-40B4-BE49-F238E27FC236}">
                    <a16:creationId xmlns:a16="http://schemas.microsoft.com/office/drawing/2014/main" id="{3C2B1F79-8B37-8930-34A0-F148A7ED4535}"/>
                  </a:ext>
                </a:extLst>
              </p:cNvPr>
              <p:cNvSpPr/>
              <p:nvPr/>
            </p:nvSpPr>
            <p:spPr>
              <a:xfrm>
                <a:off x="1926768" y="3703493"/>
                <a:ext cx="52203" cy="51590"/>
              </a:xfrm>
              <a:custGeom>
                <a:avLst/>
                <a:gdLst>
                  <a:gd name="f0" fmla="val w"/>
                  <a:gd name="f1" fmla="val h"/>
                  <a:gd name="f2" fmla="val 0"/>
                  <a:gd name="f3" fmla="val 929"/>
                  <a:gd name="f4" fmla="val 918"/>
                  <a:gd name="f5" fmla="val 465"/>
                  <a:gd name="f6" fmla="val 1"/>
                  <a:gd name="f7" fmla="val 203"/>
                  <a:gd name="f8" fmla="val 453"/>
                  <a:gd name="f9" fmla="val 715"/>
                  <a:gd name="f10" fmla="*/ f0 1 929"/>
                  <a:gd name="f11" fmla="*/ f1 1 918"/>
                  <a:gd name="f12" fmla="val f2"/>
                  <a:gd name="f13" fmla="val f3"/>
                  <a:gd name="f14" fmla="val f4"/>
                  <a:gd name="f15" fmla="+- f14 0 f12"/>
                  <a:gd name="f16" fmla="+- f13 0 f12"/>
                  <a:gd name="f17" fmla="*/ f16 1 929"/>
                  <a:gd name="f18" fmla="*/ f15 1 91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29" h="918">
                    <a:moveTo>
                      <a:pt x="f5" y="f6"/>
                    </a:moveTo>
                    <a:cubicBezTo>
                      <a:pt x="f7" y="f6"/>
                      <a:pt x="f2" y="f7"/>
                      <a:pt x="f2" y="f8"/>
                    </a:cubicBezTo>
                    <a:cubicBezTo>
                      <a:pt x="f2" y="f9"/>
                      <a:pt x="f7" y="f4"/>
                      <a:pt x="f5" y="f4"/>
                    </a:cubicBezTo>
                    <a:cubicBezTo>
                      <a:pt x="f9" y="f4"/>
                      <a:pt x="f3" y="f9"/>
                      <a:pt x="f3" y="f8"/>
                    </a:cubicBezTo>
                    <a:cubicBezTo>
                      <a:pt x="f3" y="f7"/>
                      <a:pt x="f9" y="f6"/>
                      <a:pt x="f5" y="f6"/>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grpSp>
        <p:grpSp>
          <p:nvGrpSpPr>
            <p:cNvPr id="16" name="Google Shape;888;p63">
              <a:extLst>
                <a:ext uri="{FF2B5EF4-FFF2-40B4-BE49-F238E27FC236}">
                  <a16:creationId xmlns:a16="http://schemas.microsoft.com/office/drawing/2014/main" id="{9FB9DABF-CA4B-EB70-C15A-2F1C4F4183A9}"/>
                </a:ext>
              </a:extLst>
            </p:cNvPr>
            <p:cNvGrpSpPr/>
            <p:nvPr/>
          </p:nvGrpSpPr>
          <p:grpSpPr>
            <a:xfrm>
              <a:off x="2339538" y="3539578"/>
              <a:ext cx="610938" cy="610270"/>
              <a:chOff x="2339538" y="3539578"/>
              <a:chExt cx="610938" cy="610270"/>
            </a:xfrm>
          </p:grpSpPr>
          <p:grpSp>
            <p:nvGrpSpPr>
              <p:cNvPr id="17" name="Google Shape;889;p63">
                <a:extLst>
                  <a:ext uri="{FF2B5EF4-FFF2-40B4-BE49-F238E27FC236}">
                    <a16:creationId xmlns:a16="http://schemas.microsoft.com/office/drawing/2014/main" id="{FA151391-ECC2-A08C-41B3-3002717B3F27}"/>
                  </a:ext>
                </a:extLst>
              </p:cNvPr>
              <p:cNvGrpSpPr/>
              <p:nvPr/>
            </p:nvGrpSpPr>
            <p:grpSpPr>
              <a:xfrm>
                <a:off x="2464838" y="3639833"/>
                <a:ext cx="359907" cy="409403"/>
                <a:chOff x="2464838" y="3639833"/>
                <a:chExt cx="359907" cy="409403"/>
              </a:xfrm>
            </p:grpSpPr>
            <p:sp>
              <p:nvSpPr>
                <p:cNvPr id="18" name="Google Shape;890;p63">
                  <a:extLst>
                    <a:ext uri="{FF2B5EF4-FFF2-40B4-BE49-F238E27FC236}">
                      <a16:creationId xmlns:a16="http://schemas.microsoft.com/office/drawing/2014/main" id="{B0564462-3C30-5618-FDB6-2C554F4F3CEA}"/>
                    </a:ext>
                  </a:extLst>
                </p:cNvPr>
                <p:cNvSpPr/>
                <p:nvPr/>
              </p:nvSpPr>
              <p:spPr>
                <a:xfrm>
                  <a:off x="2464838" y="3832140"/>
                  <a:ext cx="209013" cy="217096"/>
                </a:xfrm>
                <a:custGeom>
                  <a:avLst/>
                  <a:gdLst>
                    <a:gd name="f0" fmla="val w"/>
                    <a:gd name="f1" fmla="val h"/>
                    <a:gd name="f2" fmla="val 0"/>
                    <a:gd name="f3" fmla="val 106179"/>
                    <a:gd name="f4" fmla="val 110289"/>
                    <a:gd name="f5" fmla="val 19199"/>
                    <a:gd name="f6" fmla="val 1"/>
                    <a:gd name="f7" fmla="val 18076"/>
                    <a:gd name="f8" fmla="val 16954"/>
                    <a:gd name="f9" fmla="val 466"/>
                    <a:gd name="f10" fmla="val 16148"/>
                    <a:gd name="f11" fmla="val 1404"/>
                    <a:gd name="f12" fmla="val 5840"/>
                    <a:gd name="f13" fmla="val 13310"/>
                    <a:gd name="f14" fmla="val 28739"/>
                    <a:gd name="f15" fmla="val 33"/>
                    <a:gd name="f16" fmla="val 44494"/>
                    <a:gd name="f17" fmla="val 62077"/>
                    <a:gd name="f18" fmla="val 6916"/>
                    <a:gd name="f19" fmla="val 78582"/>
                    <a:gd name="f20" fmla="val 19442"/>
                    <a:gd name="f21" fmla="val 91010"/>
                    <a:gd name="f22" fmla="val 31968"/>
                    <a:gd name="f23" fmla="val 103439"/>
                    <a:gd name="f24" fmla="val 48572"/>
                    <a:gd name="f25" fmla="val 66252"/>
                    <a:gd name="f26" fmla="val 69546"/>
                    <a:gd name="f27" fmla="val 72939"/>
                    <a:gd name="f28" fmla="val 110060"/>
                    <a:gd name="f29" fmla="val 76201"/>
                    <a:gd name="f30" fmla="val 109571"/>
                    <a:gd name="f31" fmla="val 86248"/>
                    <a:gd name="f32" fmla="val 108071"/>
                    <a:gd name="f33" fmla="val 95675"/>
                    <a:gd name="f34" fmla="val 104352"/>
                    <a:gd name="f35" fmla="val 103895"/>
                    <a:gd name="f36" fmla="val 98643"/>
                    <a:gd name="f37" fmla="val 105983"/>
                    <a:gd name="f38" fmla="val 97208"/>
                    <a:gd name="f39" fmla="val 94272"/>
                    <a:gd name="f40" fmla="val 104417"/>
                    <a:gd name="f41" fmla="val 92478"/>
                    <a:gd name="f42" fmla="val 104384"/>
                    <a:gd name="f43" fmla="val 92348"/>
                    <a:gd name="f44" fmla="val 92315"/>
                    <a:gd name="f45" fmla="val 103555"/>
                    <a:gd name="f46" fmla="val 91537"/>
                    <a:gd name="f47" fmla="val 102517"/>
                    <a:gd name="f48" fmla="val 91128"/>
                    <a:gd name="f49" fmla="val 101470"/>
                    <a:gd name="f50" fmla="val 100673"/>
                    <a:gd name="f51" fmla="val 99870"/>
                    <a:gd name="f52" fmla="val 91365"/>
                    <a:gd name="f53" fmla="val 99165"/>
                    <a:gd name="f54" fmla="val 91859"/>
                    <a:gd name="f55" fmla="val 91956"/>
                    <a:gd name="f56" fmla="val 96849"/>
                    <a:gd name="f57" fmla="val 83769"/>
                    <a:gd name="f58" fmla="val 100111"/>
                    <a:gd name="f59" fmla="val 74994"/>
                    <a:gd name="f60" fmla="val 101416"/>
                    <a:gd name="f61" fmla="val 72091"/>
                    <a:gd name="f62" fmla="val 101808"/>
                    <a:gd name="f63" fmla="val 69155"/>
                    <a:gd name="f64" fmla="val 102069"/>
                    <a:gd name="f65" fmla="val 50757"/>
                    <a:gd name="f66" fmla="val 36176"/>
                    <a:gd name="f67" fmla="val 96066"/>
                    <a:gd name="f68" fmla="val 25216"/>
                    <a:gd name="f69" fmla="val 85171"/>
                    <a:gd name="f70" fmla="val 14256"/>
                    <a:gd name="f71" fmla="val 74309"/>
                    <a:gd name="f72" fmla="val 8221"/>
                    <a:gd name="f73" fmla="val 59826"/>
                    <a:gd name="f74" fmla="val 8188"/>
                    <a:gd name="f75" fmla="val 44462"/>
                    <a:gd name="f76" fmla="val 30664"/>
                    <a:gd name="f77" fmla="val 13277"/>
                    <a:gd name="f78" fmla="val 17126"/>
                    <a:gd name="f79" fmla="val 22313"/>
                    <a:gd name="f80" fmla="val 6721"/>
                    <a:gd name="f81" fmla="val 23650"/>
                    <a:gd name="f82" fmla="val 5188"/>
                    <a:gd name="f83" fmla="val 2904"/>
                    <a:gd name="f84" fmla="val 22248"/>
                    <a:gd name="f85" fmla="val 22215"/>
                    <a:gd name="f86" fmla="val 1338"/>
                    <a:gd name="f87" fmla="val 21407"/>
                    <a:gd name="f88" fmla="val 449"/>
                    <a:gd name="f89" fmla="val 20302"/>
                    <a:gd name="f90" fmla="*/ f0 1 106179"/>
                    <a:gd name="f91" fmla="*/ f1 1 110289"/>
                    <a:gd name="f92" fmla="val f2"/>
                    <a:gd name="f93" fmla="val f3"/>
                    <a:gd name="f94" fmla="val f4"/>
                    <a:gd name="f95" fmla="+- f94 0 f92"/>
                    <a:gd name="f96" fmla="+- f93 0 f92"/>
                    <a:gd name="f97" fmla="*/ f96 1 106179"/>
                    <a:gd name="f98" fmla="*/ f95 1 110289"/>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6179" h="110289">
                      <a:moveTo>
                        <a:pt x="f5" y="f6"/>
                      </a:moveTo>
                      <a:cubicBezTo>
                        <a:pt x="f7" y="f6"/>
                        <a:pt x="f8" y="f9"/>
                        <a:pt x="f10" y="f11"/>
                      </a:cubicBezTo>
                      <a:cubicBezTo>
                        <a:pt x="f12" y="f13"/>
                        <a:pt x="f6" y="f14"/>
                        <a:pt x="f15" y="f16"/>
                      </a:cubicBezTo>
                      <a:cubicBezTo>
                        <a:pt x="f15" y="f17"/>
                        <a:pt x="f18" y="f19"/>
                        <a:pt x="f20" y="f21"/>
                      </a:cubicBezTo>
                      <a:cubicBezTo>
                        <a:pt x="f22" y="f23"/>
                        <a:pt x="f24" y="f4"/>
                        <a:pt x="f25" y="f4"/>
                      </a:cubicBezTo>
                      <a:cubicBezTo>
                        <a:pt x="f26" y="f4"/>
                        <a:pt x="f27" y="f28"/>
                        <a:pt x="f29" y="f30"/>
                      </a:cubicBezTo>
                      <a:cubicBezTo>
                        <a:pt x="f31" y="f32"/>
                        <a:pt x="f33" y="f34"/>
                        <a:pt x="f35" y="f36"/>
                      </a:cubicBezTo>
                      <a:cubicBezTo>
                        <a:pt x="f37" y="f38"/>
                        <a:pt x="f3" y="f39"/>
                        <a:pt x="f40" y="f41"/>
                      </a:cubicBezTo>
                      <a:cubicBezTo>
                        <a:pt x="f42" y="f43"/>
                        <a:pt x="f42" y="f44"/>
                        <a:pt x="f34" y="f44"/>
                      </a:cubicBezTo>
                      <a:cubicBezTo>
                        <a:pt x="f45" y="f46"/>
                        <a:pt x="f47" y="f48"/>
                        <a:pt x="f49" y="f48"/>
                      </a:cubicBezTo>
                      <a:cubicBezTo>
                        <a:pt x="f50" y="f48"/>
                        <a:pt x="f51" y="f52"/>
                        <a:pt x="f53" y="f54"/>
                      </a:cubicBezTo>
                      <a:cubicBezTo>
                        <a:pt x="f55" y="f56"/>
                        <a:pt x="f57" y="f58"/>
                        <a:pt x="f59" y="f60"/>
                      </a:cubicBezTo>
                      <a:cubicBezTo>
                        <a:pt x="f61" y="f62"/>
                        <a:pt x="f63" y="f64"/>
                        <a:pt x="f25" y="f64"/>
                      </a:cubicBezTo>
                      <a:cubicBezTo>
                        <a:pt x="f65" y="f64"/>
                        <a:pt x="f66" y="f67"/>
                        <a:pt x="f68" y="f69"/>
                      </a:cubicBezTo>
                      <a:cubicBezTo>
                        <a:pt x="f70" y="f71"/>
                        <a:pt x="f72" y="f73"/>
                        <a:pt x="f74" y="f75"/>
                      </a:cubicBezTo>
                      <a:cubicBezTo>
                        <a:pt x="f74" y="f76"/>
                        <a:pt x="f77" y="f78"/>
                        <a:pt x="f79" y="f80"/>
                      </a:cubicBezTo>
                      <a:cubicBezTo>
                        <a:pt x="f81" y="f82"/>
                        <a:pt x="f81" y="f83"/>
                        <a:pt x="f84" y="f11"/>
                      </a:cubicBezTo>
                      <a:lnTo>
                        <a:pt x="f85" y="f86"/>
                      </a:lnTo>
                      <a:cubicBezTo>
                        <a:pt x="f87" y="f88"/>
                        <a:pt x="f89" y="f6"/>
                        <a:pt x="f5" y="f6"/>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sp>
              <p:nvSpPr>
                <p:cNvPr id="19" name="Google Shape;891;p63">
                  <a:extLst>
                    <a:ext uri="{FF2B5EF4-FFF2-40B4-BE49-F238E27FC236}">
                      <a16:creationId xmlns:a16="http://schemas.microsoft.com/office/drawing/2014/main" id="{DF69F726-2E9A-0FA9-B1B6-FB39291C2846}"/>
                    </a:ext>
                  </a:extLst>
                </p:cNvPr>
                <p:cNvSpPr/>
                <p:nvPr/>
              </p:nvSpPr>
              <p:spPr>
                <a:xfrm>
                  <a:off x="2528663" y="3639833"/>
                  <a:ext cx="296082" cy="345679"/>
                </a:xfrm>
                <a:custGeom>
                  <a:avLst/>
                  <a:gdLst>
                    <a:gd name="f0" fmla="val 360"/>
                    <a:gd name="f1" fmla="val w"/>
                    <a:gd name="f2" fmla="val h"/>
                    <a:gd name="f3" fmla="val 0"/>
                    <a:gd name="f4" fmla="val 150412"/>
                    <a:gd name="f5" fmla="val 175609"/>
                    <a:gd name="f6" fmla="val 63610"/>
                    <a:gd name="f7" fmla="val 61359"/>
                    <a:gd name="f8" fmla="val 59532"/>
                    <a:gd name="f9" fmla="val 1827"/>
                    <a:gd name="f10" fmla="val 4078"/>
                    <a:gd name="f11" fmla="val 93228"/>
                    <a:gd name="f12" fmla="val 59467"/>
                    <a:gd name="f13" fmla="val 142060"/>
                    <a:gd name="f14" fmla="val 153020"/>
                    <a:gd name="f15" fmla="val 52421"/>
                    <a:gd name="f16" fmla="val 162741"/>
                    <a:gd name="f17" fmla="val 41950"/>
                    <a:gd name="f18" fmla="val 166199"/>
                    <a:gd name="f19" fmla="val 39320"/>
                    <a:gd name="f20" fmla="val 167047"/>
                    <a:gd name="f21" fmla="val 36616"/>
                    <a:gd name="f22" fmla="val 167503"/>
                    <a:gd name="f23" fmla="val 33881"/>
                    <a:gd name="f24" fmla="val 33462"/>
                    <a:gd name="f25" fmla="val 33042"/>
                    <a:gd name="f26" fmla="val 167493"/>
                    <a:gd name="f27" fmla="val 32621"/>
                    <a:gd name="f28" fmla="val 167471"/>
                    <a:gd name="f29" fmla="val 19181"/>
                    <a:gd name="f30" fmla="val 166818"/>
                    <a:gd name="f31" fmla="val 8515"/>
                    <a:gd name="f32" fmla="val 155793"/>
                    <a:gd name="f33" fmla="val 8319"/>
                    <a:gd name="f34" fmla="val 142419"/>
                    <a:gd name="f35" fmla="val 8221"/>
                    <a:gd name="f36" fmla="val 135569"/>
                    <a:gd name="f37" fmla="val 10798"/>
                    <a:gd name="f38" fmla="val 129143"/>
                    <a:gd name="f39" fmla="val 15593"/>
                    <a:gd name="f40" fmla="val 124250"/>
                    <a:gd name="f41" fmla="val 20454"/>
                    <a:gd name="f42" fmla="val 119291"/>
                    <a:gd name="f43" fmla="val 26978"/>
                    <a:gd name="f44" fmla="val 116584"/>
                    <a:gd name="f45" fmla="val 33926"/>
                    <a:gd name="f46" fmla="val 36633"/>
                    <a:gd name="f47" fmla="val 39373"/>
                    <a:gd name="f48" fmla="val 117041"/>
                    <a:gd name="f49" fmla="val 41983"/>
                    <a:gd name="f50" fmla="val 117889"/>
                    <a:gd name="f51" fmla="val 42399"/>
                    <a:gd name="f52" fmla="val 118019"/>
                    <a:gd name="f53" fmla="val 42825"/>
                    <a:gd name="f54" fmla="val 118082"/>
                    <a:gd name="f55" fmla="val 43246"/>
                    <a:gd name="f56" fmla="val 44409"/>
                    <a:gd name="f57" fmla="val 45540"/>
                    <a:gd name="f58" fmla="val 117600"/>
                    <a:gd name="f59" fmla="val 46354"/>
                    <a:gd name="f60" fmla="val 116714"/>
                    <a:gd name="f61" fmla="val 47006"/>
                    <a:gd name="f62" fmla="val 115931"/>
                    <a:gd name="f63" fmla="val 47332"/>
                    <a:gd name="f64" fmla="val 114920"/>
                    <a:gd name="f65" fmla="val 113909"/>
                    <a:gd name="f66" fmla="val 81028"/>
                    <a:gd name="f67" fmla="val 79038"/>
                    <a:gd name="f68" fmla="val 45865"/>
                    <a:gd name="f69" fmla="val 77277"/>
                    <a:gd name="f70" fmla="val 43875"/>
                    <a:gd name="f71" fmla="val 76983"/>
                    <a:gd name="f72" fmla="val 40547"/>
                    <a:gd name="f73" fmla="val 76494"/>
                    <a:gd name="f74" fmla="val 37220"/>
                    <a:gd name="f75" fmla="val 76233"/>
                    <a:gd name="f76" fmla="val 26651"/>
                    <a:gd name="f77" fmla="val 19638"/>
                    <a:gd name="f78" fmla="val 77407"/>
                    <a:gd name="f79" fmla="val 12984"/>
                    <a:gd name="f80" fmla="val 79593"/>
                    <a:gd name="f81" fmla="val 10831"/>
                    <a:gd name="f82" fmla="val 80311"/>
                    <a:gd name="f83" fmla="val 9820"/>
                    <a:gd name="f84" fmla="val 82724"/>
                    <a:gd name="f85" fmla="val 84780"/>
                    <a:gd name="f86" fmla="val 84812"/>
                    <a:gd name="f87" fmla="val 10961"/>
                    <a:gd name="f88" fmla="val 85008"/>
                    <a:gd name="f89" fmla="val 11092"/>
                    <a:gd name="f90" fmla="val 85269"/>
                    <a:gd name="f91" fmla="val 11157"/>
                    <a:gd name="f92" fmla="val 85465"/>
                    <a:gd name="f93" fmla="val 11790"/>
                    <a:gd name="f94" fmla="val 86730"/>
                    <a:gd name="f95" fmla="val 13091"/>
                    <a:gd name="f96" fmla="val 87485"/>
                    <a:gd name="f97" fmla="val 14435"/>
                    <a:gd name="f98" fmla="val 14823"/>
                    <a:gd name="f99" fmla="val 15214"/>
                    <a:gd name="f100" fmla="val 87423"/>
                    <a:gd name="f101" fmla="val 87291"/>
                    <a:gd name="f102" fmla="val 21400"/>
                    <a:gd name="f103" fmla="val 85367"/>
                    <a:gd name="f104" fmla="val 27565"/>
                    <a:gd name="f105" fmla="val 84388"/>
                    <a:gd name="f106" fmla="val 33860"/>
                    <a:gd name="f107" fmla="val 35622"/>
                    <a:gd name="f108" fmla="val 37383"/>
                    <a:gd name="f109" fmla="val 84486"/>
                    <a:gd name="f110" fmla="val 39145"/>
                    <a:gd name="f111" fmla="val 84649"/>
                    <a:gd name="f112" fmla="val 108853"/>
                    <a:gd name="f113" fmla="val 108592"/>
                    <a:gd name="f114" fmla="val 108462"/>
                    <a:gd name="f115" fmla="val 24727"/>
                    <a:gd name="f116" fmla="val 16180"/>
                    <a:gd name="f117" fmla="val 112050"/>
                    <a:gd name="f118" fmla="val 9787"/>
                    <a:gd name="f119" fmla="val 118541"/>
                    <a:gd name="f120" fmla="val 3426"/>
                    <a:gd name="f121" fmla="val 124967"/>
                    <a:gd name="f122" fmla="val 1"/>
                    <a:gd name="f123" fmla="val 133481"/>
                    <a:gd name="f124" fmla="val 99"/>
                    <a:gd name="f125" fmla="val 142549"/>
                    <a:gd name="f126" fmla="val 160197"/>
                    <a:gd name="f127" fmla="val 14452"/>
                    <a:gd name="f128" fmla="val 174712"/>
                    <a:gd name="f129" fmla="val 32164"/>
                    <a:gd name="f130" fmla="val 175561"/>
                    <a:gd name="f131" fmla="val 32758"/>
                    <a:gd name="f132" fmla="val 175593"/>
                    <a:gd name="f133" fmla="val 33351"/>
                    <a:gd name="f134" fmla="val 33941"/>
                    <a:gd name="f135" fmla="val 37530"/>
                    <a:gd name="f136" fmla="val 41044"/>
                    <a:gd name="f137" fmla="val 175018"/>
                    <a:gd name="f138" fmla="val 44462"/>
                    <a:gd name="f139" fmla="val 173897"/>
                    <a:gd name="f140" fmla="val 58325"/>
                    <a:gd name="f141" fmla="val 169330"/>
                    <a:gd name="f142" fmla="val 67622"/>
                    <a:gd name="f143" fmla="val 156543"/>
                    <a:gd name="f144" fmla="val 142027"/>
                    <a:gd name="f145" fmla="val 67687"/>
                    <a:gd name="f146" fmla="val 93163"/>
                    <a:gd name="f147" fmla="val 8155"/>
                    <a:gd name="f148" fmla="val 78321"/>
                    <a:gd name="f149" fmla="val 81697"/>
                    <a:gd name="f150" fmla="val 8133"/>
                    <a:gd name="f151" fmla="val 85305"/>
                    <a:gd name="f152" fmla="val 8095"/>
                    <a:gd name="f153" fmla="val 88344"/>
                    <a:gd name="f154" fmla="val 89709"/>
                    <a:gd name="f155" fmla="val 90960"/>
                    <a:gd name="f156" fmla="val 8103"/>
                    <a:gd name="f157" fmla="val 92022"/>
                    <a:gd name="f158" fmla="val 8123"/>
                    <a:gd name="f159" fmla="val 93098"/>
                    <a:gd name="f160" fmla="val 21073"/>
                    <a:gd name="f161" fmla="val 98643"/>
                    <a:gd name="f162" fmla="val 33110"/>
                    <a:gd name="f163" fmla="val 107973"/>
                    <a:gd name="f164" fmla="val 42374"/>
                    <a:gd name="f165" fmla="val 117269"/>
                    <a:gd name="f166" fmla="val 51573"/>
                    <a:gd name="f167" fmla="val 129339"/>
                    <a:gd name="f168" fmla="val 57053"/>
                    <a:gd name="f169" fmla="val 142256"/>
                    <a:gd name="f170" fmla="val 58031"/>
                    <a:gd name="f171" fmla="val 64131"/>
                    <a:gd name="f172" fmla="val 142289"/>
                    <a:gd name="f173" fmla="val 76005"/>
                    <a:gd name="f174" fmla="val 142354"/>
                    <a:gd name="f175" fmla="val 82333"/>
                    <a:gd name="f176" fmla="val 133155"/>
                    <a:gd name="f177" fmla="val 81876"/>
                    <a:gd name="f178" fmla="val 79821"/>
                    <a:gd name="f179" fmla="val 115769"/>
                    <a:gd name="f180" fmla="val 109506"/>
                    <a:gd name="f181" fmla="val 73624"/>
                    <a:gd name="f182" fmla="val 103700"/>
                    <a:gd name="f183" fmla="val 70198"/>
                    <a:gd name="f184" fmla="val 98350"/>
                    <a:gd name="f185" fmla="val 66088"/>
                    <a:gd name="f186" fmla="val 97610"/>
                    <a:gd name="f187" fmla="val 65524"/>
                    <a:gd name="f188" fmla="val 96719"/>
                    <a:gd name="f189" fmla="val 65238"/>
                    <a:gd name="f190" fmla="val 95830"/>
                    <a:gd name="f191" fmla="val 95229"/>
                    <a:gd name="f192" fmla="val 94629"/>
                    <a:gd name="f193" fmla="val 65369"/>
                    <a:gd name="f194" fmla="val 94077"/>
                    <a:gd name="f195" fmla="val 65632"/>
                    <a:gd name="f196" fmla="val 92674"/>
                    <a:gd name="f197" fmla="val 66284"/>
                    <a:gd name="f198" fmla="val 91793"/>
                    <a:gd name="f199" fmla="val 67752"/>
                    <a:gd name="f200" fmla="val 69318"/>
                    <a:gd name="f201" fmla="val 91956"/>
                    <a:gd name="f202" fmla="val 91891"/>
                    <a:gd name="f203" fmla="val 150443"/>
                    <a:gd name="f204" fmla="val 90195"/>
                    <a:gd name="f205" fmla="val 158272"/>
                    <a:gd name="f206" fmla="val 86966"/>
                    <a:gd name="f207" fmla="val 165514"/>
                    <a:gd name="f208" fmla="val 86150"/>
                    <a:gd name="f209" fmla="val 167308"/>
                    <a:gd name="f210" fmla="val 86802"/>
                    <a:gd name="f211" fmla="val 169428"/>
                    <a:gd name="f212" fmla="val 88433"/>
                    <a:gd name="f213" fmla="val 170472"/>
                    <a:gd name="f214" fmla="val 88466"/>
                    <a:gd name="f215" fmla="val 170505"/>
                    <a:gd name="f216" fmla="val 88531"/>
                    <a:gd name="f217" fmla="val 89214"/>
                    <a:gd name="f218" fmla="val 170960"/>
                    <a:gd name="f219" fmla="val 89984"/>
                    <a:gd name="f220" fmla="val 171174"/>
                    <a:gd name="f221" fmla="val 90744"/>
                    <a:gd name="f222" fmla="val 92271"/>
                    <a:gd name="f223" fmla="val 93760"/>
                    <a:gd name="f224" fmla="val 170311"/>
                    <a:gd name="f225" fmla="val 94436"/>
                    <a:gd name="f226" fmla="val 168808"/>
                    <a:gd name="f227" fmla="val 98089"/>
                    <a:gd name="f228" fmla="val 160555"/>
                    <a:gd name="f229" fmla="val 100046"/>
                    <a:gd name="f230" fmla="val 151650"/>
                    <a:gd name="f231" fmla="val 100111"/>
                    <a:gd name="f232" fmla="val 99850"/>
                    <a:gd name="f233" fmla="val 77049"/>
                    <a:gd name="f234" fmla="val 103895"/>
                    <a:gd name="f235" fmla="val 108071"/>
                    <a:gd name="f236" fmla="val 81844"/>
                    <a:gd name="f237" fmla="val 112474"/>
                    <a:gd name="f238" fmla="val 83670"/>
                    <a:gd name="f239" fmla="val 123206"/>
                    <a:gd name="f240" fmla="val 88205"/>
                    <a:gd name="f241" fmla="val 134591"/>
                    <a:gd name="f242" fmla="val 90521"/>
                    <a:gd name="f243" fmla="val 146301"/>
                    <a:gd name="f244" fmla="val 147410"/>
                    <a:gd name="f245" fmla="val 148454"/>
                    <a:gd name="f246" fmla="val 90097"/>
                    <a:gd name="f247" fmla="val 149237"/>
                    <a:gd name="f248" fmla="val 89346"/>
                    <a:gd name="f249" fmla="val 149987"/>
                    <a:gd name="f250" fmla="val 88563"/>
                    <a:gd name="f251" fmla="val 150411"/>
                    <a:gd name="f252" fmla="val 87552"/>
                    <a:gd name="f253" fmla="val 86443"/>
                    <a:gd name="f254" fmla="val 150379"/>
                    <a:gd name="f255" fmla="val 70231"/>
                    <a:gd name="f256" fmla="val 150313"/>
                    <a:gd name="f257" fmla="val 54345"/>
                    <a:gd name="f258" fmla="val 150281"/>
                    <a:gd name="f259" fmla="val 49974"/>
                    <a:gd name="f260" fmla="val 49942"/>
                    <a:gd name="f261" fmla="val 146236"/>
                    <a:gd name="f262" fmla="val 120955"/>
                    <a:gd name="f263" fmla="val 100177"/>
                    <a:gd name="f264" fmla="val 29358"/>
                    <a:gd name="f265" fmla="val 99981"/>
                    <a:gd name="f266" fmla="val 4045"/>
                    <a:gd name="f267" fmla="val 2121"/>
                    <a:gd name="f268" fmla="val 98546"/>
                    <a:gd name="f269" fmla="val 131"/>
                    <a:gd name="f270" fmla="val 95903"/>
                    <a:gd name="f271" fmla="*/ f1 1 150412"/>
                    <a:gd name="f272" fmla="*/ f2 1 175609"/>
                    <a:gd name="f273" fmla="val f3"/>
                    <a:gd name="f274" fmla="val f4"/>
                    <a:gd name="f275" fmla="val f5"/>
                    <a:gd name="f276" fmla="+- f275 0 f273"/>
                    <a:gd name="f277" fmla="+- f274 0 f273"/>
                    <a:gd name="f278" fmla="*/ f277 1 150412"/>
                    <a:gd name="f279" fmla="*/ f276 1 175609"/>
                    <a:gd name="f280" fmla="*/ f273 1 f278"/>
                    <a:gd name="f281" fmla="*/ f274 1 f278"/>
                    <a:gd name="f282" fmla="*/ f273 1 f279"/>
                    <a:gd name="f283" fmla="*/ f275 1 f279"/>
                    <a:gd name="f284" fmla="*/ f280 f271 1"/>
                    <a:gd name="f285" fmla="*/ f281 f271 1"/>
                    <a:gd name="f286" fmla="*/ f283 f272 1"/>
                    <a:gd name="f287" fmla="*/ f282 f272 1"/>
                  </a:gdLst>
                  <a:ahLst/>
                  <a:cxnLst>
                    <a:cxn ang="3cd4">
                      <a:pos x="hc" y="t"/>
                    </a:cxn>
                    <a:cxn ang="0">
                      <a:pos x="r" y="vc"/>
                    </a:cxn>
                    <a:cxn ang="cd4">
                      <a:pos x="hc" y="b"/>
                    </a:cxn>
                    <a:cxn ang="cd2">
                      <a:pos x="l" y="vc"/>
                    </a:cxn>
                  </a:cxnLst>
                  <a:rect l="f284" t="f287" r="f285" b="f286"/>
                  <a:pathLst>
                    <a:path w="150412" h="175609">
                      <a:moveTo>
                        <a:pt x="f6" y="f3"/>
                      </a:moveTo>
                      <a:cubicBezTo>
                        <a:pt x="f7" y="f3"/>
                        <a:pt x="f8" y="f9"/>
                        <a:pt x="f8" y="f10"/>
                      </a:cubicBezTo>
                      <a:lnTo>
                        <a:pt x="f8" y="f11"/>
                      </a:lnTo>
                      <a:lnTo>
                        <a:pt x="f12" y="f13"/>
                      </a:lnTo>
                      <a:cubicBezTo>
                        <a:pt x="f12" y="f14"/>
                        <a:pt x="f15" y="f16"/>
                        <a:pt x="f17" y="f18"/>
                      </a:cubicBezTo>
                      <a:cubicBezTo>
                        <a:pt x="f19" y="f20"/>
                        <a:pt x="f21" y="f22"/>
                        <a:pt x="f23" y="f22"/>
                      </a:cubicBezTo>
                      <a:cubicBezTo>
                        <a:pt x="f24" y="f22"/>
                        <a:pt x="f25" y="f26"/>
                        <a:pt x="f27" y="f28"/>
                      </a:cubicBezTo>
                      <a:cubicBezTo>
                        <a:pt x="f29" y="f30"/>
                        <a:pt x="f31" y="f32"/>
                        <a:pt x="f33" y="f34"/>
                      </a:cubicBezTo>
                      <a:cubicBezTo>
                        <a:pt x="f35" y="f36"/>
                        <a:pt x="f37" y="f38"/>
                        <a:pt x="f39" y="f40"/>
                      </a:cubicBezTo>
                      <a:cubicBezTo>
                        <a:pt x="f41" y="f42"/>
                        <a:pt x="f43" y="f44"/>
                        <a:pt x="f45" y="f44"/>
                      </a:cubicBezTo>
                      <a:cubicBezTo>
                        <a:pt x="f46" y="f44"/>
                        <a:pt x="f47" y="f48"/>
                        <a:pt x="f49" y="f50"/>
                      </a:cubicBezTo>
                      <a:cubicBezTo>
                        <a:pt x="f51" y="f52"/>
                        <a:pt x="f53" y="f54"/>
                        <a:pt x="f55" y="f54"/>
                      </a:cubicBezTo>
                      <a:cubicBezTo>
                        <a:pt x="f56" y="f54"/>
                        <a:pt x="f57" y="f58"/>
                        <a:pt x="f59" y="f60"/>
                      </a:cubicBezTo>
                      <a:cubicBezTo>
                        <a:pt x="f61" y="f62"/>
                        <a:pt x="f63" y="f64"/>
                        <a:pt x="f63" y="f65"/>
                      </a:cubicBezTo>
                      <a:lnTo>
                        <a:pt x="f63" y="f66"/>
                      </a:lnTo>
                      <a:cubicBezTo>
                        <a:pt x="f63" y="f67"/>
                        <a:pt x="f68" y="f69"/>
                        <a:pt x="f70" y="f71"/>
                      </a:cubicBezTo>
                      <a:cubicBezTo>
                        <a:pt x="f72" y="f73"/>
                        <a:pt x="f74" y="f75"/>
                        <a:pt x="f45" y="f75"/>
                      </a:cubicBezTo>
                      <a:cubicBezTo>
                        <a:pt x="f76" y="f75"/>
                        <a:pt x="f77" y="f78"/>
                        <a:pt x="f79" y="f80"/>
                      </a:cubicBezTo>
                      <a:cubicBezTo>
                        <a:pt x="f81" y="f82"/>
                        <a:pt x="f83" y="f84"/>
                        <a:pt x="f81" y="f85"/>
                      </a:cubicBezTo>
                      <a:lnTo>
                        <a:pt x="f81" y="f86"/>
                      </a:lnTo>
                      <a:cubicBezTo>
                        <a:pt x="f87" y="f88"/>
                        <a:pt x="f89" y="f90"/>
                        <a:pt x="f91" y="f92"/>
                      </a:cubicBezTo>
                      <a:cubicBezTo>
                        <a:pt x="f93" y="f94"/>
                        <a:pt x="f95" y="f96"/>
                        <a:pt x="f97" y="f96"/>
                      </a:cubicBezTo>
                      <a:cubicBezTo>
                        <a:pt x="f98" y="f96"/>
                        <a:pt x="f99" y="f100"/>
                        <a:pt x="f39" y="f101"/>
                      </a:cubicBezTo>
                      <a:cubicBezTo>
                        <a:pt x="f102" y="f103"/>
                        <a:pt x="f104" y="f105"/>
                        <a:pt x="f106" y="f105"/>
                      </a:cubicBezTo>
                      <a:cubicBezTo>
                        <a:pt x="f107" y="f105"/>
                        <a:pt x="f108" y="f109"/>
                        <a:pt x="f110" y="f111"/>
                      </a:cubicBezTo>
                      <a:lnTo>
                        <a:pt x="f110" y="f112"/>
                      </a:lnTo>
                      <a:cubicBezTo>
                        <a:pt x="f108" y="f113"/>
                        <a:pt x="f107" y="f114"/>
                        <a:pt x="f106" y="f114"/>
                      </a:cubicBezTo>
                      <a:cubicBezTo>
                        <a:pt x="f115" y="f114"/>
                        <a:pt x="f116" y="f117"/>
                        <a:pt x="f118" y="f119"/>
                      </a:cubicBezTo>
                      <a:cubicBezTo>
                        <a:pt x="f120" y="f121"/>
                        <a:pt x="f122" y="f123"/>
                        <a:pt x="f124" y="f125"/>
                      </a:cubicBezTo>
                      <a:cubicBezTo>
                        <a:pt x="f0" y="f126"/>
                        <a:pt x="f127" y="f128"/>
                        <a:pt x="f129" y="f130"/>
                      </a:cubicBezTo>
                      <a:cubicBezTo>
                        <a:pt x="f131" y="f132"/>
                        <a:pt x="f133" y="f5"/>
                        <a:pt x="f134" y="f5"/>
                      </a:cubicBezTo>
                      <a:cubicBezTo>
                        <a:pt x="f135" y="f5"/>
                        <a:pt x="f136" y="f137"/>
                        <a:pt x="f138" y="f139"/>
                      </a:cubicBezTo>
                      <a:cubicBezTo>
                        <a:pt x="f140" y="f141"/>
                        <a:pt x="f142" y="f143"/>
                        <a:pt x="f142" y="f144"/>
                      </a:cubicBezTo>
                      <a:lnTo>
                        <a:pt x="f145" y="f146"/>
                      </a:lnTo>
                      <a:lnTo>
                        <a:pt x="f145" y="f147"/>
                      </a:lnTo>
                      <a:lnTo>
                        <a:pt x="f148" y="f147"/>
                      </a:lnTo>
                      <a:cubicBezTo>
                        <a:pt x="f149" y="f150"/>
                        <a:pt x="f151" y="f152"/>
                        <a:pt x="f153" y="f152"/>
                      </a:cubicBezTo>
                      <a:cubicBezTo>
                        <a:pt x="f154" y="f152"/>
                        <a:pt x="f155" y="f156"/>
                        <a:pt x="f157" y="f158"/>
                      </a:cubicBezTo>
                      <a:cubicBezTo>
                        <a:pt x="f159" y="f160"/>
                        <a:pt x="f161" y="f162"/>
                        <a:pt x="f163" y="f164"/>
                      </a:cubicBezTo>
                      <a:cubicBezTo>
                        <a:pt x="f165" y="f166"/>
                        <a:pt x="f167" y="f168"/>
                        <a:pt x="f169" y="f170"/>
                      </a:cubicBezTo>
                      <a:cubicBezTo>
                        <a:pt x="f169" y="f171"/>
                        <a:pt x="f172" y="f173"/>
                        <a:pt x="f174" y="f175"/>
                      </a:cubicBezTo>
                      <a:cubicBezTo>
                        <a:pt x="f176" y="f177"/>
                        <a:pt x="f40" y="f178"/>
                        <a:pt x="f179" y="f75"/>
                      </a:cubicBezTo>
                      <a:cubicBezTo>
                        <a:pt x="f180" y="f181"/>
                        <a:pt x="f182" y="f183"/>
                        <a:pt x="f184" y="f185"/>
                      </a:cubicBezTo>
                      <a:cubicBezTo>
                        <a:pt x="f186" y="f187"/>
                        <a:pt x="f188" y="f189"/>
                        <a:pt x="f190" y="f189"/>
                      </a:cubicBezTo>
                      <a:cubicBezTo>
                        <a:pt x="f191" y="f189"/>
                        <a:pt x="f192" y="f193"/>
                        <a:pt x="f194" y="f195"/>
                      </a:cubicBezTo>
                      <a:cubicBezTo>
                        <a:pt x="f196" y="f197"/>
                        <a:pt x="f198" y="f199"/>
                        <a:pt x="f198" y="f200"/>
                      </a:cubicBezTo>
                      <a:lnTo>
                        <a:pt x="f201" y="f174"/>
                      </a:lnTo>
                      <a:cubicBezTo>
                        <a:pt x="f202" y="f203"/>
                        <a:pt x="f204" y="f205"/>
                        <a:pt x="f206" y="f207"/>
                      </a:cubicBezTo>
                      <a:cubicBezTo>
                        <a:pt x="f208" y="f209"/>
                        <a:pt x="f210" y="f211"/>
                        <a:pt x="f212" y="f213"/>
                      </a:cubicBezTo>
                      <a:cubicBezTo>
                        <a:pt x="f214" y="f213"/>
                        <a:pt x="f214" y="f215"/>
                        <a:pt x="f216" y="f215"/>
                      </a:cubicBezTo>
                      <a:cubicBezTo>
                        <a:pt x="f217" y="f218"/>
                        <a:pt x="f219" y="f220"/>
                        <a:pt x="f221" y="f220"/>
                      </a:cubicBezTo>
                      <a:cubicBezTo>
                        <a:pt x="f222" y="f220"/>
                        <a:pt x="f223" y="f224"/>
                        <a:pt x="f225" y="f226"/>
                      </a:cubicBezTo>
                      <a:cubicBezTo>
                        <a:pt x="f227" y="f228"/>
                        <a:pt x="f229" y="f230"/>
                        <a:pt x="f231" y="f174"/>
                      </a:cubicBezTo>
                      <a:lnTo>
                        <a:pt x="f232" y="f233"/>
                      </a:lnTo>
                      <a:lnTo>
                        <a:pt x="f232" y="f233"/>
                      </a:lnTo>
                      <a:cubicBezTo>
                        <a:pt x="f234" y="f80"/>
                        <a:pt x="f235" y="f236"/>
                        <a:pt x="f237" y="f238"/>
                      </a:cubicBezTo>
                      <a:cubicBezTo>
                        <a:pt x="f239" y="f240"/>
                        <a:pt x="f241" y="f242"/>
                        <a:pt x="f243" y="f242"/>
                      </a:cubicBezTo>
                      <a:cubicBezTo>
                        <a:pt x="f244" y="f242"/>
                        <a:pt x="f245" y="f246"/>
                        <a:pt x="f247" y="f248"/>
                      </a:cubicBezTo>
                      <a:cubicBezTo>
                        <a:pt x="f249" y="f250"/>
                        <a:pt x="f251" y="f252"/>
                        <a:pt x="f251" y="f253"/>
                      </a:cubicBezTo>
                      <a:lnTo>
                        <a:pt x="f254" y="f255"/>
                      </a:lnTo>
                      <a:lnTo>
                        <a:pt x="f256" y="f257"/>
                      </a:lnTo>
                      <a:cubicBezTo>
                        <a:pt x="f258" y="f259"/>
                        <a:pt x="f243" y="f260"/>
                        <a:pt x="f261" y="f260"/>
                      </a:cubicBezTo>
                      <a:cubicBezTo>
                        <a:pt x="f262" y="f260"/>
                        <a:pt x="f263" y="f264"/>
                        <a:pt x="f265" y="f266"/>
                      </a:cubicBezTo>
                      <a:cubicBezTo>
                        <a:pt x="f265" y="f267"/>
                        <a:pt x="f268" y="f269"/>
                        <a:pt x="f270" y="f3"/>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grpSp>
          <p:sp>
            <p:nvSpPr>
              <p:cNvPr id="20" name="Google Shape;892;p63">
                <a:extLst>
                  <a:ext uri="{FF2B5EF4-FFF2-40B4-BE49-F238E27FC236}">
                    <a16:creationId xmlns:a16="http://schemas.microsoft.com/office/drawing/2014/main" id="{02CE33D6-B9A4-B7BC-63DA-C56DBF769B78}"/>
                  </a:ext>
                </a:extLst>
              </p:cNvPr>
              <p:cNvSpPr/>
              <p:nvPr/>
            </p:nvSpPr>
            <p:spPr>
              <a:xfrm>
                <a:off x="2339538" y="3539578"/>
                <a:ext cx="610938" cy="610270"/>
              </a:xfrm>
              <a:custGeom>
                <a:avLst/>
                <a:gdLst>
                  <a:gd name="f0" fmla="val w"/>
                  <a:gd name="f1" fmla="val h"/>
                  <a:gd name="f2" fmla="val 0"/>
                  <a:gd name="f3" fmla="val 10872"/>
                  <a:gd name="f4" fmla="val 10860"/>
                  <a:gd name="f5" fmla="val 5418"/>
                  <a:gd name="f6" fmla="val 334"/>
                  <a:gd name="f7" fmla="val 8228"/>
                  <a:gd name="f8" fmla="val 10514"/>
                  <a:gd name="f9" fmla="val 2608"/>
                  <a:gd name="f10" fmla="val 5430"/>
                  <a:gd name="f11" fmla="val 8240"/>
                  <a:gd name="f12" fmla="val 1"/>
                  <a:gd name="f13" fmla="val 3989"/>
                  <a:gd name="f14" fmla="val 2620"/>
                  <a:gd name="f15" fmla="val 560"/>
                  <a:gd name="f16" fmla="val 1596"/>
                  <a:gd name="f17" fmla="val 1584"/>
                  <a:gd name="f18" fmla="val 572"/>
                  <a:gd name="f19" fmla="val 6871"/>
                  <a:gd name="f20" fmla="val 9264"/>
                  <a:gd name="f21" fmla="val 10300"/>
                  <a:gd name="f22" fmla="val 10859"/>
                  <a:gd name="f23" fmla="val 6883"/>
                  <a:gd name="f24" fmla="val 8252"/>
                  <a:gd name="f25" fmla="val 9276"/>
                  <a:gd name="f26" fmla="val 10871"/>
                  <a:gd name="f27" fmla="*/ f0 1 10872"/>
                  <a:gd name="f28" fmla="*/ f1 1 10860"/>
                  <a:gd name="f29" fmla="val f2"/>
                  <a:gd name="f30" fmla="val f3"/>
                  <a:gd name="f31" fmla="val f4"/>
                  <a:gd name="f32" fmla="+- f31 0 f29"/>
                  <a:gd name="f33" fmla="+- f30 0 f29"/>
                  <a:gd name="f34" fmla="*/ f33 1 10872"/>
                  <a:gd name="f35" fmla="*/ f32 1 10860"/>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0872" h="10860">
                    <a:moveTo>
                      <a:pt x="f5" y="f6"/>
                    </a:moveTo>
                    <a:cubicBezTo>
                      <a:pt x="f7" y="f6"/>
                      <a:pt x="f8" y="f9"/>
                      <a:pt x="f8" y="f10"/>
                    </a:cubicBezTo>
                    <a:cubicBezTo>
                      <a:pt x="f8" y="f11"/>
                      <a:pt x="f7" y="f8"/>
                      <a:pt x="f5" y="f8"/>
                    </a:cubicBezTo>
                    <a:cubicBezTo>
                      <a:pt x="f9" y="f8"/>
                      <a:pt x="f6" y="f11"/>
                      <a:pt x="f6" y="f10"/>
                    </a:cubicBezTo>
                    <a:cubicBezTo>
                      <a:pt x="f6" y="f9"/>
                      <a:pt x="f9" y="f6"/>
                      <a:pt x="f5" y="f6"/>
                    </a:cubicBezTo>
                    <a:close/>
                    <a:moveTo>
                      <a:pt x="f10" y="f12"/>
                    </a:moveTo>
                    <a:cubicBezTo>
                      <a:pt x="f13" y="f12"/>
                      <a:pt x="f14" y="f15"/>
                      <a:pt x="f16" y="f17"/>
                    </a:cubicBezTo>
                    <a:cubicBezTo>
                      <a:pt x="f18" y="f14"/>
                      <a:pt x="f12" y="f13"/>
                      <a:pt x="f12" y="f10"/>
                    </a:cubicBezTo>
                    <a:cubicBezTo>
                      <a:pt x="f12" y="f19"/>
                      <a:pt x="f18" y="f11"/>
                      <a:pt x="f16" y="f20"/>
                    </a:cubicBezTo>
                    <a:cubicBezTo>
                      <a:pt x="f14" y="f21"/>
                      <a:pt x="f13" y="f22"/>
                      <a:pt x="f10" y="f22"/>
                    </a:cubicBezTo>
                    <a:cubicBezTo>
                      <a:pt x="f23" y="f22"/>
                      <a:pt x="f24" y="f21"/>
                      <a:pt x="f25" y="f20"/>
                    </a:cubicBezTo>
                    <a:cubicBezTo>
                      <a:pt x="f21" y="f11"/>
                      <a:pt x="f26" y="f19"/>
                      <a:pt x="f26" y="f10"/>
                    </a:cubicBezTo>
                    <a:cubicBezTo>
                      <a:pt x="f26" y="f13"/>
                      <a:pt x="f21" y="f14"/>
                      <a:pt x="f25" y="f17"/>
                    </a:cubicBezTo>
                    <a:cubicBezTo>
                      <a:pt x="f24" y="f15"/>
                      <a:pt x="f23" y="f12"/>
                      <a:pt x="f10" y="f12"/>
                    </a:cubicBezTo>
                    <a:close/>
                  </a:path>
                </a:pathLst>
              </a:custGeom>
              <a:solidFill>
                <a:srgbClr val="7FB23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0" cap="none" spc="0" baseline="0">
                  <a:solidFill>
                    <a:srgbClr val="7FB23B"/>
                  </a:solidFill>
                  <a:uFillTx/>
                  <a:latin typeface="Arial"/>
                  <a:ea typeface="Arial"/>
                  <a:cs typeface="Arial"/>
                </a:endParaRPr>
              </a:p>
            </p:txBody>
          </p:sp>
        </p:grpSp>
      </p:grpSp>
      <p:sp>
        <p:nvSpPr>
          <p:cNvPr id="21" name="CuadroTexto 21">
            <a:extLst>
              <a:ext uri="{FF2B5EF4-FFF2-40B4-BE49-F238E27FC236}">
                <a16:creationId xmlns:a16="http://schemas.microsoft.com/office/drawing/2014/main" id="{8407A609-DF15-4FF1-3D3F-BF0F3BB4F375}"/>
              </a:ext>
            </a:extLst>
          </p:cNvPr>
          <p:cNvSpPr txBox="1"/>
          <p:nvPr/>
        </p:nvSpPr>
        <p:spPr>
          <a:xfrm>
            <a:off x="754114" y="4442411"/>
            <a:ext cx="495300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dirty="0" smtClean="0">
                <a:solidFill>
                  <a:srgbClr val="00B050"/>
                </a:solidFill>
                <a:uFillTx/>
                <a:latin typeface="Arial"/>
                <a:ea typeface="Arial"/>
                <a:cs typeface="Arial"/>
              </a:rPr>
              <a:t>Plantillaspowerpoint.org</a:t>
            </a:r>
            <a:endParaRPr lang="en-US" sz="1400" b="0" i="0" u="none" strike="noStrike" kern="0" cap="none" spc="0" baseline="0" dirty="0">
              <a:solidFill>
                <a:srgbClr val="00B050"/>
              </a:solidFill>
              <a:uFillTx/>
              <a:latin typeface="Arial"/>
              <a:ea typeface="Arial"/>
              <a:cs typeface="Arial"/>
            </a:endParaRPr>
          </a:p>
        </p:txBody>
      </p:sp>
      <p:sp>
        <p:nvSpPr>
          <p:cNvPr id="22" name="Diagrama de flujo: retraso 22">
            <a:extLst>
              <a:ext uri="{FF2B5EF4-FFF2-40B4-BE49-F238E27FC236}">
                <a16:creationId xmlns:a16="http://schemas.microsoft.com/office/drawing/2014/main" id="{D94B71B8-E3E3-BE93-7668-9ED41FACAA4B}"/>
              </a:ext>
            </a:extLst>
          </p:cNvPr>
          <p:cNvSpPr/>
          <p:nvPr/>
        </p:nvSpPr>
        <p:spPr>
          <a:xfrm rot="10799991">
            <a:off x="7481602" y="1742078"/>
            <a:ext cx="1659791" cy="16093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F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23" name="Diagrama de flujo: retraso 23">
            <a:extLst>
              <a:ext uri="{FF2B5EF4-FFF2-40B4-BE49-F238E27FC236}">
                <a16:creationId xmlns:a16="http://schemas.microsoft.com/office/drawing/2014/main" id="{03AC9031-C2ED-7B1D-6BA1-48A63A316640}"/>
              </a:ext>
            </a:extLst>
          </p:cNvPr>
          <p:cNvSpPr/>
          <p:nvPr/>
        </p:nvSpPr>
        <p:spPr>
          <a:xfrm rot="10799991">
            <a:off x="8401452" y="4401674"/>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24" name="Diagrama de flujo: retraso 24">
            <a:extLst>
              <a:ext uri="{FF2B5EF4-FFF2-40B4-BE49-F238E27FC236}">
                <a16:creationId xmlns:a16="http://schemas.microsoft.com/office/drawing/2014/main" id="{A43CFB6B-3853-43CA-EC99-EA88CF5F2F39}"/>
              </a:ext>
            </a:extLst>
          </p:cNvPr>
          <p:cNvSpPr/>
          <p:nvPr/>
        </p:nvSpPr>
        <p:spPr>
          <a:xfrm rot="10799991">
            <a:off x="8401452" y="73"/>
            <a:ext cx="742547" cy="7418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grpSp>
        <p:nvGrpSpPr>
          <p:cNvPr id="25" name="Grupo 37">
            <a:extLst>
              <a:ext uri="{FF2B5EF4-FFF2-40B4-BE49-F238E27FC236}">
                <a16:creationId xmlns:a16="http://schemas.microsoft.com/office/drawing/2014/main" id="{A1230EDA-28EB-257C-CEB9-E0ED42271A31}"/>
              </a:ext>
            </a:extLst>
          </p:cNvPr>
          <p:cNvGrpSpPr/>
          <p:nvPr/>
        </p:nvGrpSpPr>
        <p:grpSpPr>
          <a:xfrm>
            <a:off x="3803647" y="196852"/>
            <a:ext cx="4464055" cy="4943474"/>
            <a:chOff x="3803647" y="196852"/>
            <a:chExt cx="4464055" cy="4943474"/>
          </a:xfrm>
        </p:grpSpPr>
        <p:sp>
          <p:nvSpPr>
            <p:cNvPr id="26" name="Freeform 5">
              <a:extLst>
                <a:ext uri="{FF2B5EF4-FFF2-40B4-BE49-F238E27FC236}">
                  <a16:creationId xmlns:a16="http://schemas.microsoft.com/office/drawing/2014/main" id="{E3B5148B-92CA-5DCC-A360-8FF65488FBD1}"/>
                </a:ext>
              </a:extLst>
            </p:cNvPr>
            <p:cNvSpPr/>
            <p:nvPr/>
          </p:nvSpPr>
          <p:spPr>
            <a:xfrm>
              <a:off x="3803647" y="2220913"/>
              <a:ext cx="1681160" cy="1214442"/>
            </a:xfrm>
            <a:custGeom>
              <a:avLst/>
              <a:gdLst>
                <a:gd name="f0" fmla="val 10800000"/>
                <a:gd name="f1" fmla="val 5400000"/>
                <a:gd name="f2" fmla="val 360"/>
                <a:gd name="f3" fmla="val 180"/>
                <a:gd name="f4" fmla="val w"/>
                <a:gd name="f5" fmla="val h"/>
                <a:gd name="f6" fmla="val 0"/>
                <a:gd name="f7" fmla="val 501"/>
                <a:gd name="f8" fmla="val 362"/>
                <a:gd name="f9" fmla="val 451"/>
                <a:gd name="f10" fmla="val 323"/>
                <a:gd name="f11" fmla="val 450"/>
                <a:gd name="f12" fmla="val 324"/>
                <a:gd name="f13" fmla="val 449"/>
                <a:gd name="f14" fmla="val 443"/>
                <a:gd name="f15" fmla="val 326"/>
                <a:gd name="f16" fmla="val 440"/>
                <a:gd name="f17" fmla="val 333"/>
                <a:gd name="f18" fmla="val 434"/>
                <a:gd name="f19" fmla="val 336"/>
                <a:gd name="f20" fmla="val 433"/>
                <a:gd name="f21" fmla="val 432"/>
                <a:gd name="f22" fmla="val 337"/>
                <a:gd name="f23" fmla="val 425"/>
                <a:gd name="f24" fmla="val 340"/>
                <a:gd name="f25" fmla="val 420"/>
                <a:gd name="f26" fmla="val 345"/>
                <a:gd name="f27" fmla="val 414"/>
                <a:gd name="f28" fmla="val 348"/>
                <a:gd name="f29" fmla="val 404"/>
                <a:gd name="f30" fmla="val 352"/>
                <a:gd name="f31" fmla="val 394"/>
                <a:gd name="f32" fmla="val 354"/>
                <a:gd name="f33" fmla="val 385"/>
                <a:gd name="f34" fmla="val 359"/>
                <a:gd name="f35" fmla="val 383"/>
                <a:gd name="f36" fmla="val 382"/>
                <a:gd name="f37" fmla="val 380"/>
                <a:gd name="f38" fmla="val 376"/>
                <a:gd name="f39" fmla="val 371"/>
                <a:gd name="f40" fmla="val 366"/>
                <a:gd name="f41" fmla="val 361"/>
                <a:gd name="f42" fmla="val 365"/>
                <a:gd name="f43" fmla="val 364"/>
                <a:gd name="f44" fmla="val 363"/>
                <a:gd name="f45" fmla="val 351"/>
                <a:gd name="f46" fmla="val 328"/>
                <a:gd name="f47" fmla="val 325"/>
                <a:gd name="f48" fmla="val 316"/>
                <a:gd name="f49" fmla="val 309"/>
                <a:gd name="f50" fmla="val 302"/>
                <a:gd name="f51" fmla="val 358"/>
                <a:gd name="f52" fmla="val 301"/>
                <a:gd name="f53" fmla="val 300"/>
                <a:gd name="f54" fmla="val 357"/>
                <a:gd name="f55" fmla="val 299"/>
                <a:gd name="f56" fmla="val 290"/>
                <a:gd name="f57" fmla="val 355"/>
                <a:gd name="f58" fmla="val 282"/>
                <a:gd name="f59" fmla="val 273"/>
                <a:gd name="f60" fmla="val 349"/>
                <a:gd name="f61" fmla="val 272"/>
                <a:gd name="f62" fmla="val 265"/>
                <a:gd name="f63" fmla="val 344"/>
                <a:gd name="f64" fmla="val 257"/>
                <a:gd name="f65" fmla="val 342"/>
                <a:gd name="f66" fmla="val 249"/>
                <a:gd name="f67" fmla="val 237"/>
                <a:gd name="f68" fmla="val 330"/>
                <a:gd name="f69" fmla="val 226"/>
                <a:gd name="f70" fmla="val 322"/>
                <a:gd name="f71" fmla="val 215"/>
                <a:gd name="f72" fmla="val 314"/>
                <a:gd name="f73" fmla="val 212"/>
                <a:gd name="f74" fmla="val 310"/>
                <a:gd name="f75" fmla="val 207"/>
                <a:gd name="f76" fmla="val 306"/>
                <a:gd name="f77" fmla="val 203"/>
                <a:gd name="f78" fmla="val 303"/>
                <a:gd name="f79" fmla="val 202"/>
                <a:gd name="f80" fmla="val 196"/>
                <a:gd name="f81" fmla="val 295"/>
                <a:gd name="f82" fmla="val 191"/>
                <a:gd name="f83" fmla="val 289"/>
                <a:gd name="f84" fmla="val 186"/>
                <a:gd name="f85" fmla="val 283"/>
                <a:gd name="f86" fmla="val 178"/>
                <a:gd name="f87" fmla="val 170"/>
                <a:gd name="f88" fmla="val 263"/>
                <a:gd name="f89" fmla="val 163"/>
                <a:gd name="f90" fmla="val 252"/>
                <a:gd name="f91" fmla="val 137"/>
                <a:gd name="f92" fmla="val 214"/>
                <a:gd name="f93" fmla="val 115"/>
                <a:gd name="f94" fmla="val 174"/>
                <a:gd name="f95" fmla="val 91"/>
                <a:gd name="f96" fmla="val 134"/>
                <a:gd name="f97" fmla="val 73"/>
                <a:gd name="f98" fmla="val 105"/>
                <a:gd name="f99" fmla="val 55"/>
                <a:gd name="f100" fmla="val 75"/>
                <a:gd name="f101" fmla="val 35"/>
                <a:gd name="f102" fmla="val 47"/>
                <a:gd name="f103" fmla="val 24"/>
                <a:gd name="f104" fmla="val 33"/>
                <a:gd name="f105" fmla="val 13"/>
                <a:gd name="f106" fmla="val 21"/>
                <a:gd name="f107" fmla="val 3"/>
                <a:gd name="f108" fmla="val 7"/>
                <a:gd name="f109" fmla="val 2"/>
                <a:gd name="f110" fmla="val 6"/>
                <a:gd name="f111" fmla="val 1"/>
                <a:gd name="f112" fmla="val 4"/>
                <a:gd name="f113" fmla="val 9"/>
                <a:gd name="f114" fmla="val 18"/>
                <a:gd name="f115" fmla="val 27"/>
                <a:gd name="f116" fmla="val 76"/>
                <a:gd name="f117" fmla="val 125"/>
                <a:gd name="f118" fmla="val 208"/>
                <a:gd name="f119" fmla="val 241"/>
                <a:gd name="f120" fmla="val 274"/>
                <a:gd name="f121" fmla="val 5"/>
                <a:gd name="f122" fmla="val 307"/>
                <a:gd name="f123" fmla="val 339"/>
                <a:gd name="f124" fmla="val 19"/>
                <a:gd name="f125" fmla="val 370"/>
                <a:gd name="f126" fmla="val 386"/>
                <a:gd name="f127" fmla="val 40"/>
                <a:gd name="f128" fmla="val 402"/>
                <a:gd name="f129" fmla="val 46"/>
                <a:gd name="f130" fmla="val 417"/>
                <a:gd name="f131" fmla="val 473"/>
                <a:gd name="f132" fmla="val 102"/>
                <a:gd name="f133" fmla="val 487"/>
                <a:gd name="f134" fmla="val 499"/>
                <a:gd name="f135" fmla="val 169"/>
                <a:gd name="f136" fmla="val 494"/>
                <a:gd name="f137" fmla="val 235"/>
                <a:gd name="f138" fmla="val 492"/>
                <a:gd name="f139" fmla="val 247"/>
                <a:gd name="f140" fmla="val 488"/>
                <a:gd name="f141" fmla="val 258"/>
                <a:gd name="f142" fmla="val 485"/>
                <a:gd name="f143" fmla="val 269"/>
                <a:gd name="f144" fmla="val 476"/>
                <a:gd name="f145" fmla="val 264"/>
                <a:gd name="f146" fmla="val 468"/>
                <a:gd name="f147" fmla="val 460"/>
                <a:gd name="f148" fmla="val 445"/>
                <a:gd name="f149" fmla="val 243"/>
                <a:gd name="f150" fmla="val 431"/>
                <a:gd name="f151" fmla="val 234"/>
                <a:gd name="f152" fmla="val 415"/>
                <a:gd name="f153" fmla="val 227"/>
                <a:gd name="f154" fmla="val 408"/>
                <a:gd name="f155" fmla="val 224"/>
                <a:gd name="f156" fmla="val 401"/>
                <a:gd name="f157" fmla="val 398"/>
                <a:gd name="f158" fmla="val 233"/>
                <a:gd name="f159" fmla="val 395"/>
                <a:gd name="f160" fmla="val 239"/>
                <a:gd name="f161" fmla="val 397"/>
                <a:gd name="f162" fmla="val 246"/>
                <a:gd name="f163" fmla="val 250"/>
                <a:gd name="f164" fmla="val 407"/>
                <a:gd name="f165" fmla="val 410"/>
                <a:gd name="f166" fmla="val 253"/>
                <a:gd name="f167" fmla="val 413"/>
                <a:gd name="f168" fmla="val 255"/>
                <a:gd name="f169" fmla="val 266"/>
                <a:gd name="f170" fmla="val 454"/>
                <a:gd name="f171" fmla="val 278"/>
                <a:gd name="f172" fmla="val 472"/>
                <a:gd name="f173" fmla="val 293"/>
                <a:gd name="f174" fmla="val 471"/>
                <a:gd name="f175" fmla="val 296"/>
                <a:gd name="f176" fmla="val 469"/>
                <a:gd name="f177" fmla="val 462"/>
                <a:gd name="f178" fmla="val 456"/>
                <a:gd name="f179" fmla="val 315"/>
                <a:gd name="f180" fmla="+- 0 0 -90"/>
                <a:gd name="f181" fmla="*/ f4 1 501"/>
                <a:gd name="f182" fmla="*/ f5 1 362"/>
                <a:gd name="f183" fmla="val f6"/>
                <a:gd name="f184" fmla="val f7"/>
                <a:gd name="f185" fmla="val f8"/>
                <a:gd name="f186" fmla="*/ f180 f0 1"/>
                <a:gd name="f187" fmla="+- f185 0 f183"/>
                <a:gd name="f188" fmla="+- f184 0 f183"/>
                <a:gd name="f189" fmla="*/ f186 1 f3"/>
                <a:gd name="f190" fmla="*/ f188 1 501"/>
                <a:gd name="f191" fmla="*/ f187 1 362"/>
                <a:gd name="f192" fmla="*/ 451 f188 1"/>
                <a:gd name="f193" fmla="*/ 323 f187 1"/>
                <a:gd name="f194" fmla="*/ 449 f188 1"/>
                <a:gd name="f195" fmla="*/ 324 f187 1"/>
                <a:gd name="f196" fmla="*/ 434 f188 1"/>
                <a:gd name="f197" fmla="*/ 336 f187 1"/>
                <a:gd name="f198" fmla="*/ 432 f188 1"/>
                <a:gd name="f199" fmla="*/ 337 f187 1"/>
                <a:gd name="f200" fmla="*/ 414 f188 1"/>
                <a:gd name="f201" fmla="*/ 348 f187 1"/>
                <a:gd name="f202" fmla="*/ 385 f188 1"/>
                <a:gd name="f203" fmla="*/ 359 f187 1"/>
                <a:gd name="f204" fmla="*/ 380 f188 1"/>
                <a:gd name="f205" fmla="*/ 366 f188 1"/>
                <a:gd name="f206" fmla="*/ 361 f187 1"/>
                <a:gd name="f207" fmla="*/ 363 f188 1"/>
                <a:gd name="f208" fmla="*/ 362 f187 1"/>
                <a:gd name="f209" fmla="*/ 328 f188 1"/>
                <a:gd name="f210" fmla="*/ 323 f188 1"/>
                <a:gd name="f211" fmla="*/ 302 f188 1"/>
                <a:gd name="f212" fmla="*/ 358 f187 1"/>
                <a:gd name="f213" fmla="*/ 299 f188 1"/>
                <a:gd name="f214" fmla="*/ 357 f187 1"/>
                <a:gd name="f215" fmla="*/ 273 f188 1"/>
                <a:gd name="f216" fmla="*/ 349 f187 1"/>
                <a:gd name="f217" fmla="*/ 272 f188 1"/>
                <a:gd name="f218" fmla="*/ 249 f188 1"/>
                <a:gd name="f219" fmla="*/ 215 f188 1"/>
                <a:gd name="f220" fmla="*/ 314 f187 1"/>
                <a:gd name="f221" fmla="*/ 203 f188 1"/>
                <a:gd name="f222" fmla="*/ 303 f187 1"/>
                <a:gd name="f223" fmla="*/ 202 f188 1"/>
                <a:gd name="f224" fmla="*/ 301 f187 1"/>
                <a:gd name="f225" fmla="*/ 186 f188 1"/>
                <a:gd name="f226" fmla="*/ 283 f187 1"/>
                <a:gd name="f227" fmla="*/ 163 f188 1"/>
                <a:gd name="f228" fmla="*/ 252 f187 1"/>
                <a:gd name="f229" fmla="*/ 91 f188 1"/>
                <a:gd name="f230" fmla="*/ 134 f187 1"/>
                <a:gd name="f231" fmla="*/ 35 f188 1"/>
                <a:gd name="f232" fmla="*/ 47 f187 1"/>
                <a:gd name="f233" fmla="*/ 3 f188 1"/>
                <a:gd name="f234" fmla="*/ 7 f187 1"/>
                <a:gd name="f235" fmla="*/ 0 f188 1"/>
                <a:gd name="f236" fmla="*/ 2 f187 1"/>
                <a:gd name="f237" fmla="*/ 27 f188 1"/>
                <a:gd name="f238" fmla="*/ 174 f188 1"/>
                <a:gd name="f239" fmla="*/ 1 f187 1"/>
                <a:gd name="f240" fmla="*/ 274 f188 1"/>
                <a:gd name="f241" fmla="*/ 5 f187 1"/>
                <a:gd name="f242" fmla="*/ 370 f188 1"/>
                <a:gd name="f243" fmla="*/ 33 f187 1"/>
                <a:gd name="f244" fmla="*/ 417 f188 1"/>
                <a:gd name="f245" fmla="*/ 55 f187 1"/>
                <a:gd name="f246" fmla="*/ 487 f188 1"/>
                <a:gd name="f247" fmla="*/ 137 f187 1"/>
                <a:gd name="f248" fmla="*/ 494 f188 1"/>
                <a:gd name="f249" fmla="*/ 235 f187 1"/>
                <a:gd name="f250" fmla="*/ 485 f188 1"/>
                <a:gd name="f251" fmla="*/ 269 f187 1"/>
                <a:gd name="f252" fmla="*/ 460 f188 1"/>
                <a:gd name="f253" fmla="*/ 415 f188 1"/>
                <a:gd name="f254" fmla="*/ 227 f187 1"/>
                <a:gd name="f255" fmla="*/ 398 f188 1"/>
                <a:gd name="f256" fmla="*/ 233 f187 1"/>
                <a:gd name="f257" fmla="*/ 404 f188 1"/>
                <a:gd name="f258" fmla="*/ 250 f187 1"/>
                <a:gd name="f259" fmla="*/ 413 f188 1"/>
                <a:gd name="f260" fmla="*/ 255 f187 1"/>
                <a:gd name="f261" fmla="*/ 472 f188 1"/>
                <a:gd name="f262" fmla="*/ 293 f187 1"/>
                <a:gd name="f263" fmla="*/ 468 f188 1"/>
                <a:gd name="f264" fmla="+- f189 0 f1"/>
                <a:gd name="f265" fmla="*/ f192 1 501"/>
                <a:gd name="f266" fmla="*/ f193 1 362"/>
                <a:gd name="f267" fmla="*/ f194 1 501"/>
                <a:gd name="f268" fmla="*/ f195 1 362"/>
                <a:gd name="f269" fmla="*/ f196 1 501"/>
                <a:gd name="f270" fmla="*/ f197 1 362"/>
                <a:gd name="f271" fmla="*/ f198 1 501"/>
                <a:gd name="f272" fmla="*/ f199 1 362"/>
                <a:gd name="f273" fmla="*/ f200 1 501"/>
                <a:gd name="f274" fmla="*/ f201 1 362"/>
                <a:gd name="f275" fmla="*/ f202 1 501"/>
                <a:gd name="f276" fmla="*/ f203 1 362"/>
                <a:gd name="f277" fmla="*/ f204 1 501"/>
                <a:gd name="f278" fmla="*/ f205 1 501"/>
                <a:gd name="f279" fmla="*/ f206 1 362"/>
                <a:gd name="f280" fmla="*/ f207 1 501"/>
                <a:gd name="f281" fmla="*/ f208 1 362"/>
                <a:gd name="f282" fmla="*/ f209 1 501"/>
                <a:gd name="f283" fmla="*/ f210 1 501"/>
                <a:gd name="f284" fmla="*/ f211 1 501"/>
                <a:gd name="f285" fmla="*/ f212 1 362"/>
                <a:gd name="f286" fmla="*/ f213 1 501"/>
                <a:gd name="f287" fmla="*/ f214 1 362"/>
                <a:gd name="f288" fmla="*/ f215 1 501"/>
                <a:gd name="f289" fmla="*/ f216 1 362"/>
                <a:gd name="f290" fmla="*/ f217 1 501"/>
                <a:gd name="f291" fmla="*/ f218 1 501"/>
                <a:gd name="f292" fmla="*/ f219 1 501"/>
                <a:gd name="f293" fmla="*/ f220 1 362"/>
                <a:gd name="f294" fmla="*/ f221 1 501"/>
                <a:gd name="f295" fmla="*/ f222 1 362"/>
                <a:gd name="f296" fmla="*/ f223 1 501"/>
                <a:gd name="f297" fmla="*/ f224 1 362"/>
                <a:gd name="f298" fmla="*/ f225 1 501"/>
                <a:gd name="f299" fmla="*/ f226 1 362"/>
                <a:gd name="f300" fmla="*/ f227 1 501"/>
                <a:gd name="f301" fmla="*/ f228 1 362"/>
                <a:gd name="f302" fmla="*/ f229 1 501"/>
                <a:gd name="f303" fmla="*/ f230 1 362"/>
                <a:gd name="f304" fmla="*/ f231 1 501"/>
                <a:gd name="f305" fmla="*/ f232 1 362"/>
                <a:gd name="f306" fmla="*/ f233 1 501"/>
                <a:gd name="f307" fmla="*/ f234 1 362"/>
                <a:gd name="f308" fmla="*/ f235 1 501"/>
                <a:gd name="f309" fmla="*/ f236 1 362"/>
                <a:gd name="f310" fmla="*/ f237 1 501"/>
                <a:gd name="f311" fmla="*/ f238 1 501"/>
                <a:gd name="f312" fmla="*/ f239 1 362"/>
                <a:gd name="f313" fmla="*/ f240 1 501"/>
                <a:gd name="f314" fmla="*/ f241 1 362"/>
                <a:gd name="f315" fmla="*/ f242 1 501"/>
                <a:gd name="f316" fmla="*/ f243 1 362"/>
                <a:gd name="f317" fmla="*/ f244 1 501"/>
                <a:gd name="f318" fmla="*/ f245 1 362"/>
                <a:gd name="f319" fmla="*/ f246 1 501"/>
                <a:gd name="f320" fmla="*/ f247 1 362"/>
                <a:gd name="f321" fmla="*/ f248 1 501"/>
                <a:gd name="f322" fmla="*/ f249 1 362"/>
                <a:gd name="f323" fmla="*/ f250 1 501"/>
                <a:gd name="f324" fmla="*/ f251 1 362"/>
                <a:gd name="f325" fmla="*/ f252 1 501"/>
                <a:gd name="f326" fmla="*/ f253 1 501"/>
                <a:gd name="f327" fmla="*/ f254 1 362"/>
                <a:gd name="f328" fmla="*/ f255 1 501"/>
                <a:gd name="f329" fmla="*/ f256 1 362"/>
                <a:gd name="f330" fmla="*/ f257 1 501"/>
                <a:gd name="f331" fmla="*/ f258 1 362"/>
                <a:gd name="f332" fmla="*/ f259 1 501"/>
                <a:gd name="f333" fmla="*/ f260 1 362"/>
                <a:gd name="f334" fmla="*/ f261 1 501"/>
                <a:gd name="f335" fmla="*/ f262 1 362"/>
                <a:gd name="f336" fmla="*/ f263 1 501"/>
                <a:gd name="f337" fmla="*/ 0 1 f190"/>
                <a:gd name="f338" fmla="*/ f184 1 f190"/>
                <a:gd name="f339" fmla="*/ 0 1 f191"/>
                <a:gd name="f340" fmla="*/ f185 1 f191"/>
                <a:gd name="f341" fmla="*/ f265 1 f190"/>
                <a:gd name="f342" fmla="*/ f266 1 f191"/>
                <a:gd name="f343" fmla="*/ f267 1 f190"/>
                <a:gd name="f344" fmla="*/ f268 1 f191"/>
                <a:gd name="f345" fmla="*/ f269 1 f190"/>
                <a:gd name="f346" fmla="*/ f270 1 f191"/>
                <a:gd name="f347" fmla="*/ f271 1 f190"/>
                <a:gd name="f348" fmla="*/ f272 1 f191"/>
                <a:gd name="f349" fmla="*/ f273 1 f190"/>
                <a:gd name="f350" fmla="*/ f274 1 f191"/>
                <a:gd name="f351" fmla="*/ f275 1 f190"/>
                <a:gd name="f352" fmla="*/ f276 1 f191"/>
                <a:gd name="f353" fmla="*/ f277 1 f190"/>
                <a:gd name="f354" fmla="*/ f278 1 f190"/>
                <a:gd name="f355" fmla="*/ f279 1 f191"/>
                <a:gd name="f356" fmla="*/ f280 1 f190"/>
                <a:gd name="f357" fmla="*/ f281 1 f191"/>
                <a:gd name="f358" fmla="*/ f282 1 f190"/>
                <a:gd name="f359" fmla="*/ f283 1 f190"/>
                <a:gd name="f360" fmla="*/ f284 1 f190"/>
                <a:gd name="f361" fmla="*/ f285 1 f191"/>
                <a:gd name="f362" fmla="*/ f286 1 f190"/>
                <a:gd name="f363" fmla="*/ f287 1 f191"/>
                <a:gd name="f364" fmla="*/ f288 1 f190"/>
                <a:gd name="f365" fmla="*/ f289 1 f191"/>
                <a:gd name="f366" fmla="*/ f290 1 f190"/>
                <a:gd name="f367" fmla="*/ f291 1 f190"/>
                <a:gd name="f368" fmla="*/ f292 1 f190"/>
                <a:gd name="f369" fmla="*/ f293 1 f191"/>
                <a:gd name="f370" fmla="*/ f294 1 f190"/>
                <a:gd name="f371" fmla="*/ f295 1 f191"/>
                <a:gd name="f372" fmla="*/ f296 1 f190"/>
                <a:gd name="f373" fmla="*/ f297 1 f191"/>
                <a:gd name="f374" fmla="*/ f298 1 f190"/>
                <a:gd name="f375" fmla="*/ f299 1 f191"/>
                <a:gd name="f376" fmla="*/ f300 1 f190"/>
                <a:gd name="f377" fmla="*/ f301 1 f191"/>
                <a:gd name="f378" fmla="*/ f302 1 f190"/>
                <a:gd name="f379" fmla="*/ f303 1 f191"/>
                <a:gd name="f380" fmla="*/ f304 1 f190"/>
                <a:gd name="f381" fmla="*/ f305 1 f191"/>
                <a:gd name="f382" fmla="*/ f306 1 f190"/>
                <a:gd name="f383" fmla="*/ f307 1 f191"/>
                <a:gd name="f384" fmla="*/ f308 1 f190"/>
                <a:gd name="f385" fmla="*/ f309 1 f191"/>
                <a:gd name="f386" fmla="*/ f310 1 f190"/>
                <a:gd name="f387" fmla="*/ f311 1 f190"/>
                <a:gd name="f388" fmla="*/ f312 1 f191"/>
                <a:gd name="f389" fmla="*/ f313 1 f190"/>
                <a:gd name="f390" fmla="*/ f314 1 f191"/>
                <a:gd name="f391" fmla="*/ f315 1 f190"/>
                <a:gd name="f392" fmla="*/ f316 1 f191"/>
                <a:gd name="f393" fmla="*/ f317 1 f190"/>
                <a:gd name="f394" fmla="*/ f318 1 f191"/>
                <a:gd name="f395" fmla="*/ f319 1 f190"/>
                <a:gd name="f396" fmla="*/ f320 1 f191"/>
                <a:gd name="f397" fmla="*/ f321 1 f190"/>
                <a:gd name="f398" fmla="*/ f322 1 f191"/>
                <a:gd name="f399" fmla="*/ f323 1 f190"/>
                <a:gd name="f400" fmla="*/ f324 1 f191"/>
                <a:gd name="f401" fmla="*/ f325 1 f190"/>
                <a:gd name="f402" fmla="*/ f326 1 f190"/>
                <a:gd name="f403" fmla="*/ f327 1 f191"/>
                <a:gd name="f404" fmla="*/ f328 1 f190"/>
                <a:gd name="f405" fmla="*/ f329 1 f191"/>
                <a:gd name="f406" fmla="*/ f330 1 f190"/>
                <a:gd name="f407" fmla="*/ f331 1 f191"/>
                <a:gd name="f408" fmla="*/ f332 1 f190"/>
                <a:gd name="f409" fmla="*/ f333 1 f191"/>
                <a:gd name="f410" fmla="*/ f334 1 f190"/>
                <a:gd name="f411" fmla="*/ f335 1 f191"/>
                <a:gd name="f412" fmla="*/ f336 1 f190"/>
                <a:gd name="f413" fmla="*/ f337 f181 1"/>
                <a:gd name="f414" fmla="*/ f338 f181 1"/>
                <a:gd name="f415" fmla="*/ f340 f182 1"/>
                <a:gd name="f416" fmla="*/ f339 f182 1"/>
                <a:gd name="f417" fmla="*/ f341 f181 1"/>
                <a:gd name="f418" fmla="*/ f342 f182 1"/>
                <a:gd name="f419" fmla="*/ f343 f181 1"/>
                <a:gd name="f420" fmla="*/ f344 f182 1"/>
                <a:gd name="f421" fmla="*/ f345 f181 1"/>
                <a:gd name="f422" fmla="*/ f346 f182 1"/>
                <a:gd name="f423" fmla="*/ f347 f181 1"/>
                <a:gd name="f424" fmla="*/ f348 f182 1"/>
                <a:gd name="f425" fmla="*/ f349 f181 1"/>
                <a:gd name="f426" fmla="*/ f350 f182 1"/>
                <a:gd name="f427" fmla="*/ f351 f181 1"/>
                <a:gd name="f428" fmla="*/ f352 f182 1"/>
                <a:gd name="f429" fmla="*/ f353 f181 1"/>
                <a:gd name="f430" fmla="*/ f354 f181 1"/>
                <a:gd name="f431" fmla="*/ f355 f182 1"/>
                <a:gd name="f432" fmla="*/ f356 f181 1"/>
                <a:gd name="f433" fmla="*/ f357 f182 1"/>
                <a:gd name="f434" fmla="*/ f358 f181 1"/>
                <a:gd name="f435" fmla="*/ f359 f181 1"/>
                <a:gd name="f436" fmla="*/ f360 f181 1"/>
                <a:gd name="f437" fmla="*/ f361 f182 1"/>
                <a:gd name="f438" fmla="*/ f362 f181 1"/>
                <a:gd name="f439" fmla="*/ f363 f182 1"/>
                <a:gd name="f440" fmla="*/ f364 f181 1"/>
                <a:gd name="f441" fmla="*/ f365 f182 1"/>
                <a:gd name="f442" fmla="*/ f366 f181 1"/>
                <a:gd name="f443" fmla="*/ f367 f181 1"/>
                <a:gd name="f444" fmla="*/ f368 f181 1"/>
                <a:gd name="f445" fmla="*/ f369 f182 1"/>
                <a:gd name="f446" fmla="*/ f370 f181 1"/>
                <a:gd name="f447" fmla="*/ f371 f182 1"/>
                <a:gd name="f448" fmla="*/ f372 f181 1"/>
                <a:gd name="f449" fmla="*/ f373 f182 1"/>
                <a:gd name="f450" fmla="*/ f374 f181 1"/>
                <a:gd name="f451" fmla="*/ f375 f182 1"/>
                <a:gd name="f452" fmla="*/ f376 f181 1"/>
                <a:gd name="f453" fmla="*/ f377 f182 1"/>
                <a:gd name="f454" fmla="*/ f378 f181 1"/>
                <a:gd name="f455" fmla="*/ f379 f182 1"/>
                <a:gd name="f456" fmla="*/ f380 f181 1"/>
                <a:gd name="f457" fmla="*/ f381 f182 1"/>
                <a:gd name="f458" fmla="*/ f382 f181 1"/>
                <a:gd name="f459" fmla="*/ f383 f182 1"/>
                <a:gd name="f460" fmla="*/ f384 f181 1"/>
                <a:gd name="f461" fmla="*/ f385 f182 1"/>
                <a:gd name="f462" fmla="*/ f386 f181 1"/>
                <a:gd name="f463" fmla="*/ f387 f181 1"/>
                <a:gd name="f464" fmla="*/ f388 f182 1"/>
                <a:gd name="f465" fmla="*/ f389 f181 1"/>
                <a:gd name="f466" fmla="*/ f390 f182 1"/>
                <a:gd name="f467" fmla="*/ f391 f181 1"/>
                <a:gd name="f468" fmla="*/ f392 f182 1"/>
                <a:gd name="f469" fmla="*/ f393 f181 1"/>
                <a:gd name="f470" fmla="*/ f394 f182 1"/>
                <a:gd name="f471" fmla="*/ f395 f181 1"/>
                <a:gd name="f472" fmla="*/ f396 f182 1"/>
                <a:gd name="f473" fmla="*/ f397 f181 1"/>
                <a:gd name="f474" fmla="*/ f398 f182 1"/>
                <a:gd name="f475" fmla="*/ f399 f181 1"/>
                <a:gd name="f476" fmla="*/ f400 f182 1"/>
                <a:gd name="f477" fmla="*/ f401 f181 1"/>
                <a:gd name="f478" fmla="*/ f402 f181 1"/>
                <a:gd name="f479" fmla="*/ f403 f182 1"/>
                <a:gd name="f480" fmla="*/ f404 f181 1"/>
                <a:gd name="f481" fmla="*/ f405 f182 1"/>
                <a:gd name="f482" fmla="*/ f406 f181 1"/>
                <a:gd name="f483" fmla="*/ f407 f182 1"/>
                <a:gd name="f484" fmla="*/ f408 f181 1"/>
                <a:gd name="f485" fmla="*/ f409 f182 1"/>
                <a:gd name="f486" fmla="*/ f410 f181 1"/>
                <a:gd name="f487" fmla="*/ f411 f182 1"/>
                <a:gd name="f488" fmla="*/ f412 f181 1"/>
              </a:gdLst>
              <a:ahLst/>
              <a:cxnLst>
                <a:cxn ang="3cd4">
                  <a:pos x="hc" y="t"/>
                </a:cxn>
                <a:cxn ang="0">
                  <a:pos x="r" y="vc"/>
                </a:cxn>
                <a:cxn ang="cd4">
                  <a:pos x="hc" y="b"/>
                </a:cxn>
                <a:cxn ang="cd2">
                  <a:pos x="l" y="vc"/>
                </a:cxn>
                <a:cxn ang="f264">
                  <a:pos x="f417" y="f418"/>
                </a:cxn>
                <a:cxn ang="f264">
                  <a:pos x="f419" y="f420"/>
                </a:cxn>
                <a:cxn ang="f264">
                  <a:pos x="f421" y="f422"/>
                </a:cxn>
                <a:cxn ang="f264">
                  <a:pos x="f423" y="f424"/>
                </a:cxn>
                <a:cxn ang="f264">
                  <a:pos x="f425" y="f426"/>
                </a:cxn>
                <a:cxn ang="f264">
                  <a:pos x="f427" y="f428"/>
                </a:cxn>
                <a:cxn ang="f264">
                  <a:pos x="f429" y="f428"/>
                </a:cxn>
                <a:cxn ang="f264">
                  <a:pos x="f430" y="f431"/>
                </a:cxn>
                <a:cxn ang="f264">
                  <a:pos x="f432" y="f433"/>
                </a:cxn>
                <a:cxn ang="f264">
                  <a:pos x="f434" y="f433"/>
                </a:cxn>
                <a:cxn ang="f264">
                  <a:pos x="f435" y="f433"/>
                </a:cxn>
                <a:cxn ang="f264">
                  <a:pos x="f436" y="f437"/>
                </a:cxn>
                <a:cxn ang="f264">
                  <a:pos x="f438" y="f439"/>
                </a:cxn>
                <a:cxn ang="f264">
                  <a:pos x="f440" y="f441"/>
                </a:cxn>
                <a:cxn ang="f264">
                  <a:pos x="f442" y="f441"/>
                </a:cxn>
                <a:cxn ang="f264">
                  <a:pos x="f443" y="f424"/>
                </a:cxn>
                <a:cxn ang="f264">
                  <a:pos x="f444" y="f445"/>
                </a:cxn>
                <a:cxn ang="f264">
                  <a:pos x="f444" y="f445"/>
                </a:cxn>
                <a:cxn ang="f264">
                  <a:pos x="f446" y="f447"/>
                </a:cxn>
                <a:cxn ang="f264">
                  <a:pos x="f448" y="f449"/>
                </a:cxn>
                <a:cxn ang="f264">
                  <a:pos x="f450" y="f451"/>
                </a:cxn>
                <a:cxn ang="f264">
                  <a:pos x="f452" y="f453"/>
                </a:cxn>
                <a:cxn ang="f264">
                  <a:pos x="f454" y="f455"/>
                </a:cxn>
                <a:cxn ang="f264">
                  <a:pos x="f456" y="f457"/>
                </a:cxn>
                <a:cxn ang="f264">
                  <a:pos x="f458" y="f459"/>
                </a:cxn>
                <a:cxn ang="f264">
                  <a:pos x="f460" y="f461"/>
                </a:cxn>
                <a:cxn ang="f264">
                  <a:pos x="f462" y="f461"/>
                </a:cxn>
                <a:cxn ang="f264">
                  <a:pos x="f463" y="f464"/>
                </a:cxn>
                <a:cxn ang="f264">
                  <a:pos x="f465" y="f466"/>
                </a:cxn>
                <a:cxn ang="f264">
                  <a:pos x="f467" y="f468"/>
                </a:cxn>
                <a:cxn ang="f264">
                  <a:pos x="f469" y="f470"/>
                </a:cxn>
                <a:cxn ang="f264">
                  <a:pos x="f471" y="f472"/>
                </a:cxn>
                <a:cxn ang="f264">
                  <a:pos x="f473" y="f474"/>
                </a:cxn>
                <a:cxn ang="f264">
                  <a:pos x="f475" y="f476"/>
                </a:cxn>
                <a:cxn ang="f264">
                  <a:pos x="f477" y="f453"/>
                </a:cxn>
                <a:cxn ang="f264">
                  <a:pos x="f478" y="f479"/>
                </a:cxn>
                <a:cxn ang="f264">
                  <a:pos x="f480" y="f481"/>
                </a:cxn>
                <a:cxn ang="f264">
                  <a:pos x="f482" y="f483"/>
                </a:cxn>
                <a:cxn ang="f264">
                  <a:pos x="f484" y="f485"/>
                </a:cxn>
                <a:cxn ang="f264">
                  <a:pos x="f486" y="f487"/>
                </a:cxn>
                <a:cxn ang="f264">
                  <a:pos x="f488" y="f449"/>
                </a:cxn>
                <a:cxn ang="f264">
                  <a:pos x="f488" y="f449"/>
                </a:cxn>
                <a:cxn ang="f264">
                  <a:pos x="f417" y="f418"/>
                </a:cxn>
              </a:cxnLst>
              <a:rect l="f413" t="f416" r="f414" b="f415"/>
              <a:pathLst>
                <a:path w="501" h="362">
                  <a:moveTo>
                    <a:pt x="f9" y="f10"/>
                  </a:moveTo>
                  <a:cubicBezTo>
                    <a:pt x="f11" y="f10"/>
                    <a:pt x="f11" y="f12"/>
                    <a:pt x="f13" y="f12"/>
                  </a:cubicBezTo>
                  <a:cubicBezTo>
                    <a:pt x="f14" y="f15"/>
                    <a:pt x="f16" y="f17"/>
                    <a:pt x="f18" y="f19"/>
                  </a:cubicBezTo>
                  <a:cubicBezTo>
                    <a:pt x="f20" y="f19"/>
                    <a:pt x="f21" y="f19"/>
                    <a:pt x="f21" y="f22"/>
                  </a:cubicBezTo>
                  <a:cubicBezTo>
                    <a:pt x="f23" y="f24"/>
                    <a:pt x="f25" y="f26"/>
                    <a:pt x="f27" y="f28"/>
                  </a:cubicBezTo>
                  <a:cubicBezTo>
                    <a:pt x="f29" y="f30"/>
                    <a:pt x="f31" y="f32"/>
                    <a:pt x="f33" y="f34"/>
                  </a:cubicBezTo>
                  <a:cubicBezTo>
                    <a:pt x="f35" y="f34"/>
                    <a:pt x="f36" y="f34"/>
                    <a:pt x="f37" y="f34"/>
                  </a:cubicBezTo>
                  <a:cubicBezTo>
                    <a:pt x="f38" y="f2"/>
                    <a:pt x="f39" y="f34"/>
                    <a:pt x="f40" y="f41"/>
                  </a:cubicBezTo>
                  <a:cubicBezTo>
                    <a:pt x="f42" y="f8"/>
                    <a:pt x="f43" y="f8"/>
                    <a:pt x="f44" y="f8"/>
                  </a:cubicBezTo>
                  <a:cubicBezTo>
                    <a:pt x="f45" y="f8"/>
                    <a:pt x="f24" y="f8"/>
                    <a:pt x="f46" y="f8"/>
                  </a:cubicBezTo>
                  <a:cubicBezTo>
                    <a:pt x="f15" y="f8"/>
                    <a:pt x="f47" y="f8"/>
                    <a:pt x="f10" y="f8"/>
                  </a:cubicBezTo>
                  <a:cubicBezTo>
                    <a:pt x="f48" y="f34"/>
                    <a:pt x="f49" y="f34"/>
                    <a:pt x="f50" y="f51"/>
                  </a:cubicBezTo>
                  <a:cubicBezTo>
                    <a:pt x="f52" y="f51"/>
                    <a:pt x="f53" y="f54"/>
                    <a:pt x="f55" y="f54"/>
                  </a:cubicBezTo>
                  <a:cubicBezTo>
                    <a:pt x="f56" y="f57"/>
                    <a:pt x="f58" y="f30"/>
                    <a:pt x="f59" y="f60"/>
                  </a:cubicBezTo>
                  <a:cubicBezTo>
                    <a:pt x="f59" y="f60"/>
                    <a:pt x="f59" y="f28"/>
                    <a:pt x="f61" y="f60"/>
                  </a:cubicBezTo>
                  <a:cubicBezTo>
                    <a:pt x="f62" y="f63"/>
                    <a:pt x="f64" y="f65"/>
                    <a:pt x="f66" y="f22"/>
                  </a:cubicBezTo>
                  <a:cubicBezTo>
                    <a:pt x="f67" y="f68"/>
                    <a:pt x="f69" y="f70"/>
                    <a:pt x="f71" y="f72"/>
                  </a:cubicBezTo>
                  <a:cubicBezTo>
                    <a:pt x="f71" y="f72"/>
                    <a:pt x="f71" y="f72"/>
                    <a:pt x="f71" y="f72"/>
                  </a:cubicBezTo>
                  <a:cubicBezTo>
                    <a:pt x="f73" y="f74"/>
                    <a:pt x="f75" y="f76"/>
                    <a:pt x="f77" y="f78"/>
                  </a:cubicBezTo>
                  <a:cubicBezTo>
                    <a:pt x="f77" y="f50"/>
                    <a:pt x="f79" y="f50"/>
                    <a:pt x="f79" y="f52"/>
                  </a:cubicBezTo>
                  <a:cubicBezTo>
                    <a:pt x="f80" y="f81"/>
                    <a:pt x="f82" y="f83"/>
                    <a:pt x="f84" y="f85"/>
                  </a:cubicBezTo>
                  <a:cubicBezTo>
                    <a:pt x="f86" y="f59"/>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6" y="f109"/>
                  </a:cubicBezTo>
                  <a:cubicBezTo>
                    <a:pt x="f113" y="f109"/>
                    <a:pt x="f114" y="f109"/>
                    <a:pt x="f115" y="f109"/>
                  </a:cubicBezTo>
                  <a:cubicBezTo>
                    <a:pt x="f116" y="f107"/>
                    <a:pt x="f117" y="f109"/>
                    <a:pt x="f94" y="f111"/>
                  </a:cubicBezTo>
                  <a:cubicBezTo>
                    <a:pt x="f118" y="f111"/>
                    <a:pt x="f119" y="f6"/>
                    <a:pt x="f120" y="f121"/>
                  </a:cubicBezTo>
                  <a:cubicBezTo>
                    <a:pt x="f122" y="f113"/>
                    <a:pt x="f123" y="f124"/>
                    <a:pt x="f125" y="f104"/>
                  </a:cubicBezTo>
                  <a:cubicBezTo>
                    <a:pt x="f126" y="f127"/>
                    <a:pt x="f128" y="f129"/>
                    <a:pt x="f130" y="f99"/>
                  </a:cubicBezTo>
                  <a:cubicBezTo>
                    <a:pt x="f13" y="f100"/>
                    <a:pt x="f131" y="f132"/>
                    <a:pt x="f133" y="f91"/>
                  </a:cubicBezTo>
                  <a:cubicBezTo>
                    <a:pt x="f134" y="f135"/>
                    <a:pt x="f7" y="f79"/>
                    <a:pt x="f136" y="f137"/>
                  </a:cubicBezTo>
                  <a:cubicBezTo>
                    <a:pt x="f138" y="f139"/>
                    <a:pt x="f140" y="f141"/>
                    <a:pt x="f142" y="f143"/>
                  </a:cubicBezTo>
                  <a:cubicBezTo>
                    <a:pt x="f144" y="f145"/>
                    <a:pt x="f146" y="f64"/>
                    <a:pt x="f147" y="f90"/>
                  </a:cubicBezTo>
                  <a:cubicBezTo>
                    <a:pt x="f148" y="f149"/>
                    <a:pt x="f150" y="f151"/>
                    <a:pt x="f152" y="f153"/>
                  </a:cubicBezTo>
                  <a:cubicBezTo>
                    <a:pt x="f154" y="f155"/>
                    <a:pt x="f156" y="f153"/>
                    <a:pt x="f157" y="f158"/>
                  </a:cubicBezTo>
                  <a:cubicBezTo>
                    <a:pt x="f159" y="f160"/>
                    <a:pt x="f161" y="f162"/>
                    <a:pt x="f29" y="f163"/>
                  </a:cubicBezTo>
                  <a:cubicBezTo>
                    <a:pt x="f164" y="f90"/>
                    <a:pt x="f165" y="f166"/>
                    <a:pt x="f167" y="f168"/>
                  </a:cubicBezTo>
                  <a:cubicBezTo>
                    <a:pt x="f18" y="f169"/>
                    <a:pt x="f170" y="f171"/>
                    <a:pt x="f172" y="f173"/>
                  </a:cubicBezTo>
                  <a:cubicBezTo>
                    <a:pt x="f174" y="f175"/>
                    <a:pt x="f176" y="f55"/>
                    <a:pt x="f146" y="f52"/>
                  </a:cubicBezTo>
                  <a:cubicBezTo>
                    <a:pt x="f146" y="f52"/>
                    <a:pt x="f146" y="f52"/>
                    <a:pt x="f146" y="f52"/>
                  </a:cubicBezTo>
                  <a:cubicBezTo>
                    <a:pt x="f177" y="f49"/>
                    <a:pt x="f178" y="f179"/>
                    <a:pt x="f9" y="f10"/>
                  </a:cubicBezTo>
                  <a:close/>
                </a:path>
              </a:pathLst>
            </a:custGeom>
            <a:solidFill>
              <a:srgbClr val="95C1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Freeform 6">
              <a:extLst>
                <a:ext uri="{FF2B5EF4-FFF2-40B4-BE49-F238E27FC236}">
                  <a16:creationId xmlns:a16="http://schemas.microsoft.com/office/drawing/2014/main" id="{4EE34EFC-6324-9495-FDA5-3C7123092799}"/>
                </a:ext>
              </a:extLst>
            </p:cNvPr>
            <p:cNvSpPr/>
            <p:nvPr/>
          </p:nvSpPr>
          <p:spPr>
            <a:xfrm>
              <a:off x="6572249" y="1874840"/>
              <a:ext cx="1695453" cy="1220788"/>
            </a:xfrm>
            <a:custGeom>
              <a:avLst/>
              <a:gdLst>
                <a:gd name="f0" fmla="val 10800000"/>
                <a:gd name="f1" fmla="val 5400000"/>
                <a:gd name="f2" fmla="val 360"/>
                <a:gd name="f3" fmla="val 180"/>
                <a:gd name="f4" fmla="val w"/>
                <a:gd name="f5" fmla="val h"/>
                <a:gd name="f6" fmla="val 0"/>
                <a:gd name="f7" fmla="val 505"/>
                <a:gd name="f8" fmla="val 364"/>
                <a:gd name="f9" fmla="val 19"/>
                <a:gd name="f10" fmla="val 267"/>
                <a:gd name="f11" fmla="val 2"/>
                <a:gd name="f12" fmla="val 225"/>
                <a:gd name="f13" fmla="val 183"/>
                <a:gd name="f14" fmla="val 15"/>
                <a:gd name="f15" fmla="val 140"/>
                <a:gd name="f16" fmla="val 22"/>
                <a:gd name="f17" fmla="val 120"/>
                <a:gd name="f18" fmla="val 34"/>
                <a:gd name="f19" fmla="val 104"/>
                <a:gd name="f20" fmla="val 46"/>
                <a:gd name="f21" fmla="val 87"/>
                <a:gd name="f22" fmla="val 49"/>
                <a:gd name="f23" fmla="val 83"/>
                <a:gd name="f24" fmla="val 54"/>
                <a:gd name="f25" fmla="val 81"/>
                <a:gd name="f26" fmla="val 57"/>
                <a:gd name="f27" fmla="val 77"/>
                <a:gd name="f28" fmla="val 58"/>
                <a:gd name="f29" fmla="val 76"/>
                <a:gd name="f30" fmla="val 61"/>
                <a:gd name="f31" fmla="val 75"/>
                <a:gd name="f32" fmla="val 63"/>
                <a:gd name="f33" fmla="val 73"/>
                <a:gd name="f34" fmla="val 64"/>
                <a:gd name="f35" fmla="val 71"/>
                <a:gd name="f36" fmla="val 68"/>
                <a:gd name="f37" fmla="val 72"/>
                <a:gd name="f38" fmla="val 80"/>
                <a:gd name="f39" fmla="val 59"/>
                <a:gd name="f40" fmla="val 84"/>
                <a:gd name="f41" fmla="val 56"/>
                <a:gd name="f42" fmla="val 91"/>
                <a:gd name="f43" fmla="val 52"/>
                <a:gd name="f44" fmla="val 95"/>
                <a:gd name="f45" fmla="val 50"/>
                <a:gd name="f46" fmla="val 98"/>
                <a:gd name="f47" fmla="val 48"/>
                <a:gd name="f48" fmla="val 45"/>
                <a:gd name="f49" fmla="val 111"/>
                <a:gd name="f50" fmla="val 44"/>
                <a:gd name="f51" fmla="val 117"/>
                <a:gd name="f52" fmla="val 40"/>
                <a:gd name="f53" fmla="val 135"/>
                <a:gd name="f54" fmla="val 30"/>
                <a:gd name="f55" fmla="val 154"/>
                <a:gd name="f56" fmla="val 23"/>
                <a:gd name="f57" fmla="val 174"/>
                <a:gd name="f58" fmla="val 17"/>
                <a:gd name="f59" fmla="val 217"/>
                <a:gd name="f60" fmla="val 262"/>
                <a:gd name="f61" fmla="val 308"/>
                <a:gd name="f62" fmla="val 371"/>
                <a:gd name="f63" fmla="val 1"/>
                <a:gd name="f64" fmla="val 434"/>
                <a:gd name="f65" fmla="val 4"/>
                <a:gd name="f66" fmla="val 497"/>
                <a:gd name="f67" fmla="val 499"/>
                <a:gd name="f68" fmla="val 501"/>
                <a:gd name="f69" fmla="val 494"/>
                <a:gd name="f70" fmla="val 12"/>
                <a:gd name="f71" fmla="val 485"/>
                <a:gd name="f72" fmla="val 476"/>
                <a:gd name="f73" fmla="val 35"/>
                <a:gd name="f74" fmla="val 456"/>
                <a:gd name="f75" fmla="val 62"/>
                <a:gd name="f76" fmla="val 438"/>
                <a:gd name="f77" fmla="val 90"/>
                <a:gd name="f78" fmla="val 420"/>
                <a:gd name="f79" fmla="val 119"/>
                <a:gd name="f80" fmla="val 397"/>
                <a:gd name="f81" fmla="val 157"/>
                <a:gd name="f82" fmla="val 375"/>
                <a:gd name="f83" fmla="val 196"/>
                <a:gd name="f84" fmla="val 351"/>
                <a:gd name="f85" fmla="val 234"/>
                <a:gd name="f86" fmla="val 349"/>
                <a:gd name="f87" fmla="val 236"/>
                <a:gd name="f88" fmla="val 348"/>
                <a:gd name="f89" fmla="val 240"/>
                <a:gd name="f90" fmla="val 347"/>
                <a:gd name="f91" fmla="val 243"/>
                <a:gd name="f92" fmla="val 346"/>
                <a:gd name="f93" fmla="val 242"/>
                <a:gd name="f94" fmla="val 345"/>
                <a:gd name="f95" fmla="val 344"/>
                <a:gd name="f96" fmla="val 244"/>
                <a:gd name="f97" fmla="val 339"/>
                <a:gd name="f98" fmla="val 252"/>
                <a:gd name="f99" fmla="val 334"/>
                <a:gd name="f100" fmla="val 259"/>
                <a:gd name="f101" fmla="val 329"/>
                <a:gd name="f102" fmla="val 312"/>
                <a:gd name="f103" fmla="val 288"/>
                <a:gd name="f104" fmla="val 295"/>
                <a:gd name="f105" fmla="val 274"/>
                <a:gd name="f106" fmla="val 324"/>
                <a:gd name="f107" fmla="val 325"/>
                <a:gd name="f108" fmla="val 273"/>
                <a:gd name="f109" fmla="val 263"/>
                <a:gd name="f110" fmla="val 331"/>
                <a:gd name="f111" fmla="val 253"/>
                <a:gd name="f112" fmla="val 337"/>
                <a:gd name="f113" fmla="val 343"/>
                <a:gd name="f114" fmla="val 237"/>
                <a:gd name="f115" fmla="val 231"/>
                <a:gd name="f116" fmla="val 167"/>
                <a:gd name="f117" fmla="val 136"/>
                <a:gd name="f118" fmla="val 358"/>
                <a:gd name="f119" fmla="val 105"/>
                <a:gd name="f120" fmla="val 353"/>
                <a:gd name="f121" fmla="val 89"/>
                <a:gd name="f122" fmla="val 70"/>
                <a:gd name="f123" fmla="val 53"/>
                <a:gd name="f124" fmla="val 307"/>
                <a:gd name="f125" fmla="val 37"/>
                <a:gd name="f126" fmla="val 302"/>
                <a:gd name="f127" fmla="val 33"/>
                <a:gd name="f128" fmla="val 298"/>
                <a:gd name="f129" fmla="val 31"/>
                <a:gd name="f130" fmla="val 292"/>
                <a:gd name="f131" fmla="val 39"/>
                <a:gd name="f132" fmla="val 284"/>
                <a:gd name="f133" fmla="val 279"/>
                <a:gd name="f134" fmla="val 272"/>
                <a:gd name="f135" fmla="val 264"/>
                <a:gd name="f136" fmla="val 258"/>
                <a:gd name="f137" fmla="val 96"/>
                <a:gd name="f138" fmla="val 102"/>
                <a:gd name="f139" fmla="val 249"/>
                <a:gd name="f140" fmla="val 107"/>
                <a:gd name="f141" fmla="val 106"/>
                <a:gd name="f142" fmla="val 228"/>
                <a:gd name="f143" fmla="val 97"/>
                <a:gd name="f144" fmla="val 223"/>
                <a:gd name="f145" fmla="val 88"/>
                <a:gd name="f146" fmla="val 227"/>
                <a:gd name="f147" fmla="val 232"/>
                <a:gd name="f148" fmla="val 60"/>
                <a:gd name="f149" fmla="val 241"/>
                <a:gd name="f150" fmla="val 255"/>
                <a:gd name="f151" fmla="val 28"/>
                <a:gd name="f152" fmla="+- 0 0 -90"/>
                <a:gd name="f153" fmla="*/ f4 1 505"/>
                <a:gd name="f154" fmla="*/ f5 1 364"/>
                <a:gd name="f155" fmla="val f6"/>
                <a:gd name="f156" fmla="val f7"/>
                <a:gd name="f157" fmla="val f8"/>
                <a:gd name="f158" fmla="*/ f152 f0 1"/>
                <a:gd name="f159" fmla="+- f157 0 f155"/>
                <a:gd name="f160" fmla="+- f156 0 f155"/>
                <a:gd name="f161" fmla="*/ f158 1 f3"/>
                <a:gd name="f162" fmla="*/ f160 1 505"/>
                <a:gd name="f163" fmla="*/ f159 1 364"/>
                <a:gd name="f164" fmla="*/ 19 f160 1"/>
                <a:gd name="f165" fmla="*/ 267 f159 1"/>
                <a:gd name="f166" fmla="*/ 15 f160 1"/>
                <a:gd name="f167" fmla="*/ 140 f159 1"/>
                <a:gd name="f168" fmla="*/ 46 f160 1"/>
                <a:gd name="f169" fmla="*/ 87 f159 1"/>
                <a:gd name="f170" fmla="*/ 57 f160 1"/>
                <a:gd name="f171" fmla="*/ 77 f159 1"/>
                <a:gd name="f172" fmla="*/ 58 f160 1"/>
                <a:gd name="f173" fmla="*/ 76 f159 1"/>
                <a:gd name="f174" fmla="*/ 64 f160 1"/>
                <a:gd name="f175" fmla="*/ 71 f159 1"/>
                <a:gd name="f176" fmla="*/ 77 f160 1"/>
                <a:gd name="f177" fmla="*/ 61 f159 1"/>
                <a:gd name="f178" fmla="*/ 87 f160 1"/>
                <a:gd name="f179" fmla="*/ 54 f159 1"/>
                <a:gd name="f180" fmla="*/ 98 f160 1"/>
                <a:gd name="f181" fmla="*/ 48 f159 1"/>
                <a:gd name="f182" fmla="*/ 117 f160 1"/>
                <a:gd name="f183" fmla="*/ 40 f159 1"/>
                <a:gd name="f184" fmla="*/ 174 f160 1"/>
                <a:gd name="f185" fmla="*/ 17 f159 1"/>
                <a:gd name="f186" fmla="*/ 308 f160 1"/>
                <a:gd name="f187" fmla="*/ 0 f159 1"/>
                <a:gd name="f188" fmla="*/ 497 f160 1"/>
                <a:gd name="f189" fmla="*/ 1 f159 1"/>
                <a:gd name="f190" fmla="*/ 505 f160 1"/>
                <a:gd name="f191" fmla="*/ 476 f160 1"/>
                <a:gd name="f192" fmla="*/ 35 f159 1"/>
                <a:gd name="f193" fmla="*/ 420 f160 1"/>
                <a:gd name="f194" fmla="*/ 119 f159 1"/>
                <a:gd name="f195" fmla="*/ 351 f160 1"/>
                <a:gd name="f196" fmla="*/ 234 f159 1"/>
                <a:gd name="f197" fmla="*/ 347 f160 1"/>
                <a:gd name="f198" fmla="*/ 243 f159 1"/>
                <a:gd name="f199" fmla="*/ 344 f160 1"/>
                <a:gd name="f200" fmla="*/ 244 f159 1"/>
                <a:gd name="f201" fmla="*/ 329 f160 1"/>
                <a:gd name="f202" fmla="*/ 274 f160 1"/>
                <a:gd name="f203" fmla="*/ 324 f159 1"/>
                <a:gd name="f204" fmla="*/ 273 f160 1"/>
                <a:gd name="f205" fmla="*/ 325 f159 1"/>
                <a:gd name="f206" fmla="*/ 242 f160 1"/>
                <a:gd name="f207" fmla="*/ 343 f159 1"/>
                <a:gd name="f208" fmla="*/ 225 f160 1"/>
                <a:gd name="f209" fmla="*/ 349 f159 1"/>
                <a:gd name="f210" fmla="*/ 136 f160 1"/>
                <a:gd name="f211" fmla="*/ 360 f159 1"/>
                <a:gd name="f212" fmla="*/ 89 f160 1"/>
                <a:gd name="f213" fmla="*/ 348 f159 1"/>
                <a:gd name="f214" fmla="*/ 347 f159 1"/>
                <a:gd name="f215" fmla="*/ 40 f160 1"/>
                <a:gd name="f216" fmla="*/ 307 f159 1"/>
                <a:gd name="f217" fmla="*/ 31 f160 1"/>
                <a:gd name="f218" fmla="*/ 292 f159 1"/>
                <a:gd name="f219" fmla="*/ 59 f160 1"/>
                <a:gd name="f220" fmla="*/ 272 f159 1"/>
                <a:gd name="f221" fmla="*/ 96 f160 1"/>
                <a:gd name="f222" fmla="*/ 252 f159 1"/>
                <a:gd name="f223" fmla="*/ 106 f160 1"/>
                <a:gd name="f224" fmla="*/ 237 f159 1"/>
                <a:gd name="f225" fmla="*/ 88 f160 1"/>
                <a:gd name="f226" fmla="*/ 227 f159 1"/>
                <a:gd name="f227" fmla="*/ 249 f159 1"/>
                <a:gd name="f228" fmla="+- f161 0 f1"/>
                <a:gd name="f229" fmla="*/ f164 1 505"/>
                <a:gd name="f230" fmla="*/ f165 1 364"/>
                <a:gd name="f231" fmla="*/ f166 1 505"/>
                <a:gd name="f232" fmla="*/ f167 1 364"/>
                <a:gd name="f233" fmla="*/ f168 1 505"/>
                <a:gd name="f234" fmla="*/ f169 1 364"/>
                <a:gd name="f235" fmla="*/ f170 1 505"/>
                <a:gd name="f236" fmla="*/ f171 1 364"/>
                <a:gd name="f237" fmla="*/ f172 1 505"/>
                <a:gd name="f238" fmla="*/ f173 1 364"/>
                <a:gd name="f239" fmla="*/ f174 1 505"/>
                <a:gd name="f240" fmla="*/ f175 1 364"/>
                <a:gd name="f241" fmla="*/ f176 1 505"/>
                <a:gd name="f242" fmla="*/ f177 1 364"/>
                <a:gd name="f243" fmla="*/ f178 1 505"/>
                <a:gd name="f244" fmla="*/ f179 1 364"/>
                <a:gd name="f245" fmla="*/ f180 1 505"/>
                <a:gd name="f246" fmla="*/ f181 1 364"/>
                <a:gd name="f247" fmla="*/ f182 1 505"/>
                <a:gd name="f248" fmla="*/ f183 1 364"/>
                <a:gd name="f249" fmla="*/ f184 1 505"/>
                <a:gd name="f250" fmla="*/ f185 1 364"/>
                <a:gd name="f251" fmla="*/ f186 1 505"/>
                <a:gd name="f252" fmla="*/ f187 1 364"/>
                <a:gd name="f253" fmla="*/ f188 1 505"/>
                <a:gd name="f254" fmla="*/ f189 1 364"/>
                <a:gd name="f255" fmla="*/ f190 1 505"/>
                <a:gd name="f256" fmla="*/ f191 1 505"/>
                <a:gd name="f257" fmla="*/ f192 1 364"/>
                <a:gd name="f258" fmla="*/ f193 1 505"/>
                <a:gd name="f259" fmla="*/ f194 1 364"/>
                <a:gd name="f260" fmla="*/ f195 1 505"/>
                <a:gd name="f261" fmla="*/ f196 1 364"/>
                <a:gd name="f262" fmla="*/ f197 1 505"/>
                <a:gd name="f263" fmla="*/ f198 1 364"/>
                <a:gd name="f264" fmla="*/ f199 1 505"/>
                <a:gd name="f265" fmla="*/ f200 1 364"/>
                <a:gd name="f266" fmla="*/ f201 1 505"/>
                <a:gd name="f267" fmla="*/ f202 1 505"/>
                <a:gd name="f268" fmla="*/ f203 1 364"/>
                <a:gd name="f269" fmla="*/ f204 1 505"/>
                <a:gd name="f270" fmla="*/ f205 1 364"/>
                <a:gd name="f271" fmla="*/ f206 1 505"/>
                <a:gd name="f272" fmla="*/ f207 1 364"/>
                <a:gd name="f273" fmla="*/ f208 1 505"/>
                <a:gd name="f274" fmla="*/ f209 1 364"/>
                <a:gd name="f275" fmla="*/ f210 1 505"/>
                <a:gd name="f276" fmla="*/ f211 1 364"/>
                <a:gd name="f277" fmla="*/ f212 1 505"/>
                <a:gd name="f278" fmla="*/ f213 1 364"/>
                <a:gd name="f279" fmla="*/ f214 1 364"/>
                <a:gd name="f280" fmla="*/ f215 1 505"/>
                <a:gd name="f281" fmla="*/ f216 1 364"/>
                <a:gd name="f282" fmla="*/ f217 1 505"/>
                <a:gd name="f283" fmla="*/ f218 1 364"/>
                <a:gd name="f284" fmla="*/ f219 1 505"/>
                <a:gd name="f285" fmla="*/ f220 1 364"/>
                <a:gd name="f286" fmla="*/ f221 1 505"/>
                <a:gd name="f287" fmla="*/ f222 1 364"/>
                <a:gd name="f288" fmla="*/ f223 1 505"/>
                <a:gd name="f289" fmla="*/ f224 1 364"/>
                <a:gd name="f290" fmla="*/ f225 1 505"/>
                <a:gd name="f291" fmla="*/ f226 1 364"/>
                <a:gd name="f292" fmla="*/ f227 1 364"/>
                <a:gd name="f293" fmla="*/ 0 1 f162"/>
                <a:gd name="f294" fmla="*/ f156 1 f162"/>
                <a:gd name="f295" fmla="*/ 0 1 f163"/>
                <a:gd name="f296" fmla="*/ f157 1 f163"/>
                <a:gd name="f297" fmla="*/ f229 1 f162"/>
                <a:gd name="f298" fmla="*/ f230 1 f163"/>
                <a:gd name="f299" fmla="*/ f231 1 f162"/>
                <a:gd name="f300" fmla="*/ f232 1 f163"/>
                <a:gd name="f301" fmla="*/ f233 1 f162"/>
                <a:gd name="f302" fmla="*/ f234 1 f163"/>
                <a:gd name="f303" fmla="*/ f235 1 f162"/>
                <a:gd name="f304" fmla="*/ f236 1 f163"/>
                <a:gd name="f305" fmla="*/ f237 1 f162"/>
                <a:gd name="f306" fmla="*/ f238 1 f163"/>
                <a:gd name="f307" fmla="*/ f239 1 f162"/>
                <a:gd name="f308" fmla="*/ f240 1 f163"/>
                <a:gd name="f309" fmla="*/ f241 1 f162"/>
                <a:gd name="f310" fmla="*/ f242 1 f163"/>
                <a:gd name="f311" fmla="*/ f243 1 f162"/>
                <a:gd name="f312" fmla="*/ f244 1 f163"/>
                <a:gd name="f313" fmla="*/ f245 1 f162"/>
                <a:gd name="f314" fmla="*/ f246 1 f163"/>
                <a:gd name="f315" fmla="*/ f247 1 f162"/>
                <a:gd name="f316" fmla="*/ f248 1 f163"/>
                <a:gd name="f317" fmla="*/ f249 1 f162"/>
                <a:gd name="f318" fmla="*/ f250 1 f163"/>
                <a:gd name="f319" fmla="*/ f251 1 f162"/>
                <a:gd name="f320" fmla="*/ f252 1 f163"/>
                <a:gd name="f321" fmla="*/ f253 1 f162"/>
                <a:gd name="f322" fmla="*/ f254 1 f163"/>
                <a:gd name="f323" fmla="*/ f255 1 f162"/>
                <a:gd name="f324" fmla="*/ f256 1 f162"/>
                <a:gd name="f325" fmla="*/ f257 1 f163"/>
                <a:gd name="f326" fmla="*/ f258 1 f162"/>
                <a:gd name="f327" fmla="*/ f259 1 f163"/>
                <a:gd name="f328" fmla="*/ f260 1 f162"/>
                <a:gd name="f329" fmla="*/ f261 1 f163"/>
                <a:gd name="f330" fmla="*/ f262 1 f162"/>
                <a:gd name="f331" fmla="*/ f263 1 f163"/>
                <a:gd name="f332" fmla="*/ f264 1 f162"/>
                <a:gd name="f333" fmla="*/ f265 1 f163"/>
                <a:gd name="f334" fmla="*/ f266 1 f162"/>
                <a:gd name="f335" fmla="*/ f267 1 f162"/>
                <a:gd name="f336" fmla="*/ f268 1 f163"/>
                <a:gd name="f337" fmla="*/ f269 1 f162"/>
                <a:gd name="f338" fmla="*/ f270 1 f163"/>
                <a:gd name="f339" fmla="*/ f271 1 f162"/>
                <a:gd name="f340" fmla="*/ f272 1 f163"/>
                <a:gd name="f341" fmla="*/ f273 1 f162"/>
                <a:gd name="f342" fmla="*/ f274 1 f163"/>
                <a:gd name="f343" fmla="*/ f275 1 f162"/>
                <a:gd name="f344" fmla="*/ f276 1 f163"/>
                <a:gd name="f345" fmla="*/ f277 1 f162"/>
                <a:gd name="f346" fmla="*/ f278 1 f163"/>
                <a:gd name="f347" fmla="*/ f279 1 f163"/>
                <a:gd name="f348" fmla="*/ f280 1 f162"/>
                <a:gd name="f349" fmla="*/ f281 1 f163"/>
                <a:gd name="f350" fmla="*/ f282 1 f162"/>
                <a:gd name="f351" fmla="*/ f283 1 f163"/>
                <a:gd name="f352" fmla="*/ f284 1 f162"/>
                <a:gd name="f353" fmla="*/ f285 1 f163"/>
                <a:gd name="f354" fmla="*/ f286 1 f162"/>
                <a:gd name="f355" fmla="*/ f287 1 f163"/>
                <a:gd name="f356" fmla="*/ f288 1 f162"/>
                <a:gd name="f357" fmla="*/ f289 1 f163"/>
                <a:gd name="f358" fmla="*/ f290 1 f162"/>
                <a:gd name="f359" fmla="*/ f291 1 f163"/>
                <a:gd name="f360" fmla="*/ f292 1 f163"/>
                <a:gd name="f361" fmla="*/ f293 f153 1"/>
                <a:gd name="f362" fmla="*/ f294 f153 1"/>
                <a:gd name="f363" fmla="*/ f296 f154 1"/>
                <a:gd name="f364" fmla="*/ f295 f154 1"/>
                <a:gd name="f365" fmla="*/ f297 f153 1"/>
                <a:gd name="f366" fmla="*/ f298 f154 1"/>
                <a:gd name="f367" fmla="*/ f299 f153 1"/>
                <a:gd name="f368" fmla="*/ f300 f154 1"/>
                <a:gd name="f369" fmla="*/ f301 f153 1"/>
                <a:gd name="f370" fmla="*/ f302 f154 1"/>
                <a:gd name="f371" fmla="*/ f303 f153 1"/>
                <a:gd name="f372" fmla="*/ f304 f154 1"/>
                <a:gd name="f373" fmla="*/ f305 f153 1"/>
                <a:gd name="f374" fmla="*/ f306 f154 1"/>
                <a:gd name="f375" fmla="*/ f307 f153 1"/>
                <a:gd name="f376" fmla="*/ f308 f154 1"/>
                <a:gd name="f377" fmla="*/ f309 f153 1"/>
                <a:gd name="f378" fmla="*/ f310 f154 1"/>
                <a:gd name="f379" fmla="*/ f311 f153 1"/>
                <a:gd name="f380" fmla="*/ f312 f154 1"/>
                <a:gd name="f381" fmla="*/ f313 f153 1"/>
                <a:gd name="f382" fmla="*/ f314 f154 1"/>
                <a:gd name="f383" fmla="*/ f315 f153 1"/>
                <a:gd name="f384" fmla="*/ f316 f154 1"/>
                <a:gd name="f385" fmla="*/ f317 f153 1"/>
                <a:gd name="f386" fmla="*/ f318 f154 1"/>
                <a:gd name="f387" fmla="*/ f319 f153 1"/>
                <a:gd name="f388" fmla="*/ f320 f154 1"/>
                <a:gd name="f389" fmla="*/ f321 f153 1"/>
                <a:gd name="f390" fmla="*/ f322 f154 1"/>
                <a:gd name="f391" fmla="*/ f323 f153 1"/>
                <a:gd name="f392" fmla="*/ f324 f153 1"/>
                <a:gd name="f393" fmla="*/ f325 f154 1"/>
                <a:gd name="f394" fmla="*/ f326 f153 1"/>
                <a:gd name="f395" fmla="*/ f327 f154 1"/>
                <a:gd name="f396" fmla="*/ f328 f153 1"/>
                <a:gd name="f397" fmla="*/ f329 f154 1"/>
                <a:gd name="f398" fmla="*/ f330 f153 1"/>
                <a:gd name="f399" fmla="*/ f331 f154 1"/>
                <a:gd name="f400" fmla="*/ f332 f153 1"/>
                <a:gd name="f401" fmla="*/ f333 f154 1"/>
                <a:gd name="f402" fmla="*/ f334 f153 1"/>
                <a:gd name="f403" fmla="*/ f335 f153 1"/>
                <a:gd name="f404" fmla="*/ f336 f154 1"/>
                <a:gd name="f405" fmla="*/ f337 f153 1"/>
                <a:gd name="f406" fmla="*/ f338 f154 1"/>
                <a:gd name="f407" fmla="*/ f339 f153 1"/>
                <a:gd name="f408" fmla="*/ f340 f154 1"/>
                <a:gd name="f409" fmla="*/ f341 f153 1"/>
                <a:gd name="f410" fmla="*/ f342 f154 1"/>
                <a:gd name="f411" fmla="*/ f343 f153 1"/>
                <a:gd name="f412" fmla="*/ f344 f154 1"/>
                <a:gd name="f413" fmla="*/ f345 f153 1"/>
                <a:gd name="f414" fmla="*/ f346 f154 1"/>
                <a:gd name="f415" fmla="*/ f347 f154 1"/>
                <a:gd name="f416" fmla="*/ f348 f153 1"/>
                <a:gd name="f417" fmla="*/ f349 f154 1"/>
                <a:gd name="f418" fmla="*/ f350 f153 1"/>
                <a:gd name="f419" fmla="*/ f351 f154 1"/>
                <a:gd name="f420" fmla="*/ f352 f153 1"/>
                <a:gd name="f421" fmla="*/ f353 f154 1"/>
                <a:gd name="f422" fmla="*/ f354 f153 1"/>
                <a:gd name="f423" fmla="*/ f355 f154 1"/>
                <a:gd name="f424" fmla="*/ f356 f153 1"/>
                <a:gd name="f425" fmla="*/ f357 f154 1"/>
                <a:gd name="f426" fmla="*/ f358 f153 1"/>
                <a:gd name="f427" fmla="*/ f359 f154 1"/>
                <a:gd name="f428" fmla="*/ f360 f154 1"/>
              </a:gdLst>
              <a:ahLst/>
              <a:cxnLst>
                <a:cxn ang="3cd4">
                  <a:pos x="hc" y="t"/>
                </a:cxn>
                <a:cxn ang="0">
                  <a:pos x="r" y="vc"/>
                </a:cxn>
                <a:cxn ang="cd4">
                  <a:pos x="hc" y="b"/>
                </a:cxn>
                <a:cxn ang="cd2">
                  <a:pos x="l" y="vc"/>
                </a:cxn>
                <a:cxn ang="f228">
                  <a:pos x="f365" y="f366"/>
                </a:cxn>
                <a:cxn ang="f228">
                  <a:pos x="f367" y="f368"/>
                </a:cxn>
                <a:cxn ang="f228">
                  <a:pos x="f369" y="f370"/>
                </a:cxn>
                <a:cxn ang="f228">
                  <a:pos x="f371" y="f372"/>
                </a:cxn>
                <a:cxn ang="f228">
                  <a:pos x="f373" y="f374"/>
                </a:cxn>
                <a:cxn ang="f228">
                  <a:pos x="f373" y="f374"/>
                </a:cxn>
                <a:cxn ang="f228">
                  <a:pos x="f375" y="f376"/>
                </a:cxn>
                <a:cxn ang="f228">
                  <a:pos x="f375" y="f376"/>
                </a:cxn>
                <a:cxn ang="f228">
                  <a:pos x="f377" y="f378"/>
                </a:cxn>
                <a:cxn ang="f228">
                  <a:pos x="f377" y="f378"/>
                </a:cxn>
                <a:cxn ang="f228">
                  <a:pos x="f379" y="f380"/>
                </a:cxn>
                <a:cxn ang="f228">
                  <a:pos x="f381" y="f382"/>
                </a:cxn>
                <a:cxn ang="f228">
                  <a:pos x="f383" y="f384"/>
                </a:cxn>
                <a:cxn ang="f228">
                  <a:pos x="f385" y="f386"/>
                </a:cxn>
                <a:cxn ang="f228">
                  <a:pos x="f387" y="f388"/>
                </a:cxn>
                <a:cxn ang="f228">
                  <a:pos x="f389" y="f390"/>
                </a:cxn>
                <a:cxn ang="f228">
                  <a:pos x="f391" y="f390"/>
                </a:cxn>
                <a:cxn ang="f228">
                  <a:pos x="f392" y="f393"/>
                </a:cxn>
                <a:cxn ang="f228">
                  <a:pos x="f394" y="f395"/>
                </a:cxn>
                <a:cxn ang="f228">
                  <a:pos x="f396" y="f397"/>
                </a:cxn>
                <a:cxn ang="f228">
                  <a:pos x="f398" y="f399"/>
                </a:cxn>
                <a:cxn ang="f228">
                  <a:pos x="f400" y="f401"/>
                </a:cxn>
                <a:cxn ang="f228">
                  <a:pos x="f402" y="f366"/>
                </a:cxn>
                <a:cxn ang="f228">
                  <a:pos x="f402" y="f366"/>
                </a:cxn>
                <a:cxn ang="f228">
                  <a:pos x="f403" y="f404"/>
                </a:cxn>
                <a:cxn ang="f228">
                  <a:pos x="f405" y="f406"/>
                </a:cxn>
                <a:cxn ang="f228">
                  <a:pos x="f407" y="f408"/>
                </a:cxn>
                <a:cxn ang="f228">
                  <a:pos x="f407" y="f408"/>
                </a:cxn>
                <a:cxn ang="f228">
                  <a:pos x="f409" y="f410"/>
                </a:cxn>
                <a:cxn ang="f228">
                  <a:pos x="f411" y="f412"/>
                </a:cxn>
                <a:cxn ang="f228">
                  <a:pos x="f413" y="f414"/>
                </a:cxn>
                <a:cxn ang="f228">
                  <a:pos x="f413" y="f415"/>
                </a:cxn>
                <a:cxn ang="f228">
                  <a:pos x="f416" y="f417"/>
                </a:cxn>
                <a:cxn ang="f228">
                  <a:pos x="f416" y="f417"/>
                </a:cxn>
                <a:cxn ang="f228">
                  <a:pos x="f418" y="f419"/>
                </a:cxn>
                <a:cxn ang="f228">
                  <a:pos x="f420" y="f421"/>
                </a:cxn>
                <a:cxn ang="f228">
                  <a:pos x="f422" y="f423"/>
                </a:cxn>
                <a:cxn ang="f228">
                  <a:pos x="f424" y="f425"/>
                </a:cxn>
                <a:cxn ang="f228">
                  <a:pos x="f426" y="f427"/>
                </a:cxn>
                <a:cxn ang="f228">
                  <a:pos x="f369" y="f428"/>
                </a:cxn>
                <a:cxn ang="f228">
                  <a:pos x="f365" y="f366"/>
                </a:cxn>
              </a:cxnLst>
              <a:rect l="f361" t="f364" r="f362" b="f363"/>
              <a:pathLst>
                <a:path w="505" h="364">
                  <a:moveTo>
                    <a:pt x="f9" y="f10"/>
                  </a:moveTo>
                  <a:cubicBezTo>
                    <a:pt x="f11" y="f12"/>
                    <a:pt x="f6" y="f13"/>
                    <a:pt x="f14" y="f15"/>
                  </a:cubicBezTo>
                  <a:cubicBezTo>
                    <a:pt x="f16" y="f17"/>
                    <a:pt x="f18" y="f19"/>
                    <a:pt x="f20" y="f21"/>
                  </a:cubicBezTo>
                  <a:cubicBezTo>
                    <a:pt x="f22" y="f23"/>
                    <a:pt x="f24" y="f25"/>
                    <a:pt x="f26" y="f27"/>
                  </a:cubicBezTo>
                  <a:cubicBezTo>
                    <a:pt x="f26" y="f27"/>
                    <a:pt x="f28" y="f29"/>
                    <a:pt x="f28" y="f29"/>
                  </a:cubicBezTo>
                  <a:cubicBezTo>
                    <a:pt x="f28" y="f29"/>
                    <a:pt x="f28" y="f29"/>
                    <a:pt x="f28" y="f29"/>
                  </a:cubicBezTo>
                  <a:cubicBezTo>
                    <a:pt x="f30" y="f31"/>
                    <a:pt x="f32" y="f33"/>
                    <a:pt x="f34" y="f35"/>
                  </a:cubicBezTo>
                  <a:cubicBezTo>
                    <a:pt x="f34" y="f35"/>
                    <a:pt x="f34" y="f35"/>
                    <a:pt x="f34" y="f35"/>
                  </a:cubicBezTo>
                  <a:cubicBezTo>
                    <a:pt x="f36" y="f36"/>
                    <a:pt x="f37" y="f34"/>
                    <a:pt x="f27" y="f30"/>
                  </a:cubicBezTo>
                  <a:cubicBezTo>
                    <a:pt x="f27" y="f30"/>
                    <a:pt x="f27" y="f30"/>
                    <a:pt x="f27" y="f30"/>
                  </a:cubicBezTo>
                  <a:cubicBezTo>
                    <a:pt x="f38" y="f39"/>
                    <a:pt x="f40" y="f41"/>
                    <a:pt x="f21" y="f24"/>
                  </a:cubicBezTo>
                  <a:cubicBezTo>
                    <a:pt x="f42" y="f43"/>
                    <a:pt x="f44" y="f45"/>
                    <a:pt x="f46" y="f47"/>
                  </a:cubicBezTo>
                  <a:cubicBezTo>
                    <a:pt x="f19" y="f48"/>
                    <a:pt x="f49" y="f50"/>
                    <a:pt x="f51" y="f52"/>
                  </a:cubicBezTo>
                  <a:cubicBezTo>
                    <a:pt x="f53" y="f54"/>
                    <a:pt x="f55" y="f56"/>
                    <a:pt x="f57" y="f58"/>
                  </a:cubicBezTo>
                  <a:cubicBezTo>
                    <a:pt x="f59" y="f11"/>
                    <a:pt x="f60" y="f6"/>
                    <a:pt x="f61" y="f6"/>
                  </a:cubicBezTo>
                  <a:cubicBezTo>
                    <a:pt x="f62" y="f63"/>
                    <a:pt x="f64" y="f65"/>
                    <a:pt x="f66" y="f63"/>
                  </a:cubicBezTo>
                  <a:cubicBezTo>
                    <a:pt x="f67" y="f63"/>
                    <a:pt x="f68" y="f63"/>
                    <a:pt x="f7" y="f63"/>
                  </a:cubicBezTo>
                  <a:cubicBezTo>
                    <a:pt x="f69" y="f70"/>
                    <a:pt x="f71" y="f56"/>
                    <a:pt x="f72" y="f73"/>
                  </a:cubicBezTo>
                  <a:cubicBezTo>
                    <a:pt x="f74" y="f75"/>
                    <a:pt x="f76" y="f77"/>
                    <a:pt x="f78" y="f79"/>
                  </a:cubicBezTo>
                  <a:cubicBezTo>
                    <a:pt x="f80" y="f81"/>
                    <a:pt x="f82" y="f83"/>
                    <a:pt x="f84" y="f85"/>
                  </a:cubicBezTo>
                  <a:cubicBezTo>
                    <a:pt x="f86" y="f87"/>
                    <a:pt x="f88" y="f89"/>
                    <a:pt x="f90" y="f91"/>
                  </a:cubicBezTo>
                  <a:cubicBezTo>
                    <a:pt x="f92" y="f93"/>
                    <a:pt x="f94" y="f91"/>
                    <a:pt x="f95" y="f96"/>
                  </a:cubicBezTo>
                  <a:cubicBezTo>
                    <a:pt x="f97" y="f98"/>
                    <a:pt x="f99" y="f100"/>
                    <a:pt x="f101" y="f10"/>
                  </a:cubicBezTo>
                  <a:cubicBezTo>
                    <a:pt x="f101" y="f10"/>
                    <a:pt x="f101" y="f10"/>
                    <a:pt x="f101" y="f10"/>
                  </a:cubicBezTo>
                  <a:cubicBezTo>
                    <a:pt x="f102" y="f103"/>
                    <a:pt x="f104" y="f61"/>
                    <a:pt x="f105" y="f106"/>
                  </a:cubicBezTo>
                  <a:cubicBezTo>
                    <a:pt x="f105" y="f107"/>
                    <a:pt x="f108" y="f107"/>
                    <a:pt x="f108" y="f107"/>
                  </a:cubicBezTo>
                  <a:cubicBezTo>
                    <a:pt x="f109" y="f110"/>
                    <a:pt x="f111" y="f112"/>
                    <a:pt x="f93" y="f113"/>
                  </a:cubicBezTo>
                  <a:cubicBezTo>
                    <a:pt x="f93" y="f113"/>
                    <a:pt x="f93" y="f113"/>
                    <a:pt x="f93" y="f113"/>
                  </a:cubicBezTo>
                  <a:cubicBezTo>
                    <a:pt x="f114" y="f94"/>
                    <a:pt x="f115" y="f90"/>
                    <a:pt x="f12" y="f86"/>
                  </a:cubicBezTo>
                  <a:cubicBezTo>
                    <a:pt x="f83" y="f2"/>
                    <a:pt x="f116" y="f8"/>
                    <a:pt x="f117" y="f2"/>
                  </a:cubicBezTo>
                  <a:cubicBezTo>
                    <a:pt x="f17" y="f118"/>
                    <a:pt x="f119" y="f120"/>
                    <a:pt x="f121" y="f88"/>
                  </a:cubicBezTo>
                  <a:cubicBezTo>
                    <a:pt x="f121" y="f88"/>
                    <a:pt x="f121" y="f90"/>
                    <a:pt x="f121" y="f90"/>
                  </a:cubicBezTo>
                  <a:cubicBezTo>
                    <a:pt x="f122" y="f112"/>
                    <a:pt x="f123" y="f106"/>
                    <a:pt x="f52" y="f124"/>
                  </a:cubicBezTo>
                  <a:cubicBezTo>
                    <a:pt x="f52" y="f124"/>
                    <a:pt x="f52" y="f124"/>
                    <a:pt x="f52" y="f124"/>
                  </a:cubicBezTo>
                  <a:cubicBezTo>
                    <a:pt x="f125" y="f126"/>
                    <a:pt x="f127" y="f128"/>
                    <a:pt x="f129" y="f130"/>
                  </a:cubicBezTo>
                  <a:cubicBezTo>
                    <a:pt x="f131" y="f132"/>
                    <a:pt x="f45" y="f133"/>
                    <a:pt x="f39" y="f134"/>
                  </a:cubicBezTo>
                  <a:cubicBezTo>
                    <a:pt x="f35" y="f135"/>
                    <a:pt x="f23" y="f136"/>
                    <a:pt x="f137" y="f98"/>
                  </a:cubicBezTo>
                  <a:cubicBezTo>
                    <a:pt x="f138" y="f139"/>
                    <a:pt x="f140" y="f96"/>
                    <a:pt x="f141" y="f114"/>
                  </a:cubicBezTo>
                  <a:cubicBezTo>
                    <a:pt x="f119" y="f142"/>
                    <a:pt x="f143" y="f144"/>
                    <a:pt x="f145" y="f146"/>
                  </a:cubicBezTo>
                  <a:cubicBezTo>
                    <a:pt x="f33" y="f147"/>
                    <a:pt x="f148" y="f149"/>
                    <a:pt x="f20" y="f139"/>
                  </a:cubicBezTo>
                  <a:cubicBezTo>
                    <a:pt x="f125" y="f150"/>
                    <a:pt x="f151" y="f60"/>
                    <a:pt x="f9" y="f10"/>
                  </a:cubicBezTo>
                  <a:close/>
                </a:path>
              </a:pathLst>
            </a:custGeom>
            <a:solidFill>
              <a:srgbClr val="53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Freeform 7">
              <a:extLst>
                <a:ext uri="{FF2B5EF4-FFF2-40B4-BE49-F238E27FC236}">
                  <a16:creationId xmlns:a16="http://schemas.microsoft.com/office/drawing/2014/main" id="{7FB431F4-382E-6E70-1ADF-C2B146CD998B}"/>
                </a:ext>
              </a:extLst>
            </p:cNvPr>
            <p:cNvSpPr/>
            <p:nvPr/>
          </p:nvSpPr>
          <p:spPr>
            <a:xfrm>
              <a:off x="5048246" y="2622554"/>
              <a:ext cx="1939927" cy="2517772"/>
            </a:xfrm>
            <a:custGeom>
              <a:avLst/>
              <a:gdLst>
                <a:gd name="f0" fmla="val 10800000"/>
                <a:gd name="f1" fmla="val 5400000"/>
                <a:gd name="f2" fmla="val 180"/>
                <a:gd name="f3" fmla="val w"/>
                <a:gd name="f4" fmla="val h"/>
                <a:gd name="f5" fmla="val 0"/>
                <a:gd name="f6" fmla="val 578"/>
                <a:gd name="f7" fmla="val 750"/>
                <a:gd name="f8" fmla="val 473"/>
                <a:gd name="f9" fmla="val 44"/>
                <a:gd name="f10" fmla="val 482"/>
                <a:gd name="f11" fmla="val 39"/>
                <a:gd name="f12" fmla="val 491"/>
                <a:gd name="f13" fmla="val 32"/>
                <a:gd name="f14" fmla="val 500"/>
                <a:gd name="f15" fmla="val 26"/>
                <a:gd name="f16" fmla="val 514"/>
                <a:gd name="f17" fmla="val 18"/>
                <a:gd name="f18" fmla="val 527"/>
                <a:gd name="f19" fmla="val 9"/>
                <a:gd name="f20" fmla="val 542"/>
                <a:gd name="f21" fmla="val 4"/>
                <a:gd name="f22" fmla="val 551"/>
                <a:gd name="f23" fmla="val 559"/>
                <a:gd name="f24" fmla="val 5"/>
                <a:gd name="f25" fmla="val 560"/>
                <a:gd name="f26" fmla="val 14"/>
                <a:gd name="f27" fmla="val 561"/>
                <a:gd name="f28" fmla="val 21"/>
                <a:gd name="f29" fmla="val 556"/>
                <a:gd name="f30" fmla="val 550"/>
                <a:gd name="f31" fmla="val 29"/>
                <a:gd name="f32" fmla="val 537"/>
                <a:gd name="f33" fmla="val 35"/>
                <a:gd name="f34" fmla="val 525"/>
                <a:gd name="f35" fmla="val 41"/>
                <a:gd name="f36" fmla="val 513"/>
                <a:gd name="f37" fmla="val 49"/>
                <a:gd name="f38" fmla="val 504"/>
                <a:gd name="f39" fmla="val 56"/>
                <a:gd name="f40" fmla="val 493"/>
                <a:gd name="f41" fmla="val 61"/>
                <a:gd name="f42" fmla="val 485"/>
                <a:gd name="f43" fmla="val 69"/>
                <a:gd name="f44" fmla="val 480"/>
                <a:gd name="f45" fmla="val 71"/>
                <a:gd name="f46" fmla="val 477"/>
                <a:gd name="f47" fmla="val 75"/>
                <a:gd name="f48" fmla="val 78"/>
                <a:gd name="f49" fmla="val 452"/>
                <a:gd name="f50" fmla="val 95"/>
                <a:gd name="f51" fmla="val 433"/>
                <a:gd name="f52" fmla="val 115"/>
                <a:gd name="f53" fmla="val 416"/>
                <a:gd name="f54" fmla="val 136"/>
                <a:gd name="f55" fmla="val 369"/>
                <a:gd name="f56" fmla="val 195"/>
                <a:gd name="f57" fmla="val 341"/>
                <a:gd name="f58" fmla="val 263"/>
                <a:gd name="f59" fmla="val 323"/>
                <a:gd name="f60" fmla="val 336"/>
                <a:gd name="f61" fmla="val 309"/>
                <a:gd name="f62" fmla="val 395"/>
                <a:gd name="f63" fmla="val 303"/>
                <a:gd name="f64" fmla="val 455"/>
                <a:gd name="f65" fmla="val 304"/>
                <a:gd name="f66" fmla="val 516"/>
                <a:gd name="f67" fmla="val 532"/>
                <a:gd name="f68" fmla="val 306"/>
                <a:gd name="f69" fmla="val 549"/>
                <a:gd name="f70" fmla="val 307"/>
                <a:gd name="f71" fmla="val 565"/>
                <a:gd name="f72" fmla="val 569"/>
                <a:gd name="f73" fmla="val 311"/>
                <a:gd name="f74" fmla="val 570"/>
                <a:gd name="f75" fmla="val 575"/>
                <a:gd name="f76" fmla="val 357"/>
                <a:gd name="f77" fmla="val 586"/>
                <a:gd name="f78" fmla="val 372"/>
                <a:gd name="f79" fmla="val 606"/>
                <a:gd name="f80" fmla="val 375"/>
                <a:gd name="f81" fmla="val 610"/>
                <a:gd name="f82" fmla="val 377"/>
                <a:gd name="f83" fmla="val 608"/>
                <a:gd name="f84" fmla="val 380"/>
                <a:gd name="f85" fmla="val 607"/>
                <a:gd name="f86" fmla="val 411"/>
                <a:gd name="f87" fmla="val 598"/>
                <a:gd name="f88" fmla="val 441"/>
                <a:gd name="f89" fmla="val 603"/>
                <a:gd name="f90" fmla="val 467"/>
                <a:gd name="f91" fmla="val 622"/>
                <a:gd name="f92" fmla="val 641"/>
                <a:gd name="f93" fmla="val 506"/>
                <a:gd name="f94" fmla="val 666"/>
                <a:gd name="f95" fmla="val 507"/>
                <a:gd name="f96" fmla="val 698"/>
                <a:gd name="f97" fmla="val 703"/>
                <a:gd name="f98" fmla="val 508"/>
                <a:gd name="f99" fmla="val 704"/>
                <a:gd name="f100" fmla="val 705"/>
                <a:gd name="f101" fmla="val 707"/>
                <a:gd name="f102" fmla="val 558"/>
                <a:gd name="f103" fmla="val 717"/>
                <a:gd name="f104" fmla="val 574"/>
                <a:gd name="f105" fmla="val 735"/>
                <a:gd name="f106" fmla="val 576"/>
                <a:gd name="f107" fmla="val 737"/>
                <a:gd name="f108" fmla="val 738"/>
                <a:gd name="f109" fmla="val 741"/>
                <a:gd name="f110" fmla="val 744"/>
                <a:gd name="f111" fmla="val 572"/>
                <a:gd name="f112" fmla="val 743"/>
                <a:gd name="f113" fmla="val 557"/>
                <a:gd name="f114" fmla="val 733"/>
                <a:gd name="f115" fmla="val 545"/>
                <a:gd name="f116" fmla="val 736"/>
                <a:gd name="f117" fmla="val 538"/>
                <a:gd name="f118" fmla="val 749"/>
                <a:gd name="f119" fmla="val 535"/>
                <a:gd name="f120" fmla="val 531"/>
                <a:gd name="f121" fmla="val 528"/>
                <a:gd name="f122" fmla="val 386"/>
                <a:gd name="f123" fmla="val 245"/>
                <a:gd name="f124" fmla="val 103"/>
                <a:gd name="f125" fmla="val 89"/>
                <a:gd name="f126" fmla="val 60"/>
                <a:gd name="f127" fmla="val 58"/>
                <a:gd name="f128" fmla="val 57"/>
                <a:gd name="f129" fmla="val 40"/>
                <a:gd name="f130" fmla="val 23"/>
                <a:gd name="f131" fmla="val 6"/>
                <a:gd name="f132" fmla="val 1"/>
                <a:gd name="f133" fmla="val 748"/>
                <a:gd name="f134" fmla="val 7"/>
                <a:gd name="f135" fmla="val 709"/>
                <a:gd name="f136" fmla="val 675"/>
                <a:gd name="f137" fmla="val 76"/>
                <a:gd name="f138" fmla="val 668"/>
                <a:gd name="f139" fmla="val 81"/>
                <a:gd name="f140" fmla="val 667"/>
                <a:gd name="f141" fmla="val 87"/>
                <a:gd name="f142" fmla="val 92"/>
                <a:gd name="f143" fmla="val 101"/>
                <a:gd name="f144" fmla="val 104"/>
                <a:gd name="f145" fmla="val 664"/>
                <a:gd name="f146" fmla="val 107"/>
                <a:gd name="f147" fmla="val 656"/>
                <a:gd name="f148" fmla="val 125"/>
                <a:gd name="f149" fmla="val 611"/>
                <a:gd name="f150" fmla="val 172"/>
                <a:gd name="f151" fmla="val 587"/>
                <a:gd name="f152" fmla="val 219"/>
                <a:gd name="f153" fmla="val 597"/>
                <a:gd name="f154" fmla="val 223"/>
                <a:gd name="f155" fmla="val 225"/>
                <a:gd name="f156" fmla="val 228"/>
                <a:gd name="f157" fmla="val 595"/>
                <a:gd name="f158" fmla="val 242"/>
                <a:gd name="f159" fmla="val 582"/>
                <a:gd name="f160" fmla="val 259"/>
                <a:gd name="f161" fmla="val 277"/>
                <a:gd name="f162" fmla="val 280"/>
                <a:gd name="f163" fmla="val 282"/>
                <a:gd name="f164" fmla="val 281"/>
                <a:gd name="f165" fmla="val 274"/>
                <a:gd name="f166" fmla="val 490"/>
                <a:gd name="f167" fmla="val 266"/>
                <a:gd name="f168" fmla="val 252"/>
                <a:gd name="f169" fmla="val 389"/>
                <a:gd name="f170" fmla="val 230"/>
                <a:gd name="f171" fmla="val 329"/>
                <a:gd name="f172" fmla="val 171"/>
                <a:gd name="f173" fmla="val 237"/>
                <a:gd name="f174" fmla="val 142"/>
                <a:gd name="f175" fmla="val 205"/>
                <a:gd name="f176" fmla="val 108"/>
                <a:gd name="f177" fmla="val 178"/>
                <a:gd name="f178" fmla="val 177"/>
                <a:gd name="f179" fmla="val 106"/>
                <a:gd name="f180" fmla="val 176"/>
                <a:gd name="f181" fmla="val 174"/>
                <a:gd name="f182" fmla="val 102"/>
                <a:gd name="f183" fmla="val 173"/>
                <a:gd name="f184" fmla="val 83"/>
                <a:gd name="f185" fmla="val 158"/>
                <a:gd name="f186" fmla="val 63"/>
                <a:gd name="f187" fmla="val 146"/>
                <a:gd name="f188" fmla="val 42"/>
                <a:gd name="f189" fmla="val 135"/>
                <a:gd name="f190" fmla="val 133"/>
                <a:gd name="f191" fmla="val 36"/>
                <a:gd name="f192" fmla="val 132"/>
                <a:gd name="f193" fmla="val 33"/>
                <a:gd name="f194" fmla="val 130"/>
                <a:gd name="f195" fmla="val 126"/>
                <a:gd name="f196" fmla="val 24"/>
                <a:gd name="f197" fmla="val 119"/>
                <a:gd name="f198" fmla="val 27"/>
                <a:gd name="f199" fmla="val 113"/>
                <a:gd name="f200" fmla="val 30"/>
                <a:gd name="f201" fmla="val 37"/>
                <a:gd name="f202" fmla="val 114"/>
                <a:gd name="f203" fmla="val 74"/>
                <a:gd name="f204" fmla="val 123"/>
                <a:gd name="f205" fmla="val 97"/>
                <a:gd name="f206" fmla="val 137"/>
                <a:gd name="f207" fmla="val 105"/>
                <a:gd name="f208" fmla="val 144"/>
                <a:gd name="f209" fmla="val 149"/>
                <a:gd name="f210" fmla="val 164"/>
                <a:gd name="f211" fmla="val 150"/>
                <a:gd name="f212" fmla="val 167"/>
                <a:gd name="f213" fmla="val 197"/>
                <a:gd name="f214" fmla="val 196"/>
                <a:gd name="f215" fmla="val 239"/>
                <a:gd name="f216" fmla="val 300"/>
                <a:gd name="f217" fmla="val 249"/>
                <a:gd name="f218" fmla="val 319"/>
                <a:gd name="f219" fmla="val 257"/>
                <a:gd name="f220" fmla="val 339"/>
                <a:gd name="f221" fmla="val 359"/>
                <a:gd name="f222" fmla="val 267"/>
                <a:gd name="f223" fmla="val 355"/>
                <a:gd name="f224" fmla="val 268"/>
                <a:gd name="f225" fmla="val 350"/>
                <a:gd name="f226" fmla="val 346"/>
                <a:gd name="f227" fmla="val 344"/>
                <a:gd name="f228" fmla="val 338"/>
                <a:gd name="f229" fmla="val 334"/>
                <a:gd name="f230" fmla="val 332"/>
                <a:gd name="f231" fmla="val 331"/>
                <a:gd name="f232" fmla="val 330"/>
                <a:gd name="f233" fmla="val 327"/>
                <a:gd name="f234" fmla="val 324"/>
                <a:gd name="f235" fmla="val 320"/>
                <a:gd name="f236" fmla="val 316"/>
                <a:gd name="f237" fmla="val 296"/>
                <a:gd name="f238" fmla="val 272"/>
                <a:gd name="f239" fmla="val 288"/>
                <a:gd name="f240" fmla="val 273"/>
                <a:gd name="f241" fmla="val 279"/>
                <a:gd name="f242" fmla="val 275"/>
                <a:gd name="f243" fmla="val 270"/>
                <a:gd name="f244" fmla="val 265"/>
                <a:gd name="f245" fmla="val 261"/>
                <a:gd name="f246" fmla="val 276"/>
                <a:gd name="f247" fmla="val 247"/>
                <a:gd name="f248" fmla="val 236"/>
                <a:gd name="f249" fmla="val 283"/>
                <a:gd name="f250" fmla="val 226"/>
                <a:gd name="f251" fmla="val 285"/>
                <a:gd name="f252" fmla="val 216"/>
                <a:gd name="f253" fmla="val 207"/>
                <a:gd name="f254" fmla="val 290"/>
                <a:gd name="f255" fmla="val 199"/>
                <a:gd name="f256" fmla="val 202"/>
                <a:gd name="f257" fmla="val 204"/>
                <a:gd name="f258" fmla="val 232"/>
                <a:gd name="f259" fmla="val 260"/>
                <a:gd name="f260" fmla="val 291"/>
                <a:gd name="f261" fmla="val 289"/>
                <a:gd name="f262" fmla="val 294"/>
                <a:gd name="f263" fmla="val 315"/>
                <a:gd name="f264" fmla="val 352"/>
                <a:gd name="f265" fmla="val 353"/>
                <a:gd name="f266" fmla="val 292"/>
                <a:gd name="f267" fmla="val 299"/>
                <a:gd name="f268" fmla="val 321"/>
                <a:gd name="f269" fmla="val 243"/>
                <a:gd name="f270" fmla="val 349"/>
                <a:gd name="f271" fmla="val 182"/>
                <a:gd name="f272" fmla="val 390"/>
                <a:gd name="f273" fmla="val 128"/>
                <a:gd name="f274" fmla="val 413"/>
                <a:gd name="f275" fmla="val 98"/>
                <a:gd name="f276" fmla="val 438"/>
                <a:gd name="f277" fmla="val 72"/>
                <a:gd name="f278" fmla="val 50"/>
                <a:gd name="f279" fmla="val 469"/>
                <a:gd name="f280" fmla="val 48"/>
                <a:gd name="f281" fmla="val 471"/>
                <a:gd name="f282" fmla="val 46"/>
                <a:gd name="f283" fmla="+- 0 0 -90"/>
                <a:gd name="f284" fmla="*/ f3 1 578"/>
                <a:gd name="f285" fmla="*/ f4 1 750"/>
                <a:gd name="f286" fmla="val f5"/>
                <a:gd name="f287" fmla="val f6"/>
                <a:gd name="f288" fmla="val f7"/>
                <a:gd name="f289" fmla="*/ f283 f0 1"/>
                <a:gd name="f290" fmla="+- f288 0 f286"/>
                <a:gd name="f291" fmla="+- f287 0 f286"/>
                <a:gd name="f292" fmla="*/ f289 1 f2"/>
                <a:gd name="f293" fmla="*/ f291 1 578"/>
                <a:gd name="f294" fmla="*/ f290 1 750"/>
                <a:gd name="f295" fmla="*/ 500 f291 1"/>
                <a:gd name="f296" fmla="*/ 26 f290 1"/>
                <a:gd name="f297" fmla="*/ 560 f291 1"/>
                <a:gd name="f298" fmla="*/ 14 f290 1"/>
                <a:gd name="f299" fmla="*/ 513 f291 1"/>
                <a:gd name="f300" fmla="*/ 49 f290 1"/>
                <a:gd name="f301" fmla="*/ 473 f291 1"/>
                <a:gd name="f302" fmla="*/ 78 f290 1"/>
                <a:gd name="f303" fmla="*/ 323 f291 1"/>
                <a:gd name="f304" fmla="*/ 336 f290 1"/>
                <a:gd name="f305" fmla="*/ 307 f291 1"/>
                <a:gd name="f306" fmla="*/ 565 f290 1"/>
                <a:gd name="f307" fmla="*/ 372 f291 1"/>
                <a:gd name="f308" fmla="*/ 606 f290 1"/>
                <a:gd name="f309" fmla="*/ 467 f291 1"/>
                <a:gd name="f310" fmla="*/ 622 f290 1"/>
                <a:gd name="f311" fmla="*/ 705 f290 1"/>
                <a:gd name="f312" fmla="*/ 578 f291 1"/>
                <a:gd name="f313" fmla="*/ 741 f290 1"/>
                <a:gd name="f314" fmla="*/ 538 f291 1"/>
                <a:gd name="f315" fmla="*/ 749 f290 1"/>
                <a:gd name="f316" fmla="*/ 103 f291 1"/>
                <a:gd name="f317" fmla="*/ 750 f290 1"/>
                <a:gd name="f318" fmla="*/ 57 f291 1"/>
                <a:gd name="f319" fmla="*/ 1 f291 1"/>
                <a:gd name="f320" fmla="*/ 744 f290 1"/>
                <a:gd name="f321" fmla="*/ 92 f291 1"/>
                <a:gd name="f322" fmla="*/ 667 f290 1"/>
                <a:gd name="f323" fmla="*/ 219 f291 1"/>
                <a:gd name="f324" fmla="*/ 597 f290 1"/>
                <a:gd name="f325" fmla="*/ 277 f291 1"/>
                <a:gd name="f326" fmla="*/ 570 f290 1"/>
                <a:gd name="f327" fmla="*/ 266 f291 1"/>
                <a:gd name="f328" fmla="*/ 452 f290 1"/>
                <a:gd name="f329" fmla="*/ 108 f291 1"/>
                <a:gd name="f330" fmla="*/ 178 f290 1"/>
                <a:gd name="f331" fmla="*/ 104 f291 1"/>
                <a:gd name="f332" fmla="*/ 176 f290 1"/>
                <a:gd name="f333" fmla="*/ 101 f291 1"/>
                <a:gd name="f334" fmla="*/ 173 f290 1"/>
                <a:gd name="f335" fmla="*/ 33 f291 1"/>
                <a:gd name="f336" fmla="*/ 130 f290 1"/>
                <a:gd name="f337" fmla="*/ 44 f291 1"/>
                <a:gd name="f338" fmla="*/ 107 f290 1"/>
                <a:gd name="f339" fmla="*/ 114 f291 1"/>
                <a:gd name="f340" fmla="*/ 149 f290 1"/>
                <a:gd name="f341" fmla="*/ 239 f291 1"/>
                <a:gd name="f342" fmla="*/ 300 f290 1"/>
                <a:gd name="f343" fmla="*/ 267 f291 1"/>
                <a:gd name="f344" fmla="*/ 359 f290 1"/>
                <a:gd name="f345" fmla="*/ 346 f290 1"/>
                <a:gd name="f346" fmla="*/ 339 f290 1"/>
                <a:gd name="f347" fmla="*/ 332 f290 1"/>
                <a:gd name="f348" fmla="*/ 330 f290 1"/>
                <a:gd name="f349" fmla="*/ 306 f290 1"/>
                <a:gd name="f350" fmla="*/ 275 f291 1"/>
                <a:gd name="f351" fmla="*/ 270 f290 1"/>
                <a:gd name="f352" fmla="*/ 283 f291 1"/>
                <a:gd name="f353" fmla="*/ 226 f290 1"/>
                <a:gd name="f354" fmla="*/ 290 f291 1"/>
                <a:gd name="f355" fmla="*/ 204 f290 1"/>
                <a:gd name="f356" fmla="*/ 291 f291 1"/>
                <a:gd name="f357" fmla="*/ 296 f290 1"/>
                <a:gd name="f358" fmla="*/ 292 f291 1"/>
                <a:gd name="f359" fmla="*/ 353 f290 1"/>
                <a:gd name="f360" fmla="*/ 390 f291 1"/>
                <a:gd name="f361" fmla="*/ 128 f290 1"/>
                <a:gd name="f362" fmla="*/ 44 f290 1"/>
                <a:gd name="f363" fmla="+- f292 0 f1"/>
                <a:gd name="f364" fmla="*/ f295 1 578"/>
                <a:gd name="f365" fmla="*/ f296 1 750"/>
                <a:gd name="f366" fmla="*/ f297 1 578"/>
                <a:gd name="f367" fmla="*/ f298 1 750"/>
                <a:gd name="f368" fmla="*/ f299 1 578"/>
                <a:gd name="f369" fmla="*/ f300 1 750"/>
                <a:gd name="f370" fmla="*/ f301 1 578"/>
                <a:gd name="f371" fmla="*/ f302 1 750"/>
                <a:gd name="f372" fmla="*/ f303 1 578"/>
                <a:gd name="f373" fmla="*/ f304 1 750"/>
                <a:gd name="f374" fmla="*/ f305 1 578"/>
                <a:gd name="f375" fmla="*/ f306 1 750"/>
                <a:gd name="f376" fmla="*/ f307 1 578"/>
                <a:gd name="f377" fmla="*/ f308 1 750"/>
                <a:gd name="f378" fmla="*/ f309 1 578"/>
                <a:gd name="f379" fmla="*/ f310 1 750"/>
                <a:gd name="f380" fmla="*/ f311 1 750"/>
                <a:gd name="f381" fmla="*/ f312 1 578"/>
                <a:gd name="f382" fmla="*/ f313 1 750"/>
                <a:gd name="f383" fmla="*/ f314 1 578"/>
                <a:gd name="f384" fmla="*/ f315 1 750"/>
                <a:gd name="f385" fmla="*/ f316 1 578"/>
                <a:gd name="f386" fmla="*/ f317 1 750"/>
                <a:gd name="f387" fmla="*/ f318 1 578"/>
                <a:gd name="f388" fmla="*/ f319 1 578"/>
                <a:gd name="f389" fmla="*/ f320 1 750"/>
                <a:gd name="f390" fmla="*/ f321 1 578"/>
                <a:gd name="f391" fmla="*/ f322 1 750"/>
                <a:gd name="f392" fmla="*/ f323 1 578"/>
                <a:gd name="f393" fmla="*/ f324 1 750"/>
                <a:gd name="f394" fmla="*/ f325 1 578"/>
                <a:gd name="f395" fmla="*/ f326 1 750"/>
                <a:gd name="f396" fmla="*/ f327 1 578"/>
                <a:gd name="f397" fmla="*/ f328 1 750"/>
                <a:gd name="f398" fmla="*/ f329 1 578"/>
                <a:gd name="f399" fmla="*/ f330 1 750"/>
                <a:gd name="f400" fmla="*/ f331 1 578"/>
                <a:gd name="f401" fmla="*/ f332 1 750"/>
                <a:gd name="f402" fmla="*/ f333 1 578"/>
                <a:gd name="f403" fmla="*/ f334 1 750"/>
                <a:gd name="f404" fmla="*/ f335 1 578"/>
                <a:gd name="f405" fmla="*/ f336 1 750"/>
                <a:gd name="f406" fmla="*/ f337 1 578"/>
                <a:gd name="f407" fmla="*/ f338 1 750"/>
                <a:gd name="f408" fmla="*/ f339 1 578"/>
                <a:gd name="f409" fmla="*/ f340 1 750"/>
                <a:gd name="f410" fmla="*/ f341 1 578"/>
                <a:gd name="f411" fmla="*/ f342 1 750"/>
                <a:gd name="f412" fmla="*/ f343 1 578"/>
                <a:gd name="f413" fmla="*/ f344 1 750"/>
                <a:gd name="f414" fmla="*/ f345 1 750"/>
                <a:gd name="f415" fmla="*/ f346 1 750"/>
                <a:gd name="f416" fmla="*/ f347 1 750"/>
                <a:gd name="f417" fmla="*/ f348 1 750"/>
                <a:gd name="f418" fmla="*/ f349 1 750"/>
                <a:gd name="f419" fmla="*/ f350 1 578"/>
                <a:gd name="f420" fmla="*/ f351 1 750"/>
                <a:gd name="f421" fmla="*/ f352 1 578"/>
                <a:gd name="f422" fmla="*/ f353 1 750"/>
                <a:gd name="f423" fmla="*/ f354 1 578"/>
                <a:gd name="f424" fmla="*/ f355 1 750"/>
                <a:gd name="f425" fmla="*/ f356 1 578"/>
                <a:gd name="f426" fmla="*/ f357 1 750"/>
                <a:gd name="f427" fmla="*/ f358 1 578"/>
                <a:gd name="f428" fmla="*/ f359 1 750"/>
                <a:gd name="f429" fmla="*/ f360 1 578"/>
                <a:gd name="f430" fmla="*/ f361 1 750"/>
                <a:gd name="f431" fmla="*/ f362 1 750"/>
                <a:gd name="f432" fmla="*/ 0 1 f293"/>
                <a:gd name="f433" fmla="*/ f287 1 f293"/>
                <a:gd name="f434" fmla="*/ 0 1 f294"/>
                <a:gd name="f435" fmla="*/ f288 1 f294"/>
                <a:gd name="f436" fmla="*/ f364 1 f293"/>
                <a:gd name="f437" fmla="*/ f365 1 f294"/>
                <a:gd name="f438" fmla="*/ f366 1 f293"/>
                <a:gd name="f439" fmla="*/ f367 1 f294"/>
                <a:gd name="f440" fmla="*/ f368 1 f293"/>
                <a:gd name="f441" fmla="*/ f369 1 f294"/>
                <a:gd name="f442" fmla="*/ f370 1 f293"/>
                <a:gd name="f443" fmla="*/ f371 1 f294"/>
                <a:gd name="f444" fmla="*/ f372 1 f293"/>
                <a:gd name="f445" fmla="*/ f373 1 f294"/>
                <a:gd name="f446" fmla="*/ f374 1 f293"/>
                <a:gd name="f447" fmla="*/ f375 1 f294"/>
                <a:gd name="f448" fmla="*/ f376 1 f293"/>
                <a:gd name="f449" fmla="*/ f377 1 f294"/>
                <a:gd name="f450" fmla="*/ f378 1 f293"/>
                <a:gd name="f451" fmla="*/ f379 1 f294"/>
                <a:gd name="f452" fmla="*/ f380 1 f294"/>
                <a:gd name="f453" fmla="*/ f381 1 f293"/>
                <a:gd name="f454" fmla="*/ f382 1 f294"/>
                <a:gd name="f455" fmla="*/ f383 1 f293"/>
                <a:gd name="f456" fmla="*/ f384 1 f294"/>
                <a:gd name="f457" fmla="*/ f385 1 f293"/>
                <a:gd name="f458" fmla="*/ f386 1 f294"/>
                <a:gd name="f459" fmla="*/ f387 1 f293"/>
                <a:gd name="f460" fmla="*/ f388 1 f293"/>
                <a:gd name="f461" fmla="*/ f389 1 f294"/>
                <a:gd name="f462" fmla="*/ f390 1 f293"/>
                <a:gd name="f463" fmla="*/ f391 1 f294"/>
                <a:gd name="f464" fmla="*/ f392 1 f293"/>
                <a:gd name="f465" fmla="*/ f393 1 f294"/>
                <a:gd name="f466" fmla="*/ f394 1 f293"/>
                <a:gd name="f467" fmla="*/ f395 1 f294"/>
                <a:gd name="f468" fmla="*/ f396 1 f293"/>
                <a:gd name="f469" fmla="*/ f397 1 f294"/>
                <a:gd name="f470" fmla="*/ f398 1 f293"/>
                <a:gd name="f471" fmla="*/ f399 1 f294"/>
                <a:gd name="f472" fmla="*/ f400 1 f293"/>
                <a:gd name="f473" fmla="*/ f401 1 f294"/>
                <a:gd name="f474" fmla="*/ f402 1 f293"/>
                <a:gd name="f475" fmla="*/ f403 1 f294"/>
                <a:gd name="f476" fmla="*/ f404 1 f293"/>
                <a:gd name="f477" fmla="*/ f405 1 f294"/>
                <a:gd name="f478" fmla="*/ f406 1 f293"/>
                <a:gd name="f479" fmla="*/ f407 1 f294"/>
                <a:gd name="f480" fmla="*/ f408 1 f293"/>
                <a:gd name="f481" fmla="*/ f409 1 f294"/>
                <a:gd name="f482" fmla="*/ f410 1 f293"/>
                <a:gd name="f483" fmla="*/ f411 1 f294"/>
                <a:gd name="f484" fmla="*/ f412 1 f293"/>
                <a:gd name="f485" fmla="*/ f413 1 f294"/>
                <a:gd name="f486" fmla="*/ f414 1 f294"/>
                <a:gd name="f487" fmla="*/ f415 1 f294"/>
                <a:gd name="f488" fmla="*/ f416 1 f294"/>
                <a:gd name="f489" fmla="*/ f417 1 f294"/>
                <a:gd name="f490" fmla="*/ f418 1 f294"/>
                <a:gd name="f491" fmla="*/ f419 1 f293"/>
                <a:gd name="f492" fmla="*/ f420 1 f294"/>
                <a:gd name="f493" fmla="*/ f421 1 f293"/>
                <a:gd name="f494" fmla="*/ f422 1 f294"/>
                <a:gd name="f495" fmla="*/ f423 1 f293"/>
                <a:gd name="f496" fmla="*/ f424 1 f294"/>
                <a:gd name="f497" fmla="*/ f425 1 f293"/>
                <a:gd name="f498" fmla="*/ f426 1 f294"/>
                <a:gd name="f499" fmla="*/ f427 1 f293"/>
                <a:gd name="f500" fmla="*/ f428 1 f294"/>
                <a:gd name="f501" fmla="*/ f429 1 f293"/>
                <a:gd name="f502" fmla="*/ f430 1 f294"/>
                <a:gd name="f503" fmla="*/ f431 1 f294"/>
                <a:gd name="f504" fmla="*/ f432 f284 1"/>
                <a:gd name="f505" fmla="*/ f433 f284 1"/>
                <a:gd name="f506" fmla="*/ f435 f285 1"/>
                <a:gd name="f507" fmla="*/ f434 f285 1"/>
                <a:gd name="f508" fmla="*/ f436 f284 1"/>
                <a:gd name="f509" fmla="*/ f437 f285 1"/>
                <a:gd name="f510" fmla="*/ f438 f284 1"/>
                <a:gd name="f511" fmla="*/ f439 f285 1"/>
                <a:gd name="f512" fmla="*/ f440 f284 1"/>
                <a:gd name="f513" fmla="*/ f441 f285 1"/>
                <a:gd name="f514" fmla="*/ f442 f284 1"/>
                <a:gd name="f515" fmla="*/ f443 f285 1"/>
                <a:gd name="f516" fmla="*/ f444 f284 1"/>
                <a:gd name="f517" fmla="*/ f445 f285 1"/>
                <a:gd name="f518" fmla="*/ f446 f284 1"/>
                <a:gd name="f519" fmla="*/ f447 f285 1"/>
                <a:gd name="f520" fmla="*/ f448 f284 1"/>
                <a:gd name="f521" fmla="*/ f449 f285 1"/>
                <a:gd name="f522" fmla="*/ f450 f284 1"/>
                <a:gd name="f523" fmla="*/ f451 f285 1"/>
                <a:gd name="f524" fmla="*/ f452 f285 1"/>
                <a:gd name="f525" fmla="*/ f453 f284 1"/>
                <a:gd name="f526" fmla="*/ f454 f285 1"/>
                <a:gd name="f527" fmla="*/ f455 f284 1"/>
                <a:gd name="f528" fmla="*/ f456 f285 1"/>
                <a:gd name="f529" fmla="*/ f457 f284 1"/>
                <a:gd name="f530" fmla="*/ f458 f285 1"/>
                <a:gd name="f531" fmla="*/ f459 f284 1"/>
                <a:gd name="f532" fmla="*/ f460 f284 1"/>
                <a:gd name="f533" fmla="*/ f461 f285 1"/>
                <a:gd name="f534" fmla="*/ f462 f284 1"/>
                <a:gd name="f535" fmla="*/ f463 f285 1"/>
                <a:gd name="f536" fmla="*/ f464 f284 1"/>
                <a:gd name="f537" fmla="*/ f465 f285 1"/>
                <a:gd name="f538" fmla="*/ f466 f284 1"/>
                <a:gd name="f539" fmla="*/ f467 f285 1"/>
                <a:gd name="f540" fmla="*/ f468 f284 1"/>
                <a:gd name="f541" fmla="*/ f469 f285 1"/>
                <a:gd name="f542" fmla="*/ f470 f284 1"/>
                <a:gd name="f543" fmla="*/ f471 f285 1"/>
                <a:gd name="f544" fmla="*/ f472 f284 1"/>
                <a:gd name="f545" fmla="*/ f473 f285 1"/>
                <a:gd name="f546" fmla="*/ f474 f284 1"/>
                <a:gd name="f547" fmla="*/ f475 f285 1"/>
                <a:gd name="f548" fmla="*/ f476 f284 1"/>
                <a:gd name="f549" fmla="*/ f477 f285 1"/>
                <a:gd name="f550" fmla="*/ f478 f284 1"/>
                <a:gd name="f551" fmla="*/ f479 f285 1"/>
                <a:gd name="f552" fmla="*/ f480 f284 1"/>
                <a:gd name="f553" fmla="*/ f481 f285 1"/>
                <a:gd name="f554" fmla="*/ f482 f284 1"/>
                <a:gd name="f555" fmla="*/ f483 f285 1"/>
                <a:gd name="f556" fmla="*/ f484 f284 1"/>
                <a:gd name="f557" fmla="*/ f485 f285 1"/>
                <a:gd name="f558" fmla="*/ f486 f285 1"/>
                <a:gd name="f559" fmla="*/ f487 f285 1"/>
                <a:gd name="f560" fmla="*/ f488 f285 1"/>
                <a:gd name="f561" fmla="*/ f489 f285 1"/>
                <a:gd name="f562" fmla="*/ f490 f285 1"/>
                <a:gd name="f563" fmla="*/ f491 f284 1"/>
                <a:gd name="f564" fmla="*/ f492 f285 1"/>
                <a:gd name="f565" fmla="*/ f493 f284 1"/>
                <a:gd name="f566" fmla="*/ f494 f285 1"/>
                <a:gd name="f567" fmla="*/ f495 f284 1"/>
                <a:gd name="f568" fmla="*/ f496 f285 1"/>
                <a:gd name="f569" fmla="*/ f497 f284 1"/>
                <a:gd name="f570" fmla="*/ f498 f285 1"/>
                <a:gd name="f571" fmla="*/ f499 f284 1"/>
                <a:gd name="f572" fmla="*/ f500 f285 1"/>
                <a:gd name="f573" fmla="*/ f501 f284 1"/>
                <a:gd name="f574" fmla="*/ f502 f285 1"/>
                <a:gd name="f575" fmla="*/ f503 f285 1"/>
              </a:gdLst>
              <a:ahLst/>
              <a:cxnLst>
                <a:cxn ang="3cd4">
                  <a:pos x="hc" y="t"/>
                </a:cxn>
                <a:cxn ang="0">
                  <a:pos x="r" y="vc"/>
                </a:cxn>
                <a:cxn ang="cd4">
                  <a:pos x="hc" y="b"/>
                </a:cxn>
                <a:cxn ang="cd2">
                  <a:pos x="l" y="vc"/>
                </a:cxn>
                <a:cxn ang="f363">
                  <a:pos x="f508" y="f509"/>
                </a:cxn>
                <a:cxn ang="f363">
                  <a:pos x="f510" y="f511"/>
                </a:cxn>
                <a:cxn ang="f363">
                  <a:pos x="f512" y="f513"/>
                </a:cxn>
                <a:cxn ang="f363">
                  <a:pos x="f514" y="f515"/>
                </a:cxn>
                <a:cxn ang="f363">
                  <a:pos x="f516" y="f517"/>
                </a:cxn>
                <a:cxn ang="f363">
                  <a:pos x="f518" y="f519"/>
                </a:cxn>
                <a:cxn ang="f363">
                  <a:pos x="f520" y="f521"/>
                </a:cxn>
                <a:cxn ang="f363">
                  <a:pos x="f522" y="f523"/>
                </a:cxn>
                <a:cxn ang="f363">
                  <a:pos x="f512" y="f524"/>
                </a:cxn>
                <a:cxn ang="f363">
                  <a:pos x="f525" y="f526"/>
                </a:cxn>
                <a:cxn ang="f363">
                  <a:pos x="f527" y="f528"/>
                </a:cxn>
                <a:cxn ang="f363">
                  <a:pos x="f529" y="f530"/>
                </a:cxn>
                <a:cxn ang="f363">
                  <a:pos x="f531" y="f530"/>
                </a:cxn>
                <a:cxn ang="f363">
                  <a:pos x="f532" y="f533"/>
                </a:cxn>
                <a:cxn ang="f363">
                  <a:pos x="f534" y="f535"/>
                </a:cxn>
                <a:cxn ang="f363">
                  <a:pos x="f536" y="f537"/>
                </a:cxn>
                <a:cxn ang="f363">
                  <a:pos x="f538" y="f539"/>
                </a:cxn>
                <a:cxn ang="f363">
                  <a:pos x="f540" y="f541"/>
                </a:cxn>
                <a:cxn ang="f363">
                  <a:pos x="f542" y="f543"/>
                </a:cxn>
                <a:cxn ang="f363">
                  <a:pos x="f544" y="f545"/>
                </a:cxn>
                <a:cxn ang="f363">
                  <a:pos x="f546" y="f547"/>
                </a:cxn>
                <a:cxn ang="f363">
                  <a:pos x="f548" y="f549"/>
                </a:cxn>
                <a:cxn ang="f363">
                  <a:pos x="f550" y="f551"/>
                </a:cxn>
                <a:cxn ang="f363">
                  <a:pos x="f552" y="f553"/>
                </a:cxn>
                <a:cxn ang="f363">
                  <a:pos x="f554" y="f555"/>
                </a:cxn>
                <a:cxn ang="f363">
                  <a:pos x="f556" y="f557"/>
                </a:cxn>
                <a:cxn ang="f363">
                  <a:pos x="f540" y="f558"/>
                </a:cxn>
                <a:cxn ang="f363">
                  <a:pos x="f556" y="f559"/>
                </a:cxn>
                <a:cxn ang="f363">
                  <a:pos x="f540" y="f560"/>
                </a:cxn>
                <a:cxn ang="f363">
                  <a:pos x="f540" y="f561"/>
                </a:cxn>
                <a:cxn ang="f363">
                  <a:pos x="f556" y="f562"/>
                </a:cxn>
                <a:cxn ang="f363">
                  <a:pos x="f563" y="f564"/>
                </a:cxn>
                <a:cxn ang="f363">
                  <a:pos x="f565" y="f566"/>
                </a:cxn>
                <a:cxn ang="f363">
                  <a:pos x="f567" y="f568"/>
                </a:cxn>
                <a:cxn ang="f363">
                  <a:pos x="f569" y="f570"/>
                </a:cxn>
                <a:cxn ang="f363">
                  <a:pos x="f571" y="f572"/>
                </a:cxn>
                <a:cxn ang="f363">
                  <a:pos x="f573" y="f574"/>
                </a:cxn>
                <a:cxn ang="f363">
                  <a:pos x="f514" y="f575"/>
                </a:cxn>
              </a:cxnLst>
              <a:rect l="f504" t="f507" r="f505" b="f506"/>
              <a:pathLst>
                <a:path w="578" h="750">
                  <a:moveTo>
                    <a:pt x="f8" y="f9"/>
                  </a:moveTo>
                  <a:cubicBezTo>
                    <a:pt x="f10" y="f11"/>
                    <a:pt x="f12" y="f13"/>
                    <a:pt x="f14" y="f15"/>
                  </a:cubicBezTo>
                  <a:cubicBezTo>
                    <a:pt x="f16" y="f17"/>
                    <a:pt x="f18" y="f19"/>
                    <a:pt x="f20" y="f21"/>
                  </a:cubicBezTo>
                  <a:cubicBezTo>
                    <a:pt x="f22" y="f5"/>
                    <a:pt x="f23" y="f24"/>
                    <a:pt x="f25" y="f26"/>
                  </a:cubicBezTo>
                  <a:cubicBezTo>
                    <a:pt x="f27" y="f28"/>
                    <a:pt x="f29" y="f15"/>
                    <a:pt x="f30" y="f31"/>
                  </a:cubicBezTo>
                  <a:cubicBezTo>
                    <a:pt x="f32" y="f33"/>
                    <a:pt x="f34" y="f35"/>
                    <a:pt x="f36" y="f37"/>
                  </a:cubicBezTo>
                  <a:cubicBezTo>
                    <a:pt x="f38" y="f39"/>
                    <a:pt x="f40" y="f41"/>
                    <a:pt x="f42" y="f43"/>
                  </a:cubicBezTo>
                  <a:cubicBezTo>
                    <a:pt x="f44" y="f45"/>
                    <a:pt x="f46" y="f47"/>
                    <a:pt x="f8" y="f48"/>
                  </a:cubicBezTo>
                  <a:cubicBezTo>
                    <a:pt x="f49" y="f50"/>
                    <a:pt x="f51" y="f52"/>
                    <a:pt x="f53" y="f54"/>
                  </a:cubicBezTo>
                  <a:cubicBezTo>
                    <a:pt x="f55" y="f56"/>
                    <a:pt x="f57" y="f58"/>
                    <a:pt x="f59" y="f60"/>
                  </a:cubicBezTo>
                  <a:cubicBezTo>
                    <a:pt x="f61" y="f62"/>
                    <a:pt x="f63" y="f64"/>
                    <a:pt x="f65" y="f66"/>
                  </a:cubicBezTo>
                  <a:cubicBezTo>
                    <a:pt x="f65" y="f67"/>
                    <a:pt x="f68" y="f69"/>
                    <a:pt x="f70" y="f71"/>
                  </a:cubicBezTo>
                  <a:cubicBezTo>
                    <a:pt x="f70" y="f72"/>
                    <a:pt x="f61" y="f72"/>
                    <a:pt x="f73" y="f74"/>
                  </a:cubicBezTo>
                  <a:cubicBezTo>
                    <a:pt x="f60" y="f75"/>
                    <a:pt x="f76" y="f77"/>
                    <a:pt x="f78" y="f79"/>
                  </a:cubicBezTo>
                  <a:cubicBezTo>
                    <a:pt x="f80" y="f81"/>
                    <a:pt x="f82" y="f83"/>
                    <a:pt x="f84" y="f85"/>
                  </a:cubicBezTo>
                  <a:cubicBezTo>
                    <a:pt x="f86" y="f87"/>
                    <a:pt x="f88" y="f89"/>
                    <a:pt x="f90" y="f91"/>
                  </a:cubicBezTo>
                  <a:cubicBezTo>
                    <a:pt x="f40" y="f92"/>
                    <a:pt x="f93" y="f94"/>
                    <a:pt x="f95" y="f96"/>
                  </a:cubicBezTo>
                  <a:cubicBezTo>
                    <a:pt x="f95" y="f97"/>
                    <a:pt x="f98" y="f99"/>
                    <a:pt x="f36" y="f100"/>
                  </a:cubicBezTo>
                  <a:cubicBezTo>
                    <a:pt x="f32" y="f101"/>
                    <a:pt x="f102" y="f103"/>
                    <a:pt x="f104" y="f105"/>
                  </a:cubicBezTo>
                  <a:cubicBezTo>
                    <a:pt x="f106" y="f107"/>
                    <a:pt x="f6" y="f108"/>
                    <a:pt x="f6" y="f109"/>
                  </a:cubicBezTo>
                  <a:cubicBezTo>
                    <a:pt x="f75" y="f110"/>
                    <a:pt x="f111" y="f112"/>
                    <a:pt x="f72" y="f109"/>
                  </a:cubicBezTo>
                  <a:cubicBezTo>
                    <a:pt x="f113" y="f114"/>
                    <a:pt x="f115" y="f116"/>
                    <a:pt x="f117" y="f118"/>
                  </a:cubicBezTo>
                  <a:cubicBezTo>
                    <a:pt x="f119" y="f7"/>
                    <a:pt x="f120" y="f7"/>
                    <a:pt x="f121" y="f7"/>
                  </a:cubicBezTo>
                  <a:cubicBezTo>
                    <a:pt x="f122" y="f7"/>
                    <a:pt x="f123" y="f7"/>
                    <a:pt x="f124" y="f7"/>
                  </a:cubicBezTo>
                  <a:cubicBezTo>
                    <a:pt x="f125" y="f7"/>
                    <a:pt x="f47" y="f7"/>
                    <a:pt x="f41" y="f7"/>
                  </a:cubicBezTo>
                  <a:cubicBezTo>
                    <a:pt x="f126" y="f7"/>
                    <a:pt x="f127" y="f7"/>
                    <a:pt x="f128" y="f7"/>
                  </a:cubicBezTo>
                  <a:cubicBezTo>
                    <a:pt x="f129" y="f7"/>
                    <a:pt x="f130" y="f7"/>
                    <a:pt x="f131" y="f7"/>
                  </a:cubicBezTo>
                  <a:cubicBezTo>
                    <a:pt x="f132" y="f7"/>
                    <a:pt x="f5" y="f133"/>
                    <a:pt x="f132" y="f110"/>
                  </a:cubicBezTo>
                  <a:cubicBezTo>
                    <a:pt x="f134" y="f135"/>
                    <a:pt x="f129" y="f136"/>
                    <a:pt x="f137" y="f138"/>
                  </a:cubicBezTo>
                  <a:cubicBezTo>
                    <a:pt x="f139" y="f140"/>
                    <a:pt x="f141" y="f94"/>
                    <a:pt x="f142" y="f140"/>
                  </a:cubicBezTo>
                  <a:cubicBezTo>
                    <a:pt x="f143" y="f138"/>
                    <a:pt x="f144" y="f145"/>
                    <a:pt x="f146" y="f147"/>
                  </a:cubicBezTo>
                  <a:cubicBezTo>
                    <a:pt x="f148" y="f149"/>
                    <a:pt x="f150" y="f151"/>
                    <a:pt x="f152" y="f153"/>
                  </a:cubicBezTo>
                  <a:cubicBezTo>
                    <a:pt x="f154" y="f87"/>
                    <a:pt x="f155" y="f87"/>
                    <a:pt x="f156" y="f157"/>
                  </a:cubicBezTo>
                  <a:cubicBezTo>
                    <a:pt x="f158" y="f159"/>
                    <a:pt x="f160" y="f104"/>
                    <a:pt x="f161" y="f74"/>
                  </a:cubicBezTo>
                  <a:cubicBezTo>
                    <a:pt x="f162" y="f72"/>
                    <a:pt x="f163" y="f72"/>
                    <a:pt x="f164" y="f71"/>
                  </a:cubicBezTo>
                  <a:cubicBezTo>
                    <a:pt x="f161" y="f18"/>
                    <a:pt x="f165" y="f166"/>
                    <a:pt x="f167" y="f49"/>
                  </a:cubicBezTo>
                  <a:cubicBezTo>
                    <a:pt x="f168" y="f169"/>
                    <a:pt x="f170" y="f171"/>
                    <a:pt x="f56" y="f165"/>
                  </a:cubicBezTo>
                  <a:cubicBezTo>
                    <a:pt x="f172" y="f173"/>
                    <a:pt x="f174" y="f175"/>
                    <a:pt x="f176" y="f177"/>
                  </a:cubicBezTo>
                  <a:cubicBezTo>
                    <a:pt x="f146" y="f178"/>
                    <a:pt x="f179" y="f180"/>
                    <a:pt x="f144" y="f180"/>
                  </a:cubicBezTo>
                  <a:cubicBezTo>
                    <a:pt x="f144" y="f180"/>
                    <a:pt x="f144" y="f180"/>
                    <a:pt x="f144" y="f180"/>
                  </a:cubicBezTo>
                  <a:cubicBezTo>
                    <a:pt x="f144" y="f180"/>
                    <a:pt x="f144" y="f180"/>
                    <a:pt x="f144" y="f180"/>
                  </a:cubicBezTo>
                  <a:cubicBezTo>
                    <a:pt x="f144" y="f181"/>
                    <a:pt x="f182" y="f183"/>
                    <a:pt x="f143" y="f183"/>
                  </a:cubicBezTo>
                  <a:cubicBezTo>
                    <a:pt x="f184" y="f185"/>
                    <a:pt x="f186" y="f187"/>
                    <a:pt x="f188" y="f189"/>
                  </a:cubicBezTo>
                  <a:cubicBezTo>
                    <a:pt x="f11" y="f190"/>
                    <a:pt x="f191" y="f192"/>
                    <a:pt x="f193" y="f194"/>
                  </a:cubicBezTo>
                  <a:cubicBezTo>
                    <a:pt x="f15" y="f195"/>
                    <a:pt x="f196" y="f197"/>
                    <a:pt x="f198" y="f199"/>
                  </a:cubicBezTo>
                  <a:cubicBezTo>
                    <a:pt x="f200" y="f146"/>
                    <a:pt x="f201" y="f144"/>
                    <a:pt x="f9" y="f146"/>
                  </a:cubicBezTo>
                  <a:cubicBezTo>
                    <a:pt x="f126" y="f202"/>
                    <a:pt x="f203" y="f204"/>
                    <a:pt x="f125" y="f192"/>
                  </a:cubicBezTo>
                  <a:cubicBezTo>
                    <a:pt x="f205" y="f206"/>
                    <a:pt x="f207" y="f208"/>
                    <a:pt x="f202" y="f209"/>
                  </a:cubicBezTo>
                  <a:cubicBezTo>
                    <a:pt x="f192" y="f210"/>
                    <a:pt x="f211" y="f2"/>
                    <a:pt x="f212" y="f213"/>
                  </a:cubicBezTo>
                  <a:cubicBezTo>
                    <a:pt x="f214" y="f156"/>
                    <a:pt x="f152" y="f58"/>
                    <a:pt x="f215" y="f216"/>
                  </a:cubicBezTo>
                  <a:cubicBezTo>
                    <a:pt x="f217" y="f218"/>
                    <a:pt x="f219" y="f220"/>
                    <a:pt x="f167" y="f221"/>
                  </a:cubicBezTo>
                  <a:cubicBezTo>
                    <a:pt x="f167" y="f221"/>
                    <a:pt x="f167" y="f221"/>
                    <a:pt x="f222" y="f221"/>
                  </a:cubicBezTo>
                  <a:cubicBezTo>
                    <a:pt x="f222" y="f221"/>
                    <a:pt x="f222" y="f221"/>
                    <a:pt x="f222" y="f221"/>
                  </a:cubicBezTo>
                  <a:cubicBezTo>
                    <a:pt x="f222" y="f223"/>
                    <a:pt x="f224" y="f225"/>
                    <a:pt x="f167" y="f226"/>
                  </a:cubicBezTo>
                  <a:cubicBezTo>
                    <a:pt x="f167" y="f227"/>
                    <a:pt x="f167" y="f57"/>
                    <a:pt x="f167" y="f220"/>
                  </a:cubicBezTo>
                  <a:cubicBezTo>
                    <a:pt x="f167" y="f220"/>
                    <a:pt x="f222" y="f220"/>
                    <a:pt x="f222" y="f220"/>
                  </a:cubicBezTo>
                  <a:cubicBezTo>
                    <a:pt x="f222" y="f228"/>
                    <a:pt x="f167" y="f228"/>
                    <a:pt x="f167" y="f228"/>
                  </a:cubicBezTo>
                  <a:cubicBezTo>
                    <a:pt x="f167" y="f60"/>
                    <a:pt x="f167" y="f229"/>
                    <a:pt x="f167" y="f230"/>
                  </a:cubicBezTo>
                  <a:cubicBezTo>
                    <a:pt x="f167" y="f230"/>
                    <a:pt x="f222" y="f230"/>
                    <a:pt x="f222" y="f231"/>
                  </a:cubicBezTo>
                  <a:cubicBezTo>
                    <a:pt x="f222" y="f231"/>
                    <a:pt x="f167" y="f231"/>
                    <a:pt x="f167" y="f232"/>
                  </a:cubicBezTo>
                  <a:cubicBezTo>
                    <a:pt x="f167" y="f233"/>
                    <a:pt x="f167" y="f234"/>
                    <a:pt x="f167" y="f235"/>
                  </a:cubicBezTo>
                  <a:cubicBezTo>
                    <a:pt x="f224" y="f236"/>
                    <a:pt x="f222" y="f73"/>
                    <a:pt x="f222" y="f68"/>
                  </a:cubicBezTo>
                  <a:cubicBezTo>
                    <a:pt x="f224" y="f63"/>
                    <a:pt x="f222" y="f216"/>
                    <a:pt x="f224" y="f237"/>
                  </a:cubicBezTo>
                  <a:cubicBezTo>
                    <a:pt x="f238" y="f239"/>
                    <a:pt x="f240" y="f241"/>
                    <a:pt x="f242" y="f243"/>
                  </a:cubicBezTo>
                  <a:cubicBezTo>
                    <a:pt x="f242" y="f244"/>
                    <a:pt x="f242" y="f245"/>
                    <a:pt x="f246" y="f219"/>
                  </a:cubicBezTo>
                  <a:cubicBezTo>
                    <a:pt x="f162" y="f247"/>
                    <a:pt x="f164" y="f248"/>
                    <a:pt x="f249" y="f250"/>
                  </a:cubicBezTo>
                  <a:cubicBezTo>
                    <a:pt x="f251" y="f252"/>
                    <a:pt x="f239" y="f253"/>
                    <a:pt x="f239" y="f213"/>
                  </a:cubicBezTo>
                  <a:cubicBezTo>
                    <a:pt x="f254" y="f255"/>
                    <a:pt x="f254" y="f256"/>
                    <a:pt x="f254" y="f257"/>
                  </a:cubicBezTo>
                  <a:cubicBezTo>
                    <a:pt x="f254" y="f258"/>
                    <a:pt x="f254" y="f259"/>
                    <a:pt x="f254" y="f239"/>
                  </a:cubicBezTo>
                  <a:cubicBezTo>
                    <a:pt x="f254" y="f260"/>
                    <a:pt x="f261" y="f262"/>
                    <a:pt x="f260" y="f237"/>
                  </a:cubicBezTo>
                  <a:cubicBezTo>
                    <a:pt x="f260" y="f263"/>
                    <a:pt x="f260" y="f229"/>
                    <a:pt x="f260" y="f264"/>
                  </a:cubicBezTo>
                  <a:cubicBezTo>
                    <a:pt x="f260" y="f265"/>
                    <a:pt x="f266" y="f265"/>
                    <a:pt x="f266" y="f265"/>
                  </a:cubicBezTo>
                  <a:cubicBezTo>
                    <a:pt x="f237" y="f228"/>
                    <a:pt x="f267" y="f59"/>
                    <a:pt x="f63" y="f61"/>
                  </a:cubicBezTo>
                  <a:cubicBezTo>
                    <a:pt x="f268" y="f269"/>
                    <a:pt x="f270" y="f271"/>
                    <a:pt x="f272" y="f273"/>
                  </a:cubicBezTo>
                  <a:cubicBezTo>
                    <a:pt x="f274" y="f275"/>
                    <a:pt x="f276" y="f277"/>
                    <a:pt x="f90" y="f278"/>
                  </a:cubicBezTo>
                  <a:cubicBezTo>
                    <a:pt x="f279" y="f280"/>
                    <a:pt x="f281" y="f282"/>
                    <a:pt x="f8" y="f9"/>
                  </a:cubicBezTo>
                  <a:close/>
                </a:path>
              </a:pathLst>
            </a:custGeom>
            <a:solidFill>
              <a:srgbClr val="2619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Freeform 8">
              <a:extLst>
                <a:ext uri="{FF2B5EF4-FFF2-40B4-BE49-F238E27FC236}">
                  <a16:creationId xmlns:a16="http://schemas.microsoft.com/office/drawing/2014/main" id="{5727837E-935E-F524-BD71-F11D19BC55D6}"/>
                </a:ext>
              </a:extLst>
            </p:cNvPr>
            <p:cNvSpPr/>
            <p:nvPr/>
          </p:nvSpPr>
          <p:spPr>
            <a:xfrm>
              <a:off x="6146797" y="196852"/>
              <a:ext cx="566735" cy="1804989"/>
            </a:xfrm>
            <a:custGeom>
              <a:avLst/>
              <a:gdLst>
                <a:gd name="f0" fmla="val 10800000"/>
                <a:gd name="f1" fmla="val 5400000"/>
                <a:gd name="f2" fmla="val 180"/>
                <a:gd name="f3" fmla="val w"/>
                <a:gd name="f4" fmla="val h"/>
                <a:gd name="f5" fmla="val 0"/>
                <a:gd name="f6" fmla="val 169"/>
                <a:gd name="f7" fmla="val 538"/>
                <a:gd name="f8" fmla="val 94"/>
                <a:gd name="f9" fmla="val 95"/>
                <a:gd name="f10" fmla="val 100"/>
                <a:gd name="f11" fmla="val 18"/>
                <a:gd name="f12" fmla="val 104"/>
                <a:gd name="f13" fmla="val 36"/>
                <a:gd name="f14" fmla="val 109"/>
                <a:gd name="f15" fmla="val 54"/>
                <a:gd name="f16" fmla="val 113"/>
                <a:gd name="f17" fmla="val 69"/>
                <a:gd name="f18" fmla="val 116"/>
                <a:gd name="f19" fmla="val 85"/>
                <a:gd name="f20" fmla="val 122"/>
                <a:gd name="f21" fmla="val 101"/>
                <a:gd name="f22" fmla="val 123"/>
                <a:gd name="f23" fmla="val 107"/>
                <a:gd name="f24" fmla="val 125"/>
                <a:gd name="f25" fmla="val 110"/>
                <a:gd name="f26" fmla="val 111"/>
                <a:gd name="f27" fmla="val 112"/>
                <a:gd name="f28" fmla="val 114"/>
                <a:gd name="f29" fmla="val 135"/>
                <a:gd name="f30" fmla="val 147"/>
                <a:gd name="f31" fmla="val 145"/>
                <a:gd name="f32" fmla="val 154"/>
                <a:gd name="f33" fmla="val 214"/>
                <a:gd name="f34" fmla="val 164"/>
                <a:gd name="f35" fmla="val 253"/>
                <a:gd name="f36" fmla="val 293"/>
                <a:gd name="f37" fmla="val 165"/>
                <a:gd name="f38" fmla="val 334"/>
                <a:gd name="f39" fmla="val 353"/>
                <a:gd name="f40" fmla="val 160"/>
                <a:gd name="f41" fmla="val 372"/>
                <a:gd name="f42" fmla="val 158"/>
                <a:gd name="f43" fmla="val 391"/>
                <a:gd name="f44" fmla="val 413"/>
                <a:gd name="f45" fmla="val 435"/>
                <a:gd name="f46" fmla="val 136"/>
                <a:gd name="f47" fmla="val 455"/>
                <a:gd name="f48" fmla="val 456"/>
                <a:gd name="f49" fmla="val 457"/>
                <a:gd name="f50" fmla="val 458"/>
                <a:gd name="f51" fmla="val 126"/>
                <a:gd name="f52" fmla="val 470"/>
                <a:gd name="f53" fmla="val 117"/>
                <a:gd name="f54" fmla="val 482"/>
                <a:gd name="f55" fmla="val 493"/>
                <a:gd name="f56" fmla="val 103"/>
                <a:gd name="f57" fmla="val 496"/>
                <a:gd name="f58" fmla="val 98"/>
                <a:gd name="f59" fmla="val 499"/>
                <a:gd name="f60" fmla="val 504"/>
                <a:gd name="f61" fmla="val 90"/>
                <a:gd name="f62" fmla="val 507"/>
                <a:gd name="f63" fmla="val 510"/>
                <a:gd name="f64" fmla="val 80"/>
                <a:gd name="f65" fmla="val 514"/>
                <a:gd name="f66" fmla="val 79"/>
                <a:gd name="f67" fmla="val 78"/>
                <a:gd name="f68" fmla="val 515"/>
                <a:gd name="f69" fmla="val 71"/>
                <a:gd name="f70" fmla="val 519"/>
                <a:gd name="f71" fmla="val 65"/>
                <a:gd name="f72" fmla="val 522"/>
                <a:gd name="f73" fmla="val 59"/>
                <a:gd name="f74" fmla="val 525"/>
                <a:gd name="f75" fmla="val 57"/>
                <a:gd name="f76" fmla="val 56"/>
                <a:gd name="f77" fmla="val 526"/>
                <a:gd name="f78" fmla="val 55"/>
                <a:gd name="f79" fmla="val 527"/>
                <a:gd name="f80" fmla="val 41"/>
                <a:gd name="f81" fmla="val 531"/>
                <a:gd name="f82" fmla="val 26"/>
                <a:gd name="f83" fmla="val 535"/>
                <a:gd name="f84" fmla="val 12"/>
                <a:gd name="f85" fmla="val 11"/>
                <a:gd name="f86" fmla="val 10"/>
                <a:gd name="f87" fmla="val 537"/>
                <a:gd name="f88" fmla="val 528"/>
                <a:gd name="f89" fmla="val 13"/>
                <a:gd name="f90" fmla="val 488"/>
                <a:gd name="f91" fmla="val 14"/>
                <a:gd name="f92" fmla="val 465"/>
                <a:gd name="f93" fmla="val 443"/>
                <a:gd name="f94" fmla="val 15"/>
                <a:gd name="f95" fmla="val 378"/>
                <a:gd name="f96" fmla="val 16"/>
                <a:gd name="f97" fmla="val 313"/>
                <a:gd name="f98" fmla="val 248"/>
                <a:gd name="f99" fmla="val 203"/>
                <a:gd name="f100" fmla="val 6"/>
                <a:gd name="f101" fmla="val 159"/>
                <a:gd name="f102" fmla="val 28"/>
                <a:gd name="f103" fmla="val 70"/>
                <a:gd name="f104" fmla="val 58"/>
                <a:gd name="f105" fmla="val 51"/>
                <a:gd name="f106" fmla="val 74"/>
                <a:gd name="f107" fmla="val 31"/>
                <a:gd name="f108" fmla="val 88"/>
                <a:gd name="f109" fmla="val 7"/>
                <a:gd name="f110" fmla="val 92"/>
                <a:gd name="f111" fmla="val 4"/>
                <a:gd name="f112" fmla="+- 0 0 -90"/>
                <a:gd name="f113" fmla="*/ f3 1 169"/>
                <a:gd name="f114" fmla="*/ f4 1 538"/>
                <a:gd name="f115" fmla="val f5"/>
                <a:gd name="f116" fmla="val f6"/>
                <a:gd name="f117" fmla="val f7"/>
                <a:gd name="f118" fmla="*/ f112 f0 1"/>
                <a:gd name="f119" fmla="+- f117 0 f115"/>
                <a:gd name="f120" fmla="+- f116 0 f115"/>
                <a:gd name="f121" fmla="*/ f118 1 f2"/>
                <a:gd name="f122" fmla="*/ f120 1 169"/>
                <a:gd name="f123" fmla="*/ f119 1 538"/>
                <a:gd name="f124" fmla="*/ 94 f120 1"/>
                <a:gd name="f125" fmla="*/ 0 f119 1"/>
                <a:gd name="f126" fmla="*/ 95 f120 1"/>
                <a:gd name="f127" fmla="*/ 109 f120 1"/>
                <a:gd name="f128" fmla="*/ 54 f119 1"/>
                <a:gd name="f129" fmla="*/ 122 f120 1"/>
                <a:gd name="f130" fmla="*/ 100 f119 1"/>
                <a:gd name="f131" fmla="*/ 101 f119 1"/>
                <a:gd name="f132" fmla="*/ 125 f120 1"/>
                <a:gd name="f133" fmla="*/ 110 f119 1"/>
                <a:gd name="f134" fmla="*/ 114 f119 1"/>
                <a:gd name="f135" fmla="*/ 154 f120 1"/>
                <a:gd name="f136" fmla="*/ 214 f119 1"/>
                <a:gd name="f137" fmla="*/ 165 f120 1"/>
                <a:gd name="f138" fmla="*/ 334 f119 1"/>
                <a:gd name="f139" fmla="*/ 158 f120 1"/>
                <a:gd name="f140" fmla="*/ 391 f119 1"/>
                <a:gd name="f141" fmla="*/ 136 f120 1"/>
                <a:gd name="f142" fmla="*/ 455 f119 1"/>
                <a:gd name="f143" fmla="*/ 135 f120 1"/>
                <a:gd name="f144" fmla="*/ 458 f119 1"/>
                <a:gd name="f145" fmla="*/ 107 f120 1"/>
                <a:gd name="f146" fmla="*/ 493 f119 1"/>
                <a:gd name="f147" fmla="*/ 504 f119 1"/>
                <a:gd name="f148" fmla="*/ 80 f120 1"/>
                <a:gd name="f149" fmla="*/ 514 f119 1"/>
                <a:gd name="f150" fmla="*/ 78 f120 1"/>
                <a:gd name="f151" fmla="*/ 515 f119 1"/>
                <a:gd name="f152" fmla="*/ 59 f120 1"/>
                <a:gd name="f153" fmla="*/ 525 f119 1"/>
                <a:gd name="f154" fmla="*/ 55 f120 1"/>
                <a:gd name="f155" fmla="*/ 527 f119 1"/>
                <a:gd name="f156" fmla="*/ 12 f120 1"/>
                <a:gd name="f157" fmla="*/ 538 f119 1"/>
                <a:gd name="f158" fmla="*/ 10 f120 1"/>
                <a:gd name="f159" fmla="*/ 537 f119 1"/>
                <a:gd name="f160" fmla="*/ 510 f119 1"/>
                <a:gd name="f161" fmla="*/ 14 f120 1"/>
                <a:gd name="f162" fmla="*/ 443 f119 1"/>
                <a:gd name="f163" fmla="*/ 248 f119 1"/>
                <a:gd name="f164" fmla="*/ 0 f120 1"/>
                <a:gd name="f165" fmla="*/ 41 f120 1"/>
                <a:gd name="f166" fmla="*/ 70 f119 1"/>
                <a:gd name="f167" fmla="*/ 88 f120 1"/>
                <a:gd name="f168" fmla="*/ 10 f119 1"/>
                <a:gd name="f169" fmla="+- f121 0 f1"/>
                <a:gd name="f170" fmla="*/ f124 1 169"/>
                <a:gd name="f171" fmla="*/ f125 1 538"/>
                <a:gd name="f172" fmla="*/ f126 1 169"/>
                <a:gd name="f173" fmla="*/ f127 1 169"/>
                <a:gd name="f174" fmla="*/ f128 1 538"/>
                <a:gd name="f175" fmla="*/ f129 1 169"/>
                <a:gd name="f176" fmla="*/ f130 1 538"/>
                <a:gd name="f177" fmla="*/ f131 1 538"/>
                <a:gd name="f178" fmla="*/ f132 1 169"/>
                <a:gd name="f179" fmla="*/ f133 1 538"/>
                <a:gd name="f180" fmla="*/ f134 1 538"/>
                <a:gd name="f181" fmla="*/ f135 1 169"/>
                <a:gd name="f182" fmla="*/ f136 1 538"/>
                <a:gd name="f183" fmla="*/ f137 1 169"/>
                <a:gd name="f184" fmla="*/ f138 1 538"/>
                <a:gd name="f185" fmla="*/ f139 1 169"/>
                <a:gd name="f186" fmla="*/ f140 1 538"/>
                <a:gd name="f187" fmla="*/ f141 1 169"/>
                <a:gd name="f188" fmla="*/ f142 1 538"/>
                <a:gd name="f189" fmla="*/ f143 1 169"/>
                <a:gd name="f190" fmla="*/ f144 1 538"/>
                <a:gd name="f191" fmla="*/ f145 1 169"/>
                <a:gd name="f192" fmla="*/ f146 1 538"/>
                <a:gd name="f193" fmla="*/ f147 1 538"/>
                <a:gd name="f194" fmla="*/ f148 1 169"/>
                <a:gd name="f195" fmla="*/ f149 1 538"/>
                <a:gd name="f196" fmla="*/ f150 1 169"/>
                <a:gd name="f197" fmla="*/ f151 1 538"/>
                <a:gd name="f198" fmla="*/ f152 1 169"/>
                <a:gd name="f199" fmla="*/ f153 1 538"/>
                <a:gd name="f200" fmla="*/ f154 1 169"/>
                <a:gd name="f201" fmla="*/ f155 1 538"/>
                <a:gd name="f202" fmla="*/ f156 1 169"/>
                <a:gd name="f203" fmla="*/ f157 1 538"/>
                <a:gd name="f204" fmla="*/ f158 1 169"/>
                <a:gd name="f205" fmla="*/ f159 1 538"/>
                <a:gd name="f206" fmla="*/ f160 1 538"/>
                <a:gd name="f207" fmla="*/ f161 1 169"/>
                <a:gd name="f208" fmla="*/ f162 1 538"/>
                <a:gd name="f209" fmla="*/ f163 1 538"/>
                <a:gd name="f210" fmla="*/ f164 1 169"/>
                <a:gd name="f211" fmla="*/ f165 1 169"/>
                <a:gd name="f212" fmla="*/ f166 1 538"/>
                <a:gd name="f213" fmla="*/ f167 1 169"/>
                <a:gd name="f214" fmla="*/ f168 1 538"/>
                <a:gd name="f215" fmla="*/ 0 1 f122"/>
                <a:gd name="f216" fmla="*/ f116 1 f122"/>
                <a:gd name="f217" fmla="*/ 0 1 f123"/>
                <a:gd name="f218" fmla="*/ f117 1 f123"/>
                <a:gd name="f219" fmla="*/ f170 1 f122"/>
                <a:gd name="f220" fmla="*/ f171 1 f123"/>
                <a:gd name="f221" fmla="*/ f172 1 f122"/>
                <a:gd name="f222" fmla="*/ f173 1 f122"/>
                <a:gd name="f223" fmla="*/ f174 1 f123"/>
                <a:gd name="f224" fmla="*/ f175 1 f122"/>
                <a:gd name="f225" fmla="*/ f176 1 f123"/>
                <a:gd name="f226" fmla="*/ f177 1 f123"/>
                <a:gd name="f227" fmla="*/ f178 1 f122"/>
                <a:gd name="f228" fmla="*/ f179 1 f123"/>
                <a:gd name="f229" fmla="*/ f180 1 f123"/>
                <a:gd name="f230" fmla="*/ f181 1 f122"/>
                <a:gd name="f231" fmla="*/ f182 1 f123"/>
                <a:gd name="f232" fmla="*/ f183 1 f122"/>
                <a:gd name="f233" fmla="*/ f184 1 f123"/>
                <a:gd name="f234" fmla="*/ f185 1 f122"/>
                <a:gd name="f235" fmla="*/ f186 1 f123"/>
                <a:gd name="f236" fmla="*/ f187 1 f122"/>
                <a:gd name="f237" fmla="*/ f188 1 f123"/>
                <a:gd name="f238" fmla="*/ f189 1 f122"/>
                <a:gd name="f239" fmla="*/ f190 1 f123"/>
                <a:gd name="f240" fmla="*/ f191 1 f122"/>
                <a:gd name="f241" fmla="*/ f192 1 f123"/>
                <a:gd name="f242" fmla="*/ f193 1 f123"/>
                <a:gd name="f243" fmla="*/ f194 1 f122"/>
                <a:gd name="f244" fmla="*/ f195 1 f123"/>
                <a:gd name="f245" fmla="*/ f196 1 f122"/>
                <a:gd name="f246" fmla="*/ f197 1 f123"/>
                <a:gd name="f247" fmla="*/ f198 1 f122"/>
                <a:gd name="f248" fmla="*/ f199 1 f123"/>
                <a:gd name="f249" fmla="*/ f200 1 f122"/>
                <a:gd name="f250" fmla="*/ f201 1 f123"/>
                <a:gd name="f251" fmla="*/ f202 1 f122"/>
                <a:gd name="f252" fmla="*/ f203 1 f123"/>
                <a:gd name="f253" fmla="*/ f204 1 f122"/>
                <a:gd name="f254" fmla="*/ f205 1 f123"/>
                <a:gd name="f255" fmla="*/ f206 1 f123"/>
                <a:gd name="f256" fmla="*/ f207 1 f122"/>
                <a:gd name="f257" fmla="*/ f208 1 f123"/>
                <a:gd name="f258" fmla="*/ f209 1 f123"/>
                <a:gd name="f259" fmla="*/ f210 1 f122"/>
                <a:gd name="f260" fmla="*/ f211 1 f122"/>
                <a:gd name="f261" fmla="*/ f212 1 f123"/>
                <a:gd name="f262" fmla="*/ f213 1 f122"/>
                <a:gd name="f263" fmla="*/ f214 1 f123"/>
                <a:gd name="f264" fmla="*/ f215 f113 1"/>
                <a:gd name="f265" fmla="*/ f216 f113 1"/>
                <a:gd name="f266" fmla="*/ f218 f114 1"/>
                <a:gd name="f267" fmla="*/ f217 f114 1"/>
                <a:gd name="f268" fmla="*/ f219 f113 1"/>
                <a:gd name="f269" fmla="*/ f220 f114 1"/>
                <a:gd name="f270" fmla="*/ f221 f113 1"/>
                <a:gd name="f271" fmla="*/ f222 f113 1"/>
                <a:gd name="f272" fmla="*/ f223 f114 1"/>
                <a:gd name="f273" fmla="*/ f224 f113 1"/>
                <a:gd name="f274" fmla="*/ f225 f114 1"/>
                <a:gd name="f275" fmla="*/ f226 f114 1"/>
                <a:gd name="f276" fmla="*/ f227 f113 1"/>
                <a:gd name="f277" fmla="*/ f228 f114 1"/>
                <a:gd name="f278" fmla="*/ f229 f114 1"/>
                <a:gd name="f279" fmla="*/ f230 f113 1"/>
                <a:gd name="f280" fmla="*/ f231 f114 1"/>
                <a:gd name="f281" fmla="*/ f232 f113 1"/>
                <a:gd name="f282" fmla="*/ f233 f114 1"/>
                <a:gd name="f283" fmla="*/ f234 f113 1"/>
                <a:gd name="f284" fmla="*/ f235 f114 1"/>
                <a:gd name="f285" fmla="*/ f236 f113 1"/>
                <a:gd name="f286" fmla="*/ f237 f114 1"/>
                <a:gd name="f287" fmla="*/ f238 f113 1"/>
                <a:gd name="f288" fmla="*/ f239 f114 1"/>
                <a:gd name="f289" fmla="*/ f240 f113 1"/>
                <a:gd name="f290" fmla="*/ f241 f114 1"/>
                <a:gd name="f291" fmla="*/ f242 f114 1"/>
                <a:gd name="f292" fmla="*/ f243 f113 1"/>
                <a:gd name="f293" fmla="*/ f244 f114 1"/>
                <a:gd name="f294" fmla="*/ f245 f113 1"/>
                <a:gd name="f295" fmla="*/ f246 f114 1"/>
                <a:gd name="f296" fmla="*/ f247 f113 1"/>
                <a:gd name="f297" fmla="*/ f248 f114 1"/>
                <a:gd name="f298" fmla="*/ f249 f113 1"/>
                <a:gd name="f299" fmla="*/ f250 f114 1"/>
                <a:gd name="f300" fmla="*/ f251 f113 1"/>
                <a:gd name="f301" fmla="*/ f252 f114 1"/>
                <a:gd name="f302" fmla="*/ f253 f113 1"/>
                <a:gd name="f303" fmla="*/ f254 f114 1"/>
                <a:gd name="f304" fmla="*/ f255 f114 1"/>
                <a:gd name="f305" fmla="*/ f256 f113 1"/>
                <a:gd name="f306" fmla="*/ f257 f114 1"/>
                <a:gd name="f307" fmla="*/ f258 f114 1"/>
                <a:gd name="f308" fmla="*/ f259 f113 1"/>
                <a:gd name="f309" fmla="*/ f260 f113 1"/>
                <a:gd name="f310" fmla="*/ f261 f114 1"/>
                <a:gd name="f311" fmla="*/ f262 f113 1"/>
                <a:gd name="f312" fmla="*/ f263 f114 1"/>
              </a:gdLst>
              <a:ahLst/>
              <a:cxnLst>
                <a:cxn ang="3cd4">
                  <a:pos x="hc" y="t"/>
                </a:cxn>
                <a:cxn ang="0">
                  <a:pos x="r" y="vc"/>
                </a:cxn>
                <a:cxn ang="cd4">
                  <a:pos x="hc" y="b"/>
                </a:cxn>
                <a:cxn ang="cd2">
                  <a:pos x="l" y="vc"/>
                </a:cxn>
                <a:cxn ang="f169">
                  <a:pos x="f268" y="f269"/>
                </a:cxn>
                <a:cxn ang="f169">
                  <a:pos x="f270" y="f269"/>
                </a:cxn>
                <a:cxn ang="f169">
                  <a:pos x="f271" y="f272"/>
                </a:cxn>
                <a:cxn ang="f169">
                  <a:pos x="f273" y="f274"/>
                </a:cxn>
                <a:cxn ang="f169">
                  <a:pos x="f273" y="f275"/>
                </a:cxn>
                <a:cxn ang="f169">
                  <a:pos x="f276" y="f277"/>
                </a:cxn>
                <a:cxn ang="f169">
                  <a:pos x="f276" y="f277"/>
                </a:cxn>
                <a:cxn ang="f169">
                  <a:pos x="f276" y="f278"/>
                </a:cxn>
                <a:cxn ang="f169">
                  <a:pos x="f279" y="f280"/>
                </a:cxn>
                <a:cxn ang="f169">
                  <a:pos x="f281" y="f282"/>
                </a:cxn>
                <a:cxn ang="f169">
                  <a:pos x="f283" y="f284"/>
                </a:cxn>
                <a:cxn ang="f169">
                  <a:pos x="f285" y="f286"/>
                </a:cxn>
                <a:cxn ang="f169">
                  <a:pos x="f287" y="f288"/>
                </a:cxn>
                <a:cxn ang="f169">
                  <a:pos x="f287" y="f288"/>
                </a:cxn>
                <a:cxn ang="f169">
                  <a:pos x="f289" y="f290"/>
                </a:cxn>
                <a:cxn ang="f169">
                  <a:pos x="f289" y="f290"/>
                </a:cxn>
                <a:cxn ang="f169">
                  <a:pos x="f270" y="f291"/>
                </a:cxn>
                <a:cxn ang="f169">
                  <a:pos x="f270" y="f291"/>
                </a:cxn>
                <a:cxn ang="f169">
                  <a:pos x="f292" y="f293"/>
                </a:cxn>
                <a:cxn ang="f169">
                  <a:pos x="f292" y="f293"/>
                </a:cxn>
                <a:cxn ang="f169">
                  <a:pos x="f294" y="f295"/>
                </a:cxn>
                <a:cxn ang="f169">
                  <a:pos x="f294" y="f295"/>
                </a:cxn>
                <a:cxn ang="f169">
                  <a:pos x="f296" y="f297"/>
                </a:cxn>
                <a:cxn ang="f169">
                  <a:pos x="f298" y="f299"/>
                </a:cxn>
                <a:cxn ang="f169">
                  <a:pos x="f300" y="f301"/>
                </a:cxn>
                <a:cxn ang="f169">
                  <a:pos x="f302" y="f301"/>
                </a:cxn>
                <a:cxn ang="f169">
                  <a:pos x="f302" y="f303"/>
                </a:cxn>
                <a:cxn ang="f169">
                  <a:pos x="f300" y="f304"/>
                </a:cxn>
                <a:cxn ang="f169">
                  <a:pos x="f305" y="f306"/>
                </a:cxn>
                <a:cxn ang="f169">
                  <a:pos x="f300" y="f307"/>
                </a:cxn>
                <a:cxn ang="f169">
                  <a:pos x="f308" y="f278"/>
                </a:cxn>
                <a:cxn ang="f169">
                  <a:pos x="f309" y="f310"/>
                </a:cxn>
                <a:cxn ang="f169">
                  <a:pos x="f311" y="f312"/>
                </a:cxn>
                <a:cxn ang="f169">
                  <a:pos x="f268" y="f269"/>
                </a:cxn>
              </a:cxnLst>
              <a:rect l="f264" t="f267" r="f265" b="f266"/>
              <a:pathLst>
                <a:path w="169" h="538">
                  <a:moveTo>
                    <a:pt x="f8" y="f5"/>
                  </a:moveTo>
                  <a:cubicBezTo>
                    <a:pt x="f9" y="f5"/>
                    <a:pt x="f9" y="f5"/>
                    <a:pt x="f9" y="f5"/>
                  </a:cubicBezTo>
                  <a:cubicBezTo>
                    <a:pt x="f10" y="f11"/>
                    <a:pt x="f12" y="f13"/>
                    <a:pt x="f14" y="f15"/>
                  </a:cubicBezTo>
                  <a:cubicBezTo>
                    <a:pt x="f16" y="f17"/>
                    <a:pt x="f18" y="f19"/>
                    <a:pt x="f20" y="f10"/>
                  </a:cubicBezTo>
                  <a:cubicBezTo>
                    <a:pt x="f20" y="f21"/>
                    <a:pt x="f20" y="f21"/>
                    <a:pt x="f20" y="f21"/>
                  </a:cubicBezTo>
                  <a:cubicBezTo>
                    <a:pt x="f20" y="f12"/>
                    <a:pt x="f22" y="f23"/>
                    <a:pt x="f24" y="f25"/>
                  </a:cubicBezTo>
                  <a:cubicBezTo>
                    <a:pt x="f24" y="f25"/>
                    <a:pt x="f24" y="f25"/>
                    <a:pt x="f24" y="f25"/>
                  </a:cubicBezTo>
                  <a:cubicBezTo>
                    <a:pt x="f24" y="f26"/>
                    <a:pt x="f24" y="f27"/>
                    <a:pt x="f24" y="f28"/>
                  </a:cubicBezTo>
                  <a:cubicBezTo>
                    <a:pt x="f29" y="f30"/>
                    <a:pt x="f31" y="f2"/>
                    <a:pt x="f32" y="f33"/>
                  </a:cubicBezTo>
                  <a:cubicBezTo>
                    <a:pt x="f34" y="f35"/>
                    <a:pt x="f6" y="f36"/>
                    <a:pt x="f37" y="f38"/>
                  </a:cubicBezTo>
                  <a:cubicBezTo>
                    <a:pt x="f34" y="f39"/>
                    <a:pt x="f40" y="f41"/>
                    <a:pt x="f42" y="f43"/>
                  </a:cubicBezTo>
                  <a:cubicBezTo>
                    <a:pt x="f32" y="f44"/>
                    <a:pt x="f30" y="f45"/>
                    <a:pt x="f46" y="f47"/>
                  </a:cubicBezTo>
                  <a:cubicBezTo>
                    <a:pt x="f29" y="f48"/>
                    <a:pt x="f29" y="f49"/>
                    <a:pt x="f29" y="f50"/>
                  </a:cubicBezTo>
                  <a:cubicBezTo>
                    <a:pt x="f29" y="f50"/>
                    <a:pt x="f29" y="f50"/>
                    <a:pt x="f29" y="f50"/>
                  </a:cubicBezTo>
                  <a:cubicBezTo>
                    <a:pt x="f51" y="f52"/>
                    <a:pt x="f53" y="f54"/>
                    <a:pt x="f23" y="f55"/>
                  </a:cubicBezTo>
                  <a:cubicBezTo>
                    <a:pt x="f23" y="f55"/>
                    <a:pt x="f23" y="f55"/>
                    <a:pt x="f23" y="f55"/>
                  </a:cubicBezTo>
                  <a:cubicBezTo>
                    <a:pt x="f56" y="f57"/>
                    <a:pt x="f58" y="f59"/>
                    <a:pt x="f9" y="f60"/>
                  </a:cubicBezTo>
                  <a:cubicBezTo>
                    <a:pt x="f9" y="f60"/>
                    <a:pt x="f9" y="f60"/>
                    <a:pt x="f9" y="f60"/>
                  </a:cubicBezTo>
                  <a:cubicBezTo>
                    <a:pt x="f61" y="f62"/>
                    <a:pt x="f19" y="f63"/>
                    <a:pt x="f64" y="f65"/>
                  </a:cubicBezTo>
                  <a:cubicBezTo>
                    <a:pt x="f64" y="f65"/>
                    <a:pt x="f64" y="f65"/>
                    <a:pt x="f64" y="f65"/>
                  </a:cubicBezTo>
                  <a:cubicBezTo>
                    <a:pt x="f66" y="f65"/>
                    <a:pt x="f67" y="f65"/>
                    <a:pt x="f67" y="f68"/>
                  </a:cubicBezTo>
                  <a:cubicBezTo>
                    <a:pt x="f67" y="f68"/>
                    <a:pt x="f67" y="f68"/>
                    <a:pt x="f67" y="f68"/>
                  </a:cubicBezTo>
                  <a:cubicBezTo>
                    <a:pt x="f69" y="f70"/>
                    <a:pt x="f71" y="f72"/>
                    <a:pt x="f73" y="f74"/>
                  </a:cubicBezTo>
                  <a:cubicBezTo>
                    <a:pt x="f75" y="f74"/>
                    <a:pt x="f76" y="f77"/>
                    <a:pt x="f78" y="f79"/>
                  </a:cubicBezTo>
                  <a:cubicBezTo>
                    <a:pt x="f80" y="f81"/>
                    <a:pt x="f82" y="f83"/>
                    <a:pt x="f84" y="f7"/>
                  </a:cubicBezTo>
                  <a:cubicBezTo>
                    <a:pt x="f85" y="f7"/>
                    <a:pt x="f85" y="f7"/>
                    <a:pt x="f86" y="f7"/>
                  </a:cubicBezTo>
                  <a:cubicBezTo>
                    <a:pt x="f86" y="f7"/>
                    <a:pt x="f86" y="f87"/>
                    <a:pt x="f86" y="f87"/>
                  </a:cubicBezTo>
                  <a:cubicBezTo>
                    <a:pt x="f86" y="f88"/>
                    <a:pt x="f85" y="f70"/>
                    <a:pt x="f84" y="f63"/>
                  </a:cubicBezTo>
                  <a:cubicBezTo>
                    <a:pt x="f89" y="f90"/>
                    <a:pt x="f91" y="f92"/>
                    <a:pt x="f91" y="f93"/>
                  </a:cubicBezTo>
                  <a:cubicBezTo>
                    <a:pt x="f94" y="f95"/>
                    <a:pt x="f96" y="f97"/>
                    <a:pt x="f84" y="f98"/>
                  </a:cubicBezTo>
                  <a:cubicBezTo>
                    <a:pt x="f86" y="f99"/>
                    <a:pt x="f100" y="f101"/>
                    <a:pt x="f5" y="f28"/>
                  </a:cubicBezTo>
                  <a:cubicBezTo>
                    <a:pt x="f91" y="f10"/>
                    <a:pt x="f102" y="f19"/>
                    <a:pt x="f80" y="f103"/>
                  </a:cubicBezTo>
                  <a:cubicBezTo>
                    <a:pt x="f104" y="f105"/>
                    <a:pt x="f106" y="f107"/>
                    <a:pt x="f108" y="f86"/>
                  </a:cubicBezTo>
                  <a:cubicBezTo>
                    <a:pt x="f61" y="f109"/>
                    <a:pt x="f110" y="f111"/>
                    <a:pt x="f8" y="f5"/>
                  </a:cubicBezTo>
                  <a:close/>
                </a:path>
              </a:pathLst>
            </a:custGeom>
            <a:solidFill>
              <a:srgbClr val="53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Freeform 9">
              <a:extLst>
                <a:ext uri="{FF2B5EF4-FFF2-40B4-BE49-F238E27FC236}">
                  <a16:creationId xmlns:a16="http://schemas.microsoft.com/office/drawing/2014/main" id="{6AF2C22F-9681-BDB9-004C-3FE3F2B899C6}"/>
                </a:ext>
              </a:extLst>
            </p:cNvPr>
            <p:cNvSpPr/>
            <p:nvPr/>
          </p:nvSpPr>
          <p:spPr>
            <a:xfrm>
              <a:off x="5565779" y="579436"/>
              <a:ext cx="634995" cy="1430341"/>
            </a:xfrm>
            <a:custGeom>
              <a:avLst/>
              <a:gdLst>
                <a:gd name="f0" fmla="val 10800000"/>
                <a:gd name="f1" fmla="val 5400000"/>
                <a:gd name="f2" fmla="val 180"/>
                <a:gd name="f3" fmla="val w"/>
                <a:gd name="f4" fmla="val h"/>
                <a:gd name="f5" fmla="val 0"/>
                <a:gd name="f6" fmla="val 189"/>
                <a:gd name="f7" fmla="val 426"/>
                <a:gd name="f8" fmla="val 173"/>
                <a:gd name="f9" fmla="val 179"/>
                <a:gd name="f10" fmla="val 45"/>
                <a:gd name="f11" fmla="val 183"/>
                <a:gd name="f12" fmla="val 89"/>
                <a:gd name="f13" fmla="val 185"/>
                <a:gd name="f14" fmla="val 134"/>
                <a:gd name="f15" fmla="val 199"/>
                <a:gd name="f16" fmla="val 188"/>
                <a:gd name="f17" fmla="val 264"/>
                <a:gd name="f18" fmla="val 187"/>
                <a:gd name="f19" fmla="val 329"/>
                <a:gd name="f20" fmla="val 351"/>
                <a:gd name="f21" fmla="val 186"/>
                <a:gd name="f22" fmla="val 374"/>
                <a:gd name="f23" fmla="val 396"/>
                <a:gd name="f24" fmla="val 184"/>
                <a:gd name="f25" fmla="val 405"/>
                <a:gd name="f26" fmla="val 414"/>
                <a:gd name="f27" fmla="val 423"/>
                <a:gd name="f28" fmla="val 424"/>
                <a:gd name="f29" fmla="val 182"/>
                <a:gd name="f30" fmla="val 170"/>
                <a:gd name="f31" fmla="val 159"/>
                <a:gd name="f32" fmla="val 147"/>
                <a:gd name="f33" fmla="val 148"/>
                <a:gd name="f34" fmla="val 149"/>
                <a:gd name="f35" fmla="val 395"/>
                <a:gd name="f36" fmla="val 151"/>
                <a:gd name="f37" fmla="val 372"/>
                <a:gd name="f38" fmla="val 154"/>
                <a:gd name="f39" fmla="val 350"/>
                <a:gd name="f40" fmla="val 158"/>
                <a:gd name="f41" fmla="val 328"/>
                <a:gd name="f42" fmla="val 160"/>
                <a:gd name="f43" fmla="val 316"/>
                <a:gd name="f44" fmla="val 163"/>
                <a:gd name="f45" fmla="val 304"/>
                <a:gd name="f46" fmla="val 294"/>
                <a:gd name="f47" fmla="val 174"/>
                <a:gd name="f48" fmla="val 286"/>
                <a:gd name="f49" fmla="val 172"/>
                <a:gd name="f50" fmla="val 279"/>
                <a:gd name="f51" fmla="val 165"/>
                <a:gd name="f52" fmla="val 275"/>
                <a:gd name="f53" fmla="val 272"/>
                <a:gd name="f54" fmla="val 152"/>
                <a:gd name="f55" fmla="val 274"/>
                <a:gd name="f56" fmla="val 280"/>
                <a:gd name="f57" fmla="val 145"/>
                <a:gd name="f58" fmla="val 284"/>
                <a:gd name="f59" fmla="val 143"/>
                <a:gd name="f60" fmla="val 287"/>
                <a:gd name="f61" fmla="val 142"/>
                <a:gd name="f62" fmla="val 291"/>
                <a:gd name="f63" fmla="val 135"/>
                <a:gd name="f64" fmla="val 313"/>
                <a:gd name="f65" fmla="val 132"/>
                <a:gd name="f66" fmla="val 335"/>
                <a:gd name="f67" fmla="val 129"/>
                <a:gd name="f68" fmla="val 358"/>
                <a:gd name="f69" fmla="val 126"/>
                <a:gd name="f70" fmla="val 379"/>
                <a:gd name="f71" fmla="val 124"/>
                <a:gd name="f72" fmla="val 400"/>
                <a:gd name="f73" fmla="val 122"/>
                <a:gd name="f74" fmla="val 421"/>
                <a:gd name="f75" fmla="val 74"/>
                <a:gd name="f76" fmla="val 413"/>
                <a:gd name="f77" fmla="val 41"/>
                <a:gd name="f78" fmla="val 385"/>
                <a:gd name="f79" fmla="val 21"/>
                <a:gd name="f80" fmla="val 342"/>
                <a:gd name="f81" fmla="val 2"/>
                <a:gd name="f82" fmla="val 302"/>
                <a:gd name="f83" fmla="val 260"/>
                <a:gd name="f84" fmla="val 9"/>
                <a:gd name="f85" fmla="val 216"/>
                <a:gd name="f86" fmla="val 16"/>
                <a:gd name="f87" fmla="val 33"/>
                <a:gd name="f88" fmla="val 156"/>
                <a:gd name="f89" fmla="val 53"/>
                <a:gd name="f90" fmla="val 131"/>
                <a:gd name="f91" fmla="val 79"/>
                <a:gd name="f92" fmla="val 96"/>
                <a:gd name="f93" fmla="val 110"/>
                <a:gd name="f94" fmla="val 65"/>
                <a:gd name="f95" fmla="val 141"/>
                <a:gd name="f96" fmla="val 23"/>
                <a:gd name="f97" fmla="val 11"/>
                <a:gd name="f98" fmla="+- 0 0 -90"/>
                <a:gd name="f99" fmla="*/ f3 1 189"/>
                <a:gd name="f100" fmla="*/ f4 1 426"/>
                <a:gd name="f101" fmla="val f5"/>
                <a:gd name="f102" fmla="val f6"/>
                <a:gd name="f103" fmla="val f7"/>
                <a:gd name="f104" fmla="*/ f98 f0 1"/>
                <a:gd name="f105" fmla="+- f103 0 f101"/>
                <a:gd name="f106" fmla="+- f102 0 f101"/>
                <a:gd name="f107" fmla="*/ f104 1 f2"/>
                <a:gd name="f108" fmla="*/ f106 1 189"/>
                <a:gd name="f109" fmla="*/ f105 1 426"/>
                <a:gd name="f110" fmla="*/ 173 f106 1"/>
                <a:gd name="f111" fmla="*/ 0 f105 1"/>
                <a:gd name="f112" fmla="*/ 185 f106 1"/>
                <a:gd name="f113" fmla="*/ 134 f105 1"/>
                <a:gd name="f114" fmla="*/ 187 f106 1"/>
                <a:gd name="f115" fmla="*/ 329 f105 1"/>
                <a:gd name="f116" fmla="*/ 396 f105 1"/>
                <a:gd name="f117" fmla="*/ 183 f106 1"/>
                <a:gd name="f118" fmla="*/ 423 f105 1"/>
                <a:gd name="f119" fmla="*/ 182 f106 1"/>
                <a:gd name="f120" fmla="*/ 424 f105 1"/>
                <a:gd name="f121" fmla="*/ 147 f106 1"/>
                <a:gd name="f122" fmla="*/ 149 f106 1"/>
                <a:gd name="f123" fmla="*/ 395 f105 1"/>
                <a:gd name="f124" fmla="*/ 158 f106 1"/>
                <a:gd name="f125" fmla="*/ 328 f105 1"/>
                <a:gd name="f126" fmla="*/ 170 f106 1"/>
                <a:gd name="f127" fmla="*/ 294 f105 1"/>
                <a:gd name="f128" fmla="*/ 165 f106 1"/>
                <a:gd name="f129" fmla="*/ 275 f105 1"/>
                <a:gd name="f130" fmla="*/ 148 f106 1"/>
                <a:gd name="f131" fmla="*/ 280 f105 1"/>
                <a:gd name="f132" fmla="*/ 142 f106 1"/>
                <a:gd name="f133" fmla="*/ 291 f105 1"/>
                <a:gd name="f134" fmla="*/ 129 f106 1"/>
                <a:gd name="f135" fmla="*/ 358 f105 1"/>
                <a:gd name="f136" fmla="*/ 122 f106 1"/>
                <a:gd name="f137" fmla="*/ 421 f105 1"/>
                <a:gd name="f138" fmla="*/ 21 f106 1"/>
                <a:gd name="f139" fmla="*/ 342 f105 1"/>
                <a:gd name="f140" fmla="*/ 9 f106 1"/>
                <a:gd name="f141" fmla="*/ 216 f105 1"/>
                <a:gd name="f142" fmla="*/ 53 f106 1"/>
                <a:gd name="f143" fmla="*/ 131 f105 1"/>
                <a:gd name="f144" fmla="*/ 141 f106 1"/>
                <a:gd name="f145" fmla="*/ 33 f105 1"/>
                <a:gd name="f146" fmla="+- f107 0 f1"/>
                <a:gd name="f147" fmla="*/ f110 1 189"/>
                <a:gd name="f148" fmla="*/ f111 1 426"/>
                <a:gd name="f149" fmla="*/ f112 1 189"/>
                <a:gd name="f150" fmla="*/ f113 1 426"/>
                <a:gd name="f151" fmla="*/ f114 1 189"/>
                <a:gd name="f152" fmla="*/ f115 1 426"/>
                <a:gd name="f153" fmla="*/ f116 1 426"/>
                <a:gd name="f154" fmla="*/ f117 1 189"/>
                <a:gd name="f155" fmla="*/ f118 1 426"/>
                <a:gd name="f156" fmla="*/ f119 1 189"/>
                <a:gd name="f157" fmla="*/ f120 1 426"/>
                <a:gd name="f158" fmla="*/ f121 1 189"/>
                <a:gd name="f159" fmla="*/ f122 1 189"/>
                <a:gd name="f160" fmla="*/ f123 1 426"/>
                <a:gd name="f161" fmla="*/ f124 1 189"/>
                <a:gd name="f162" fmla="*/ f125 1 426"/>
                <a:gd name="f163" fmla="*/ f126 1 189"/>
                <a:gd name="f164" fmla="*/ f127 1 426"/>
                <a:gd name="f165" fmla="*/ f128 1 189"/>
                <a:gd name="f166" fmla="*/ f129 1 426"/>
                <a:gd name="f167" fmla="*/ f130 1 189"/>
                <a:gd name="f168" fmla="*/ f131 1 426"/>
                <a:gd name="f169" fmla="*/ f132 1 189"/>
                <a:gd name="f170" fmla="*/ f133 1 426"/>
                <a:gd name="f171" fmla="*/ f134 1 189"/>
                <a:gd name="f172" fmla="*/ f135 1 426"/>
                <a:gd name="f173" fmla="*/ f136 1 189"/>
                <a:gd name="f174" fmla="*/ f137 1 426"/>
                <a:gd name="f175" fmla="*/ f138 1 189"/>
                <a:gd name="f176" fmla="*/ f139 1 426"/>
                <a:gd name="f177" fmla="*/ f140 1 189"/>
                <a:gd name="f178" fmla="*/ f141 1 426"/>
                <a:gd name="f179" fmla="*/ f142 1 189"/>
                <a:gd name="f180" fmla="*/ f143 1 426"/>
                <a:gd name="f181" fmla="*/ f144 1 189"/>
                <a:gd name="f182" fmla="*/ f145 1 426"/>
                <a:gd name="f183" fmla="*/ 0 1 f108"/>
                <a:gd name="f184" fmla="*/ f102 1 f108"/>
                <a:gd name="f185" fmla="*/ 0 1 f109"/>
                <a:gd name="f186" fmla="*/ f103 1 f109"/>
                <a:gd name="f187" fmla="*/ f147 1 f108"/>
                <a:gd name="f188" fmla="*/ f148 1 f109"/>
                <a:gd name="f189" fmla="*/ f149 1 f108"/>
                <a:gd name="f190" fmla="*/ f150 1 f109"/>
                <a:gd name="f191" fmla="*/ f151 1 f108"/>
                <a:gd name="f192" fmla="*/ f152 1 f109"/>
                <a:gd name="f193" fmla="*/ f153 1 f109"/>
                <a:gd name="f194" fmla="*/ f154 1 f108"/>
                <a:gd name="f195" fmla="*/ f155 1 f109"/>
                <a:gd name="f196" fmla="*/ f156 1 f108"/>
                <a:gd name="f197" fmla="*/ f157 1 f109"/>
                <a:gd name="f198" fmla="*/ f158 1 f108"/>
                <a:gd name="f199" fmla="*/ f159 1 f108"/>
                <a:gd name="f200" fmla="*/ f160 1 f109"/>
                <a:gd name="f201" fmla="*/ f161 1 f108"/>
                <a:gd name="f202" fmla="*/ f162 1 f109"/>
                <a:gd name="f203" fmla="*/ f163 1 f108"/>
                <a:gd name="f204" fmla="*/ f164 1 f109"/>
                <a:gd name="f205" fmla="*/ f165 1 f108"/>
                <a:gd name="f206" fmla="*/ f166 1 f109"/>
                <a:gd name="f207" fmla="*/ f167 1 f108"/>
                <a:gd name="f208" fmla="*/ f168 1 f109"/>
                <a:gd name="f209" fmla="*/ f169 1 f108"/>
                <a:gd name="f210" fmla="*/ f170 1 f109"/>
                <a:gd name="f211" fmla="*/ f171 1 f108"/>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99 1"/>
                <a:gd name="f232" fmla="*/ f192 f100 1"/>
                <a:gd name="f233" fmla="*/ f193 f100 1"/>
                <a:gd name="f234" fmla="*/ f194 f99 1"/>
                <a:gd name="f235" fmla="*/ f195 f100 1"/>
                <a:gd name="f236" fmla="*/ f196 f99 1"/>
                <a:gd name="f237" fmla="*/ f197 f100 1"/>
                <a:gd name="f238" fmla="*/ f198 f99 1"/>
                <a:gd name="f239" fmla="*/ f199 f99 1"/>
                <a:gd name="f240" fmla="*/ f200 f100 1"/>
                <a:gd name="f241" fmla="*/ f201 f99 1"/>
                <a:gd name="f242" fmla="*/ f202 f100 1"/>
                <a:gd name="f243" fmla="*/ f203 f99 1"/>
                <a:gd name="f244" fmla="*/ f204 f100 1"/>
                <a:gd name="f245" fmla="*/ f205 f99 1"/>
                <a:gd name="f246" fmla="*/ f206 f100 1"/>
                <a:gd name="f247" fmla="*/ f207 f99 1"/>
                <a:gd name="f248" fmla="*/ f208 f100 1"/>
                <a:gd name="f249" fmla="*/ f209 f99 1"/>
                <a:gd name="f250" fmla="*/ f210 f100 1"/>
                <a:gd name="f251" fmla="*/ f211 f99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31" y="f232"/>
                </a:cxn>
                <a:cxn ang="f146">
                  <a:pos x="f229" y="f233"/>
                </a:cxn>
                <a:cxn ang="f146">
                  <a:pos x="f234" y="f235"/>
                </a:cxn>
                <a:cxn ang="f146">
                  <a:pos x="f236" y="f237"/>
                </a:cxn>
                <a:cxn ang="f146">
                  <a:pos x="f236" y="f237"/>
                </a:cxn>
                <a:cxn ang="f146">
                  <a:pos x="f238" y="f237"/>
                </a:cxn>
                <a:cxn ang="f146">
                  <a:pos x="f239" y="f240"/>
                </a:cxn>
                <a:cxn ang="f146">
                  <a:pos x="f241" y="f242"/>
                </a:cxn>
                <a:cxn ang="f146">
                  <a:pos x="f243" y="f244"/>
                </a:cxn>
                <a:cxn ang="f146">
                  <a:pos x="f245" y="f246"/>
                </a:cxn>
                <a:cxn ang="f146">
                  <a:pos x="f247" y="f248"/>
                </a:cxn>
                <a:cxn ang="f146">
                  <a:pos x="f249" y="f250"/>
                </a:cxn>
                <a:cxn ang="f146">
                  <a:pos x="f251" y="f252"/>
                </a:cxn>
                <a:cxn ang="f146">
                  <a:pos x="f253" y="f254"/>
                </a:cxn>
                <a:cxn ang="f146">
                  <a:pos x="f255" y="f256"/>
                </a:cxn>
                <a:cxn ang="f146">
                  <a:pos x="f257" y="f258"/>
                </a:cxn>
                <a:cxn ang="f146">
                  <a:pos x="f259" y="f260"/>
                </a:cxn>
                <a:cxn ang="f146">
                  <a:pos x="f261" y="f262"/>
                </a:cxn>
                <a:cxn ang="f146">
                  <a:pos x="f227" y="f228"/>
                </a:cxn>
              </a:cxnLst>
              <a:rect l="f223" t="f226" r="f224" b="f225"/>
              <a:pathLst>
                <a:path w="189" h="426">
                  <a:moveTo>
                    <a:pt x="f8" y="f5"/>
                  </a:moveTo>
                  <a:cubicBezTo>
                    <a:pt x="f9" y="f10"/>
                    <a:pt x="f11" y="f12"/>
                    <a:pt x="f13" y="f14"/>
                  </a:cubicBezTo>
                  <a:cubicBezTo>
                    <a:pt x="f6" y="f15"/>
                    <a:pt x="f16" y="f17"/>
                    <a:pt x="f18" y="f19"/>
                  </a:cubicBezTo>
                  <a:cubicBezTo>
                    <a:pt x="f18" y="f20"/>
                    <a:pt x="f21" y="f22"/>
                    <a:pt x="f13" y="f23"/>
                  </a:cubicBezTo>
                  <a:cubicBezTo>
                    <a:pt x="f24" y="f25"/>
                    <a:pt x="f11" y="f26"/>
                    <a:pt x="f11" y="f27"/>
                  </a:cubicBezTo>
                  <a:cubicBezTo>
                    <a:pt x="f11" y="f28"/>
                    <a:pt x="f11" y="f28"/>
                    <a:pt x="f29" y="f28"/>
                  </a:cubicBezTo>
                  <a:cubicBezTo>
                    <a:pt x="f29" y="f28"/>
                    <a:pt x="f29" y="f28"/>
                    <a:pt x="f29" y="f28"/>
                  </a:cubicBezTo>
                  <a:cubicBezTo>
                    <a:pt x="f30" y="f28"/>
                    <a:pt x="f31" y="f7"/>
                    <a:pt x="f32" y="f28"/>
                  </a:cubicBezTo>
                  <a:cubicBezTo>
                    <a:pt x="f33" y="f26"/>
                    <a:pt x="f33" y="f25"/>
                    <a:pt x="f34" y="f35"/>
                  </a:cubicBezTo>
                  <a:cubicBezTo>
                    <a:pt x="f36" y="f37"/>
                    <a:pt x="f38" y="f39"/>
                    <a:pt x="f40" y="f41"/>
                  </a:cubicBezTo>
                  <a:cubicBezTo>
                    <a:pt x="f42" y="f43"/>
                    <a:pt x="f44" y="f45"/>
                    <a:pt x="f30" y="f46"/>
                  </a:cubicBezTo>
                  <a:cubicBezTo>
                    <a:pt x="f47" y="f48"/>
                    <a:pt x="f49" y="f50"/>
                    <a:pt x="f51" y="f52"/>
                  </a:cubicBezTo>
                  <a:cubicBezTo>
                    <a:pt x="f31" y="f53"/>
                    <a:pt x="f54" y="f55"/>
                    <a:pt x="f33"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5" y="f83"/>
                    <a:pt x="f84" y="f85"/>
                  </a:cubicBezTo>
                  <a:cubicBezTo>
                    <a:pt x="f86" y="f24"/>
                    <a:pt x="f87" y="f88"/>
                    <a:pt x="f89" y="f90"/>
                  </a:cubicBezTo>
                  <a:cubicBezTo>
                    <a:pt x="f91" y="f92"/>
                    <a:pt x="f93" y="f94"/>
                    <a:pt x="f95" y="f87"/>
                  </a:cubicBezTo>
                  <a:cubicBezTo>
                    <a:pt x="f54" y="f96"/>
                    <a:pt x="f44" y="f97"/>
                    <a:pt x="f8" y="f5"/>
                  </a:cubicBezTo>
                  <a:close/>
                </a:path>
              </a:pathLst>
            </a:custGeom>
            <a:solidFill>
              <a:srgbClr val="95C1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Freeform 10">
              <a:extLst>
                <a:ext uri="{FF2B5EF4-FFF2-40B4-BE49-F238E27FC236}">
                  <a16:creationId xmlns:a16="http://schemas.microsoft.com/office/drawing/2014/main" id="{54B27E46-B57C-9778-D7A5-FAC948390FEB}"/>
                </a:ext>
              </a:extLst>
            </p:cNvPr>
            <p:cNvSpPr/>
            <p:nvPr/>
          </p:nvSpPr>
          <p:spPr>
            <a:xfrm>
              <a:off x="5938835" y="1492245"/>
              <a:ext cx="211134" cy="2205039"/>
            </a:xfrm>
            <a:custGeom>
              <a:avLst/>
              <a:gdLst>
                <a:gd name="f0" fmla="val 10800000"/>
                <a:gd name="f1" fmla="val 5400000"/>
                <a:gd name="f2" fmla="val 180"/>
                <a:gd name="f3" fmla="val w"/>
                <a:gd name="f4" fmla="val h"/>
                <a:gd name="f5" fmla="val 0"/>
                <a:gd name="f6" fmla="val 63"/>
                <a:gd name="f7" fmla="val 657"/>
                <a:gd name="f8" fmla="val 11"/>
                <a:gd name="f9" fmla="val 149"/>
                <a:gd name="f10" fmla="val 13"/>
                <a:gd name="f11" fmla="val 128"/>
                <a:gd name="f12" fmla="val 15"/>
                <a:gd name="f13" fmla="val 107"/>
                <a:gd name="f14" fmla="val 18"/>
                <a:gd name="f15" fmla="val 86"/>
                <a:gd name="f16" fmla="val 21"/>
                <a:gd name="f17" fmla="val 24"/>
                <a:gd name="f18" fmla="val 41"/>
                <a:gd name="f19" fmla="val 31"/>
                <a:gd name="f20" fmla="val 19"/>
                <a:gd name="f21" fmla="val 32"/>
                <a:gd name="f22" fmla="val 34"/>
                <a:gd name="f23" fmla="val 12"/>
                <a:gd name="f24" fmla="val 37"/>
                <a:gd name="f25" fmla="val 8"/>
                <a:gd name="f26" fmla="val 2"/>
                <a:gd name="f27" fmla="val 48"/>
                <a:gd name="f28" fmla="val 54"/>
                <a:gd name="f29" fmla="val 3"/>
                <a:gd name="f30" fmla="val 61"/>
                <a:gd name="f31" fmla="val 7"/>
                <a:gd name="f32" fmla="val 14"/>
                <a:gd name="f33" fmla="val 59"/>
                <a:gd name="f34" fmla="val 22"/>
                <a:gd name="f35" fmla="val 52"/>
                <a:gd name="f36" fmla="val 49"/>
                <a:gd name="f37" fmla="val 44"/>
                <a:gd name="f38" fmla="val 47"/>
                <a:gd name="f39" fmla="val 56"/>
                <a:gd name="f40" fmla="val 43"/>
                <a:gd name="f41" fmla="val 78"/>
                <a:gd name="f42" fmla="val 40"/>
                <a:gd name="f43" fmla="val 100"/>
                <a:gd name="f44" fmla="val 38"/>
                <a:gd name="f45" fmla="val 123"/>
                <a:gd name="f46" fmla="val 133"/>
                <a:gd name="f47" fmla="val 142"/>
                <a:gd name="f48" fmla="val 36"/>
                <a:gd name="f49" fmla="val 152"/>
                <a:gd name="f50" fmla="val 35"/>
                <a:gd name="f51" fmla="val 162"/>
                <a:gd name="f52" fmla="val 33"/>
                <a:gd name="f53" fmla="val 171"/>
                <a:gd name="f54" fmla="val 181"/>
                <a:gd name="f55" fmla="val 214"/>
                <a:gd name="f56" fmla="val 30"/>
                <a:gd name="f57" fmla="val 248"/>
                <a:gd name="f58" fmla="val 29"/>
                <a:gd name="f59" fmla="val 281"/>
                <a:gd name="f60" fmla="val 25"/>
                <a:gd name="f61" fmla="val 396"/>
                <a:gd name="f62" fmla="val 26"/>
                <a:gd name="f63" fmla="val 511"/>
                <a:gd name="f64" fmla="val 625"/>
                <a:gd name="f65" fmla="val 628"/>
                <a:gd name="f66" fmla="val 630"/>
                <a:gd name="f67" fmla="val 633"/>
                <a:gd name="f68" fmla="val 631"/>
                <a:gd name="f69" fmla="val 597"/>
                <a:gd name="f70" fmla="val 569"/>
                <a:gd name="f71" fmla="val 541"/>
                <a:gd name="f72" fmla="val 539"/>
                <a:gd name="f73" fmla="val 536"/>
                <a:gd name="f74" fmla="val 23"/>
                <a:gd name="f75" fmla="val 534"/>
                <a:gd name="f76" fmla="val 544"/>
                <a:gd name="f77" fmla="val 20"/>
                <a:gd name="f78" fmla="val 553"/>
                <a:gd name="f79" fmla="val 563"/>
                <a:gd name="f80" fmla="val 16"/>
                <a:gd name="f81" fmla="val 573"/>
                <a:gd name="f82" fmla="val 584"/>
                <a:gd name="f83" fmla="val 594"/>
                <a:gd name="f84" fmla="val 10"/>
                <a:gd name="f85" fmla="val 598"/>
                <a:gd name="f86" fmla="val 602"/>
                <a:gd name="f87" fmla="val 607"/>
                <a:gd name="f88" fmla="val 616"/>
                <a:gd name="f89" fmla="val 637"/>
                <a:gd name="f90" fmla="val 640"/>
                <a:gd name="f91" fmla="val 643"/>
                <a:gd name="f92" fmla="val 648"/>
                <a:gd name="f93" fmla="val 653"/>
                <a:gd name="f94" fmla="val 1"/>
                <a:gd name="f95" fmla="val 596"/>
                <a:gd name="f96" fmla="val 501"/>
                <a:gd name="f97" fmla="val 405"/>
                <a:gd name="f98" fmla="val 4"/>
                <a:gd name="f99" fmla="val 310"/>
                <a:gd name="f100" fmla="val 5"/>
                <a:gd name="f101" fmla="val 258"/>
                <a:gd name="f102" fmla="val 206"/>
                <a:gd name="f103" fmla="val 155"/>
                <a:gd name="f104" fmla="val 153"/>
                <a:gd name="f105" fmla="val 151"/>
                <a:gd name="f106" fmla="+- 0 0 -90"/>
                <a:gd name="f107" fmla="*/ f3 1 63"/>
                <a:gd name="f108" fmla="*/ f4 1 657"/>
                <a:gd name="f109" fmla="val f5"/>
                <a:gd name="f110" fmla="val f6"/>
                <a:gd name="f111" fmla="val f7"/>
                <a:gd name="f112" fmla="*/ f106 f0 1"/>
                <a:gd name="f113" fmla="+- f111 0 f109"/>
                <a:gd name="f114" fmla="+- f110 0 f109"/>
                <a:gd name="f115" fmla="*/ f112 1 f2"/>
                <a:gd name="f116" fmla="*/ f114 1 63"/>
                <a:gd name="f117" fmla="*/ f113 1 657"/>
                <a:gd name="f118" fmla="*/ 11 f114 1"/>
                <a:gd name="f119" fmla="*/ 149 f113 1"/>
                <a:gd name="f120" fmla="*/ 18 f114 1"/>
                <a:gd name="f121" fmla="*/ 86 f113 1"/>
                <a:gd name="f122" fmla="*/ 31 f114 1"/>
                <a:gd name="f123" fmla="*/ 19 f113 1"/>
                <a:gd name="f124" fmla="*/ 37 f114 1"/>
                <a:gd name="f125" fmla="*/ 8 f113 1"/>
                <a:gd name="f126" fmla="*/ 54 f114 1"/>
                <a:gd name="f127" fmla="*/ 3 f113 1"/>
                <a:gd name="f128" fmla="*/ 59 f114 1"/>
                <a:gd name="f129" fmla="*/ 22 f113 1"/>
                <a:gd name="f130" fmla="*/ 47 f114 1"/>
                <a:gd name="f131" fmla="*/ 56 f113 1"/>
                <a:gd name="f132" fmla="*/ 38 f114 1"/>
                <a:gd name="f133" fmla="*/ 123 f113 1"/>
                <a:gd name="f134" fmla="*/ 36 f114 1"/>
                <a:gd name="f135" fmla="*/ 152 f113 1"/>
                <a:gd name="f136" fmla="*/ 34 f114 1"/>
                <a:gd name="f137" fmla="*/ 181 f113 1"/>
                <a:gd name="f138" fmla="*/ 29 f114 1"/>
                <a:gd name="f139" fmla="*/ 281 f113 1"/>
                <a:gd name="f140" fmla="*/ 26 f114 1"/>
                <a:gd name="f141" fmla="*/ 625 f113 1"/>
                <a:gd name="f142" fmla="*/ 633 f113 1"/>
                <a:gd name="f143" fmla="*/ 25 f114 1"/>
                <a:gd name="f144" fmla="*/ 541 f113 1"/>
                <a:gd name="f145" fmla="*/ 23 f114 1"/>
                <a:gd name="f146" fmla="*/ 534 f113 1"/>
                <a:gd name="f147" fmla="*/ 563 f113 1"/>
                <a:gd name="f148" fmla="*/ 594 f113 1"/>
                <a:gd name="f149" fmla="*/ 10 f114 1"/>
                <a:gd name="f150" fmla="*/ 607 f113 1"/>
                <a:gd name="f151" fmla="*/ 3 f114 1"/>
                <a:gd name="f152" fmla="*/ 2 f114 1"/>
                <a:gd name="f153" fmla="*/ 643 f113 1"/>
                <a:gd name="f154" fmla="*/ 1 f114 1"/>
                <a:gd name="f155" fmla="*/ 657 f113 1"/>
                <a:gd name="f156" fmla="*/ 596 f113 1"/>
                <a:gd name="f157" fmla="*/ 4 f114 1"/>
                <a:gd name="f158" fmla="*/ 310 f113 1"/>
                <a:gd name="f159" fmla="*/ 155 f113 1"/>
                <a:gd name="f160" fmla="+- f115 0 f1"/>
                <a:gd name="f161" fmla="*/ f118 1 63"/>
                <a:gd name="f162" fmla="*/ f119 1 657"/>
                <a:gd name="f163" fmla="*/ f120 1 63"/>
                <a:gd name="f164" fmla="*/ f121 1 657"/>
                <a:gd name="f165" fmla="*/ f122 1 63"/>
                <a:gd name="f166" fmla="*/ f123 1 657"/>
                <a:gd name="f167" fmla="*/ f124 1 63"/>
                <a:gd name="f168" fmla="*/ f125 1 657"/>
                <a:gd name="f169" fmla="*/ f126 1 63"/>
                <a:gd name="f170" fmla="*/ f127 1 657"/>
                <a:gd name="f171" fmla="*/ f128 1 63"/>
                <a:gd name="f172" fmla="*/ f129 1 657"/>
                <a:gd name="f173" fmla="*/ f130 1 63"/>
                <a:gd name="f174" fmla="*/ f131 1 657"/>
                <a:gd name="f175" fmla="*/ f132 1 63"/>
                <a:gd name="f176" fmla="*/ f133 1 657"/>
                <a:gd name="f177" fmla="*/ f134 1 63"/>
                <a:gd name="f178" fmla="*/ f135 1 657"/>
                <a:gd name="f179" fmla="*/ f136 1 63"/>
                <a:gd name="f180" fmla="*/ f137 1 657"/>
                <a:gd name="f181" fmla="*/ f138 1 63"/>
                <a:gd name="f182" fmla="*/ f139 1 657"/>
                <a:gd name="f183" fmla="*/ f140 1 63"/>
                <a:gd name="f184" fmla="*/ f141 1 657"/>
                <a:gd name="f185" fmla="*/ f142 1 657"/>
                <a:gd name="f186" fmla="*/ f143 1 63"/>
                <a:gd name="f187" fmla="*/ f144 1 657"/>
                <a:gd name="f188" fmla="*/ f145 1 63"/>
                <a:gd name="f189" fmla="*/ f146 1 657"/>
                <a:gd name="f190" fmla="*/ f147 1 657"/>
                <a:gd name="f191" fmla="*/ f148 1 657"/>
                <a:gd name="f192" fmla="*/ f149 1 63"/>
                <a:gd name="f193" fmla="*/ f150 1 657"/>
                <a:gd name="f194" fmla="*/ f151 1 63"/>
                <a:gd name="f195" fmla="*/ f152 1 63"/>
                <a:gd name="f196" fmla="*/ f153 1 657"/>
                <a:gd name="f197" fmla="*/ f154 1 63"/>
                <a:gd name="f198" fmla="*/ f155 1 657"/>
                <a:gd name="f199" fmla="*/ f156 1 657"/>
                <a:gd name="f200" fmla="*/ f157 1 63"/>
                <a:gd name="f201" fmla="*/ f158 1 657"/>
                <a:gd name="f202" fmla="*/ f159 1 657"/>
                <a:gd name="f203" fmla="*/ 0 1 f116"/>
                <a:gd name="f204" fmla="*/ f110 1 f116"/>
                <a:gd name="f205" fmla="*/ 0 1 f117"/>
                <a:gd name="f206" fmla="*/ f111 1 f117"/>
                <a:gd name="f207" fmla="*/ f161 1 f116"/>
                <a:gd name="f208" fmla="*/ f162 1 f117"/>
                <a:gd name="f209" fmla="*/ f163 1 f116"/>
                <a:gd name="f210" fmla="*/ f164 1 f117"/>
                <a:gd name="f211" fmla="*/ f165 1 f116"/>
                <a:gd name="f212" fmla="*/ f166 1 f117"/>
                <a:gd name="f213" fmla="*/ f167 1 f116"/>
                <a:gd name="f214" fmla="*/ f168 1 f117"/>
                <a:gd name="f215" fmla="*/ f169 1 f116"/>
                <a:gd name="f216" fmla="*/ f170 1 f117"/>
                <a:gd name="f217" fmla="*/ f171 1 f116"/>
                <a:gd name="f218" fmla="*/ f172 1 f117"/>
                <a:gd name="f219" fmla="*/ f173 1 f116"/>
                <a:gd name="f220" fmla="*/ f174 1 f117"/>
                <a:gd name="f221" fmla="*/ f175 1 f116"/>
                <a:gd name="f222" fmla="*/ f176 1 f117"/>
                <a:gd name="f223" fmla="*/ f177 1 f116"/>
                <a:gd name="f224" fmla="*/ f178 1 f117"/>
                <a:gd name="f225" fmla="*/ f179 1 f116"/>
                <a:gd name="f226" fmla="*/ f180 1 f117"/>
                <a:gd name="f227" fmla="*/ f181 1 f116"/>
                <a:gd name="f228" fmla="*/ f182 1 f117"/>
                <a:gd name="f229" fmla="*/ f183 1 f116"/>
                <a:gd name="f230" fmla="*/ f184 1 f117"/>
                <a:gd name="f231" fmla="*/ f185 1 f117"/>
                <a:gd name="f232" fmla="*/ f186 1 f116"/>
                <a:gd name="f233" fmla="*/ f187 1 f117"/>
                <a:gd name="f234" fmla="*/ f188 1 f116"/>
                <a:gd name="f235" fmla="*/ f189 1 f117"/>
                <a:gd name="f236" fmla="*/ f190 1 f117"/>
                <a:gd name="f237" fmla="*/ f191 1 f117"/>
                <a:gd name="f238" fmla="*/ f192 1 f116"/>
                <a:gd name="f239" fmla="*/ f193 1 f117"/>
                <a:gd name="f240" fmla="*/ f194 1 f116"/>
                <a:gd name="f241" fmla="*/ f195 1 f116"/>
                <a:gd name="f242" fmla="*/ f196 1 f117"/>
                <a:gd name="f243" fmla="*/ f197 1 f116"/>
                <a:gd name="f244" fmla="*/ f198 1 f117"/>
                <a:gd name="f245" fmla="*/ f199 1 f117"/>
                <a:gd name="f246" fmla="*/ f200 1 f116"/>
                <a:gd name="f247" fmla="*/ f201 1 f117"/>
                <a:gd name="f248" fmla="*/ f202 1 f117"/>
                <a:gd name="f249" fmla="*/ f203 f107 1"/>
                <a:gd name="f250" fmla="*/ f204 f107 1"/>
                <a:gd name="f251" fmla="*/ f206 f108 1"/>
                <a:gd name="f252" fmla="*/ f205 f108 1"/>
                <a:gd name="f253" fmla="*/ f207 f107 1"/>
                <a:gd name="f254" fmla="*/ f208 f108 1"/>
                <a:gd name="f255" fmla="*/ f209 f107 1"/>
                <a:gd name="f256" fmla="*/ f210 f108 1"/>
                <a:gd name="f257" fmla="*/ f211 f107 1"/>
                <a:gd name="f258" fmla="*/ f212 f108 1"/>
                <a:gd name="f259" fmla="*/ f213 f107 1"/>
                <a:gd name="f260" fmla="*/ f214 f108 1"/>
                <a:gd name="f261" fmla="*/ f215 f107 1"/>
                <a:gd name="f262" fmla="*/ f216 f108 1"/>
                <a:gd name="f263" fmla="*/ f217 f107 1"/>
                <a:gd name="f264" fmla="*/ f218 f108 1"/>
                <a:gd name="f265" fmla="*/ f219 f107 1"/>
                <a:gd name="f266" fmla="*/ f220 f108 1"/>
                <a:gd name="f267" fmla="*/ f221 f107 1"/>
                <a:gd name="f268" fmla="*/ f222 f108 1"/>
                <a:gd name="f269" fmla="*/ f223 f107 1"/>
                <a:gd name="f270" fmla="*/ f224 f108 1"/>
                <a:gd name="f271" fmla="*/ f225 f107 1"/>
                <a:gd name="f272" fmla="*/ f226 f108 1"/>
                <a:gd name="f273" fmla="*/ f227 f107 1"/>
                <a:gd name="f274" fmla="*/ f228 f108 1"/>
                <a:gd name="f275" fmla="*/ f229 f107 1"/>
                <a:gd name="f276" fmla="*/ f230 f108 1"/>
                <a:gd name="f277" fmla="*/ f231 f108 1"/>
                <a:gd name="f278" fmla="*/ f232 f107 1"/>
                <a:gd name="f279" fmla="*/ f233 f108 1"/>
                <a:gd name="f280" fmla="*/ f234 f107 1"/>
                <a:gd name="f281" fmla="*/ f235 f108 1"/>
                <a:gd name="f282" fmla="*/ f236 f108 1"/>
                <a:gd name="f283" fmla="*/ f237 f108 1"/>
                <a:gd name="f284" fmla="*/ f238 f107 1"/>
                <a:gd name="f285" fmla="*/ f239 f108 1"/>
                <a:gd name="f286" fmla="*/ f240 f107 1"/>
                <a:gd name="f287" fmla="*/ f241 f107 1"/>
                <a:gd name="f288" fmla="*/ f242 f108 1"/>
                <a:gd name="f289" fmla="*/ f243 f107 1"/>
                <a:gd name="f290" fmla="*/ f244 f108 1"/>
                <a:gd name="f291" fmla="*/ f245 f108 1"/>
                <a:gd name="f292" fmla="*/ f246 f107 1"/>
                <a:gd name="f293" fmla="*/ f247 f108 1"/>
                <a:gd name="f294" fmla="*/ f248 f108 1"/>
              </a:gdLst>
              <a:ahLst/>
              <a:cxnLst>
                <a:cxn ang="3cd4">
                  <a:pos x="hc" y="t"/>
                </a:cxn>
                <a:cxn ang="0">
                  <a:pos x="r" y="vc"/>
                </a:cxn>
                <a:cxn ang="cd4">
                  <a:pos x="hc" y="b"/>
                </a:cxn>
                <a:cxn ang="cd2">
                  <a:pos x="l" y="vc"/>
                </a:cxn>
                <a:cxn ang="f160">
                  <a:pos x="f253" y="f254"/>
                </a:cxn>
                <a:cxn ang="f160">
                  <a:pos x="f255" y="f256"/>
                </a:cxn>
                <a:cxn ang="f160">
                  <a:pos x="f257" y="f258"/>
                </a:cxn>
                <a:cxn ang="f160">
                  <a:pos x="f259" y="f260"/>
                </a:cxn>
                <a:cxn ang="f160">
                  <a:pos x="f261" y="f262"/>
                </a:cxn>
                <a:cxn ang="f160">
                  <a:pos x="f263" y="f264"/>
                </a:cxn>
                <a:cxn ang="f160">
                  <a:pos x="f265" y="f266"/>
                </a:cxn>
                <a:cxn ang="f160">
                  <a:pos x="f267" y="f268"/>
                </a:cxn>
                <a:cxn ang="f160">
                  <a:pos x="f269" y="f270"/>
                </a:cxn>
                <a:cxn ang="f160">
                  <a:pos x="f271" y="f272"/>
                </a:cxn>
                <a:cxn ang="f160">
                  <a:pos x="f273" y="f274"/>
                </a:cxn>
                <a:cxn ang="f160">
                  <a:pos x="f275" y="f276"/>
                </a:cxn>
                <a:cxn ang="f160">
                  <a:pos x="f275" y="f277"/>
                </a:cxn>
                <a:cxn ang="f160">
                  <a:pos x="f278" y="f276"/>
                </a:cxn>
                <a:cxn ang="f160">
                  <a:pos x="f278" y="f279"/>
                </a:cxn>
                <a:cxn ang="f160">
                  <a:pos x="f280" y="f281"/>
                </a:cxn>
                <a:cxn ang="f160">
                  <a:pos x="f255" y="f282"/>
                </a:cxn>
                <a:cxn ang="f160">
                  <a:pos x="f253" y="f283"/>
                </a:cxn>
                <a:cxn ang="f160">
                  <a:pos x="f284" y="f285"/>
                </a:cxn>
                <a:cxn ang="f160">
                  <a:pos x="f286" y="f277"/>
                </a:cxn>
                <a:cxn ang="f160">
                  <a:pos x="f287" y="f288"/>
                </a:cxn>
                <a:cxn ang="f160">
                  <a:pos x="f289" y="f290"/>
                </a:cxn>
                <a:cxn ang="f160">
                  <a:pos x="f289" y="f291"/>
                </a:cxn>
                <a:cxn ang="f160">
                  <a:pos x="f292" y="f293"/>
                </a:cxn>
                <a:cxn ang="f160">
                  <a:pos x="f253" y="f294"/>
                </a:cxn>
                <a:cxn ang="f160">
                  <a:pos x="f253" y="f254"/>
                </a:cxn>
              </a:cxnLst>
              <a:rect l="f249" t="f252" r="f250" b="f251"/>
              <a:pathLst>
                <a:path w="63" h="657">
                  <a:moveTo>
                    <a:pt x="f8" y="f9"/>
                  </a:moveTo>
                  <a:cubicBezTo>
                    <a:pt x="f10" y="f11"/>
                    <a:pt x="f12" y="f13"/>
                    <a:pt x="f14" y="f15"/>
                  </a:cubicBezTo>
                  <a:cubicBezTo>
                    <a:pt x="f16" y="f6"/>
                    <a:pt x="f17" y="f18"/>
                    <a:pt x="f19" y="f20"/>
                  </a:cubicBezTo>
                  <a:cubicBezTo>
                    <a:pt x="f21" y="f12"/>
                    <a:pt x="f22" y="f23"/>
                    <a:pt x="f24" y="f25"/>
                  </a:cubicBezTo>
                  <a:cubicBezTo>
                    <a:pt x="f18" y="f26"/>
                    <a:pt x="f27" y="f5"/>
                    <a:pt x="f28" y="f29"/>
                  </a:cubicBezTo>
                  <a:cubicBezTo>
                    <a:pt x="f30" y="f31"/>
                    <a:pt x="f6" y="f32"/>
                    <a:pt x="f33" y="f34"/>
                  </a:cubicBezTo>
                  <a:cubicBezTo>
                    <a:pt x="f35" y="f21"/>
                    <a:pt x="f36" y="f37"/>
                    <a:pt x="f38" y="f39"/>
                  </a:cubicBezTo>
                  <a:cubicBezTo>
                    <a:pt x="f40" y="f41"/>
                    <a:pt x="f42" y="f43"/>
                    <a:pt x="f44" y="f45"/>
                  </a:cubicBezTo>
                  <a:cubicBezTo>
                    <a:pt x="f24" y="f46"/>
                    <a:pt x="f24" y="f47"/>
                    <a:pt x="f48" y="f49"/>
                  </a:cubicBezTo>
                  <a:cubicBezTo>
                    <a:pt x="f50" y="f51"/>
                    <a:pt x="f52" y="f53"/>
                    <a:pt x="f22" y="f54"/>
                  </a:cubicBezTo>
                  <a:cubicBezTo>
                    <a:pt x="f19" y="f55"/>
                    <a:pt x="f56" y="f57"/>
                    <a:pt x="f58" y="f59"/>
                  </a:cubicBezTo>
                  <a:cubicBezTo>
                    <a:pt x="f60" y="f61"/>
                    <a:pt x="f62" y="f63"/>
                    <a:pt x="f62" y="f64"/>
                  </a:cubicBezTo>
                  <a:cubicBezTo>
                    <a:pt x="f62" y="f65"/>
                    <a:pt x="f62" y="f66"/>
                    <a:pt x="f62" y="f67"/>
                  </a:cubicBezTo>
                  <a:cubicBezTo>
                    <a:pt x="f17" y="f68"/>
                    <a:pt x="f60" y="f65"/>
                    <a:pt x="f60" y="f64"/>
                  </a:cubicBezTo>
                  <a:cubicBezTo>
                    <a:pt x="f60" y="f69"/>
                    <a:pt x="f60" y="f70"/>
                    <a:pt x="f60" y="f71"/>
                  </a:cubicBezTo>
                  <a:cubicBezTo>
                    <a:pt x="f60" y="f72"/>
                    <a:pt x="f60" y="f73"/>
                    <a:pt x="f74" y="f75"/>
                  </a:cubicBezTo>
                  <a:cubicBezTo>
                    <a:pt x="f74" y="f76"/>
                    <a:pt x="f77" y="f78"/>
                    <a:pt x="f14" y="f79"/>
                  </a:cubicBezTo>
                  <a:cubicBezTo>
                    <a:pt x="f80" y="f81"/>
                    <a:pt x="f12" y="f82"/>
                    <a:pt x="f8" y="f83"/>
                  </a:cubicBezTo>
                  <a:cubicBezTo>
                    <a:pt x="f84" y="f85"/>
                    <a:pt x="f84" y="f86"/>
                    <a:pt x="f84" y="f87"/>
                  </a:cubicBezTo>
                  <a:cubicBezTo>
                    <a:pt x="f25" y="f88"/>
                    <a:pt x="f31" y="f64"/>
                    <a:pt x="f29" y="f67"/>
                  </a:cubicBezTo>
                  <a:cubicBezTo>
                    <a:pt x="f26" y="f89"/>
                    <a:pt x="f29" y="f90"/>
                    <a:pt x="f26" y="f91"/>
                  </a:cubicBezTo>
                  <a:cubicBezTo>
                    <a:pt x="f26" y="f92"/>
                    <a:pt x="f29" y="f93"/>
                    <a:pt x="f94" y="f7"/>
                  </a:cubicBezTo>
                  <a:cubicBezTo>
                    <a:pt x="f94" y="f89"/>
                    <a:pt x="f94" y="f88"/>
                    <a:pt x="f94" y="f95"/>
                  </a:cubicBezTo>
                  <a:cubicBezTo>
                    <a:pt x="f5" y="f96"/>
                    <a:pt x="f94" y="f97"/>
                    <a:pt x="f98" y="f99"/>
                  </a:cubicBezTo>
                  <a:cubicBezTo>
                    <a:pt x="f100" y="f101"/>
                    <a:pt x="f25" y="f102"/>
                    <a:pt x="f8" y="f103"/>
                  </a:cubicBezTo>
                  <a:cubicBezTo>
                    <a:pt x="f23" y="f104"/>
                    <a:pt x="f8" y="f105"/>
                    <a:pt x="f8" y="f9"/>
                  </a:cubicBezTo>
                  <a:close/>
                </a:path>
              </a:pathLst>
            </a:custGeom>
            <a:solidFill>
              <a:srgbClr val="154D2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Freeform 11">
              <a:extLst>
                <a:ext uri="{FF2B5EF4-FFF2-40B4-BE49-F238E27FC236}">
                  <a16:creationId xmlns:a16="http://schemas.microsoft.com/office/drawing/2014/main" id="{1A3CFDC0-E91C-419C-7D7E-4C38B10AE7AB}"/>
                </a:ext>
              </a:extLst>
            </p:cNvPr>
            <p:cNvSpPr/>
            <p:nvPr/>
          </p:nvSpPr>
          <p:spPr>
            <a:xfrm>
              <a:off x="5942008" y="3784601"/>
              <a:ext cx="6345" cy="42867"/>
            </a:xfrm>
            <a:custGeom>
              <a:avLst/>
              <a:gdLst>
                <a:gd name="f0" fmla="val 10800000"/>
                <a:gd name="f1" fmla="val 5400000"/>
                <a:gd name="f2" fmla="val 180"/>
                <a:gd name="f3" fmla="val w"/>
                <a:gd name="f4" fmla="val h"/>
                <a:gd name="f5" fmla="val 0"/>
                <a:gd name="f6" fmla="val 2"/>
                <a:gd name="f7" fmla="val 13"/>
                <a:gd name="f8" fmla="val 4"/>
                <a:gd name="f9" fmla="val 1"/>
                <a:gd name="f10" fmla="val 9"/>
                <a:gd name="f11" fmla="val 8"/>
                <a:gd name="f12" fmla="+- 0 0 -90"/>
                <a:gd name="f13" fmla="*/ f3 1 2"/>
                <a:gd name="f14" fmla="*/ f4 1 13"/>
                <a:gd name="f15" fmla="val f5"/>
                <a:gd name="f16" fmla="val f6"/>
                <a:gd name="f17" fmla="val f7"/>
                <a:gd name="f18" fmla="*/ f12 f0 1"/>
                <a:gd name="f19" fmla="+- f17 0 f15"/>
                <a:gd name="f20" fmla="+- f16 0 f15"/>
                <a:gd name="f21" fmla="*/ f18 1 f2"/>
                <a:gd name="f22" fmla="*/ f20 1 2"/>
                <a:gd name="f23" fmla="*/ f19 1 13"/>
                <a:gd name="f24" fmla="*/ 0 f20 1"/>
                <a:gd name="f25" fmla="*/ 0 f19 1"/>
                <a:gd name="f26" fmla="*/ 1 f20 1"/>
                <a:gd name="f27" fmla="*/ 13 f19 1"/>
                <a:gd name="f28" fmla="+- f21 0 f1"/>
                <a:gd name="f29" fmla="*/ f24 1 2"/>
                <a:gd name="f30" fmla="*/ f25 1 13"/>
                <a:gd name="f31" fmla="*/ f26 1 2"/>
                <a:gd name="f32" fmla="*/ f27 1 13"/>
                <a:gd name="f33" fmla="*/ 0 1 f22"/>
                <a:gd name="f34" fmla="*/ f16 1 f22"/>
                <a:gd name="f35" fmla="*/ 0 1 f23"/>
                <a:gd name="f36" fmla="*/ f17 1 f23"/>
                <a:gd name="f37" fmla="*/ f29 1 f22"/>
                <a:gd name="f38" fmla="*/ f30 1 f23"/>
                <a:gd name="f39" fmla="*/ f31 1 f22"/>
                <a:gd name="f40" fmla="*/ f32 1 f23"/>
                <a:gd name="f41" fmla="*/ f33 f13 1"/>
                <a:gd name="f42" fmla="*/ f34 f13 1"/>
                <a:gd name="f43" fmla="*/ f36 f14 1"/>
                <a:gd name="f44" fmla="*/ f35 f14 1"/>
                <a:gd name="f45" fmla="*/ f37 f13 1"/>
                <a:gd name="f46" fmla="*/ f38 f14 1"/>
                <a:gd name="f47" fmla="*/ f39 f13 1"/>
                <a:gd name="f48" fmla="*/ f40 f14 1"/>
              </a:gdLst>
              <a:ahLst/>
              <a:cxnLst>
                <a:cxn ang="3cd4">
                  <a:pos x="hc" y="t"/>
                </a:cxn>
                <a:cxn ang="0">
                  <a:pos x="r" y="vc"/>
                </a:cxn>
                <a:cxn ang="cd4">
                  <a:pos x="hc" y="b"/>
                </a:cxn>
                <a:cxn ang="cd2">
                  <a:pos x="l" y="vc"/>
                </a:cxn>
                <a:cxn ang="f28">
                  <a:pos x="f45" y="f46"/>
                </a:cxn>
                <a:cxn ang="f28">
                  <a:pos x="f47" y="f48"/>
                </a:cxn>
                <a:cxn ang="f28">
                  <a:pos x="f47" y="f48"/>
                </a:cxn>
                <a:cxn ang="f28">
                  <a:pos x="f45" y="f48"/>
                </a:cxn>
                <a:cxn ang="f28">
                  <a:pos x="f45" y="f46"/>
                </a:cxn>
              </a:cxnLst>
              <a:rect l="f41" t="f44" r="f42" b="f43"/>
              <a:pathLst>
                <a:path w="2" h="13">
                  <a:moveTo>
                    <a:pt x="f5" y="f5"/>
                  </a:moveTo>
                  <a:cubicBezTo>
                    <a:pt x="f6" y="f8"/>
                    <a:pt x="f9" y="f10"/>
                    <a:pt x="f9" y="f7"/>
                  </a:cubicBezTo>
                  <a:cubicBezTo>
                    <a:pt x="f9" y="f7"/>
                    <a:pt x="f9" y="f7"/>
                    <a:pt x="f9" y="f7"/>
                  </a:cubicBezTo>
                  <a:cubicBezTo>
                    <a:pt x="f5" y="f7"/>
                    <a:pt x="f5" y="f7"/>
                    <a:pt x="f5" y="f7"/>
                  </a:cubicBezTo>
                  <a:cubicBezTo>
                    <a:pt x="f5" y="f11"/>
                    <a:pt x="f5" y="f8"/>
                    <a:pt x="f5" y="f5"/>
                  </a:cubicBezTo>
                  <a:close/>
                </a:path>
              </a:pathLst>
            </a:custGeom>
            <a:solidFill>
              <a:srgbClr val="154D2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Freeform 12">
              <a:extLst>
                <a:ext uri="{FF2B5EF4-FFF2-40B4-BE49-F238E27FC236}">
                  <a16:creationId xmlns:a16="http://schemas.microsoft.com/office/drawing/2014/main" id="{B01507CE-67B5-FAC3-5FAE-FFA854FA637F}"/>
                </a:ext>
              </a:extLst>
            </p:cNvPr>
            <p:cNvSpPr/>
            <p:nvPr/>
          </p:nvSpPr>
          <p:spPr>
            <a:xfrm>
              <a:off x="6176964" y="1998658"/>
              <a:ext cx="3172" cy="3172"/>
            </a:xfrm>
            <a:custGeom>
              <a:avLst/>
              <a:gdLst>
                <a:gd name="f0" fmla="val 10800000"/>
                <a:gd name="f1" fmla="val 5400000"/>
                <a:gd name="f2" fmla="val 180"/>
                <a:gd name="f3" fmla="val w"/>
                <a:gd name="f4" fmla="val h"/>
                <a:gd name="f5" fmla="val 0"/>
                <a:gd name="f6" fmla="val 1"/>
                <a:gd name="f7" fmla="+- 0 0 -90"/>
                <a:gd name="f8" fmla="*/ f3 1 1"/>
                <a:gd name="f9" fmla="*/ f4 1 1"/>
                <a:gd name="f10" fmla="val f5"/>
                <a:gd name="f11" fmla="val f6"/>
                <a:gd name="f12" fmla="*/ f7 f0 1"/>
                <a:gd name="f13" fmla="+- f11 0 f10"/>
                <a:gd name="f14" fmla="*/ f12 1 f2"/>
                <a:gd name="f15" fmla="val f13"/>
                <a:gd name="f16" fmla="*/ 0 f13 1"/>
                <a:gd name="f17" fmla="*/ 1 f13 1"/>
                <a:gd name="f18" fmla="+- f14 0 f1"/>
                <a:gd name="f19" fmla="*/ f16 1 f15"/>
                <a:gd name="f20" fmla="*/ f17 1 f15"/>
                <a:gd name="f21" fmla="*/ 0 1 f15"/>
                <a:gd name="f22" fmla="*/ f11 1 f15"/>
                <a:gd name="f23" fmla="*/ f21 f8 1"/>
                <a:gd name="f24" fmla="*/ f22 f8 1"/>
                <a:gd name="f25" fmla="*/ f22 f9 1"/>
                <a:gd name="f26" fmla="*/ f21 f9 1"/>
                <a:gd name="f27" fmla="*/ f19 f8 1"/>
                <a:gd name="f28" fmla="*/ f20 f9 1"/>
                <a:gd name="f29" fmla="*/ f20 f8 1"/>
                <a:gd name="f30" fmla="*/ f19 f9 1"/>
              </a:gdLst>
              <a:ahLst/>
              <a:cxnLst>
                <a:cxn ang="3cd4">
                  <a:pos x="hc" y="t"/>
                </a:cxn>
                <a:cxn ang="0">
                  <a:pos x="r" y="vc"/>
                </a:cxn>
                <a:cxn ang="cd4">
                  <a:pos x="hc" y="b"/>
                </a:cxn>
                <a:cxn ang="cd2">
                  <a:pos x="l" y="vc"/>
                </a:cxn>
                <a:cxn ang="f18">
                  <a:pos x="f27" y="f28"/>
                </a:cxn>
                <a:cxn ang="f18">
                  <a:pos x="f29" y="f30"/>
                </a:cxn>
                <a:cxn ang="f18">
                  <a:pos x="f29" y="f28"/>
                </a:cxn>
                <a:cxn ang="f18">
                  <a:pos x="f27" y="f28"/>
                </a:cxn>
              </a:cxnLst>
              <a:rect l="f23" t="f26" r="f24" b="f25"/>
              <a:pathLst>
                <a:path w="1" h="1">
                  <a:moveTo>
                    <a:pt x="f5" y="f6"/>
                  </a:moveTo>
                  <a:cubicBezTo>
                    <a:pt x="f6" y="f6"/>
                    <a:pt x="f6" y="f6"/>
                    <a:pt x="f6" y="f5"/>
                  </a:cubicBezTo>
                  <a:cubicBezTo>
                    <a:pt x="f6" y="f5"/>
                    <a:pt x="f6" y="f6"/>
                    <a:pt x="f6" y="f6"/>
                  </a:cubicBezTo>
                  <a:cubicBezTo>
                    <a:pt x="f6" y="f6"/>
                    <a:pt x="f6" y="f6"/>
                    <a:pt x="f5" y="f6"/>
                  </a:cubicBezTo>
                  <a:close/>
                </a:path>
              </a:pathLst>
            </a:custGeom>
            <a:solidFill>
              <a:srgbClr val="EEEE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Freeform 13">
              <a:extLst>
                <a:ext uri="{FF2B5EF4-FFF2-40B4-BE49-F238E27FC236}">
                  <a16:creationId xmlns:a16="http://schemas.microsoft.com/office/drawing/2014/main" id="{240A6889-5089-619D-85A8-FC70E29469DA}"/>
                </a:ext>
              </a:extLst>
            </p:cNvPr>
            <p:cNvSpPr/>
            <p:nvPr/>
          </p:nvSpPr>
          <p:spPr>
            <a:xfrm>
              <a:off x="5942008" y="3730623"/>
              <a:ext cx="3172" cy="6345"/>
            </a:xfrm>
            <a:custGeom>
              <a:avLst/>
              <a:gdLst>
                <a:gd name="f0" fmla="val 10800000"/>
                <a:gd name="f1" fmla="val 5400000"/>
                <a:gd name="f2" fmla="val 180"/>
                <a:gd name="f3" fmla="val w"/>
                <a:gd name="f4" fmla="val h"/>
                <a:gd name="f5" fmla="val 0"/>
                <a:gd name="f6" fmla="val 1"/>
                <a:gd name="f7" fmla="val 2"/>
                <a:gd name="f8" fmla="+- 0 0 -90"/>
                <a:gd name="f9" fmla="*/ f3 1 1"/>
                <a:gd name="f10" fmla="*/ f4 1 2"/>
                <a:gd name="f11" fmla="val f5"/>
                <a:gd name="f12" fmla="val f6"/>
                <a:gd name="f13" fmla="val f7"/>
                <a:gd name="f14" fmla="*/ f8 f0 1"/>
                <a:gd name="f15" fmla="+- f13 0 f11"/>
                <a:gd name="f16" fmla="+- f12 0 f11"/>
                <a:gd name="f17" fmla="*/ f14 1 f2"/>
                <a:gd name="f18" fmla="*/ f15 1 2"/>
                <a:gd name="f19" fmla="val f16"/>
                <a:gd name="f20" fmla="*/ 0 f16 1"/>
                <a:gd name="f21" fmla="*/ 0 f15 1"/>
                <a:gd name="f22" fmla="*/ 1 f16 1"/>
                <a:gd name="f23" fmla="*/ 1 f15 1"/>
                <a:gd name="f24" fmla="*/ 2 f15 1"/>
                <a:gd name="f25" fmla="+- f17 0 f1"/>
                <a:gd name="f26" fmla="*/ f21 1 2"/>
                <a:gd name="f27" fmla="*/ f23 1 2"/>
                <a:gd name="f28" fmla="*/ f24 1 2"/>
                <a:gd name="f29" fmla="*/ f20 1 f19"/>
                <a:gd name="f30" fmla="*/ f22 1 f19"/>
                <a:gd name="f31" fmla="*/ 0 1 f19"/>
                <a:gd name="f32" fmla="*/ f12 1 f19"/>
                <a:gd name="f33" fmla="*/ 0 1 f18"/>
                <a:gd name="f34" fmla="*/ f13 1 f18"/>
                <a:gd name="f35" fmla="*/ f26 1 f18"/>
                <a:gd name="f36" fmla="*/ f27 1 f18"/>
                <a:gd name="f37" fmla="*/ f28 1 f18"/>
                <a:gd name="f38" fmla="*/ f31 f9 1"/>
                <a:gd name="f39" fmla="*/ f32 f9 1"/>
                <a:gd name="f40" fmla="*/ f34 f10 1"/>
                <a:gd name="f41" fmla="*/ f33 f10 1"/>
                <a:gd name="f42" fmla="*/ f29 f9 1"/>
                <a:gd name="f43" fmla="*/ f30 f9 1"/>
                <a:gd name="f44" fmla="*/ f35 f10 1"/>
                <a:gd name="f45" fmla="*/ f36 f10 1"/>
                <a:gd name="f46" fmla="*/ f37 f10 1"/>
              </a:gdLst>
              <a:ahLst/>
              <a:cxnLst>
                <a:cxn ang="3cd4">
                  <a:pos x="hc" y="t"/>
                </a:cxn>
                <a:cxn ang="0">
                  <a:pos x="r" y="vc"/>
                </a:cxn>
                <a:cxn ang="cd4">
                  <a:pos x="hc" y="b"/>
                </a:cxn>
                <a:cxn ang="cd2">
                  <a:pos x="l" y="vc"/>
                </a:cxn>
                <a:cxn ang="f25">
                  <a:pos x="f42" y="f44"/>
                </a:cxn>
                <a:cxn ang="f25">
                  <a:pos x="f43" y="f45"/>
                </a:cxn>
                <a:cxn ang="f25">
                  <a:pos x="f42" y="f46"/>
                </a:cxn>
                <a:cxn ang="f25">
                  <a:pos x="f42" y="f44"/>
                </a:cxn>
              </a:cxnLst>
              <a:rect l="f38" t="f41" r="f39" b="f40"/>
              <a:pathLst>
                <a:path w="1" h="2">
                  <a:moveTo>
                    <a:pt x="f5" y="f5"/>
                  </a:moveTo>
                  <a:cubicBezTo>
                    <a:pt x="f5" y="f6"/>
                    <a:pt x="f6" y="f6"/>
                    <a:pt x="f6" y="f6"/>
                  </a:cubicBezTo>
                  <a:cubicBezTo>
                    <a:pt x="f6" y="f7"/>
                    <a:pt x="f5" y="f7"/>
                    <a:pt x="f5" y="f7"/>
                  </a:cubicBezTo>
                  <a:cubicBezTo>
                    <a:pt x="f5" y="f6"/>
                    <a:pt x="f5" y="f6"/>
                    <a:pt x="f5" y="f5"/>
                  </a:cubicBezTo>
                  <a:close/>
                </a:path>
              </a:pathLst>
            </a:custGeom>
            <a:solidFill>
              <a:srgbClr val="154D2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Freeform 14">
              <a:extLst>
                <a:ext uri="{FF2B5EF4-FFF2-40B4-BE49-F238E27FC236}">
                  <a16:creationId xmlns:a16="http://schemas.microsoft.com/office/drawing/2014/main" id="{54737AE7-AF21-352B-D2C2-8F524223A2D3}"/>
                </a:ext>
              </a:extLst>
            </p:cNvPr>
            <p:cNvSpPr/>
            <p:nvPr/>
          </p:nvSpPr>
          <p:spPr>
            <a:xfrm>
              <a:off x="5942008" y="3757617"/>
              <a:ext cx="3172" cy="3172"/>
            </a:xfrm>
            <a:custGeom>
              <a:avLst/>
              <a:gdLst>
                <a:gd name="f0" fmla="val 10800000"/>
                <a:gd name="f1" fmla="val 5400000"/>
                <a:gd name="f2" fmla="val 180"/>
                <a:gd name="f3" fmla="val w"/>
                <a:gd name="f4" fmla="val h"/>
                <a:gd name="f5" fmla="val 0"/>
                <a:gd name="f6" fmla="val 1"/>
                <a:gd name="f7" fmla="+- 0 0 -90"/>
                <a:gd name="f8" fmla="*/ f3 1 1"/>
                <a:gd name="f9" fmla="*/ f4 1 1"/>
                <a:gd name="f10" fmla="val f5"/>
                <a:gd name="f11" fmla="val f6"/>
                <a:gd name="f12" fmla="*/ f7 f0 1"/>
                <a:gd name="f13" fmla="+- f11 0 f10"/>
                <a:gd name="f14" fmla="*/ f12 1 f2"/>
                <a:gd name="f15" fmla="val f13"/>
                <a:gd name="f16" fmla="*/ 0 f13 1"/>
                <a:gd name="f17" fmla="*/ 1 f13 1"/>
                <a:gd name="f18" fmla="+- f14 0 f1"/>
                <a:gd name="f19" fmla="*/ f16 1 f15"/>
                <a:gd name="f20" fmla="*/ f17 1 f15"/>
                <a:gd name="f21" fmla="*/ 0 1 f15"/>
                <a:gd name="f22" fmla="*/ f11 1 f15"/>
                <a:gd name="f23" fmla="*/ f21 f8 1"/>
                <a:gd name="f24" fmla="*/ f22 f8 1"/>
                <a:gd name="f25" fmla="*/ f22 f9 1"/>
                <a:gd name="f26" fmla="*/ f21 f9 1"/>
                <a:gd name="f27" fmla="*/ f19 f8 1"/>
                <a:gd name="f28" fmla="*/ f19 f9 1"/>
                <a:gd name="f29" fmla="*/ f20 f8 1"/>
                <a:gd name="f30" fmla="*/ f20 f9 1"/>
              </a:gdLst>
              <a:ahLst/>
              <a:cxnLst>
                <a:cxn ang="3cd4">
                  <a:pos x="hc" y="t"/>
                </a:cxn>
                <a:cxn ang="0">
                  <a:pos x="r" y="vc"/>
                </a:cxn>
                <a:cxn ang="cd4">
                  <a:pos x="hc" y="b"/>
                </a:cxn>
                <a:cxn ang="cd2">
                  <a:pos x="l" y="vc"/>
                </a:cxn>
                <a:cxn ang="f18">
                  <a:pos x="f27" y="f28"/>
                </a:cxn>
                <a:cxn ang="f18">
                  <a:pos x="f29" y="f30"/>
                </a:cxn>
                <a:cxn ang="f18">
                  <a:pos x="f27" y="f30"/>
                </a:cxn>
                <a:cxn ang="f18">
                  <a:pos x="f27" y="f28"/>
                </a:cxn>
              </a:cxnLst>
              <a:rect l="f23" t="f26" r="f24" b="f25"/>
              <a:pathLst>
                <a:path w="1" h="1">
                  <a:moveTo>
                    <a:pt x="f5" y="f5"/>
                  </a:moveTo>
                  <a:cubicBezTo>
                    <a:pt x="f5" y="f5"/>
                    <a:pt x="f6" y="f5"/>
                    <a:pt x="f6" y="f6"/>
                  </a:cubicBezTo>
                  <a:cubicBezTo>
                    <a:pt x="f6" y="f6"/>
                    <a:pt x="f5" y="f6"/>
                    <a:pt x="f5" y="f6"/>
                  </a:cubicBezTo>
                  <a:cubicBezTo>
                    <a:pt x="f5" y="f6"/>
                    <a:pt x="f5" y="f5"/>
                    <a:pt x="f5" y="f5"/>
                  </a:cubicBezTo>
                  <a:close/>
                </a:path>
              </a:pathLst>
            </a:custGeom>
            <a:solidFill>
              <a:srgbClr val="154D2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412;p41">
            <a:extLst>
              <a:ext uri="{FF2B5EF4-FFF2-40B4-BE49-F238E27FC236}">
                <a16:creationId xmlns:a16="http://schemas.microsoft.com/office/drawing/2014/main" id="{8AF9F26B-A6CE-02AB-F835-C423962CDF1B}"/>
              </a:ext>
            </a:extLst>
          </p:cNvPr>
          <p:cNvSpPr txBox="1">
            <a:spLocks noGrp="1"/>
          </p:cNvSpPr>
          <p:nvPr>
            <p:ph type="subTitle" idx="4294967295"/>
          </p:nvPr>
        </p:nvSpPr>
        <p:spPr>
          <a:xfrm>
            <a:off x="1933873" y="1636949"/>
            <a:ext cx="2771616" cy="364196"/>
          </a:xfrm>
        </p:spPr>
        <p:txBody>
          <a:bodyPr/>
          <a:lstStyle/>
          <a:p>
            <a:pPr marL="0" lvl="0" indent="0">
              <a:buNone/>
            </a:pPr>
            <a:r>
              <a:rPr lang="en-US" sz="2000" b="1" dirty="0">
                <a:solidFill>
                  <a:srgbClr val="65A32E"/>
                </a:solidFill>
                <a:latin typeface="Alata"/>
              </a:rPr>
              <a:t>ABOUT THE EVENT</a:t>
            </a:r>
          </a:p>
        </p:txBody>
      </p:sp>
      <p:sp>
        <p:nvSpPr>
          <p:cNvPr id="3" name="Google Shape;413;p41">
            <a:extLst>
              <a:ext uri="{FF2B5EF4-FFF2-40B4-BE49-F238E27FC236}">
                <a16:creationId xmlns:a16="http://schemas.microsoft.com/office/drawing/2014/main" id="{2D3EB417-25A6-2C83-2EB9-2C93324AC3D9}"/>
              </a:ext>
            </a:extLst>
          </p:cNvPr>
          <p:cNvSpPr txBox="1">
            <a:spLocks noGrp="1"/>
          </p:cNvSpPr>
          <p:nvPr>
            <p:ph type="subTitle" idx="4294967295"/>
          </p:nvPr>
        </p:nvSpPr>
        <p:spPr>
          <a:xfrm>
            <a:off x="5787228" y="1636949"/>
            <a:ext cx="2554797" cy="364196"/>
          </a:xfrm>
        </p:spPr>
        <p:txBody>
          <a:bodyPr/>
          <a:lstStyle/>
          <a:p>
            <a:pPr marL="0" lvl="0" indent="0">
              <a:buNone/>
            </a:pPr>
            <a:r>
              <a:rPr lang="en-US" sz="2000" b="1">
                <a:solidFill>
                  <a:srgbClr val="65A32E"/>
                </a:solidFill>
                <a:latin typeface="Alata"/>
              </a:rPr>
              <a:t>THE BENEFITS</a:t>
            </a:r>
          </a:p>
        </p:txBody>
      </p:sp>
      <p:sp>
        <p:nvSpPr>
          <p:cNvPr id="4" name="Google Shape;414;p41">
            <a:extLst>
              <a:ext uri="{FF2B5EF4-FFF2-40B4-BE49-F238E27FC236}">
                <a16:creationId xmlns:a16="http://schemas.microsoft.com/office/drawing/2014/main" id="{25C0BA76-7444-A9CA-EEEB-2127A642CA82}"/>
              </a:ext>
            </a:extLst>
          </p:cNvPr>
          <p:cNvSpPr txBox="1">
            <a:spLocks noGrp="1"/>
          </p:cNvSpPr>
          <p:nvPr>
            <p:ph type="subTitle" idx="4294967295"/>
          </p:nvPr>
        </p:nvSpPr>
        <p:spPr>
          <a:xfrm>
            <a:off x="1933873" y="3040251"/>
            <a:ext cx="2554797" cy="364196"/>
          </a:xfrm>
        </p:spPr>
        <p:txBody>
          <a:bodyPr/>
          <a:lstStyle/>
          <a:p>
            <a:pPr marL="0" lvl="0" indent="0">
              <a:buNone/>
            </a:pPr>
            <a:r>
              <a:rPr lang="en-US" sz="2000" b="1">
                <a:solidFill>
                  <a:srgbClr val="65A32E"/>
                </a:solidFill>
                <a:latin typeface="Alata"/>
              </a:rPr>
              <a:t>HOW TO PLANT</a:t>
            </a:r>
          </a:p>
        </p:txBody>
      </p:sp>
      <p:sp>
        <p:nvSpPr>
          <p:cNvPr id="5" name="Google Shape;415;p41">
            <a:extLst>
              <a:ext uri="{FF2B5EF4-FFF2-40B4-BE49-F238E27FC236}">
                <a16:creationId xmlns:a16="http://schemas.microsoft.com/office/drawing/2014/main" id="{F2A9B69C-5BC9-EC81-4EF6-BEBDE10CC072}"/>
              </a:ext>
            </a:extLst>
          </p:cNvPr>
          <p:cNvSpPr txBox="1">
            <a:spLocks noGrp="1"/>
          </p:cNvSpPr>
          <p:nvPr>
            <p:ph type="subTitle" idx="4294967295"/>
          </p:nvPr>
        </p:nvSpPr>
        <p:spPr>
          <a:xfrm>
            <a:off x="5787228" y="3040251"/>
            <a:ext cx="3003026" cy="364196"/>
          </a:xfrm>
        </p:spPr>
        <p:txBody>
          <a:bodyPr/>
          <a:lstStyle/>
          <a:p>
            <a:pPr marL="0" lvl="0" indent="0">
              <a:buNone/>
            </a:pPr>
            <a:r>
              <a:rPr lang="en-US" sz="2000" b="1" dirty="0">
                <a:solidFill>
                  <a:srgbClr val="65A32E"/>
                </a:solidFill>
                <a:latin typeface="Alata"/>
              </a:rPr>
              <a:t>HOW TO CELEBRATE</a:t>
            </a:r>
          </a:p>
        </p:txBody>
      </p:sp>
      <p:sp>
        <p:nvSpPr>
          <p:cNvPr id="6" name="Google Shape;416;p41">
            <a:extLst>
              <a:ext uri="{FF2B5EF4-FFF2-40B4-BE49-F238E27FC236}">
                <a16:creationId xmlns:a16="http://schemas.microsoft.com/office/drawing/2014/main" id="{5D7B4E71-BF41-880F-39E1-FCF3BCF6D752}"/>
              </a:ext>
            </a:extLst>
          </p:cNvPr>
          <p:cNvSpPr/>
          <p:nvPr/>
        </p:nvSpPr>
        <p:spPr>
          <a:xfrm>
            <a:off x="801974" y="1547384"/>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17;p41">
            <a:extLst>
              <a:ext uri="{FF2B5EF4-FFF2-40B4-BE49-F238E27FC236}">
                <a16:creationId xmlns:a16="http://schemas.microsoft.com/office/drawing/2014/main" id="{1D9C4185-4E97-D9B4-0B65-EF59CF6A24DB}"/>
              </a:ext>
            </a:extLst>
          </p:cNvPr>
          <p:cNvSpPr/>
          <p:nvPr/>
        </p:nvSpPr>
        <p:spPr>
          <a:xfrm>
            <a:off x="801974" y="295068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18;p41">
            <a:extLst>
              <a:ext uri="{FF2B5EF4-FFF2-40B4-BE49-F238E27FC236}">
                <a16:creationId xmlns:a16="http://schemas.microsoft.com/office/drawing/2014/main" id="{D081DA3F-BD77-8A38-3377-1AB6145D3E7F}"/>
              </a:ext>
            </a:extLst>
          </p:cNvPr>
          <p:cNvSpPr/>
          <p:nvPr/>
        </p:nvSpPr>
        <p:spPr>
          <a:xfrm>
            <a:off x="4652147" y="1547384"/>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19;p41">
            <a:extLst>
              <a:ext uri="{FF2B5EF4-FFF2-40B4-BE49-F238E27FC236}">
                <a16:creationId xmlns:a16="http://schemas.microsoft.com/office/drawing/2014/main" id="{80364E3B-247A-A39F-B855-65E00192B4BB}"/>
              </a:ext>
            </a:extLst>
          </p:cNvPr>
          <p:cNvSpPr/>
          <p:nvPr/>
        </p:nvSpPr>
        <p:spPr>
          <a:xfrm>
            <a:off x="4652147" y="295068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20;p41">
            <a:extLst>
              <a:ext uri="{FF2B5EF4-FFF2-40B4-BE49-F238E27FC236}">
                <a16:creationId xmlns:a16="http://schemas.microsoft.com/office/drawing/2014/main" id="{172C18DB-F8A6-18CE-56BC-33CF31C33DFC}"/>
              </a:ext>
            </a:extLst>
          </p:cNvPr>
          <p:cNvSpPr txBox="1">
            <a:spLocks noGrp="1"/>
          </p:cNvSpPr>
          <p:nvPr>
            <p:ph type="title"/>
          </p:nvPr>
        </p:nvSpPr>
        <p:spPr>
          <a:xfrm>
            <a:off x="801974" y="3082323"/>
            <a:ext cx="1048204" cy="890104"/>
          </a:xfrm>
        </p:spPr>
        <p:txBody>
          <a:bodyPr/>
          <a:lstStyle/>
          <a:p>
            <a:pPr lvl="0"/>
            <a:r>
              <a:rPr lang="en-US">
                <a:solidFill>
                  <a:srgbClr val="FFFFFF"/>
                </a:solidFill>
              </a:rPr>
              <a:t>03</a:t>
            </a:r>
          </a:p>
        </p:txBody>
      </p:sp>
      <p:sp>
        <p:nvSpPr>
          <p:cNvPr id="11" name="Google Shape;421;p41">
            <a:extLst>
              <a:ext uri="{FF2B5EF4-FFF2-40B4-BE49-F238E27FC236}">
                <a16:creationId xmlns:a16="http://schemas.microsoft.com/office/drawing/2014/main" id="{7F9E4365-54E6-81C6-0CF0-65FD308D3393}"/>
              </a:ext>
            </a:extLst>
          </p:cNvPr>
          <p:cNvSpPr txBox="1">
            <a:spLocks noGrp="1"/>
          </p:cNvSpPr>
          <p:nvPr>
            <p:ph type="title" idx="4294967295"/>
          </p:nvPr>
        </p:nvSpPr>
        <p:spPr>
          <a:xfrm>
            <a:off x="801974" y="1679021"/>
            <a:ext cx="1048204" cy="890104"/>
          </a:xfrm>
        </p:spPr>
        <p:txBody>
          <a:bodyPr anchorCtr="1"/>
          <a:lstStyle/>
          <a:p>
            <a:pPr lvl="0" algn="ctr"/>
            <a:r>
              <a:rPr lang="en-US" sz="4000">
                <a:solidFill>
                  <a:srgbClr val="FFFFFF"/>
                </a:solidFill>
              </a:rPr>
              <a:t>01</a:t>
            </a:r>
          </a:p>
        </p:txBody>
      </p:sp>
      <p:sp>
        <p:nvSpPr>
          <p:cNvPr id="12" name="Google Shape;422;p41">
            <a:extLst>
              <a:ext uri="{FF2B5EF4-FFF2-40B4-BE49-F238E27FC236}">
                <a16:creationId xmlns:a16="http://schemas.microsoft.com/office/drawing/2014/main" id="{91A75CA5-9E88-BC34-2F2E-4EE3C9D48FF0}"/>
              </a:ext>
            </a:extLst>
          </p:cNvPr>
          <p:cNvSpPr txBox="1">
            <a:spLocks noGrp="1"/>
          </p:cNvSpPr>
          <p:nvPr>
            <p:ph type="title" idx="4294967295"/>
          </p:nvPr>
        </p:nvSpPr>
        <p:spPr>
          <a:xfrm>
            <a:off x="4652147" y="1679021"/>
            <a:ext cx="1048204" cy="890104"/>
          </a:xfrm>
        </p:spPr>
        <p:txBody>
          <a:bodyPr anchorCtr="1"/>
          <a:lstStyle/>
          <a:p>
            <a:pPr lvl="0" algn="ctr"/>
            <a:r>
              <a:rPr lang="en-US" sz="4000">
                <a:solidFill>
                  <a:srgbClr val="FFFFFF"/>
                </a:solidFill>
              </a:rPr>
              <a:t>02</a:t>
            </a:r>
          </a:p>
        </p:txBody>
      </p:sp>
      <p:sp>
        <p:nvSpPr>
          <p:cNvPr id="13" name="Google Shape;423;p41">
            <a:extLst>
              <a:ext uri="{FF2B5EF4-FFF2-40B4-BE49-F238E27FC236}">
                <a16:creationId xmlns:a16="http://schemas.microsoft.com/office/drawing/2014/main" id="{5A5C6504-B460-BBCA-9D07-F45A5E28CF69}"/>
              </a:ext>
            </a:extLst>
          </p:cNvPr>
          <p:cNvSpPr txBox="1">
            <a:spLocks noGrp="1"/>
          </p:cNvSpPr>
          <p:nvPr>
            <p:ph type="title" idx="4294967295"/>
          </p:nvPr>
        </p:nvSpPr>
        <p:spPr>
          <a:xfrm>
            <a:off x="4652147" y="3082323"/>
            <a:ext cx="1048204" cy="890104"/>
          </a:xfrm>
        </p:spPr>
        <p:txBody>
          <a:bodyPr anchorCtr="1"/>
          <a:lstStyle/>
          <a:p>
            <a:pPr lvl="0" algn="ctr"/>
            <a:r>
              <a:rPr lang="en-US" sz="4000">
                <a:solidFill>
                  <a:srgbClr val="FFFFFF"/>
                </a:solidFill>
              </a:rPr>
              <a:t>04</a:t>
            </a:r>
          </a:p>
        </p:txBody>
      </p:sp>
      <p:sp>
        <p:nvSpPr>
          <p:cNvPr id="14" name="Google Shape;424;p41">
            <a:extLst>
              <a:ext uri="{FF2B5EF4-FFF2-40B4-BE49-F238E27FC236}">
                <a16:creationId xmlns:a16="http://schemas.microsoft.com/office/drawing/2014/main" id="{7CF8D37F-7737-79B8-161F-22603E8F98E9}"/>
              </a:ext>
            </a:extLst>
          </p:cNvPr>
          <p:cNvSpPr txBox="1">
            <a:spLocks noGrp="1"/>
          </p:cNvSpPr>
          <p:nvPr>
            <p:ph type="title" idx="4294967295"/>
          </p:nvPr>
        </p:nvSpPr>
        <p:spPr>
          <a:xfrm>
            <a:off x="719998" y="455544"/>
            <a:ext cx="7704002" cy="572697"/>
          </a:xfrm>
        </p:spPr>
        <p:txBody>
          <a:bodyPr anchorCtr="1"/>
          <a:lstStyle/>
          <a:p>
            <a:pPr lvl="0" algn="ctr"/>
            <a:r>
              <a:rPr lang="en-US"/>
              <a:t>TABLE OF CONTENTS</a:t>
            </a:r>
          </a:p>
        </p:txBody>
      </p:sp>
      <p:sp>
        <p:nvSpPr>
          <p:cNvPr id="15" name="Google Shape;425;p41">
            <a:extLst>
              <a:ext uri="{FF2B5EF4-FFF2-40B4-BE49-F238E27FC236}">
                <a16:creationId xmlns:a16="http://schemas.microsoft.com/office/drawing/2014/main" id="{A90F264D-210E-9657-BCAA-1944EFBC974D}"/>
              </a:ext>
            </a:extLst>
          </p:cNvPr>
          <p:cNvSpPr txBox="1">
            <a:spLocks noGrp="1"/>
          </p:cNvSpPr>
          <p:nvPr>
            <p:ph type="subTitle" idx="4294967295"/>
          </p:nvPr>
        </p:nvSpPr>
        <p:spPr>
          <a:xfrm>
            <a:off x="1933873" y="2001146"/>
            <a:ext cx="2554797" cy="525898"/>
          </a:xfrm>
        </p:spPr>
        <p:txBody>
          <a:bodyPr/>
          <a:lstStyle/>
          <a:p>
            <a:pPr marL="0" lvl="0" indent="0">
              <a:buNone/>
            </a:pPr>
            <a:r>
              <a:rPr lang="en-US"/>
              <a:t>You can describe the topic of the section here</a:t>
            </a:r>
          </a:p>
        </p:txBody>
      </p:sp>
      <p:sp>
        <p:nvSpPr>
          <p:cNvPr id="16" name="Google Shape;426;p41">
            <a:extLst>
              <a:ext uri="{FF2B5EF4-FFF2-40B4-BE49-F238E27FC236}">
                <a16:creationId xmlns:a16="http://schemas.microsoft.com/office/drawing/2014/main" id="{28FD098E-88C7-C189-D96A-775C33D63976}"/>
              </a:ext>
            </a:extLst>
          </p:cNvPr>
          <p:cNvSpPr txBox="1">
            <a:spLocks noGrp="1"/>
          </p:cNvSpPr>
          <p:nvPr>
            <p:ph type="subTitle" idx="4294967295"/>
          </p:nvPr>
        </p:nvSpPr>
        <p:spPr>
          <a:xfrm>
            <a:off x="5787228" y="2001146"/>
            <a:ext cx="2554797" cy="525898"/>
          </a:xfrm>
        </p:spPr>
        <p:txBody>
          <a:bodyPr/>
          <a:lstStyle/>
          <a:p>
            <a:pPr marL="0" lvl="0" indent="0">
              <a:buNone/>
            </a:pPr>
            <a:r>
              <a:rPr lang="en-US"/>
              <a:t>You can describe the topic of the section here</a:t>
            </a:r>
          </a:p>
        </p:txBody>
      </p:sp>
      <p:sp>
        <p:nvSpPr>
          <p:cNvPr id="17" name="Google Shape;427;p41">
            <a:extLst>
              <a:ext uri="{FF2B5EF4-FFF2-40B4-BE49-F238E27FC236}">
                <a16:creationId xmlns:a16="http://schemas.microsoft.com/office/drawing/2014/main" id="{442250F2-FD99-E3D4-8437-0DAF3684B7EA}"/>
              </a:ext>
            </a:extLst>
          </p:cNvPr>
          <p:cNvSpPr txBox="1">
            <a:spLocks noGrp="1"/>
          </p:cNvSpPr>
          <p:nvPr>
            <p:ph type="subTitle" idx="4294967295"/>
          </p:nvPr>
        </p:nvSpPr>
        <p:spPr>
          <a:xfrm>
            <a:off x="1933873" y="3404448"/>
            <a:ext cx="2554797" cy="525898"/>
          </a:xfrm>
        </p:spPr>
        <p:txBody>
          <a:bodyPr/>
          <a:lstStyle/>
          <a:p>
            <a:pPr marL="0" lvl="0" indent="0">
              <a:buNone/>
            </a:pPr>
            <a:r>
              <a:rPr lang="en-US"/>
              <a:t>You can describe the topic of the section here</a:t>
            </a:r>
          </a:p>
        </p:txBody>
      </p:sp>
      <p:sp>
        <p:nvSpPr>
          <p:cNvPr id="18" name="Google Shape;428;p41">
            <a:extLst>
              <a:ext uri="{FF2B5EF4-FFF2-40B4-BE49-F238E27FC236}">
                <a16:creationId xmlns:a16="http://schemas.microsoft.com/office/drawing/2014/main" id="{BCC7A8B5-5087-8C48-38A0-352294253D33}"/>
              </a:ext>
            </a:extLst>
          </p:cNvPr>
          <p:cNvSpPr txBox="1">
            <a:spLocks noGrp="1"/>
          </p:cNvSpPr>
          <p:nvPr>
            <p:ph type="subTitle" idx="4294967295"/>
          </p:nvPr>
        </p:nvSpPr>
        <p:spPr>
          <a:xfrm>
            <a:off x="5787228" y="3404448"/>
            <a:ext cx="2554797" cy="525898"/>
          </a:xfrm>
        </p:spPr>
        <p:txBody>
          <a:bodyPr/>
          <a:lstStyle/>
          <a:p>
            <a:pPr marL="0" lvl="0" indent="0">
              <a:buNone/>
            </a:pPr>
            <a:r>
              <a:rPr lang="en-US"/>
              <a:t>You can describe the topic of the section here</a:t>
            </a:r>
          </a:p>
        </p:txBody>
      </p:sp>
      <p:sp>
        <p:nvSpPr>
          <p:cNvPr id="19" name="Diagrama de flujo: retraso 19">
            <a:extLst>
              <a:ext uri="{FF2B5EF4-FFF2-40B4-BE49-F238E27FC236}">
                <a16:creationId xmlns:a16="http://schemas.microsoft.com/office/drawing/2014/main" id="{E6CBBF98-43FE-A75C-8D63-178FCE7EA80E}"/>
              </a:ext>
            </a:extLst>
          </p:cNvPr>
          <p:cNvSpPr/>
          <p:nvPr/>
        </p:nvSpPr>
        <p:spPr>
          <a:xfrm rot="16200004">
            <a:off x="7559897" y="4092840"/>
            <a:ext cx="969812" cy="113095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20" name="Freeform 5">
            <a:extLst>
              <a:ext uri="{FF2B5EF4-FFF2-40B4-BE49-F238E27FC236}">
                <a16:creationId xmlns:a16="http://schemas.microsoft.com/office/drawing/2014/main" id="{B6E8A8B2-103A-62D5-D7E9-A84999C5A7C2}"/>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5">
            <a:extLst>
              <a:ext uri="{FF2B5EF4-FFF2-40B4-BE49-F238E27FC236}">
                <a16:creationId xmlns:a16="http://schemas.microsoft.com/office/drawing/2014/main" id="{A26CF7B9-4C13-206B-539E-E313CA6DA8CC}"/>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CD102EE2-F5D2-D6EC-DE87-EE9B24EB4FC7}"/>
              </a:ext>
            </a:extLst>
          </p:cNvPr>
          <p:cNvPicPr>
            <a:picLocks noChangeAspect="1"/>
          </p:cNvPicPr>
          <p:nvPr/>
        </p:nvPicPr>
        <p:blipFill>
          <a:blip r:embed="rId3"/>
          <a:srcRect/>
          <a:stretch>
            <a:fillRect/>
          </a:stretch>
        </p:blipFill>
        <p:spPr>
          <a:xfrm flipH="1">
            <a:off x="0" y="3539240"/>
            <a:ext cx="1201192" cy="1602248"/>
          </a:xfrm>
          <a:prstGeom prst="rect">
            <a:avLst/>
          </a:prstGeom>
          <a:noFill/>
          <a:ln cap="flat">
            <a:noFill/>
          </a:ln>
        </p:spPr>
      </p:pic>
      <p:sp>
        <p:nvSpPr>
          <p:cNvPr id="3" name="Elipse 7">
            <a:extLst>
              <a:ext uri="{FF2B5EF4-FFF2-40B4-BE49-F238E27FC236}">
                <a16:creationId xmlns:a16="http://schemas.microsoft.com/office/drawing/2014/main" id="{BF5F1923-209C-BEB3-BF83-6D26C298331F}"/>
              </a:ext>
            </a:extLst>
          </p:cNvPr>
          <p:cNvSpPr/>
          <p:nvPr/>
        </p:nvSpPr>
        <p:spPr>
          <a:xfrm>
            <a:off x="4406219" y="4617939"/>
            <a:ext cx="2928109" cy="1821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050" b="0" i="0" u="none" strike="noStrike" kern="0" cap="none" spc="0" baseline="0">
              <a:solidFill>
                <a:srgbClr val="F1EECF"/>
              </a:solidFill>
              <a:uFillTx/>
              <a:latin typeface="Arial"/>
            </a:endParaRPr>
          </a:p>
        </p:txBody>
      </p:sp>
      <p:sp>
        <p:nvSpPr>
          <p:cNvPr id="4" name="Google Shape;270;p42">
            <a:extLst>
              <a:ext uri="{FF2B5EF4-FFF2-40B4-BE49-F238E27FC236}">
                <a16:creationId xmlns:a16="http://schemas.microsoft.com/office/drawing/2014/main" id="{E4C94F72-8EC2-B5E8-F73F-C6592A28EFEC}"/>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dirty="0">
                <a:solidFill>
                  <a:srgbClr val="00B050"/>
                </a:solidFill>
                <a:uFillTx/>
                <a:latin typeface="Lexend"/>
                <a:ea typeface="Rubik"/>
                <a:cs typeface="Catamaran"/>
              </a:rPr>
              <a:t>ELABORADO POR  </a:t>
            </a:r>
            <a:r>
              <a:rPr lang="es-PE" sz="1600" b="0" i="0" u="none" strike="noStrike" kern="0" cap="none" spc="0" baseline="0" dirty="0">
                <a:solidFill>
                  <a:srgbClr val="00B050"/>
                </a:solidFill>
                <a:uFillTx/>
                <a:latin typeface="Lexend"/>
                <a:ea typeface="Montserrat"/>
                <a:cs typeface="Catamaran"/>
              </a:rPr>
              <a:t>: </a:t>
            </a:r>
            <a:r>
              <a:rPr lang="es-PE" sz="1600" b="0" i="0" u="none" strike="noStrike" kern="0" cap="none" spc="0" baseline="0" dirty="0" smtClean="0">
                <a:solidFill>
                  <a:srgbClr val="050602"/>
                </a:solidFill>
                <a:uFillTx/>
                <a:latin typeface="Lexend"/>
                <a:ea typeface="Montserrat"/>
                <a:cs typeface="Catamaran"/>
              </a:rPr>
              <a:t>plantillaspowerpoint.org</a:t>
            </a:r>
            <a:endParaRPr lang="es-PE" sz="1600" b="0" i="0" u="none" strike="noStrike" kern="0" cap="none" spc="0" baseline="0" dirty="0">
              <a:solidFill>
                <a:srgbClr val="050602"/>
              </a:solidFill>
              <a:uFillTx/>
              <a:latin typeface="Lexend"/>
              <a:ea typeface="Montserrat"/>
              <a:cs typeface="Catamar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1" i="0" u="none" strike="noStrike" kern="0" cap="none" spc="0" baseline="0" dirty="0">
              <a:solidFill>
                <a:srgbClr val="02FFB3"/>
              </a:solidFill>
              <a:uFillTx/>
              <a:latin typeface="Lexend"/>
              <a:ea typeface="Rubik"/>
              <a:cs typeface="Catamaran"/>
            </a:endParaRPr>
          </a:p>
        </p:txBody>
      </p:sp>
      <p:grpSp>
        <p:nvGrpSpPr>
          <p:cNvPr id="5" name="Grupo 3">
            <a:extLst>
              <a:ext uri="{FF2B5EF4-FFF2-40B4-BE49-F238E27FC236}">
                <a16:creationId xmlns:a16="http://schemas.microsoft.com/office/drawing/2014/main" id="{66A5BA80-DB76-6C42-593B-06FAD1C07FEE}"/>
              </a:ext>
            </a:extLst>
          </p:cNvPr>
          <p:cNvGrpSpPr/>
          <p:nvPr/>
        </p:nvGrpSpPr>
        <p:grpSpPr>
          <a:xfrm>
            <a:off x="877421" y="2247650"/>
            <a:ext cx="2989182" cy="1594557"/>
            <a:chOff x="877421" y="2247650"/>
            <a:chExt cx="2989182" cy="1594557"/>
          </a:xfrm>
        </p:grpSpPr>
        <p:sp>
          <p:nvSpPr>
            <p:cNvPr id="6" name="Google Shape;272;p42">
              <a:extLst>
                <a:ext uri="{FF2B5EF4-FFF2-40B4-BE49-F238E27FC236}">
                  <a16:creationId xmlns:a16="http://schemas.microsoft.com/office/drawing/2014/main" id="{12A0A7DF-EDF2-E46F-6264-826BF3775DC7}"/>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00B050"/>
                  </a:solidFill>
                  <a:uFillTx/>
                  <a:latin typeface="Lexend"/>
                  <a:ea typeface="Rubik"/>
                  <a:cs typeface="Catamaran"/>
                </a:rPr>
                <a:t>IMAGES :</a:t>
              </a:r>
            </a:p>
          </p:txBody>
        </p:sp>
        <p:sp>
          <p:nvSpPr>
            <p:cNvPr id="7" name="Google Shape;273;p42">
              <a:extLst>
                <a:ext uri="{FF2B5EF4-FFF2-40B4-BE49-F238E27FC236}">
                  <a16:creationId xmlns:a16="http://schemas.microsoft.com/office/drawing/2014/main" id="{D058B4C3-C2AE-C1D3-1A3D-144D4F94BCCD}"/>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p>
              <a:pPr marL="285713" marR="0" lvl="0" indent="-285713"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50602"/>
                  </a:solidFill>
                  <a:uFillTx/>
                  <a:latin typeface="Lexend"/>
                  <a:ea typeface="Montserrat"/>
                  <a:cs typeface="Catamaran"/>
                </a:rPr>
                <a:t>unsplash.com</a:t>
              </a:r>
            </a:p>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50602"/>
                  </a:solidFill>
                  <a:uFillTx/>
                  <a:latin typeface="Lexend"/>
                  <a:ea typeface="Montserrat"/>
                  <a:cs typeface="Catamaran"/>
                </a:rPr>
                <a:t>pixabay.com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500" b="0" i="0" u="none" strike="noStrike" kern="0" cap="none" spc="0" baseline="0">
                <a:solidFill>
                  <a:srgbClr val="050602"/>
                </a:solidFill>
                <a:uFillTx/>
                <a:latin typeface="Lexend"/>
                <a:ea typeface="Montserrat"/>
                <a:cs typeface="Catamaran"/>
              </a:endParaRPr>
            </a:p>
          </p:txBody>
        </p:sp>
      </p:grpSp>
      <p:sp>
        <p:nvSpPr>
          <p:cNvPr id="8" name="Google Shape;274;p42">
            <a:extLst>
              <a:ext uri="{FF2B5EF4-FFF2-40B4-BE49-F238E27FC236}">
                <a16:creationId xmlns:a16="http://schemas.microsoft.com/office/drawing/2014/main" id="{214CDAC6-723E-8CE1-E03A-85C63567F392}"/>
              </a:ext>
            </a:extLst>
          </p:cNvPr>
          <p:cNvSpPr txBox="1"/>
          <p:nvPr/>
        </p:nvSpPr>
        <p:spPr>
          <a:xfrm>
            <a:off x="877421" y="3467039"/>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B050"/>
                </a:solidFill>
                <a:uFillTx/>
                <a:latin typeface="Lexend"/>
                <a:ea typeface="Rubik"/>
                <a:cs typeface="Catamaran"/>
              </a:rPr>
              <a:t>FONTS :</a:t>
            </a:r>
          </a:p>
        </p:txBody>
      </p:sp>
      <p:sp>
        <p:nvSpPr>
          <p:cNvPr id="9" name="Google Shape;275;p42">
            <a:extLst>
              <a:ext uri="{FF2B5EF4-FFF2-40B4-BE49-F238E27FC236}">
                <a16:creationId xmlns:a16="http://schemas.microsoft.com/office/drawing/2014/main" id="{4642C657-734E-B3AE-3DDC-B15625FEC207}"/>
              </a:ext>
            </a:extLst>
          </p:cNvPr>
          <p:cNvSpPr txBox="1"/>
          <p:nvPr/>
        </p:nvSpPr>
        <p:spPr>
          <a:xfrm>
            <a:off x="877421" y="3775667"/>
            <a:ext cx="2645377" cy="684602"/>
          </a:xfrm>
          <a:prstGeom prst="rect">
            <a:avLst/>
          </a:prstGeom>
          <a:noFill/>
          <a:ln cap="flat">
            <a:noFill/>
          </a:ln>
        </p:spPr>
        <p:txBody>
          <a:bodyPr vert="horz" wrap="square" lIns="91421" tIns="91421" rIns="91421" bIns="91421" anchor="t" anchorCtr="0" compatLnSpc="1">
            <a:noAutofit/>
          </a:bodyPr>
          <a:lstStyle/>
          <a:p>
            <a:pPr marL="285713" marR="0" lvl="0" indent="-285713"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50602"/>
                </a:solidFill>
                <a:uFillTx/>
                <a:latin typeface="Lexend"/>
                <a:ea typeface="Montserrat"/>
                <a:cs typeface="Catamaran"/>
              </a:rPr>
              <a:t>Alata</a:t>
            </a:r>
          </a:p>
          <a:p>
            <a:pPr marL="285713" marR="0" lvl="0" indent="-285713"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50602"/>
                </a:solidFill>
                <a:uFillTx/>
                <a:latin typeface="Lexend"/>
                <a:ea typeface="Montserrat"/>
                <a:cs typeface="Catamaran"/>
              </a:rPr>
              <a:t>Lexend</a:t>
            </a:r>
          </a:p>
        </p:txBody>
      </p:sp>
      <p:sp>
        <p:nvSpPr>
          <p:cNvPr id="10" name="TextBox 59">
            <a:extLst>
              <a:ext uri="{FF2B5EF4-FFF2-40B4-BE49-F238E27FC236}">
                <a16:creationId xmlns:a16="http://schemas.microsoft.com/office/drawing/2014/main" id="{8A08D5C8-465A-8D4D-3D36-B16F6542689F}"/>
              </a:ext>
            </a:extLst>
          </p:cNvPr>
          <p:cNvSpPr txBox="1"/>
          <p:nvPr/>
        </p:nvSpPr>
        <p:spPr>
          <a:xfrm>
            <a:off x="7334329" y="4833426"/>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dirty="0" smtClean="0">
                <a:solidFill>
                  <a:srgbClr val="00B050"/>
                </a:solidFill>
                <a:uFillTx/>
                <a:latin typeface="Arial" pitchFamily="34"/>
                <a:ea typeface="Arial"/>
                <a:cs typeface="Arial" pitchFamily="34"/>
              </a:rPr>
              <a:t>plantillaspowerpoint.org</a:t>
            </a:r>
            <a:endParaRPr lang="en-US" sz="1050" b="0" i="0" u="none" strike="noStrike" kern="0" cap="none" spc="0" baseline="0" dirty="0">
              <a:solidFill>
                <a:srgbClr val="00B050"/>
              </a:solidFill>
              <a:uFillTx/>
              <a:latin typeface="Arial" pitchFamily="34"/>
              <a:ea typeface="Arial"/>
              <a:cs typeface="Arial" pitchFamily="34"/>
            </a:endParaRPr>
          </a:p>
        </p:txBody>
      </p:sp>
      <p:grpSp>
        <p:nvGrpSpPr>
          <p:cNvPr id="11" name="Gráfico 10">
            <a:extLst>
              <a:ext uri="{FF2B5EF4-FFF2-40B4-BE49-F238E27FC236}">
                <a16:creationId xmlns:a16="http://schemas.microsoft.com/office/drawing/2014/main" id="{77F90BC4-D82E-23F4-D1CE-D6E761862BE0}"/>
              </a:ext>
            </a:extLst>
          </p:cNvPr>
          <p:cNvGrpSpPr/>
          <p:nvPr/>
        </p:nvGrpSpPr>
        <p:grpSpPr>
          <a:xfrm>
            <a:off x="8171334" y="4118146"/>
            <a:ext cx="637025" cy="637025"/>
            <a:chOff x="8171334" y="4118146"/>
            <a:chExt cx="637025" cy="637025"/>
          </a:xfrm>
        </p:grpSpPr>
        <p:sp>
          <p:nvSpPr>
            <p:cNvPr id="12" name="Forma libre: forma 30">
              <a:extLst>
                <a:ext uri="{FF2B5EF4-FFF2-40B4-BE49-F238E27FC236}">
                  <a16:creationId xmlns:a16="http://schemas.microsoft.com/office/drawing/2014/main" id="{FFFDCD93-B322-F804-0F77-B6012C2D4DA7}"/>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B05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13D3FE68-9DE9-465B-1A63-6C9F66CA3BF4}"/>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4" name="Google Shape;263;p42">
            <a:extLst>
              <a:ext uri="{FF2B5EF4-FFF2-40B4-BE49-F238E27FC236}">
                <a16:creationId xmlns:a16="http://schemas.microsoft.com/office/drawing/2014/main" id="{B47A6ED6-BE00-0563-8EB4-38F40DBA7F97}"/>
              </a:ext>
            </a:extLst>
          </p:cNvPr>
          <p:cNvSpPr txBox="1"/>
          <p:nvPr/>
        </p:nvSpPr>
        <p:spPr>
          <a:xfrm>
            <a:off x="2503535" y="362385"/>
            <a:ext cx="4068302" cy="572697"/>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00" b="1" i="0" u="none" strike="noStrike" kern="0" cap="none" spc="0" baseline="0">
                <a:solidFill>
                  <a:srgbClr val="00B050"/>
                </a:solidFill>
                <a:uFillTx/>
                <a:latin typeface="Alata"/>
                <a:ea typeface="DM Sans"/>
                <a:cs typeface="Rubik"/>
              </a:rPr>
              <a:t>FUENTE</a:t>
            </a:r>
          </a:p>
        </p:txBody>
      </p:sp>
      <p:sp>
        <p:nvSpPr>
          <p:cNvPr id="15" name="Freeform 6">
            <a:extLst>
              <a:ext uri="{FF2B5EF4-FFF2-40B4-BE49-F238E27FC236}">
                <a16:creationId xmlns:a16="http://schemas.microsoft.com/office/drawing/2014/main" id="{9B932098-A5D8-1BA9-D6CC-376C324A7F97}"/>
              </a:ext>
            </a:extLst>
          </p:cNvPr>
          <p:cNvSpPr/>
          <p:nvPr/>
        </p:nvSpPr>
        <p:spPr>
          <a:xfrm>
            <a:off x="0" y="0"/>
            <a:ext cx="2645377" cy="424053"/>
          </a:xfrm>
          <a:custGeom>
            <a:avLst/>
            <a:gdLst>
              <a:gd name="f0" fmla="val 10800000"/>
              <a:gd name="f1" fmla="val 5400000"/>
              <a:gd name="f2" fmla="val 180"/>
              <a:gd name="f3" fmla="val w"/>
              <a:gd name="f4" fmla="val h"/>
              <a:gd name="f5" fmla="val 0"/>
              <a:gd name="f6" fmla="val 8422106"/>
              <a:gd name="f7" fmla="val 1022686"/>
              <a:gd name="f8" fmla="val 7910763"/>
              <a:gd name="f9" fmla="val 8193170"/>
              <a:gd name="f10" fmla="val 228936"/>
              <a:gd name="f11" fmla="val 511343"/>
              <a:gd name="f12" fmla="val 8422105"/>
              <a:gd name="f13" fmla="val 793750"/>
              <a:gd name="f14" fmla="val 8193169"/>
              <a:gd name="f15" fmla="val 7910762"/>
              <a:gd name="f16" fmla="val 1022685"/>
              <a:gd name="f17" fmla="+- 0 0 -90"/>
              <a:gd name="f18" fmla="*/ f3 1 8422106"/>
              <a:gd name="f19" fmla="*/ f4 1 1022686"/>
              <a:gd name="f20" fmla="val f5"/>
              <a:gd name="f21" fmla="val f6"/>
              <a:gd name="f22" fmla="val f7"/>
              <a:gd name="f23" fmla="*/ f17 f0 1"/>
              <a:gd name="f24" fmla="+- f22 0 f20"/>
              <a:gd name="f25" fmla="+- f21 0 f20"/>
              <a:gd name="f26" fmla="*/ f23 1 f2"/>
              <a:gd name="f27" fmla="*/ f25 1 8422106"/>
              <a:gd name="f28" fmla="*/ f24 1 1022686"/>
              <a:gd name="f29" fmla="*/ 0 f25 1"/>
              <a:gd name="f30" fmla="*/ 0 f24 1"/>
              <a:gd name="f31" fmla="*/ 7910763 f25 1"/>
              <a:gd name="f32" fmla="*/ 8422106 f25 1"/>
              <a:gd name="f33" fmla="*/ 511343 f24 1"/>
              <a:gd name="f34" fmla="*/ 8422105 f25 1"/>
              <a:gd name="f35" fmla="*/ 7910762 f25 1"/>
              <a:gd name="f36" fmla="*/ 1022686 f24 1"/>
              <a:gd name="f37" fmla="*/ 1022685 f24 1"/>
              <a:gd name="f38" fmla="+- f26 0 f1"/>
              <a:gd name="f39" fmla="*/ f29 1 8422106"/>
              <a:gd name="f40" fmla="*/ f30 1 1022686"/>
              <a:gd name="f41" fmla="*/ f31 1 8422106"/>
              <a:gd name="f42" fmla="*/ f32 1 8422106"/>
              <a:gd name="f43" fmla="*/ f33 1 1022686"/>
              <a:gd name="f44" fmla="*/ f34 1 8422106"/>
              <a:gd name="f45" fmla="*/ f35 1 8422106"/>
              <a:gd name="f46" fmla="*/ f36 1 1022686"/>
              <a:gd name="f47" fmla="*/ f37 1 1022686"/>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8422106" h="1022686">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ndParaRPr>
          </a:p>
        </p:txBody>
      </p:sp>
      <p:sp>
        <p:nvSpPr>
          <p:cNvPr id="16" name="Freeform 5">
            <a:extLst>
              <a:ext uri="{FF2B5EF4-FFF2-40B4-BE49-F238E27FC236}">
                <a16:creationId xmlns:a16="http://schemas.microsoft.com/office/drawing/2014/main" id="{0F614E3E-5729-E83B-651B-F70A91D1F90A}"/>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5">
            <a:extLst>
              <a:ext uri="{FF2B5EF4-FFF2-40B4-BE49-F238E27FC236}">
                <a16:creationId xmlns:a16="http://schemas.microsoft.com/office/drawing/2014/main" id="{7DB740D6-DC64-06B7-1086-DE7944A72079}"/>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18" name="Grupo 26">
            <a:extLst>
              <a:ext uri="{FF2B5EF4-FFF2-40B4-BE49-F238E27FC236}">
                <a16:creationId xmlns:a16="http://schemas.microsoft.com/office/drawing/2014/main" id="{9B9BB308-BD89-3645-F32F-CB5DF7621174}"/>
              </a:ext>
            </a:extLst>
          </p:cNvPr>
          <p:cNvGrpSpPr/>
          <p:nvPr/>
        </p:nvGrpSpPr>
        <p:grpSpPr>
          <a:xfrm>
            <a:off x="4811033" y="1247808"/>
            <a:ext cx="2572646" cy="3902859"/>
            <a:chOff x="4811033" y="1247808"/>
            <a:chExt cx="2572646" cy="3902859"/>
          </a:xfrm>
        </p:grpSpPr>
        <p:sp>
          <p:nvSpPr>
            <p:cNvPr id="19" name="Rectángulo 27">
              <a:extLst>
                <a:ext uri="{FF2B5EF4-FFF2-40B4-BE49-F238E27FC236}">
                  <a16:creationId xmlns:a16="http://schemas.microsoft.com/office/drawing/2014/main" id="{E080E2F6-67A6-74BA-5A0C-80C415B9788D}"/>
                </a:ext>
              </a:extLst>
            </p:cNvPr>
            <p:cNvSpPr/>
            <p:nvPr/>
          </p:nvSpPr>
          <p:spPr>
            <a:xfrm>
              <a:off x="6049807" y="2790053"/>
              <a:ext cx="130896" cy="1729861"/>
            </a:xfrm>
            <a:prstGeom prst="rect">
              <a:avLst/>
            </a:pr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
          <p:nvSpPr>
            <p:cNvPr id="20" name="Freeform 5">
              <a:extLst>
                <a:ext uri="{FF2B5EF4-FFF2-40B4-BE49-F238E27FC236}">
                  <a16:creationId xmlns:a16="http://schemas.microsoft.com/office/drawing/2014/main" id="{133AB3EE-0714-0AA9-083E-7B69542BDCEB}"/>
                </a:ext>
              </a:extLst>
            </p:cNvPr>
            <p:cNvSpPr/>
            <p:nvPr/>
          </p:nvSpPr>
          <p:spPr>
            <a:xfrm>
              <a:off x="4909395" y="4355588"/>
              <a:ext cx="2411912" cy="795079"/>
            </a:xfrm>
            <a:custGeom>
              <a:avLst/>
              <a:gdLst>
                <a:gd name="f0" fmla="val 10800000"/>
                <a:gd name="f1" fmla="val 5400000"/>
                <a:gd name="f2" fmla="val 180"/>
                <a:gd name="f3" fmla="val w"/>
                <a:gd name="f4" fmla="val h"/>
                <a:gd name="f5" fmla="val 0"/>
                <a:gd name="f6" fmla="val 417"/>
                <a:gd name="f7" fmla="val 137"/>
                <a:gd name="f8" fmla="val 399"/>
                <a:gd name="f9" fmla="val 136"/>
                <a:gd name="f10" fmla="val 381"/>
                <a:gd name="f11" fmla="val 363"/>
                <a:gd name="f12" fmla="val 243"/>
                <a:gd name="f13" fmla="val 123"/>
                <a:gd name="f14" fmla="val 4"/>
                <a:gd name="f15" fmla="val 3"/>
                <a:gd name="f16" fmla="val 1"/>
                <a:gd name="f17" fmla="val 36"/>
                <a:gd name="f18" fmla="val 111"/>
                <a:gd name="f19" fmla="val 65"/>
                <a:gd name="f20" fmla="val 79"/>
                <a:gd name="f21" fmla="val 99"/>
                <a:gd name="f22" fmla="val 52"/>
                <a:gd name="f23" fmla="val 113"/>
                <a:gd name="f24" fmla="val 40"/>
                <a:gd name="f25" fmla="val 128"/>
                <a:gd name="f26" fmla="val 29"/>
                <a:gd name="f27" fmla="val 145"/>
                <a:gd name="f28" fmla="val 21"/>
                <a:gd name="f29" fmla="val 188"/>
                <a:gd name="f30" fmla="val 230"/>
                <a:gd name="f31" fmla="val 273"/>
                <a:gd name="f32" fmla="val 23"/>
                <a:gd name="f33" fmla="val 308"/>
                <a:gd name="f34" fmla="val 41"/>
                <a:gd name="f35" fmla="val 336"/>
                <a:gd name="f36" fmla="val 69"/>
                <a:gd name="f37" fmla="val 366"/>
                <a:gd name="f38" fmla="val 95"/>
                <a:gd name="f39" fmla="val 382"/>
                <a:gd name="f40" fmla="val 109"/>
                <a:gd name="f41" fmla="val 398"/>
                <a:gd name="f42" fmla="val 124"/>
                <a:gd name="f43" fmla="val 135"/>
                <a:gd name="f44" fmla="+- 0 0 -90"/>
                <a:gd name="f45" fmla="*/ f3 1 417"/>
                <a:gd name="f46" fmla="*/ f4 1 137"/>
                <a:gd name="f47" fmla="val f5"/>
                <a:gd name="f48" fmla="val f6"/>
                <a:gd name="f49" fmla="val f7"/>
                <a:gd name="f50" fmla="*/ f44 f0 1"/>
                <a:gd name="f51" fmla="+- f49 0 f47"/>
                <a:gd name="f52" fmla="+- f48 0 f47"/>
                <a:gd name="f53" fmla="*/ f50 1 f2"/>
                <a:gd name="f54" fmla="*/ f52 1 417"/>
                <a:gd name="f55" fmla="*/ f51 1 137"/>
                <a:gd name="f56" fmla="*/ 417 f52 1"/>
                <a:gd name="f57" fmla="*/ 137 f51 1"/>
                <a:gd name="f58" fmla="*/ 363 f52 1"/>
                <a:gd name="f59" fmla="*/ 136 f51 1"/>
                <a:gd name="f60" fmla="*/ 4 f52 1"/>
                <a:gd name="f61" fmla="*/ 0 f52 1"/>
                <a:gd name="f62" fmla="*/ 99 f52 1"/>
                <a:gd name="f63" fmla="*/ 52 f51 1"/>
                <a:gd name="f64" fmla="*/ 145 f52 1"/>
                <a:gd name="f65" fmla="*/ 21 f51 1"/>
                <a:gd name="f66" fmla="*/ 273 f52 1"/>
                <a:gd name="f67" fmla="*/ 23 f51 1"/>
                <a:gd name="f68" fmla="*/ 366 f52 1"/>
                <a:gd name="f69" fmla="*/ 95 f51 1"/>
                <a:gd name="f70" fmla="*/ 135 f51 1"/>
                <a:gd name="f71" fmla="+- f53 0 f1"/>
                <a:gd name="f72" fmla="*/ f56 1 417"/>
                <a:gd name="f73" fmla="*/ f57 1 137"/>
                <a:gd name="f74" fmla="*/ f58 1 417"/>
                <a:gd name="f75" fmla="*/ f59 1 137"/>
                <a:gd name="f76" fmla="*/ f60 1 417"/>
                <a:gd name="f77" fmla="*/ f61 1 417"/>
                <a:gd name="f78" fmla="*/ f62 1 417"/>
                <a:gd name="f79" fmla="*/ f63 1 137"/>
                <a:gd name="f80" fmla="*/ f64 1 417"/>
                <a:gd name="f81" fmla="*/ f65 1 137"/>
                <a:gd name="f82" fmla="*/ f66 1 417"/>
                <a:gd name="f83" fmla="*/ f67 1 137"/>
                <a:gd name="f84" fmla="*/ f68 1 417"/>
                <a:gd name="f85" fmla="*/ f69 1 137"/>
                <a:gd name="f86" fmla="*/ f70 1 137"/>
                <a:gd name="f87" fmla="*/ 0 1 f54"/>
                <a:gd name="f88" fmla="*/ f48 1 f54"/>
                <a:gd name="f89" fmla="*/ 0 1 f55"/>
                <a:gd name="f90" fmla="*/ f49 1 f55"/>
                <a:gd name="f91" fmla="*/ f72 1 f54"/>
                <a:gd name="f92" fmla="*/ f73 1 f55"/>
                <a:gd name="f93" fmla="*/ f74 1 f54"/>
                <a:gd name="f94" fmla="*/ f75 1 f55"/>
                <a:gd name="f95" fmla="*/ f76 1 f54"/>
                <a:gd name="f96" fmla="*/ f77 1 f54"/>
                <a:gd name="f97" fmla="*/ f78 1 f54"/>
                <a:gd name="f98" fmla="*/ f79 1 f55"/>
                <a:gd name="f99" fmla="*/ f80 1 f54"/>
                <a:gd name="f100" fmla="*/ f81 1 f55"/>
                <a:gd name="f101" fmla="*/ f82 1 f54"/>
                <a:gd name="f102" fmla="*/ f83 1 f55"/>
                <a:gd name="f103" fmla="*/ f84 1 f54"/>
                <a:gd name="f104" fmla="*/ f85 1 f55"/>
                <a:gd name="f105" fmla="*/ f86 1 f55"/>
                <a:gd name="f106" fmla="*/ f87 f45 1"/>
                <a:gd name="f107" fmla="*/ f88 f45 1"/>
                <a:gd name="f108" fmla="*/ f90 f46 1"/>
                <a:gd name="f109" fmla="*/ f89 f46 1"/>
                <a:gd name="f110" fmla="*/ f91 f45 1"/>
                <a:gd name="f111" fmla="*/ f92 f46 1"/>
                <a:gd name="f112" fmla="*/ f93 f45 1"/>
                <a:gd name="f113" fmla="*/ f94 f46 1"/>
                <a:gd name="f114" fmla="*/ f95 f45 1"/>
                <a:gd name="f115" fmla="*/ f96 f45 1"/>
                <a:gd name="f116" fmla="*/ f97 f45 1"/>
                <a:gd name="f117" fmla="*/ f98 f46 1"/>
                <a:gd name="f118" fmla="*/ f99 f45 1"/>
                <a:gd name="f119" fmla="*/ f100 f46 1"/>
                <a:gd name="f120" fmla="*/ f101 f45 1"/>
                <a:gd name="f121" fmla="*/ f102 f46 1"/>
                <a:gd name="f122" fmla="*/ f103 f45 1"/>
                <a:gd name="f123" fmla="*/ f104 f46 1"/>
                <a:gd name="f124" fmla="*/ f105 f46 1"/>
              </a:gdLst>
              <a:ahLst/>
              <a:cxnLst>
                <a:cxn ang="3cd4">
                  <a:pos x="hc" y="t"/>
                </a:cxn>
                <a:cxn ang="0">
                  <a:pos x="r" y="vc"/>
                </a:cxn>
                <a:cxn ang="cd4">
                  <a:pos x="hc" y="b"/>
                </a:cxn>
                <a:cxn ang="cd2">
                  <a:pos x="l" y="vc"/>
                </a:cxn>
                <a:cxn ang="f71">
                  <a:pos x="f110" y="f111"/>
                </a:cxn>
                <a:cxn ang="f71">
                  <a:pos x="f112" y="f113"/>
                </a:cxn>
                <a:cxn ang="f71">
                  <a:pos x="f114" y="f113"/>
                </a:cxn>
                <a:cxn ang="f71">
                  <a:pos x="f115" y="f113"/>
                </a:cxn>
                <a:cxn ang="f71">
                  <a:pos x="f116" y="f117"/>
                </a:cxn>
                <a:cxn ang="f71">
                  <a:pos x="f118" y="f119"/>
                </a:cxn>
                <a:cxn ang="f71">
                  <a:pos x="f120" y="f121"/>
                </a:cxn>
                <a:cxn ang="f71">
                  <a:pos x="f122" y="f123"/>
                </a:cxn>
                <a:cxn ang="f71">
                  <a:pos x="f110" y="f124"/>
                </a:cxn>
                <a:cxn ang="f71">
                  <a:pos x="f110" y="f111"/>
                </a:cxn>
              </a:cxnLst>
              <a:rect l="f106" t="f109" r="f107" b="f108"/>
              <a:pathLst>
                <a:path w="417" h="137">
                  <a:moveTo>
                    <a:pt x="f6" y="f7"/>
                  </a:moveTo>
                  <a:cubicBezTo>
                    <a:pt x="f8" y="f9"/>
                    <a:pt x="f10" y="f9"/>
                    <a:pt x="f11" y="f9"/>
                  </a:cubicBezTo>
                  <a:cubicBezTo>
                    <a:pt x="f12" y="f9"/>
                    <a:pt x="f13" y="f9"/>
                    <a:pt x="f14" y="f9"/>
                  </a:cubicBezTo>
                  <a:cubicBezTo>
                    <a:pt x="f15" y="f9"/>
                    <a:pt x="f16" y="f9"/>
                    <a:pt x="f5" y="f9"/>
                  </a:cubicBezTo>
                  <a:cubicBezTo>
                    <a:pt x="f17" y="f18"/>
                    <a:pt x="f19" y="f20"/>
                    <a:pt x="f21" y="f22"/>
                  </a:cubicBezTo>
                  <a:cubicBezTo>
                    <a:pt x="f23" y="f24"/>
                    <a:pt x="f25" y="f26"/>
                    <a:pt x="f27" y="f28"/>
                  </a:cubicBezTo>
                  <a:cubicBezTo>
                    <a:pt x="f29" y="f5"/>
                    <a:pt x="f30" y="f16"/>
                    <a:pt x="f31" y="f32"/>
                  </a:cubicBezTo>
                  <a:cubicBezTo>
                    <a:pt x="f33" y="f34"/>
                    <a:pt x="f35" y="f36"/>
                    <a:pt x="f37" y="f38"/>
                  </a:cubicBezTo>
                  <a:cubicBezTo>
                    <a:pt x="f39" y="f40"/>
                    <a:pt x="f41" y="f42"/>
                    <a:pt x="f6" y="f43"/>
                  </a:cubicBezTo>
                  <a:cubicBezTo>
                    <a:pt x="f6" y="f43"/>
                    <a:pt x="f6" y="f9"/>
                    <a:pt x="f6" y="f7"/>
                  </a:cubicBezTo>
                  <a:close/>
                </a:path>
              </a:pathLst>
            </a:custGeom>
            <a:solidFill>
              <a:srgbClr val="57511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6">
              <a:extLst>
                <a:ext uri="{FF2B5EF4-FFF2-40B4-BE49-F238E27FC236}">
                  <a16:creationId xmlns:a16="http://schemas.microsoft.com/office/drawing/2014/main" id="{FB68C3CF-F304-AFD1-855C-E71C6FCB2349}"/>
                </a:ext>
              </a:extLst>
            </p:cNvPr>
            <p:cNvSpPr/>
            <p:nvPr/>
          </p:nvSpPr>
          <p:spPr>
            <a:xfrm>
              <a:off x="4811033" y="1247808"/>
              <a:ext cx="2572646" cy="1603107"/>
            </a:xfrm>
            <a:custGeom>
              <a:avLst/>
              <a:gdLst>
                <a:gd name="f0" fmla="val 10800000"/>
                <a:gd name="f1" fmla="val 5400000"/>
                <a:gd name="f2" fmla="val 180"/>
                <a:gd name="f3" fmla="val w"/>
                <a:gd name="f4" fmla="val h"/>
                <a:gd name="f5" fmla="val 0"/>
                <a:gd name="f6" fmla="val 372"/>
                <a:gd name="f7" fmla="val 198"/>
                <a:gd name="f8" fmla="val 172"/>
                <a:gd name="f9" fmla="val 101"/>
                <a:gd name="f10" fmla="val 141"/>
                <a:gd name="f11" fmla="val 74"/>
                <a:gd name="f12" fmla="val 106"/>
                <a:gd name="f13" fmla="val 57"/>
                <a:gd name="f14" fmla="val 66"/>
                <a:gd name="f15" fmla="val 49"/>
                <a:gd name="f16" fmla="val 89"/>
                <a:gd name="f17" fmla="val 60"/>
                <a:gd name="f18" fmla="val 112"/>
                <a:gd name="f19" fmla="val 70"/>
                <a:gd name="f20" fmla="val 133"/>
                <a:gd name="f21" fmla="val 84"/>
                <a:gd name="f22" fmla="val 150"/>
                <a:gd name="f23" fmla="val 96"/>
                <a:gd name="f24" fmla="val 166"/>
                <a:gd name="f25" fmla="val 108"/>
                <a:gd name="f26" fmla="val 179"/>
                <a:gd name="f27" fmla="val 126"/>
                <a:gd name="f28" fmla="val 185"/>
                <a:gd name="f29" fmla="val 135"/>
                <a:gd name="f30" fmla="val 191"/>
                <a:gd name="f31" fmla="val 197"/>
                <a:gd name="f32" fmla="val 213"/>
                <a:gd name="f33" fmla="val 103"/>
                <a:gd name="f34" fmla="val 236"/>
                <a:gd name="f35" fmla="val 88"/>
                <a:gd name="f36" fmla="val 260"/>
                <a:gd name="f37" fmla="val 271"/>
                <a:gd name="f38" fmla="val 67"/>
                <a:gd name="f39" fmla="val 282"/>
                <a:gd name="f40" fmla="val 61"/>
                <a:gd name="f41" fmla="val 293"/>
                <a:gd name="f42" fmla="val 55"/>
                <a:gd name="f43" fmla="val 291"/>
                <a:gd name="f44" fmla="val 52"/>
                <a:gd name="f45" fmla="val 288"/>
                <a:gd name="f46" fmla="val 54"/>
                <a:gd name="f47" fmla="val 286"/>
                <a:gd name="f48" fmla="val 258"/>
                <a:gd name="f49" fmla="val 64"/>
                <a:gd name="f50" fmla="val 231"/>
                <a:gd name="f51" fmla="val 76"/>
                <a:gd name="f52" fmla="val 210"/>
                <a:gd name="f53" fmla="val 97"/>
                <a:gd name="f54" fmla="val 208"/>
                <a:gd name="f55" fmla="val 98"/>
                <a:gd name="f56" fmla="val 207"/>
                <a:gd name="f57" fmla="val 99"/>
                <a:gd name="f58" fmla="val 205"/>
                <a:gd name="f59" fmla="val 100"/>
                <a:gd name="f60" fmla="val 204"/>
                <a:gd name="f61" fmla="val 203"/>
                <a:gd name="f62" fmla="val 217"/>
                <a:gd name="f63" fmla="val 41"/>
                <a:gd name="f64" fmla="val 256"/>
                <a:gd name="f65" fmla="val 4"/>
                <a:gd name="f66" fmla="val 318"/>
                <a:gd name="f67" fmla="val 8"/>
                <a:gd name="f68" fmla="val 333"/>
                <a:gd name="f69" fmla="val 9"/>
                <a:gd name="f70" fmla="val 347"/>
                <a:gd name="f71" fmla="val 13"/>
                <a:gd name="f72" fmla="val 359"/>
                <a:gd name="f73" fmla="val 24"/>
                <a:gd name="f74" fmla="val 369"/>
                <a:gd name="f75" fmla="val 34"/>
                <a:gd name="f76" fmla="val 46"/>
                <a:gd name="f77" fmla="val 59"/>
                <a:gd name="f78" fmla="val 361"/>
                <a:gd name="f79" fmla="val 341"/>
                <a:gd name="f80" fmla="val 313"/>
                <a:gd name="f81" fmla="val 116"/>
                <a:gd name="f82" fmla="val 294"/>
                <a:gd name="f83" fmla="val 122"/>
                <a:gd name="f84" fmla="val 274"/>
                <a:gd name="f85" fmla="val 125"/>
                <a:gd name="f86" fmla="val 254"/>
                <a:gd name="f87" fmla="val 240"/>
                <a:gd name="f88" fmla="val 127"/>
                <a:gd name="f89" fmla="val 226"/>
                <a:gd name="f90" fmla="val 128"/>
                <a:gd name="f91" fmla="val 202"/>
                <a:gd name="f92" fmla="val 140"/>
                <a:gd name="f93" fmla="val 149"/>
                <a:gd name="f94" fmla="val 160"/>
                <a:gd name="f95" fmla="val 170"/>
                <a:gd name="f96" fmla="val 190"/>
                <a:gd name="f97" fmla="val 196"/>
                <a:gd name="f98" fmla="val 195"/>
                <a:gd name="f99" fmla="val 188"/>
                <a:gd name="f100" fmla="val 182"/>
                <a:gd name="f101" fmla="val 175"/>
                <a:gd name="f102" fmla="val 168"/>
                <a:gd name="f103" fmla="val 181"/>
                <a:gd name="f104" fmla="val 142"/>
                <a:gd name="f105" fmla="val 167"/>
                <a:gd name="f106" fmla="val 132"/>
                <a:gd name="f107" fmla="val 119"/>
                <a:gd name="f108" fmla="val 75"/>
                <a:gd name="f109" fmla="val 47"/>
                <a:gd name="f110" fmla="val 23"/>
                <a:gd name="f111" fmla="val 11"/>
                <a:gd name="f112" fmla="val 44"/>
                <a:gd name="f113" fmla="val 22"/>
                <a:gd name="f114" fmla="val 35"/>
                <a:gd name="f115" fmla="val 161"/>
                <a:gd name="f116" fmla="val 65"/>
                <a:gd name="f117" fmla="val 173"/>
                <a:gd name="f118" fmla="val 87"/>
                <a:gd name="f119" fmla="+- 0 0 -90"/>
                <a:gd name="f120" fmla="*/ f3 1 372"/>
                <a:gd name="f121" fmla="*/ f4 1 198"/>
                <a:gd name="f122" fmla="val f5"/>
                <a:gd name="f123" fmla="val f6"/>
                <a:gd name="f124" fmla="val f7"/>
                <a:gd name="f125" fmla="*/ f119 f0 1"/>
                <a:gd name="f126" fmla="+- f124 0 f122"/>
                <a:gd name="f127" fmla="+- f123 0 f122"/>
                <a:gd name="f128" fmla="*/ f125 1 f2"/>
                <a:gd name="f129" fmla="*/ f127 1 372"/>
                <a:gd name="f130" fmla="*/ f126 1 198"/>
                <a:gd name="f131" fmla="*/ 172 f127 1"/>
                <a:gd name="f132" fmla="*/ 101 f126 1"/>
                <a:gd name="f133" fmla="*/ 66 f127 1"/>
                <a:gd name="f134" fmla="*/ 49 f126 1"/>
                <a:gd name="f135" fmla="*/ 133 f127 1"/>
                <a:gd name="f136" fmla="*/ 84 f126 1"/>
                <a:gd name="f137" fmla="*/ 179 f127 1"/>
                <a:gd name="f138" fmla="*/ 126 f126 1"/>
                <a:gd name="f139" fmla="*/ 197 f127 1"/>
                <a:gd name="f140" fmla="*/ 260 f127 1"/>
                <a:gd name="f141" fmla="*/ 74 f126 1"/>
                <a:gd name="f142" fmla="*/ 293 f127 1"/>
                <a:gd name="f143" fmla="*/ 55 f126 1"/>
                <a:gd name="f144" fmla="*/ 286 f127 1"/>
                <a:gd name="f145" fmla="*/ 210 f127 1"/>
                <a:gd name="f146" fmla="*/ 97 f126 1"/>
                <a:gd name="f147" fmla="*/ 205 f127 1"/>
                <a:gd name="f148" fmla="*/ 100 f126 1"/>
                <a:gd name="f149" fmla="*/ 203 f127 1"/>
                <a:gd name="f150" fmla="*/ 318 f127 1"/>
                <a:gd name="f151" fmla="*/ 8 f126 1"/>
                <a:gd name="f152" fmla="*/ 359 f127 1"/>
                <a:gd name="f153" fmla="*/ 24 f126 1"/>
                <a:gd name="f154" fmla="*/ 369 f127 1"/>
                <a:gd name="f155" fmla="*/ 59 f126 1"/>
                <a:gd name="f156" fmla="*/ 313 f127 1"/>
                <a:gd name="f157" fmla="*/ 116 f126 1"/>
                <a:gd name="f158" fmla="*/ 254 f127 1"/>
                <a:gd name="f159" fmla="*/ 213 f127 1"/>
                <a:gd name="f160" fmla="*/ 135 f126 1"/>
                <a:gd name="f161" fmla="*/ 160 f126 1"/>
                <a:gd name="f162" fmla="*/ 190 f126 1"/>
                <a:gd name="f163" fmla="*/ 188 f127 1"/>
                <a:gd name="f164" fmla="*/ 198 f126 1"/>
                <a:gd name="f165" fmla="*/ 168 f126 1"/>
                <a:gd name="f166" fmla="*/ 142 f127 1"/>
                <a:gd name="f167" fmla="*/ 128 f126 1"/>
                <a:gd name="f168" fmla="*/ 75 f127 1"/>
                <a:gd name="f169" fmla="*/ 119 f126 1"/>
                <a:gd name="f170" fmla="*/ 11 f127 1"/>
                <a:gd name="f171" fmla="*/ 70 f126 1"/>
                <a:gd name="f172" fmla="*/ 35 f127 1"/>
                <a:gd name="f173" fmla="*/ 13 f126 1"/>
                <a:gd name="f174" fmla="*/ 161 f127 1"/>
                <a:gd name="f175" fmla="*/ 65 f126 1"/>
                <a:gd name="f176" fmla="*/ 173 f127 1"/>
                <a:gd name="f177" fmla="*/ 99 f126 1"/>
                <a:gd name="f178" fmla="+- f128 0 f1"/>
                <a:gd name="f179" fmla="*/ f131 1 372"/>
                <a:gd name="f180" fmla="*/ f132 1 198"/>
                <a:gd name="f181" fmla="*/ f133 1 372"/>
                <a:gd name="f182" fmla="*/ f134 1 198"/>
                <a:gd name="f183" fmla="*/ f135 1 372"/>
                <a:gd name="f184" fmla="*/ f136 1 198"/>
                <a:gd name="f185" fmla="*/ f137 1 372"/>
                <a:gd name="f186" fmla="*/ f138 1 198"/>
                <a:gd name="f187" fmla="*/ f139 1 372"/>
                <a:gd name="f188" fmla="*/ f140 1 372"/>
                <a:gd name="f189" fmla="*/ f141 1 198"/>
                <a:gd name="f190" fmla="*/ f142 1 372"/>
                <a:gd name="f191" fmla="*/ f143 1 198"/>
                <a:gd name="f192" fmla="*/ f144 1 372"/>
                <a:gd name="f193" fmla="*/ f145 1 372"/>
                <a:gd name="f194" fmla="*/ f146 1 198"/>
                <a:gd name="f195" fmla="*/ f147 1 372"/>
                <a:gd name="f196" fmla="*/ f148 1 198"/>
                <a:gd name="f197" fmla="*/ f149 1 372"/>
                <a:gd name="f198" fmla="*/ f150 1 372"/>
                <a:gd name="f199" fmla="*/ f151 1 198"/>
                <a:gd name="f200" fmla="*/ f152 1 372"/>
                <a:gd name="f201" fmla="*/ f153 1 198"/>
                <a:gd name="f202" fmla="*/ f154 1 372"/>
                <a:gd name="f203" fmla="*/ f155 1 198"/>
                <a:gd name="f204" fmla="*/ f156 1 372"/>
                <a:gd name="f205" fmla="*/ f157 1 198"/>
                <a:gd name="f206" fmla="*/ f158 1 372"/>
                <a:gd name="f207" fmla="*/ f159 1 372"/>
                <a:gd name="f208" fmla="*/ f160 1 198"/>
                <a:gd name="f209" fmla="*/ f161 1 198"/>
                <a:gd name="f210" fmla="*/ f162 1 198"/>
                <a:gd name="f211" fmla="*/ f163 1 372"/>
                <a:gd name="f212" fmla="*/ f164 1 198"/>
                <a:gd name="f213" fmla="*/ f165 1 198"/>
                <a:gd name="f214" fmla="*/ f166 1 372"/>
                <a:gd name="f215" fmla="*/ f167 1 198"/>
                <a:gd name="f216" fmla="*/ f168 1 372"/>
                <a:gd name="f217" fmla="*/ f169 1 198"/>
                <a:gd name="f218" fmla="*/ f170 1 372"/>
                <a:gd name="f219" fmla="*/ f171 1 198"/>
                <a:gd name="f220" fmla="*/ f172 1 372"/>
                <a:gd name="f221" fmla="*/ f173 1 198"/>
                <a:gd name="f222" fmla="*/ f174 1 372"/>
                <a:gd name="f223" fmla="*/ f175 1 198"/>
                <a:gd name="f224" fmla="*/ f176 1 372"/>
                <a:gd name="f225" fmla="*/ f177 1 198"/>
                <a:gd name="f226" fmla="*/ 0 1 f129"/>
                <a:gd name="f227" fmla="*/ f123 1 f129"/>
                <a:gd name="f228" fmla="*/ 0 1 f130"/>
                <a:gd name="f229" fmla="*/ f124 1 f130"/>
                <a:gd name="f230" fmla="*/ f179 1 f129"/>
                <a:gd name="f231" fmla="*/ f180 1 f130"/>
                <a:gd name="f232" fmla="*/ f181 1 f129"/>
                <a:gd name="f233" fmla="*/ f182 1 f130"/>
                <a:gd name="f234" fmla="*/ f183 1 f129"/>
                <a:gd name="f235" fmla="*/ f184 1 f130"/>
                <a:gd name="f236" fmla="*/ f185 1 f129"/>
                <a:gd name="f237" fmla="*/ f186 1 f130"/>
                <a:gd name="f238" fmla="*/ f187 1 f129"/>
                <a:gd name="f239" fmla="*/ f188 1 f129"/>
                <a:gd name="f240" fmla="*/ f189 1 f130"/>
                <a:gd name="f241" fmla="*/ f190 1 f129"/>
                <a:gd name="f242" fmla="*/ f191 1 f130"/>
                <a:gd name="f243" fmla="*/ f192 1 f129"/>
                <a:gd name="f244" fmla="*/ f193 1 f129"/>
                <a:gd name="f245" fmla="*/ f194 1 f130"/>
                <a:gd name="f246" fmla="*/ f195 1 f129"/>
                <a:gd name="f247" fmla="*/ f196 1 f130"/>
                <a:gd name="f248" fmla="*/ f197 1 f129"/>
                <a:gd name="f249" fmla="*/ f198 1 f129"/>
                <a:gd name="f250" fmla="*/ f199 1 f130"/>
                <a:gd name="f251" fmla="*/ f200 1 f129"/>
                <a:gd name="f252" fmla="*/ f201 1 f130"/>
                <a:gd name="f253" fmla="*/ f202 1 f129"/>
                <a:gd name="f254" fmla="*/ f203 1 f130"/>
                <a:gd name="f255" fmla="*/ f204 1 f129"/>
                <a:gd name="f256" fmla="*/ f205 1 f130"/>
                <a:gd name="f257" fmla="*/ f206 1 f129"/>
                <a:gd name="f258" fmla="*/ f207 1 f129"/>
                <a:gd name="f259" fmla="*/ f208 1 f130"/>
                <a:gd name="f260" fmla="*/ f209 1 f130"/>
                <a:gd name="f261" fmla="*/ f210 1 f130"/>
                <a:gd name="f262" fmla="*/ f211 1 f129"/>
                <a:gd name="f263" fmla="*/ f212 1 f130"/>
                <a:gd name="f264" fmla="*/ f213 1 f130"/>
                <a:gd name="f265" fmla="*/ f214 1 f129"/>
                <a:gd name="f266" fmla="*/ f215 1 f130"/>
                <a:gd name="f267" fmla="*/ f216 1 f129"/>
                <a:gd name="f268" fmla="*/ f217 1 f130"/>
                <a:gd name="f269" fmla="*/ f218 1 f129"/>
                <a:gd name="f270" fmla="*/ f219 1 f130"/>
                <a:gd name="f271" fmla="*/ f220 1 f129"/>
                <a:gd name="f272" fmla="*/ f221 1 f130"/>
                <a:gd name="f273" fmla="*/ f222 1 f129"/>
                <a:gd name="f274" fmla="*/ f223 1 f130"/>
                <a:gd name="f275" fmla="*/ f224 1 f129"/>
                <a:gd name="f276" fmla="*/ f225 1 f130"/>
                <a:gd name="f277" fmla="*/ f226 f120 1"/>
                <a:gd name="f278" fmla="*/ f227 f120 1"/>
                <a:gd name="f279" fmla="*/ f229 f121 1"/>
                <a:gd name="f280" fmla="*/ f228 f121 1"/>
                <a:gd name="f281" fmla="*/ f230 f120 1"/>
                <a:gd name="f282" fmla="*/ f231 f121 1"/>
                <a:gd name="f283" fmla="*/ f232 f120 1"/>
                <a:gd name="f284" fmla="*/ f233 f121 1"/>
                <a:gd name="f285" fmla="*/ f234 f120 1"/>
                <a:gd name="f286" fmla="*/ f235 f121 1"/>
                <a:gd name="f287" fmla="*/ f236 f120 1"/>
                <a:gd name="f288" fmla="*/ f237 f121 1"/>
                <a:gd name="f289" fmla="*/ f238 f120 1"/>
                <a:gd name="f290" fmla="*/ f239 f120 1"/>
                <a:gd name="f291" fmla="*/ f240 f121 1"/>
                <a:gd name="f292" fmla="*/ f241 f120 1"/>
                <a:gd name="f293" fmla="*/ f242 f121 1"/>
                <a:gd name="f294" fmla="*/ f243 f120 1"/>
                <a:gd name="f295" fmla="*/ f244 f120 1"/>
                <a:gd name="f296" fmla="*/ f245 f121 1"/>
                <a:gd name="f297" fmla="*/ f246 f120 1"/>
                <a:gd name="f298" fmla="*/ f247 f121 1"/>
                <a:gd name="f299" fmla="*/ f248 f120 1"/>
                <a:gd name="f300" fmla="*/ f249 f120 1"/>
                <a:gd name="f301" fmla="*/ f250 f121 1"/>
                <a:gd name="f302" fmla="*/ f251 f120 1"/>
                <a:gd name="f303" fmla="*/ f252 f121 1"/>
                <a:gd name="f304" fmla="*/ f253 f120 1"/>
                <a:gd name="f305" fmla="*/ f254 f121 1"/>
                <a:gd name="f306" fmla="*/ f255 f120 1"/>
                <a:gd name="f307" fmla="*/ f256 f121 1"/>
                <a:gd name="f308" fmla="*/ f257 f120 1"/>
                <a:gd name="f309" fmla="*/ f258 f120 1"/>
                <a:gd name="f310" fmla="*/ f259 f121 1"/>
                <a:gd name="f311" fmla="*/ f260 f121 1"/>
                <a:gd name="f312" fmla="*/ f261 f121 1"/>
                <a:gd name="f313" fmla="*/ f262 f120 1"/>
                <a:gd name="f314" fmla="*/ f263 f121 1"/>
                <a:gd name="f315" fmla="*/ f264 f121 1"/>
                <a:gd name="f316" fmla="*/ f265 f120 1"/>
                <a:gd name="f317" fmla="*/ f266 f121 1"/>
                <a:gd name="f318" fmla="*/ f267 f120 1"/>
                <a:gd name="f319" fmla="*/ f268 f121 1"/>
                <a:gd name="f320" fmla="*/ f269 f120 1"/>
                <a:gd name="f321" fmla="*/ f270 f121 1"/>
                <a:gd name="f322" fmla="*/ f271 f120 1"/>
                <a:gd name="f323" fmla="*/ f272 f121 1"/>
                <a:gd name="f324" fmla="*/ f273 f120 1"/>
                <a:gd name="f325" fmla="*/ f274 f121 1"/>
                <a:gd name="f326" fmla="*/ f275 f120 1"/>
                <a:gd name="f327" fmla="*/ f276 f121 1"/>
              </a:gdLst>
              <a:ahLst/>
              <a:cxnLst>
                <a:cxn ang="3cd4">
                  <a:pos x="hc" y="t"/>
                </a:cxn>
                <a:cxn ang="0">
                  <a:pos x="r" y="vc"/>
                </a:cxn>
                <a:cxn ang="cd4">
                  <a:pos x="hc" y="b"/>
                </a:cxn>
                <a:cxn ang="cd2">
                  <a:pos x="l" y="vc"/>
                </a:cxn>
                <a:cxn ang="f178">
                  <a:pos x="f281" y="f282"/>
                </a:cxn>
                <a:cxn ang="f178">
                  <a:pos x="f283" y="f284"/>
                </a:cxn>
                <a:cxn ang="f178">
                  <a:pos x="f285" y="f286"/>
                </a:cxn>
                <a:cxn ang="f178">
                  <a:pos x="f287" y="f288"/>
                </a:cxn>
                <a:cxn ang="f178">
                  <a:pos x="f289" y="f288"/>
                </a:cxn>
                <a:cxn ang="f178">
                  <a:pos x="f290" y="f291"/>
                </a:cxn>
                <a:cxn ang="f178">
                  <a:pos x="f292" y="f293"/>
                </a:cxn>
                <a:cxn ang="f178">
                  <a:pos x="f294" y="f293"/>
                </a:cxn>
                <a:cxn ang="f178">
                  <a:pos x="f295" y="f296"/>
                </a:cxn>
                <a:cxn ang="f178">
                  <a:pos x="f297" y="f298"/>
                </a:cxn>
                <a:cxn ang="f178">
                  <a:pos x="f299" y="f296"/>
                </a:cxn>
                <a:cxn ang="f178">
                  <a:pos x="f300" y="f301"/>
                </a:cxn>
                <a:cxn ang="f178">
                  <a:pos x="f302" y="f303"/>
                </a:cxn>
                <a:cxn ang="f178">
                  <a:pos x="f304" y="f305"/>
                </a:cxn>
                <a:cxn ang="f178">
                  <a:pos x="f306" y="f307"/>
                </a:cxn>
                <a:cxn ang="f178">
                  <a:pos x="f308" y="f288"/>
                </a:cxn>
                <a:cxn ang="f178">
                  <a:pos x="f309" y="f310"/>
                </a:cxn>
                <a:cxn ang="f178">
                  <a:pos x="f289" y="f311"/>
                </a:cxn>
                <a:cxn ang="f178">
                  <a:pos x="f289" y="f312"/>
                </a:cxn>
                <a:cxn ang="f178">
                  <a:pos x="f313" y="f314"/>
                </a:cxn>
                <a:cxn ang="f178">
                  <a:pos x="f287" y="f312"/>
                </a:cxn>
                <a:cxn ang="f178">
                  <a:pos x="f287" y="f315"/>
                </a:cxn>
                <a:cxn ang="f178">
                  <a:pos x="f316" y="f317"/>
                </a:cxn>
                <a:cxn ang="f178">
                  <a:pos x="f318" y="f319"/>
                </a:cxn>
                <a:cxn ang="f178">
                  <a:pos x="f320" y="f321"/>
                </a:cxn>
                <a:cxn ang="f178">
                  <a:pos x="f322" y="f323"/>
                </a:cxn>
                <a:cxn ang="f178">
                  <a:pos x="f324" y="f325"/>
                </a:cxn>
                <a:cxn ang="f178">
                  <a:pos x="f326" y="f327"/>
                </a:cxn>
                <a:cxn ang="f178">
                  <a:pos x="f281" y="f282"/>
                </a:cxn>
              </a:cxnLst>
              <a:rect l="f277" t="f280" r="f278" b="f279"/>
              <a:pathLst>
                <a:path w="372" h="198">
                  <a:moveTo>
                    <a:pt x="f8" y="f9"/>
                  </a:moveTo>
                  <a:cubicBezTo>
                    <a:pt x="f10" y="f11"/>
                    <a:pt x="f12" y="f13"/>
                    <a:pt x="f14" y="f15"/>
                  </a:cubicBezTo>
                  <a:cubicBezTo>
                    <a:pt x="f16" y="f17"/>
                    <a:pt x="f18" y="f19"/>
                    <a:pt x="f20" y="f21"/>
                  </a:cubicBezTo>
                  <a:cubicBezTo>
                    <a:pt x="f22" y="f23"/>
                    <a:pt x="f24" y="f25"/>
                    <a:pt x="f26" y="f27"/>
                  </a:cubicBezTo>
                  <a:cubicBezTo>
                    <a:pt x="f28" y="f29"/>
                    <a:pt x="f30" y="f29"/>
                    <a:pt x="f31" y="f27"/>
                  </a:cubicBezTo>
                  <a:cubicBezTo>
                    <a:pt x="f32" y="f33"/>
                    <a:pt x="f34" y="f35"/>
                    <a:pt x="f36" y="f11"/>
                  </a:cubicBezTo>
                  <a:cubicBezTo>
                    <a:pt x="f37" y="f38"/>
                    <a:pt x="f39" y="f40"/>
                    <a:pt x="f41" y="f42"/>
                  </a:cubicBezTo>
                  <a:cubicBezTo>
                    <a:pt x="f43" y="f44"/>
                    <a:pt x="f45" y="f46"/>
                    <a:pt x="f47" y="f42"/>
                  </a:cubicBezTo>
                  <a:cubicBezTo>
                    <a:pt x="f48" y="f49"/>
                    <a:pt x="f50" y="f51"/>
                    <a:pt x="f52" y="f53"/>
                  </a:cubicBezTo>
                  <a:cubicBezTo>
                    <a:pt x="f54" y="f55"/>
                    <a:pt x="f56" y="f57"/>
                    <a:pt x="f58" y="f59"/>
                  </a:cubicBezTo>
                  <a:cubicBezTo>
                    <a:pt x="f60" y="f57"/>
                    <a:pt x="f60" y="f55"/>
                    <a:pt x="f61" y="f53"/>
                  </a:cubicBezTo>
                  <a:cubicBezTo>
                    <a:pt x="f62" y="f63"/>
                    <a:pt x="f64" y="f65"/>
                    <a:pt x="f66" y="f67"/>
                  </a:cubicBezTo>
                  <a:cubicBezTo>
                    <a:pt x="f68" y="f69"/>
                    <a:pt x="f70" y="f71"/>
                    <a:pt x="f72" y="f73"/>
                  </a:cubicBezTo>
                  <a:cubicBezTo>
                    <a:pt x="f74" y="f75"/>
                    <a:pt x="f6" y="f76"/>
                    <a:pt x="f74" y="f77"/>
                  </a:cubicBezTo>
                  <a:cubicBezTo>
                    <a:pt x="f78" y="f35"/>
                    <a:pt x="f79" y="f12"/>
                    <a:pt x="f80" y="f81"/>
                  </a:cubicBezTo>
                  <a:cubicBezTo>
                    <a:pt x="f82" y="f83"/>
                    <a:pt x="f84" y="f85"/>
                    <a:pt x="f86" y="f27"/>
                  </a:cubicBezTo>
                  <a:cubicBezTo>
                    <a:pt x="f87" y="f88"/>
                    <a:pt x="f89" y="f90"/>
                    <a:pt x="f32" y="f29"/>
                  </a:cubicBezTo>
                  <a:cubicBezTo>
                    <a:pt x="f91" y="f92"/>
                    <a:pt x="f31" y="f93"/>
                    <a:pt x="f31" y="f94"/>
                  </a:cubicBezTo>
                  <a:cubicBezTo>
                    <a:pt x="f31" y="f95"/>
                    <a:pt x="f31" y="f2"/>
                    <a:pt x="f31" y="f96"/>
                  </a:cubicBezTo>
                  <a:cubicBezTo>
                    <a:pt x="f31" y="f97"/>
                    <a:pt x="f98" y="f7"/>
                    <a:pt x="f99" y="f7"/>
                  </a:cubicBezTo>
                  <a:cubicBezTo>
                    <a:pt x="f100" y="f7"/>
                    <a:pt x="f26" y="f97"/>
                    <a:pt x="f26" y="f96"/>
                  </a:cubicBezTo>
                  <a:cubicBezTo>
                    <a:pt x="f26" y="f100"/>
                    <a:pt x="f26" y="f101"/>
                    <a:pt x="f26" y="f102"/>
                  </a:cubicBezTo>
                  <a:cubicBezTo>
                    <a:pt x="f103" y="f104"/>
                    <a:pt x="f105" y="f106"/>
                    <a:pt x="f104" y="f90"/>
                  </a:cubicBezTo>
                  <a:cubicBezTo>
                    <a:pt x="f107" y="f85"/>
                    <a:pt x="f53" y="f85"/>
                    <a:pt x="f108" y="f107"/>
                  </a:cubicBezTo>
                  <a:cubicBezTo>
                    <a:pt x="f109" y="f18"/>
                    <a:pt x="f110" y="f55"/>
                    <a:pt x="f111" y="f19"/>
                  </a:cubicBezTo>
                  <a:cubicBezTo>
                    <a:pt x="f5" y="f112"/>
                    <a:pt x="f67" y="f113"/>
                    <a:pt x="f114" y="f71"/>
                  </a:cubicBezTo>
                  <a:cubicBezTo>
                    <a:pt x="f51" y="f5"/>
                    <a:pt x="f20" y="f69"/>
                    <a:pt x="f115" y="f116"/>
                  </a:cubicBezTo>
                  <a:cubicBezTo>
                    <a:pt x="f105" y="f51"/>
                    <a:pt x="f117" y="f118"/>
                    <a:pt x="f117" y="f57"/>
                  </a:cubicBezTo>
                  <a:cubicBezTo>
                    <a:pt x="f117" y="f59"/>
                    <a:pt x="f8" y="f5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EA666CC7-2C49-A947-C9C4-A9781C6260FE}"/>
              </a:ext>
            </a:extLst>
          </p:cNvPr>
          <p:cNvSpPr txBox="1"/>
          <p:nvPr/>
        </p:nvSpPr>
        <p:spPr>
          <a:xfrm>
            <a:off x="197574" y="162936"/>
            <a:ext cx="3608386" cy="57309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3000" b="1" i="0" u="none" strike="noStrike" kern="0" cap="none" spc="0" baseline="0">
                <a:solidFill>
                  <a:srgbClr val="00B050"/>
                </a:solidFill>
                <a:uFillTx/>
                <a:latin typeface="Alata"/>
                <a:ea typeface="Chau Philomene One"/>
                <a:cs typeface="Chau Philomene One"/>
              </a:rPr>
              <a:t>RESOURCES</a:t>
            </a:r>
          </a:p>
        </p:txBody>
      </p:sp>
      <p:sp>
        <p:nvSpPr>
          <p:cNvPr id="3" name="Freeform 5">
            <a:extLst>
              <a:ext uri="{FF2B5EF4-FFF2-40B4-BE49-F238E27FC236}">
                <a16:creationId xmlns:a16="http://schemas.microsoft.com/office/drawing/2014/main" id="{ABEFF6A3-029D-4D71-80DE-474F31246959}"/>
              </a:ext>
            </a:extLst>
          </p:cNvPr>
          <p:cNvSpPr/>
          <p:nvPr/>
        </p:nvSpPr>
        <p:spPr>
          <a:xfrm>
            <a:off x="2655883" y="819146"/>
            <a:ext cx="736604" cy="827083"/>
          </a:xfrm>
          <a:custGeom>
            <a:avLst/>
            <a:gdLst>
              <a:gd name="f0" fmla="val 10800000"/>
              <a:gd name="f1" fmla="val 5400000"/>
              <a:gd name="f2" fmla="val 180"/>
              <a:gd name="f3" fmla="val w"/>
              <a:gd name="f4" fmla="val h"/>
              <a:gd name="f5" fmla="val 0"/>
              <a:gd name="f6" fmla="val 259"/>
              <a:gd name="f7" fmla="val 291"/>
              <a:gd name="f8" fmla="val 145"/>
              <a:gd name="f9" fmla="val 228"/>
              <a:gd name="f10" fmla="val 143"/>
              <a:gd name="f11" fmla="val 231"/>
              <a:gd name="f12" fmla="val 140"/>
              <a:gd name="f13" fmla="val 234"/>
              <a:gd name="f14" fmla="val 237"/>
              <a:gd name="f15" fmla="val 251"/>
              <a:gd name="f16" fmla="val 265"/>
              <a:gd name="f17" fmla="val 141"/>
              <a:gd name="f18" fmla="val 279"/>
              <a:gd name="f19" fmla="val 283"/>
              <a:gd name="f20" fmla="val 287"/>
              <a:gd name="f21" fmla="val 134"/>
              <a:gd name="f22" fmla="val 126"/>
              <a:gd name="f23" fmla="val 117"/>
              <a:gd name="f24" fmla="val 118"/>
              <a:gd name="f25" fmla="val 284"/>
              <a:gd name="f26" fmla="val 277"/>
              <a:gd name="f27" fmla="val 119"/>
              <a:gd name="f28" fmla="val 270"/>
              <a:gd name="f29" fmla="val 258"/>
              <a:gd name="f30" fmla="val 247"/>
              <a:gd name="f31" fmla="val 235"/>
              <a:gd name="f32" fmla="val 233"/>
              <a:gd name="f33" fmla="val 115"/>
              <a:gd name="f34" fmla="val 230"/>
              <a:gd name="f35" fmla="val 113"/>
              <a:gd name="f36" fmla="val 227"/>
              <a:gd name="f37" fmla="val 100"/>
              <a:gd name="f38" fmla="val 254"/>
              <a:gd name="f39" fmla="val 78"/>
              <a:gd name="f40" fmla="val 261"/>
              <a:gd name="f41" fmla="val 49"/>
              <a:gd name="f42" fmla="val 41"/>
              <a:gd name="f43" fmla="val 249"/>
              <a:gd name="f44" fmla="val 33"/>
              <a:gd name="f45" fmla="val 245"/>
              <a:gd name="f46" fmla="val 24"/>
              <a:gd name="f47" fmla="val 241"/>
              <a:gd name="f48" fmla="val 31"/>
              <a:gd name="f49" fmla="val 232"/>
              <a:gd name="f50" fmla="val 36"/>
              <a:gd name="f51" fmla="val 225"/>
              <a:gd name="f52" fmla="val 42"/>
              <a:gd name="f53" fmla="val 217"/>
              <a:gd name="f54" fmla="val 23"/>
              <a:gd name="f55" fmla="val 200"/>
              <a:gd name="f56" fmla="val 11"/>
              <a:gd name="f57" fmla="val 178"/>
              <a:gd name="f58" fmla="val 6"/>
              <a:gd name="f59" fmla="val 154"/>
              <a:gd name="f60" fmla="val 1"/>
              <a:gd name="f61" fmla="val 136"/>
              <a:gd name="f62" fmla="val 99"/>
              <a:gd name="f63" fmla="val 21"/>
              <a:gd name="f64" fmla="val 98"/>
              <a:gd name="f65" fmla="val 101"/>
              <a:gd name="f66" fmla="val 62"/>
              <a:gd name="f67" fmla="val 107"/>
              <a:gd name="f68" fmla="val 73"/>
              <a:gd name="f69" fmla="val 64"/>
              <a:gd name="f70" fmla="val 30"/>
              <a:gd name="f71" fmla="val 129"/>
              <a:gd name="f72" fmla="val 152"/>
              <a:gd name="f73" fmla="val 18"/>
              <a:gd name="f74" fmla="val 179"/>
              <a:gd name="f75" fmla="val 59"/>
              <a:gd name="f76" fmla="val 196"/>
              <a:gd name="f77" fmla="val 106"/>
              <a:gd name="f78" fmla="val 103"/>
              <a:gd name="f79" fmla="val 97"/>
              <a:gd name="f80" fmla="val 185"/>
              <a:gd name="f81" fmla="val 222"/>
              <a:gd name="f82" fmla="val 214"/>
              <a:gd name="f83" fmla="val 194"/>
              <a:gd name="f84" fmla="val 172"/>
              <a:gd name="f85" fmla="val 253"/>
              <a:gd name="f86" fmla="val 159"/>
              <a:gd name="f87" fmla="val 150"/>
              <a:gd name="f88" fmla="val 242"/>
              <a:gd name="f89" fmla="val 147"/>
              <a:gd name="f90" fmla="val 146"/>
              <a:gd name="f91" fmla="+- 0 0 -90"/>
              <a:gd name="f92" fmla="*/ f3 1 259"/>
              <a:gd name="f93" fmla="*/ f4 1 291"/>
              <a:gd name="f94" fmla="val f5"/>
              <a:gd name="f95" fmla="val f6"/>
              <a:gd name="f96" fmla="val f7"/>
              <a:gd name="f97" fmla="*/ f91 f0 1"/>
              <a:gd name="f98" fmla="+- f96 0 f94"/>
              <a:gd name="f99" fmla="+- f95 0 f94"/>
              <a:gd name="f100" fmla="*/ f97 1 f2"/>
              <a:gd name="f101" fmla="*/ f99 1 259"/>
              <a:gd name="f102" fmla="*/ f98 1 291"/>
              <a:gd name="f103" fmla="*/ 145 f99 1"/>
              <a:gd name="f104" fmla="*/ 228 f98 1"/>
              <a:gd name="f105" fmla="*/ 140 f99 1"/>
              <a:gd name="f106" fmla="*/ 237 f98 1"/>
              <a:gd name="f107" fmla="*/ 141 f99 1"/>
              <a:gd name="f108" fmla="*/ 279 f98 1"/>
              <a:gd name="f109" fmla="*/ 291 f98 1"/>
              <a:gd name="f110" fmla="*/ 117 f99 1"/>
              <a:gd name="f111" fmla="*/ 119 f99 1"/>
              <a:gd name="f112" fmla="*/ 270 f98 1"/>
              <a:gd name="f113" fmla="*/ 118 f99 1"/>
              <a:gd name="f114" fmla="*/ 235 f98 1"/>
              <a:gd name="f115" fmla="*/ 113 f99 1"/>
              <a:gd name="f116" fmla="*/ 227 f98 1"/>
              <a:gd name="f117" fmla="*/ 49 f99 1"/>
              <a:gd name="f118" fmla="*/ 251 f98 1"/>
              <a:gd name="f119" fmla="*/ 24 f99 1"/>
              <a:gd name="f120" fmla="*/ 241 f98 1"/>
              <a:gd name="f121" fmla="*/ 42 f99 1"/>
              <a:gd name="f122" fmla="*/ 217 f98 1"/>
              <a:gd name="f123" fmla="*/ 6 f99 1"/>
              <a:gd name="f124" fmla="*/ 154 f98 1"/>
              <a:gd name="f125" fmla="*/ 0 f99 1"/>
              <a:gd name="f126" fmla="*/ 99 f98 1"/>
              <a:gd name="f127" fmla="*/ 62 f99 1"/>
              <a:gd name="f128" fmla="*/ 107 f98 1"/>
              <a:gd name="f129" fmla="*/ 129 f99 1"/>
              <a:gd name="f130" fmla="*/ 0 f98 1"/>
              <a:gd name="f131" fmla="*/ 196 f99 1"/>
              <a:gd name="f132" fmla="*/ 106 f98 1"/>
              <a:gd name="f133" fmla="*/ 258 f99 1"/>
              <a:gd name="f134" fmla="*/ 97 f98 1"/>
              <a:gd name="f135" fmla="*/ 217 f99 1"/>
              <a:gd name="f136" fmla="*/ 234 f99 1"/>
              <a:gd name="f137" fmla="*/ 172 f99 1"/>
              <a:gd name="f138" fmla="*/ 253 f98 1"/>
              <a:gd name="f139" fmla="*/ 147 f99 1"/>
              <a:gd name="f140" fmla="+- f100 0 f1"/>
              <a:gd name="f141" fmla="*/ f103 1 259"/>
              <a:gd name="f142" fmla="*/ f104 1 291"/>
              <a:gd name="f143" fmla="*/ f105 1 259"/>
              <a:gd name="f144" fmla="*/ f106 1 291"/>
              <a:gd name="f145" fmla="*/ f107 1 259"/>
              <a:gd name="f146" fmla="*/ f108 1 291"/>
              <a:gd name="f147" fmla="*/ f109 1 291"/>
              <a:gd name="f148" fmla="*/ f110 1 259"/>
              <a:gd name="f149" fmla="*/ f111 1 259"/>
              <a:gd name="f150" fmla="*/ f112 1 291"/>
              <a:gd name="f151" fmla="*/ f113 1 259"/>
              <a:gd name="f152" fmla="*/ f114 1 291"/>
              <a:gd name="f153" fmla="*/ f115 1 259"/>
              <a:gd name="f154" fmla="*/ f116 1 291"/>
              <a:gd name="f155" fmla="*/ f117 1 259"/>
              <a:gd name="f156" fmla="*/ f118 1 291"/>
              <a:gd name="f157" fmla="*/ f119 1 259"/>
              <a:gd name="f158" fmla="*/ f120 1 291"/>
              <a:gd name="f159" fmla="*/ f121 1 259"/>
              <a:gd name="f160" fmla="*/ f122 1 291"/>
              <a:gd name="f161" fmla="*/ f123 1 259"/>
              <a:gd name="f162" fmla="*/ f124 1 291"/>
              <a:gd name="f163" fmla="*/ f125 1 259"/>
              <a:gd name="f164" fmla="*/ f126 1 291"/>
              <a:gd name="f165" fmla="*/ f127 1 259"/>
              <a:gd name="f166" fmla="*/ f128 1 291"/>
              <a:gd name="f167" fmla="*/ f129 1 259"/>
              <a:gd name="f168" fmla="*/ f130 1 291"/>
              <a:gd name="f169" fmla="*/ f131 1 259"/>
              <a:gd name="f170" fmla="*/ f132 1 291"/>
              <a:gd name="f171" fmla="*/ f133 1 259"/>
              <a:gd name="f172" fmla="*/ f134 1 291"/>
              <a:gd name="f173" fmla="*/ f135 1 259"/>
              <a:gd name="f174" fmla="*/ f136 1 259"/>
              <a:gd name="f175" fmla="*/ f137 1 259"/>
              <a:gd name="f176" fmla="*/ f138 1 291"/>
              <a:gd name="f177" fmla="*/ f139 1 259"/>
              <a:gd name="f178" fmla="*/ 0 1 f101"/>
              <a:gd name="f179" fmla="*/ f95 1 f101"/>
              <a:gd name="f180" fmla="*/ 0 1 f102"/>
              <a:gd name="f181" fmla="*/ f96 1 f102"/>
              <a:gd name="f182" fmla="*/ f141 1 f101"/>
              <a:gd name="f183" fmla="*/ f142 1 f102"/>
              <a:gd name="f184" fmla="*/ f143 1 f101"/>
              <a:gd name="f185" fmla="*/ f144 1 f102"/>
              <a:gd name="f186" fmla="*/ f145 1 f101"/>
              <a:gd name="f187" fmla="*/ f146 1 f102"/>
              <a:gd name="f188" fmla="*/ f147 1 f102"/>
              <a:gd name="f189" fmla="*/ f148 1 f101"/>
              <a:gd name="f190" fmla="*/ f149 1 f101"/>
              <a:gd name="f191" fmla="*/ f150 1 f102"/>
              <a:gd name="f192" fmla="*/ f151 1 f101"/>
              <a:gd name="f193" fmla="*/ f152 1 f102"/>
              <a:gd name="f194" fmla="*/ f153 1 f101"/>
              <a:gd name="f195" fmla="*/ f154 1 f102"/>
              <a:gd name="f196" fmla="*/ f155 1 f101"/>
              <a:gd name="f197" fmla="*/ f156 1 f102"/>
              <a:gd name="f198" fmla="*/ f157 1 f101"/>
              <a:gd name="f199" fmla="*/ f158 1 f102"/>
              <a:gd name="f200" fmla="*/ f159 1 f101"/>
              <a:gd name="f201" fmla="*/ f160 1 f102"/>
              <a:gd name="f202" fmla="*/ f161 1 f101"/>
              <a:gd name="f203" fmla="*/ f162 1 f102"/>
              <a:gd name="f204" fmla="*/ f163 1 f101"/>
              <a:gd name="f205" fmla="*/ f164 1 f102"/>
              <a:gd name="f206" fmla="*/ f165 1 f101"/>
              <a:gd name="f207" fmla="*/ f166 1 f102"/>
              <a:gd name="f208" fmla="*/ f167 1 f101"/>
              <a:gd name="f209" fmla="*/ f168 1 f102"/>
              <a:gd name="f210" fmla="*/ f169 1 f101"/>
              <a:gd name="f211" fmla="*/ f170 1 f102"/>
              <a:gd name="f212" fmla="*/ f171 1 f101"/>
              <a:gd name="f213" fmla="*/ f172 1 f102"/>
              <a:gd name="f214" fmla="*/ f173 1 f101"/>
              <a:gd name="f215" fmla="*/ f174 1 f101"/>
              <a:gd name="f216" fmla="*/ f175 1 f101"/>
              <a:gd name="f217" fmla="*/ f176 1 f102"/>
              <a:gd name="f218" fmla="*/ f177 1 f101"/>
              <a:gd name="f219" fmla="*/ f178 f92 1"/>
              <a:gd name="f220" fmla="*/ f179 f92 1"/>
              <a:gd name="f221" fmla="*/ f181 f93 1"/>
              <a:gd name="f222" fmla="*/ f180 f93 1"/>
              <a:gd name="f223" fmla="*/ f182 f92 1"/>
              <a:gd name="f224" fmla="*/ f183 f93 1"/>
              <a:gd name="f225" fmla="*/ f184 f92 1"/>
              <a:gd name="f226" fmla="*/ f185 f93 1"/>
              <a:gd name="f227" fmla="*/ f186 f92 1"/>
              <a:gd name="f228" fmla="*/ f187 f93 1"/>
              <a:gd name="f229" fmla="*/ f188 f93 1"/>
              <a:gd name="f230" fmla="*/ f189 f92 1"/>
              <a:gd name="f231" fmla="*/ f190 f92 1"/>
              <a:gd name="f232" fmla="*/ f191 f93 1"/>
              <a:gd name="f233" fmla="*/ f192 f92 1"/>
              <a:gd name="f234" fmla="*/ f193 f93 1"/>
              <a:gd name="f235" fmla="*/ f194 f92 1"/>
              <a:gd name="f236" fmla="*/ f195 f93 1"/>
              <a:gd name="f237" fmla="*/ f196 f92 1"/>
              <a:gd name="f238" fmla="*/ f197 f93 1"/>
              <a:gd name="f239" fmla="*/ f198 f92 1"/>
              <a:gd name="f240" fmla="*/ f199 f93 1"/>
              <a:gd name="f241" fmla="*/ f200 f92 1"/>
              <a:gd name="f242" fmla="*/ f201 f93 1"/>
              <a:gd name="f243" fmla="*/ f202 f92 1"/>
              <a:gd name="f244" fmla="*/ f203 f93 1"/>
              <a:gd name="f245" fmla="*/ f204 f92 1"/>
              <a:gd name="f246" fmla="*/ f205 f93 1"/>
              <a:gd name="f247" fmla="*/ f206 f92 1"/>
              <a:gd name="f248" fmla="*/ f207 f93 1"/>
              <a:gd name="f249" fmla="*/ f208 f92 1"/>
              <a:gd name="f250" fmla="*/ f209 f93 1"/>
              <a:gd name="f251" fmla="*/ f210 f92 1"/>
              <a:gd name="f252" fmla="*/ f211 f93 1"/>
              <a:gd name="f253" fmla="*/ f212 f92 1"/>
              <a:gd name="f254" fmla="*/ f213 f93 1"/>
              <a:gd name="f255" fmla="*/ f214 f92 1"/>
              <a:gd name="f256" fmla="*/ f215 f92 1"/>
              <a:gd name="f257" fmla="*/ f216 f92 1"/>
              <a:gd name="f258" fmla="*/ f217 f93 1"/>
              <a:gd name="f259" fmla="*/ f218 f92 1"/>
            </a:gdLst>
            <a:ahLst/>
            <a:cxnLst>
              <a:cxn ang="3cd4">
                <a:pos x="hc" y="t"/>
              </a:cxn>
              <a:cxn ang="0">
                <a:pos x="r" y="vc"/>
              </a:cxn>
              <a:cxn ang="cd4">
                <a:pos x="hc" y="b"/>
              </a:cxn>
              <a:cxn ang="cd2">
                <a:pos x="l" y="vc"/>
              </a:cxn>
              <a:cxn ang="f140">
                <a:pos x="f223" y="f224"/>
              </a:cxn>
              <a:cxn ang="f140">
                <a:pos x="f225" y="f226"/>
              </a:cxn>
              <a:cxn ang="f140">
                <a:pos x="f227" y="f228"/>
              </a:cxn>
              <a:cxn ang="f140">
                <a:pos x="f227" y="f229"/>
              </a:cxn>
              <a:cxn ang="f140">
                <a:pos x="f230" y="f229"/>
              </a:cxn>
              <a:cxn ang="f140">
                <a:pos x="f231" y="f232"/>
              </a:cxn>
              <a:cxn ang="f140">
                <a:pos x="f233" y="f234"/>
              </a:cxn>
              <a:cxn ang="f140">
                <a:pos x="f235" y="f236"/>
              </a:cxn>
              <a:cxn ang="f140">
                <a:pos x="f237" y="f238"/>
              </a:cxn>
              <a:cxn ang="f140">
                <a:pos x="f239" y="f240"/>
              </a:cxn>
              <a:cxn ang="f140">
                <a:pos x="f241" y="f242"/>
              </a:cxn>
              <a:cxn ang="f140">
                <a:pos x="f243" y="f244"/>
              </a:cxn>
              <a:cxn ang="f140">
                <a:pos x="f245" y="f246"/>
              </a:cxn>
              <a:cxn ang="f140">
                <a:pos x="f247" y="f248"/>
              </a:cxn>
              <a:cxn ang="f140">
                <a:pos x="f249" y="f250"/>
              </a:cxn>
              <a:cxn ang="f140">
                <a:pos x="f251" y="f252"/>
              </a:cxn>
              <a:cxn ang="f140">
                <a:pos x="f253" y="f254"/>
              </a:cxn>
              <a:cxn ang="f140">
                <a:pos x="f255" y="f242"/>
              </a:cxn>
              <a:cxn ang="f140">
                <a:pos x="f256" y="f240"/>
              </a:cxn>
              <a:cxn ang="f140">
                <a:pos x="f257" y="f258"/>
              </a:cxn>
              <a:cxn ang="f140">
                <a:pos x="f259" y="f224"/>
              </a:cxn>
              <a:cxn ang="f140">
                <a:pos x="f223" y="f224"/>
              </a:cxn>
            </a:cxnLst>
            <a:rect l="f219" t="f222" r="f220" b="f221"/>
            <a:pathLst>
              <a:path w="259" h="291">
                <a:moveTo>
                  <a:pt x="f8" y="f9"/>
                </a:moveTo>
                <a:cubicBezTo>
                  <a:pt x="f10" y="f11"/>
                  <a:pt x="f12" y="f13"/>
                  <a:pt x="f12" y="f14"/>
                </a:cubicBezTo>
                <a:cubicBezTo>
                  <a:pt x="f12" y="f15"/>
                  <a:pt x="f12" y="f16"/>
                  <a:pt x="f17" y="f18"/>
                </a:cubicBezTo>
                <a:cubicBezTo>
                  <a:pt x="f17" y="f19"/>
                  <a:pt x="f17" y="f20"/>
                  <a:pt x="f17" y="f7"/>
                </a:cubicBezTo>
                <a:cubicBezTo>
                  <a:pt x="f21" y="f7"/>
                  <a:pt x="f22" y="f7"/>
                  <a:pt x="f23" y="f7"/>
                </a:cubicBezTo>
                <a:cubicBezTo>
                  <a:pt x="f24" y="f25"/>
                  <a:pt x="f24" y="f26"/>
                  <a:pt x="f27" y="f28"/>
                </a:cubicBezTo>
                <a:cubicBezTo>
                  <a:pt x="f27" y="f29"/>
                  <a:pt x="f24" y="f30"/>
                  <a:pt x="f24" y="f31"/>
                </a:cubicBezTo>
                <a:cubicBezTo>
                  <a:pt x="f24" y="f32"/>
                  <a:pt x="f33" y="f34"/>
                  <a:pt x="f35" y="f36"/>
                </a:cubicBezTo>
                <a:cubicBezTo>
                  <a:pt x="f37" y="f38"/>
                  <a:pt x="f39" y="f40"/>
                  <a:pt x="f41" y="f15"/>
                </a:cubicBezTo>
                <a:cubicBezTo>
                  <a:pt x="f42" y="f43"/>
                  <a:pt x="f44" y="f45"/>
                  <a:pt x="f46" y="f47"/>
                </a:cubicBezTo>
                <a:cubicBezTo>
                  <a:pt x="f48" y="f49"/>
                  <a:pt x="f50" y="f51"/>
                  <a:pt x="f52" y="f53"/>
                </a:cubicBezTo>
                <a:cubicBezTo>
                  <a:pt x="f54" y="f55"/>
                  <a:pt x="f56" y="f57"/>
                  <a:pt x="f58" y="f59"/>
                </a:cubicBezTo>
                <a:cubicBezTo>
                  <a:pt x="f60" y="f61"/>
                  <a:pt x="f5" y="f24"/>
                  <a:pt x="f5" y="f62"/>
                </a:cubicBezTo>
                <a:cubicBezTo>
                  <a:pt x="f63" y="f64"/>
                  <a:pt x="f42" y="f65"/>
                  <a:pt x="f66" y="f67"/>
                </a:cubicBezTo>
                <a:cubicBezTo>
                  <a:pt x="f68" y="f69"/>
                  <a:pt x="f64" y="f70"/>
                  <a:pt x="f71" y="f5"/>
                </a:cubicBezTo>
                <a:cubicBezTo>
                  <a:pt x="f72" y="f73"/>
                  <a:pt x="f74" y="f75"/>
                  <a:pt x="f76" y="f77"/>
                </a:cubicBezTo>
                <a:cubicBezTo>
                  <a:pt x="f53" y="f78"/>
                  <a:pt x="f14" y="f37"/>
                  <a:pt x="f29" y="f79"/>
                </a:cubicBezTo>
                <a:cubicBezTo>
                  <a:pt x="f6" y="f10"/>
                  <a:pt x="f15" y="f80"/>
                  <a:pt x="f53" y="f53"/>
                </a:cubicBezTo>
                <a:cubicBezTo>
                  <a:pt x="f81" y="f51"/>
                  <a:pt x="f9" y="f49"/>
                  <a:pt x="f13" y="f47"/>
                </a:cubicBezTo>
                <a:cubicBezTo>
                  <a:pt x="f82" y="f15"/>
                  <a:pt x="f83" y="f6"/>
                  <a:pt x="f84" y="f85"/>
                </a:cubicBezTo>
                <a:cubicBezTo>
                  <a:pt x="f86" y="f43"/>
                  <a:pt x="f87" y="f88"/>
                  <a:pt x="f89" y="f9"/>
                </a:cubicBezTo>
                <a:cubicBezTo>
                  <a:pt x="f90"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F695EE98-E106-13C7-41E4-4253BF1DFE4A}"/>
              </a:ext>
            </a:extLst>
          </p:cNvPr>
          <p:cNvSpPr/>
          <p:nvPr/>
        </p:nvSpPr>
        <p:spPr>
          <a:xfrm>
            <a:off x="396877" y="4164013"/>
            <a:ext cx="771525" cy="809628"/>
          </a:xfrm>
          <a:custGeom>
            <a:avLst/>
            <a:gdLst>
              <a:gd name="f0" fmla="val 10800000"/>
              <a:gd name="f1" fmla="val 5400000"/>
              <a:gd name="f2" fmla="val 180"/>
              <a:gd name="f3" fmla="val w"/>
              <a:gd name="f4" fmla="val h"/>
              <a:gd name="f5" fmla="val 0"/>
              <a:gd name="f6" fmla="val 271"/>
              <a:gd name="f7" fmla="val 285"/>
              <a:gd name="f8" fmla="val 25"/>
              <a:gd name="f9" fmla="val 102"/>
              <a:gd name="f10" fmla="val 46"/>
              <a:gd name="f11" fmla="val 98"/>
              <a:gd name="f12" fmla="val 67"/>
              <a:gd name="f13" fmla="val 86"/>
              <a:gd name="f14" fmla="val 109"/>
              <a:gd name="f15" fmla="val 117"/>
              <a:gd name="f16" fmla="val 105"/>
              <a:gd name="f17" fmla="val 127"/>
              <a:gd name="f18" fmla="val 103"/>
              <a:gd name="f19" fmla="val 142"/>
              <a:gd name="f20" fmla="val 148"/>
              <a:gd name="f21" fmla="val 153"/>
              <a:gd name="f22" fmla="val 115"/>
              <a:gd name="f23" fmla="val 157"/>
              <a:gd name="f24" fmla="val 144"/>
              <a:gd name="f25" fmla="val 132"/>
              <a:gd name="f26" fmla="val 119"/>
              <a:gd name="f27" fmla="val 114"/>
              <a:gd name="f28" fmla="val 116"/>
              <a:gd name="f29" fmla="val 88"/>
              <a:gd name="f30" fmla="val 81"/>
              <a:gd name="f31" fmla="val 92"/>
              <a:gd name="f32" fmla="val 87"/>
              <a:gd name="f33" fmla="val 84"/>
              <a:gd name="f34" fmla="val 91"/>
              <a:gd name="f35" fmla="val 76"/>
              <a:gd name="f36" fmla="val 90"/>
              <a:gd name="f37" fmla="val 68"/>
              <a:gd name="f38" fmla="val 48"/>
              <a:gd name="f39" fmla="val 40"/>
              <a:gd name="f40" fmla="val 57"/>
              <a:gd name="f41" fmla="val 36"/>
              <a:gd name="f42" fmla="val 54"/>
              <a:gd name="f43" fmla="val 29"/>
              <a:gd name="f44" fmla="val 85"/>
              <a:gd name="f45" fmla="val 32"/>
              <a:gd name="f46" fmla="val 99"/>
              <a:gd name="f47" fmla="val 104"/>
              <a:gd name="f48" fmla="val 107"/>
              <a:gd name="f49" fmla="val 60"/>
              <a:gd name="f50" fmla="val 108"/>
              <a:gd name="f51" fmla="val 80"/>
              <a:gd name="f52" fmla="val 74"/>
              <a:gd name="f53" fmla="val 64"/>
              <a:gd name="f54" fmla="val 118"/>
              <a:gd name="f55" fmla="val 55"/>
              <a:gd name="f56" fmla="val 42"/>
              <a:gd name="f57" fmla="val 16"/>
              <a:gd name="f58" fmla="val 120"/>
              <a:gd name="f59" fmla="val 7"/>
              <a:gd name="f60" fmla="val 137"/>
              <a:gd name="f61" fmla="val 155"/>
              <a:gd name="f62" fmla="val 6"/>
              <a:gd name="f63" fmla="val 156"/>
              <a:gd name="f64" fmla="val 15"/>
              <a:gd name="f65" fmla="val 34"/>
              <a:gd name="f66" fmla="val 53"/>
              <a:gd name="f67" fmla="val 158"/>
              <a:gd name="f68" fmla="val 73"/>
              <a:gd name="f69" fmla="val 163"/>
              <a:gd name="f70" fmla="val 71"/>
              <a:gd name="f71" fmla="val 168"/>
              <a:gd name="f72" fmla="val 69"/>
              <a:gd name="f73" fmla="val 169"/>
              <a:gd name="f74" fmla="val 62"/>
              <a:gd name="f75" fmla="val 43"/>
              <a:gd name="f76" fmla="val 175"/>
              <a:gd name="f77" fmla="val 194"/>
              <a:gd name="f78" fmla="val 30"/>
              <a:gd name="f79" fmla="val 204"/>
              <a:gd name="f80" fmla="val 27"/>
              <a:gd name="f81" fmla="val 219"/>
              <a:gd name="f82" fmla="val 230"/>
              <a:gd name="f83" fmla="val 227"/>
              <a:gd name="f84" fmla="val 49"/>
              <a:gd name="f85" fmla="val 220"/>
              <a:gd name="f86" fmla="val 66"/>
              <a:gd name="f87" fmla="val 202"/>
              <a:gd name="f88" fmla="val 75"/>
              <a:gd name="f89" fmla="val 79"/>
              <a:gd name="f90" fmla="val 187"/>
              <a:gd name="f91" fmla="val 179"/>
              <a:gd name="f92" fmla="val 70"/>
              <a:gd name="f93" fmla="val 78"/>
              <a:gd name="f94" fmla="val 89"/>
              <a:gd name="f95" fmla="val 159"/>
              <a:gd name="f96" fmla="val 160"/>
              <a:gd name="f97" fmla="val 124"/>
              <a:gd name="f98" fmla="val 161"/>
              <a:gd name="f99" fmla="val 170"/>
              <a:gd name="f100" fmla="val 140"/>
              <a:gd name="f101" fmla="val 173"/>
              <a:gd name="f102" fmla="val 135"/>
              <a:gd name="f103" fmla="val 126"/>
              <a:gd name="f104" fmla="val 171"/>
              <a:gd name="f105" fmla="val 111"/>
              <a:gd name="f106" fmla="val 192"/>
              <a:gd name="f107" fmla="val 95"/>
              <a:gd name="f108" fmla="val 210"/>
              <a:gd name="f109" fmla="val 228"/>
              <a:gd name="f110" fmla="val 248"/>
              <a:gd name="f111" fmla="val 243"/>
              <a:gd name="f112" fmla="val 113"/>
              <a:gd name="f113" fmla="val 235"/>
              <a:gd name="f114" fmla="val 134"/>
              <a:gd name="f115" fmla="val 213"/>
              <a:gd name="f116" fmla="val 146"/>
              <a:gd name="f117" fmla="val 150"/>
              <a:gd name="f118" fmla="val 151"/>
              <a:gd name="f119" fmla="val 185"/>
              <a:gd name="f120" fmla="val 145"/>
              <a:gd name="f121" fmla="val 143"/>
              <a:gd name="f122" fmla="val 165"/>
              <a:gd name="f123" fmla="val 152"/>
              <a:gd name="f124" fmla="val 162"/>
              <a:gd name="f125" fmla="val 182"/>
              <a:gd name="f126" fmla="val 203"/>
              <a:gd name="f127" fmla="val 225"/>
              <a:gd name="f128" fmla="val 176"/>
              <a:gd name="f129" fmla="val 221"/>
              <a:gd name="f130" fmla="val 181"/>
              <a:gd name="f131" fmla="val 215"/>
              <a:gd name="f132" fmla="val 188"/>
              <a:gd name="f133" fmla="val 167"/>
              <a:gd name="f134" fmla="val 223"/>
              <a:gd name="f135" fmla="val 247"/>
              <a:gd name="f136" fmla="val 266"/>
              <a:gd name="f137" fmla="val 258"/>
              <a:gd name="f138" fmla="val 207"/>
              <a:gd name="f139" fmla="val 237"/>
              <a:gd name="f140" fmla="val 222"/>
              <a:gd name="f141" fmla="val 224"/>
              <a:gd name="f142" fmla="val 232"/>
              <a:gd name="f143" fmla="val 209"/>
              <a:gd name="f144" fmla="val 226"/>
              <a:gd name="f145" fmla="val 190"/>
              <a:gd name="f146" fmla="val 184"/>
              <a:gd name="f147" fmla="val 178"/>
              <a:gd name="f148" fmla="val 177"/>
              <a:gd name="f149" fmla="val 233"/>
              <a:gd name="f150" fmla="val 239"/>
              <a:gd name="f151" fmla="val 164"/>
              <a:gd name="f152" fmla="val 251"/>
              <a:gd name="f153" fmla="val 166"/>
              <a:gd name="f154" fmla="val 262"/>
              <a:gd name="f155" fmla="val 273"/>
              <a:gd name="f156" fmla="val 147"/>
              <a:gd name="f157" fmla="val 129"/>
              <a:gd name="f158" fmla="val 110"/>
              <a:gd name="f159" fmla="val 277"/>
              <a:gd name="f160" fmla="val 269"/>
              <a:gd name="f161" fmla="val 261"/>
              <a:gd name="f162" fmla="val 255"/>
              <a:gd name="f163" fmla="val 252"/>
              <a:gd name="f164" fmla="val 96"/>
              <a:gd name="f165" fmla="val 241"/>
              <a:gd name="f166" fmla="val 61"/>
              <a:gd name="f167" fmla="val 246"/>
              <a:gd name="f168" fmla="val 14"/>
              <a:gd name="f169" fmla="val 216"/>
              <a:gd name="f170" fmla="val 199"/>
              <a:gd name="f171" fmla="val 1"/>
              <a:gd name="f172" fmla="val 56"/>
              <a:gd name="f173" fmla="val 186"/>
              <a:gd name="f174" fmla="val 218"/>
              <a:gd name="f175" fmla="val 94"/>
              <a:gd name="f176" fmla="val 229"/>
              <a:gd name="f177" fmla="val 112"/>
              <a:gd name="f178" fmla="val 212"/>
              <a:gd name="f179" fmla="val 100"/>
              <a:gd name="f180" fmla="val 72"/>
              <a:gd name="f181" fmla="val 149"/>
              <a:gd name="f182" fmla="val 35"/>
              <a:gd name="f183" fmla="val 138"/>
              <a:gd name="f184" fmla="val 26"/>
              <a:gd name="f185" fmla="+- 0 0 -90"/>
              <a:gd name="f186" fmla="*/ f3 1 271"/>
              <a:gd name="f187" fmla="*/ f4 1 285"/>
              <a:gd name="f188" fmla="val f5"/>
              <a:gd name="f189" fmla="val f6"/>
              <a:gd name="f190" fmla="val f7"/>
              <a:gd name="f191" fmla="*/ f185 f0 1"/>
              <a:gd name="f192" fmla="+- f190 0 f188"/>
              <a:gd name="f193" fmla="+- f189 0 f188"/>
              <a:gd name="f194" fmla="*/ f191 1 f2"/>
              <a:gd name="f195" fmla="*/ f193 1 271"/>
              <a:gd name="f196" fmla="*/ f192 1 285"/>
              <a:gd name="f197" fmla="*/ 25 f193 1"/>
              <a:gd name="f198" fmla="*/ 102 f192 1"/>
              <a:gd name="f199" fmla="*/ 86 f193 1"/>
              <a:gd name="f200" fmla="*/ 109 f192 1"/>
              <a:gd name="f201" fmla="*/ 103 f193 1"/>
              <a:gd name="f202" fmla="*/ 142 f192 1"/>
              <a:gd name="f203" fmla="*/ 115 f193 1"/>
              <a:gd name="f204" fmla="*/ 157 f192 1"/>
              <a:gd name="f205" fmla="*/ 119 f192 1"/>
              <a:gd name="f206" fmla="*/ 116 f193 1"/>
              <a:gd name="f207" fmla="*/ 103 f192 1"/>
              <a:gd name="f208" fmla="*/ 92 f193 1"/>
              <a:gd name="f209" fmla="*/ 87 f192 1"/>
              <a:gd name="f210" fmla="*/ 68 f193 1"/>
              <a:gd name="f211" fmla="*/ 86 f192 1"/>
              <a:gd name="f212" fmla="*/ 36 f193 1"/>
              <a:gd name="f213" fmla="*/ 36 f192 1"/>
              <a:gd name="f214" fmla="*/ 99 f193 1"/>
              <a:gd name="f215" fmla="*/ 48 f192 1"/>
              <a:gd name="f216" fmla="*/ 105 f193 1"/>
              <a:gd name="f217" fmla="*/ 67 f192 1"/>
              <a:gd name="f218" fmla="*/ 84 f192 1"/>
              <a:gd name="f219" fmla="*/ 118 f193 1"/>
              <a:gd name="f220" fmla="*/ 55 f192 1"/>
              <a:gd name="f221" fmla="*/ 119 f193 1"/>
              <a:gd name="f222" fmla="*/ 16 f192 1"/>
              <a:gd name="f223" fmla="*/ 137 f193 1"/>
              <a:gd name="f224" fmla="*/ 0 f192 1"/>
              <a:gd name="f225" fmla="*/ 156 f193 1"/>
              <a:gd name="f226" fmla="*/ 15 f192 1"/>
              <a:gd name="f227" fmla="*/ 158 f193 1"/>
              <a:gd name="f228" fmla="*/ 73 f192 1"/>
              <a:gd name="f229" fmla="*/ 169 f193 1"/>
              <a:gd name="f230" fmla="*/ 62 f192 1"/>
              <a:gd name="f231" fmla="*/ 194 f193 1"/>
              <a:gd name="f232" fmla="*/ 30 f192 1"/>
              <a:gd name="f233" fmla="*/ 230 f193 1"/>
              <a:gd name="f234" fmla="*/ 202 f193 1"/>
              <a:gd name="f235" fmla="*/ 75 f192 1"/>
              <a:gd name="f236" fmla="*/ 179 f193 1"/>
              <a:gd name="f237" fmla="*/ 89 f192 1"/>
              <a:gd name="f238" fmla="*/ 161 f193 1"/>
              <a:gd name="f239" fmla="*/ 173 f193 1"/>
              <a:gd name="f240" fmla="*/ 126 f192 1"/>
              <a:gd name="f241" fmla="*/ 192 f193 1"/>
              <a:gd name="f242" fmla="*/ 95 f192 1"/>
              <a:gd name="f243" fmla="*/ 248 f193 1"/>
              <a:gd name="f244" fmla="*/ 90 f192 1"/>
              <a:gd name="f245" fmla="*/ 213 f193 1"/>
              <a:gd name="f246" fmla="*/ 146 f192 1"/>
              <a:gd name="f247" fmla="*/ 185 f193 1"/>
              <a:gd name="f248" fmla="*/ 145 f192 1"/>
              <a:gd name="f249" fmla="*/ 170 f193 1"/>
              <a:gd name="f250" fmla="*/ 161 f192 1"/>
              <a:gd name="f251" fmla="*/ 163 f193 1"/>
              <a:gd name="f252" fmla="*/ 225 f192 1"/>
              <a:gd name="f253" fmla="*/ 180 f193 1"/>
              <a:gd name="f254" fmla="*/ 202 f192 1"/>
              <a:gd name="f255" fmla="*/ 167 f192 1"/>
              <a:gd name="f256" fmla="*/ 271 f193 1"/>
              <a:gd name="f257" fmla="*/ 160 f192 1"/>
              <a:gd name="f258" fmla="*/ 237 f193 1"/>
              <a:gd name="f259" fmla="*/ 222 f192 1"/>
              <a:gd name="f260" fmla="*/ 226 f192 1"/>
              <a:gd name="f261" fmla="*/ 177 f193 1"/>
              <a:gd name="f262" fmla="*/ 228 f192 1"/>
              <a:gd name="f263" fmla="*/ 164 f193 1"/>
              <a:gd name="f264" fmla="*/ 251 f192 1"/>
              <a:gd name="f265" fmla="*/ 165 f193 1"/>
              <a:gd name="f266" fmla="*/ 285 f192 1"/>
              <a:gd name="f267" fmla="*/ 110 f193 1"/>
              <a:gd name="f268" fmla="*/ 261 f192 1"/>
              <a:gd name="f269" fmla="*/ 104 f193 1"/>
              <a:gd name="f270" fmla="*/ 248 f192 1"/>
              <a:gd name="f271" fmla="*/ 76 f193 1"/>
              <a:gd name="f272" fmla="*/ 243 f192 1"/>
              <a:gd name="f273" fmla="*/ 27 f193 1"/>
              <a:gd name="f274" fmla="*/ 230 f192 1"/>
              <a:gd name="f275" fmla="*/ 1 f193 1"/>
              <a:gd name="f276" fmla="*/ 180 f192 1"/>
              <a:gd name="f277" fmla="*/ 0 f193 1"/>
              <a:gd name="f278" fmla="*/ 173 f192 1"/>
              <a:gd name="f279" fmla="*/ 81 f193 1"/>
              <a:gd name="f280" fmla="*/ 186 f192 1"/>
              <a:gd name="f281" fmla="*/ 95 f193 1"/>
              <a:gd name="f282" fmla="*/ 218 f192 1"/>
              <a:gd name="f283" fmla="*/ 111 f193 1"/>
              <a:gd name="f284" fmla="*/ 239 f192 1"/>
              <a:gd name="f285" fmla="*/ 232 f192 1"/>
              <a:gd name="f286" fmla="*/ 114 f193 1"/>
              <a:gd name="f287" fmla="*/ 171 f192 1"/>
              <a:gd name="f288" fmla="*/ 159 f192 1"/>
              <a:gd name="f289" fmla="*/ 46 f193 1"/>
              <a:gd name="f290" fmla="*/ 149 f192 1"/>
              <a:gd name="f291" fmla="+- f194 0 f1"/>
              <a:gd name="f292" fmla="*/ f197 1 271"/>
              <a:gd name="f293" fmla="*/ f198 1 285"/>
              <a:gd name="f294" fmla="*/ f199 1 271"/>
              <a:gd name="f295" fmla="*/ f200 1 285"/>
              <a:gd name="f296" fmla="*/ f201 1 271"/>
              <a:gd name="f297" fmla="*/ f202 1 285"/>
              <a:gd name="f298" fmla="*/ f203 1 271"/>
              <a:gd name="f299" fmla="*/ f204 1 285"/>
              <a:gd name="f300" fmla="*/ f205 1 285"/>
              <a:gd name="f301" fmla="*/ f206 1 271"/>
              <a:gd name="f302" fmla="*/ f207 1 285"/>
              <a:gd name="f303" fmla="*/ f208 1 271"/>
              <a:gd name="f304" fmla="*/ f209 1 285"/>
              <a:gd name="f305" fmla="*/ f210 1 271"/>
              <a:gd name="f306" fmla="*/ f211 1 285"/>
              <a:gd name="f307" fmla="*/ f212 1 271"/>
              <a:gd name="f308" fmla="*/ f213 1 285"/>
              <a:gd name="f309" fmla="*/ f214 1 271"/>
              <a:gd name="f310" fmla="*/ f215 1 285"/>
              <a:gd name="f311" fmla="*/ f216 1 271"/>
              <a:gd name="f312" fmla="*/ f217 1 285"/>
              <a:gd name="f313" fmla="*/ f218 1 285"/>
              <a:gd name="f314" fmla="*/ f219 1 271"/>
              <a:gd name="f315" fmla="*/ f220 1 285"/>
              <a:gd name="f316" fmla="*/ f221 1 271"/>
              <a:gd name="f317" fmla="*/ f222 1 285"/>
              <a:gd name="f318" fmla="*/ f223 1 271"/>
              <a:gd name="f319" fmla="*/ f224 1 285"/>
              <a:gd name="f320" fmla="*/ f225 1 271"/>
              <a:gd name="f321" fmla="*/ f226 1 285"/>
              <a:gd name="f322" fmla="*/ f227 1 271"/>
              <a:gd name="f323" fmla="*/ f228 1 285"/>
              <a:gd name="f324" fmla="*/ f229 1 271"/>
              <a:gd name="f325" fmla="*/ f230 1 285"/>
              <a:gd name="f326" fmla="*/ f231 1 271"/>
              <a:gd name="f327" fmla="*/ f232 1 285"/>
              <a:gd name="f328" fmla="*/ f233 1 271"/>
              <a:gd name="f329" fmla="*/ f234 1 271"/>
              <a:gd name="f330" fmla="*/ f235 1 285"/>
              <a:gd name="f331" fmla="*/ f236 1 271"/>
              <a:gd name="f332" fmla="*/ f237 1 285"/>
              <a:gd name="f333" fmla="*/ f238 1 271"/>
              <a:gd name="f334" fmla="*/ f239 1 271"/>
              <a:gd name="f335" fmla="*/ f240 1 285"/>
              <a:gd name="f336" fmla="*/ f241 1 271"/>
              <a:gd name="f337" fmla="*/ f242 1 285"/>
              <a:gd name="f338" fmla="*/ f243 1 271"/>
              <a:gd name="f339" fmla="*/ f244 1 285"/>
              <a:gd name="f340" fmla="*/ f245 1 271"/>
              <a:gd name="f341" fmla="*/ f246 1 285"/>
              <a:gd name="f342" fmla="*/ f247 1 271"/>
              <a:gd name="f343" fmla="*/ f248 1 285"/>
              <a:gd name="f344" fmla="*/ f249 1 271"/>
              <a:gd name="f345" fmla="*/ f250 1 285"/>
              <a:gd name="f346" fmla="*/ f251 1 271"/>
              <a:gd name="f347" fmla="*/ f252 1 285"/>
              <a:gd name="f348" fmla="*/ f253 1 271"/>
              <a:gd name="f349" fmla="*/ f254 1 285"/>
              <a:gd name="f350" fmla="*/ f255 1 285"/>
              <a:gd name="f351" fmla="*/ f256 1 271"/>
              <a:gd name="f352" fmla="*/ f257 1 285"/>
              <a:gd name="f353" fmla="*/ f258 1 271"/>
              <a:gd name="f354" fmla="*/ f259 1 285"/>
              <a:gd name="f355" fmla="*/ f260 1 285"/>
              <a:gd name="f356" fmla="*/ f261 1 271"/>
              <a:gd name="f357" fmla="*/ f262 1 285"/>
              <a:gd name="f358" fmla="*/ f263 1 271"/>
              <a:gd name="f359" fmla="*/ f264 1 285"/>
              <a:gd name="f360" fmla="*/ f265 1 271"/>
              <a:gd name="f361" fmla="*/ f266 1 285"/>
              <a:gd name="f362" fmla="*/ f267 1 271"/>
              <a:gd name="f363" fmla="*/ f268 1 285"/>
              <a:gd name="f364" fmla="*/ f269 1 271"/>
              <a:gd name="f365" fmla="*/ f270 1 285"/>
              <a:gd name="f366" fmla="*/ f271 1 271"/>
              <a:gd name="f367" fmla="*/ f272 1 285"/>
              <a:gd name="f368" fmla="*/ f273 1 271"/>
              <a:gd name="f369" fmla="*/ f274 1 285"/>
              <a:gd name="f370" fmla="*/ f275 1 271"/>
              <a:gd name="f371" fmla="*/ f276 1 285"/>
              <a:gd name="f372" fmla="*/ f277 1 271"/>
              <a:gd name="f373" fmla="*/ f278 1 285"/>
              <a:gd name="f374" fmla="*/ f279 1 271"/>
              <a:gd name="f375" fmla="*/ f280 1 285"/>
              <a:gd name="f376" fmla="*/ f281 1 271"/>
              <a:gd name="f377" fmla="*/ f282 1 285"/>
              <a:gd name="f378" fmla="*/ f283 1 271"/>
              <a:gd name="f379" fmla="*/ f284 1 285"/>
              <a:gd name="f380" fmla="*/ f285 1 285"/>
              <a:gd name="f381" fmla="*/ f286 1 271"/>
              <a:gd name="f382" fmla="*/ f287 1 285"/>
              <a:gd name="f383" fmla="*/ f288 1 285"/>
              <a:gd name="f384" fmla="*/ f289 1 271"/>
              <a:gd name="f385" fmla="*/ f290 1 285"/>
              <a:gd name="f386" fmla="*/ 0 1 f195"/>
              <a:gd name="f387" fmla="*/ f189 1 f195"/>
              <a:gd name="f388" fmla="*/ 0 1 f196"/>
              <a:gd name="f389" fmla="*/ f190 1 f196"/>
              <a:gd name="f390" fmla="*/ f292 1 f195"/>
              <a:gd name="f391" fmla="*/ f293 1 f196"/>
              <a:gd name="f392" fmla="*/ f294 1 f195"/>
              <a:gd name="f393" fmla="*/ f295 1 f196"/>
              <a:gd name="f394" fmla="*/ f296 1 f195"/>
              <a:gd name="f395" fmla="*/ f297 1 f196"/>
              <a:gd name="f396" fmla="*/ f298 1 f195"/>
              <a:gd name="f397" fmla="*/ f299 1 f196"/>
              <a:gd name="f398" fmla="*/ f300 1 f196"/>
              <a:gd name="f399" fmla="*/ f301 1 f195"/>
              <a:gd name="f400" fmla="*/ f302 1 f196"/>
              <a:gd name="f401" fmla="*/ f303 1 f195"/>
              <a:gd name="f402" fmla="*/ f304 1 f196"/>
              <a:gd name="f403" fmla="*/ f305 1 f195"/>
              <a:gd name="f404" fmla="*/ f306 1 f196"/>
              <a:gd name="f405" fmla="*/ f307 1 f195"/>
              <a:gd name="f406" fmla="*/ f308 1 f196"/>
              <a:gd name="f407" fmla="*/ f309 1 f195"/>
              <a:gd name="f408" fmla="*/ f310 1 f196"/>
              <a:gd name="f409" fmla="*/ f311 1 f195"/>
              <a:gd name="f410" fmla="*/ f312 1 f196"/>
              <a:gd name="f411" fmla="*/ f313 1 f196"/>
              <a:gd name="f412" fmla="*/ f314 1 f195"/>
              <a:gd name="f413" fmla="*/ f315 1 f196"/>
              <a:gd name="f414" fmla="*/ f316 1 f195"/>
              <a:gd name="f415" fmla="*/ f317 1 f196"/>
              <a:gd name="f416" fmla="*/ f318 1 f195"/>
              <a:gd name="f417" fmla="*/ f319 1 f196"/>
              <a:gd name="f418" fmla="*/ f320 1 f195"/>
              <a:gd name="f419" fmla="*/ f321 1 f196"/>
              <a:gd name="f420" fmla="*/ f322 1 f195"/>
              <a:gd name="f421" fmla="*/ f323 1 f196"/>
              <a:gd name="f422" fmla="*/ f324 1 f195"/>
              <a:gd name="f423" fmla="*/ f325 1 f196"/>
              <a:gd name="f424" fmla="*/ f326 1 f195"/>
              <a:gd name="f425" fmla="*/ f327 1 f196"/>
              <a:gd name="f426" fmla="*/ f328 1 f195"/>
              <a:gd name="f427" fmla="*/ f329 1 f195"/>
              <a:gd name="f428" fmla="*/ f330 1 f196"/>
              <a:gd name="f429" fmla="*/ f331 1 f195"/>
              <a:gd name="f430" fmla="*/ f332 1 f196"/>
              <a:gd name="f431" fmla="*/ f333 1 f195"/>
              <a:gd name="f432" fmla="*/ f334 1 f195"/>
              <a:gd name="f433" fmla="*/ f335 1 f196"/>
              <a:gd name="f434" fmla="*/ f336 1 f195"/>
              <a:gd name="f435" fmla="*/ f337 1 f196"/>
              <a:gd name="f436" fmla="*/ f338 1 f195"/>
              <a:gd name="f437" fmla="*/ f339 1 f196"/>
              <a:gd name="f438" fmla="*/ f340 1 f195"/>
              <a:gd name="f439" fmla="*/ f341 1 f196"/>
              <a:gd name="f440" fmla="*/ f342 1 f195"/>
              <a:gd name="f441" fmla="*/ f343 1 f196"/>
              <a:gd name="f442" fmla="*/ f344 1 f195"/>
              <a:gd name="f443" fmla="*/ f345 1 f196"/>
              <a:gd name="f444" fmla="*/ f346 1 f195"/>
              <a:gd name="f445" fmla="*/ f347 1 f196"/>
              <a:gd name="f446" fmla="*/ f348 1 f195"/>
              <a:gd name="f447" fmla="*/ f349 1 f196"/>
              <a:gd name="f448" fmla="*/ f350 1 f196"/>
              <a:gd name="f449" fmla="*/ f351 1 f195"/>
              <a:gd name="f450" fmla="*/ f352 1 f196"/>
              <a:gd name="f451" fmla="*/ f353 1 f195"/>
              <a:gd name="f452" fmla="*/ f354 1 f196"/>
              <a:gd name="f453" fmla="*/ f355 1 f196"/>
              <a:gd name="f454" fmla="*/ f356 1 f195"/>
              <a:gd name="f455" fmla="*/ f357 1 f196"/>
              <a:gd name="f456" fmla="*/ f358 1 f195"/>
              <a:gd name="f457" fmla="*/ f359 1 f196"/>
              <a:gd name="f458" fmla="*/ f360 1 f195"/>
              <a:gd name="f459" fmla="*/ f361 1 f196"/>
              <a:gd name="f460" fmla="*/ f362 1 f195"/>
              <a:gd name="f461" fmla="*/ f363 1 f196"/>
              <a:gd name="f462" fmla="*/ f364 1 f195"/>
              <a:gd name="f463" fmla="*/ f365 1 f196"/>
              <a:gd name="f464" fmla="*/ f366 1 f195"/>
              <a:gd name="f465" fmla="*/ f367 1 f196"/>
              <a:gd name="f466" fmla="*/ f368 1 f195"/>
              <a:gd name="f467" fmla="*/ f369 1 f196"/>
              <a:gd name="f468" fmla="*/ f370 1 f195"/>
              <a:gd name="f469" fmla="*/ f371 1 f196"/>
              <a:gd name="f470" fmla="*/ f372 1 f195"/>
              <a:gd name="f471" fmla="*/ f373 1 f196"/>
              <a:gd name="f472" fmla="*/ f374 1 f195"/>
              <a:gd name="f473" fmla="*/ f375 1 f196"/>
              <a:gd name="f474" fmla="*/ f376 1 f195"/>
              <a:gd name="f475" fmla="*/ f377 1 f196"/>
              <a:gd name="f476" fmla="*/ f378 1 f195"/>
              <a:gd name="f477" fmla="*/ f379 1 f196"/>
              <a:gd name="f478" fmla="*/ f380 1 f196"/>
              <a:gd name="f479" fmla="*/ f381 1 f195"/>
              <a:gd name="f480" fmla="*/ f382 1 f196"/>
              <a:gd name="f481" fmla="*/ f383 1 f196"/>
              <a:gd name="f482" fmla="*/ f384 1 f195"/>
              <a:gd name="f483" fmla="*/ f385 1 f196"/>
              <a:gd name="f484" fmla="*/ f386 f186 1"/>
              <a:gd name="f485" fmla="*/ f387 f186 1"/>
              <a:gd name="f486" fmla="*/ f389 f187 1"/>
              <a:gd name="f487" fmla="*/ f388 f187 1"/>
              <a:gd name="f488" fmla="*/ f390 f186 1"/>
              <a:gd name="f489" fmla="*/ f391 f187 1"/>
              <a:gd name="f490" fmla="*/ f392 f186 1"/>
              <a:gd name="f491" fmla="*/ f393 f187 1"/>
              <a:gd name="f492" fmla="*/ f394 f186 1"/>
              <a:gd name="f493" fmla="*/ f395 f187 1"/>
              <a:gd name="f494" fmla="*/ f396 f186 1"/>
              <a:gd name="f495" fmla="*/ f397 f187 1"/>
              <a:gd name="f496" fmla="*/ f398 f187 1"/>
              <a:gd name="f497" fmla="*/ f399 f186 1"/>
              <a:gd name="f498" fmla="*/ f400 f187 1"/>
              <a:gd name="f499" fmla="*/ f401 f186 1"/>
              <a:gd name="f500" fmla="*/ f402 f187 1"/>
              <a:gd name="f501" fmla="*/ f403 f186 1"/>
              <a:gd name="f502" fmla="*/ f404 f187 1"/>
              <a:gd name="f503" fmla="*/ f405 f186 1"/>
              <a:gd name="f504" fmla="*/ f406 f187 1"/>
              <a:gd name="f505" fmla="*/ f407 f186 1"/>
              <a:gd name="f506" fmla="*/ f408 f187 1"/>
              <a:gd name="f507" fmla="*/ f409 f186 1"/>
              <a:gd name="f508" fmla="*/ f410 f187 1"/>
              <a:gd name="f509" fmla="*/ f411 f187 1"/>
              <a:gd name="f510" fmla="*/ f412 f186 1"/>
              <a:gd name="f511" fmla="*/ f413 f187 1"/>
              <a:gd name="f512" fmla="*/ f414 f186 1"/>
              <a:gd name="f513" fmla="*/ f415 f187 1"/>
              <a:gd name="f514" fmla="*/ f416 f186 1"/>
              <a:gd name="f515" fmla="*/ f417 f187 1"/>
              <a:gd name="f516" fmla="*/ f418 f186 1"/>
              <a:gd name="f517" fmla="*/ f419 f187 1"/>
              <a:gd name="f518" fmla="*/ f420 f186 1"/>
              <a:gd name="f519" fmla="*/ f421 f187 1"/>
              <a:gd name="f520" fmla="*/ f422 f186 1"/>
              <a:gd name="f521" fmla="*/ f423 f187 1"/>
              <a:gd name="f522" fmla="*/ f424 f186 1"/>
              <a:gd name="f523" fmla="*/ f425 f187 1"/>
              <a:gd name="f524" fmla="*/ f426 f186 1"/>
              <a:gd name="f525" fmla="*/ f427 f186 1"/>
              <a:gd name="f526" fmla="*/ f428 f187 1"/>
              <a:gd name="f527" fmla="*/ f429 f186 1"/>
              <a:gd name="f528" fmla="*/ f430 f187 1"/>
              <a:gd name="f529" fmla="*/ f431 f186 1"/>
              <a:gd name="f530" fmla="*/ f432 f186 1"/>
              <a:gd name="f531" fmla="*/ f433 f187 1"/>
              <a:gd name="f532" fmla="*/ f434 f186 1"/>
              <a:gd name="f533" fmla="*/ f435 f187 1"/>
              <a:gd name="f534" fmla="*/ f436 f186 1"/>
              <a:gd name="f535" fmla="*/ f437 f187 1"/>
              <a:gd name="f536" fmla="*/ f438 f186 1"/>
              <a:gd name="f537" fmla="*/ f439 f187 1"/>
              <a:gd name="f538" fmla="*/ f440 f186 1"/>
              <a:gd name="f539" fmla="*/ f441 f187 1"/>
              <a:gd name="f540" fmla="*/ f442 f186 1"/>
              <a:gd name="f541" fmla="*/ f443 f187 1"/>
              <a:gd name="f542" fmla="*/ f444 f186 1"/>
              <a:gd name="f543" fmla="*/ f445 f187 1"/>
              <a:gd name="f544" fmla="*/ f446 f186 1"/>
              <a:gd name="f545" fmla="*/ f447 f187 1"/>
              <a:gd name="f546" fmla="*/ f448 f187 1"/>
              <a:gd name="f547" fmla="*/ f449 f186 1"/>
              <a:gd name="f548" fmla="*/ f450 f187 1"/>
              <a:gd name="f549" fmla="*/ f451 f186 1"/>
              <a:gd name="f550" fmla="*/ f452 f187 1"/>
              <a:gd name="f551" fmla="*/ f453 f187 1"/>
              <a:gd name="f552" fmla="*/ f454 f186 1"/>
              <a:gd name="f553" fmla="*/ f455 f187 1"/>
              <a:gd name="f554" fmla="*/ f456 f186 1"/>
              <a:gd name="f555" fmla="*/ f457 f187 1"/>
              <a:gd name="f556" fmla="*/ f458 f186 1"/>
              <a:gd name="f557" fmla="*/ f459 f187 1"/>
              <a:gd name="f558" fmla="*/ f460 f186 1"/>
              <a:gd name="f559" fmla="*/ f461 f187 1"/>
              <a:gd name="f560" fmla="*/ f462 f186 1"/>
              <a:gd name="f561" fmla="*/ f463 f187 1"/>
              <a:gd name="f562" fmla="*/ f464 f186 1"/>
              <a:gd name="f563" fmla="*/ f465 f187 1"/>
              <a:gd name="f564" fmla="*/ f466 f186 1"/>
              <a:gd name="f565" fmla="*/ f467 f187 1"/>
              <a:gd name="f566" fmla="*/ f468 f186 1"/>
              <a:gd name="f567" fmla="*/ f469 f187 1"/>
              <a:gd name="f568" fmla="*/ f470 f186 1"/>
              <a:gd name="f569" fmla="*/ f471 f187 1"/>
              <a:gd name="f570" fmla="*/ f472 f186 1"/>
              <a:gd name="f571" fmla="*/ f473 f187 1"/>
              <a:gd name="f572" fmla="*/ f474 f186 1"/>
              <a:gd name="f573" fmla="*/ f475 f187 1"/>
              <a:gd name="f574" fmla="*/ f476 f186 1"/>
              <a:gd name="f575" fmla="*/ f477 f187 1"/>
              <a:gd name="f576" fmla="*/ f478 f187 1"/>
              <a:gd name="f577" fmla="*/ f479 f186 1"/>
              <a:gd name="f578" fmla="*/ f480 f187 1"/>
              <a:gd name="f579" fmla="*/ f481 f187 1"/>
              <a:gd name="f580" fmla="*/ f482 f186 1"/>
              <a:gd name="f581" fmla="*/ f483 f187 1"/>
            </a:gdLst>
            <a:ahLst/>
            <a:cxnLst>
              <a:cxn ang="3cd4">
                <a:pos x="hc" y="t"/>
              </a:cxn>
              <a:cxn ang="0">
                <a:pos x="r" y="vc"/>
              </a:cxn>
              <a:cxn ang="cd4">
                <a:pos x="hc" y="b"/>
              </a:cxn>
              <a:cxn ang="cd2">
                <a:pos x="l" y="vc"/>
              </a:cxn>
              <a:cxn ang="f291">
                <a:pos x="f488" y="f489"/>
              </a:cxn>
              <a:cxn ang="f291">
                <a:pos x="f490" y="f491"/>
              </a:cxn>
              <a:cxn ang="f291">
                <a:pos x="f492" y="f493"/>
              </a:cxn>
              <a:cxn ang="f291">
                <a:pos x="f494" y="f495"/>
              </a:cxn>
              <a:cxn ang="f291">
                <a:pos x="f494" y="f496"/>
              </a:cxn>
              <a:cxn ang="f291">
                <a:pos x="f497" y="f498"/>
              </a:cxn>
              <a:cxn ang="f291">
                <a:pos x="f499" y="f500"/>
              </a:cxn>
              <a:cxn ang="f291">
                <a:pos x="f501" y="f502"/>
              </a:cxn>
              <a:cxn ang="f291">
                <a:pos x="f503" y="f504"/>
              </a:cxn>
              <a:cxn ang="f291">
                <a:pos x="f505" y="f506"/>
              </a:cxn>
              <a:cxn ang="f291">
                <a:pos x="f507" y="f508"/>
              </a:cxn>
              <a:cxn ang="f291">
                <a:pos x="f497" y="f509"/>
              </a:cxn>
              <a:cxn ang="f291">
                <a:pos x="f510" y="f511"/>
              </a:cxn>
              <a:cxn ang="f291">
                <a:pos x="f512" y="f513"/>
              </a:cxn>
              <a:cxn ang="f291">
                <a:pos x="f514" y="f515"/>
              </a:cxn>
              <a:cxn ang="f291">
                <a:pos x="f516" y="f517"/>
              </a:cxn>
              <a:cxn ang="f291">
                <a:pos x="f518" y="f519"/>
              </a:cxn>
              <a:cxn ang="f291">
                <a:pos x="f520" y="f521"/>
              </a:cxn>
              <a:cxn ang="f291">
                <a:pos x="f522" y="f523"/>
              </a:cxn>
              <a:cxn ang="f291">
                <a:pos x="f524" y="f523"/>
              </a:cxn>
              <a:cxn ang="f291">
                <a:pos x="f525" y="f526"/>
              </a:cxn>
              <a:cxn ang="f291">
                <a:pos x="f527" y="f526"/>
              </a:cxn>
              <a:cxn ang="f291">
                <a:pos x="f518" y="f528"/>
              </a:cxn>
              <a:cxn ang="f291">
                <a:pos x="f529" y="f493"/>
              </a:cxn>
              <a:cxn ang="f291">
                <a:pos x="f530" y="f531"/>
              </a:cxn>
              <a:cxn ang="f291">
                <a:pos x="f532" y="f533"/>
              </a:cxn>
              <a:cxn ang="f291">
                <a:pos x="f534" y="f535"/>
              </a:cxn>
              <a:cxn ang="f291">
                <a:pos x="f536" y="f537"/>
              </a:cxn>
              <a:cxn ang="f291">
                <a:pos x="f538" y="f539"/>
              </a:cxn>
              <a:cxn ang="f291">
                <a:pos x="f540" y="f537"/>
              </a:cxn>
              <a:cxn ang="f291">
                <a:pos x="f529" y="f541"/>
              </a:cxn>
              <a:cxn ang="f291">
                <a:pos x="f542" y="f543"/>
              </a:cxn>
              <a:cxn ang="f291">
                <a:pos x="f544" y="f545"/>
              </a:cxn>
              <a:cxn ang="f291">
                <a:pos x="f525" y="f546"/>
              </a:cxn>
              <a:cxn ang="f291">
                <a:pos x="f547" y="f548"/>
              </a:cxn>
              <a:cxn ang="f291">
                <a:pos x="f549" y="f550"/>
              </a:cxn>
              <a:cxn ang="f291">
                <a:pos x="f522" y="f551"/>
              </a:cxn>
              <a:cxn ang="f291">
                <a:pos x="f544" y="f551"/>
              </a:cxn>
              <a:cxn ang="f291">
                <a:pos x="f552" y="f553"/>
              </a:cxn>
              <a:cxn ang="f291">
                <a:pos x="f554" y="f555"/>
              </a:cxn>
              <a:cxn ang="f291">
                <a:pos x="f556" y="f557"/>
              </a:cxn>
              <a:cxn ang="f291">
                <a:pos x="f558" y="f557"/>
              </a:cxn>
              <a:cxn ang="f291">
                <a:pos x="f558" y="f559"/>
              </a:cxn>
              <a:cxn ang="f291">
                <a:pos x="f560" y="f561"/>
              </a:cxn>
              <a:cxn ang="f291">
                <a:pos x="f562" y="f563"/>
              </a:cxn>
              <a:cxn ang="f291">
                <a:pos x="f564" y="f565"/>
              </a:cxn>
              <a:cxn ang="f291">
                <a:pos x="f566" y="f567"/>
              </a:cxn>
              <a:cxn ang="f291">
                <a:pos x="f568" y="f569"/>
              </a:cxn>
              <a:cxn ang="f291">
                <a:pos x="f570" y="f571"/>
              </a:cxn>
              <a:cxn ang="f291">
                <a:pos x="f572" y="f573"/>
              </a:cxn>
              <a:cxn ang="f291">
                <a:pos x="f574" y="f575"/>
              </a:cxn>
              <a:cxn ang="f291">
                <a:pos x="f574" y="f576"/>
              </a:cxn>
              <a:cxn ang="f291">
                <a:pos x="f577" y="f578"/>
              </a:cxn>
              <a:cxn ang="f291">
                <a:pos x="f499" y="f579"/>
              </a:cxn>
              <a:cxn ang="f291">
                <a:pos x="f580" y="f581"/>
              </a:cxn>
              <a:cxn ang="f291">
                <a:pos x="f488" y="f489"/>
              </a:cxn>
            </a:cxnLst>
            <a:rect l="f484" t="f487" r="f485" b="f486"/>
            <a:pathLst>
              <a:path w="271" h="285">
                <a:moveTo>
                  <a:pt x="f8" y="f9"/>
                </a:moveTo>
                <a:cubicBezTo>
                  <a:pt x="f10" y="f11"/>
                  <a:pt x="f12" y="f11"/>
                  <a:pt x="f13" y="f14"/>
                </a:cubicBezTo>
                <a:cubicBezTo>
                  <a:pt x="f11" y="f15"/>
                  <a:pt x="f16" y="f17"/>
                  <a:pt x="f18" y="f19"/>
                </a:cubicBezTo>
                <a:cubicBezTo>
                  <a:pt x="f9" y="f20"/>
                  <a:pt x="f16" y="f21"/>
                  <a:pt x="f22" y="f23"/>
                </a:cubicBezTo>
                <a:cubicBezTo>
                  <a:pt x="f22" y="f24"/>
                  <a:pt x="f22" y="f25"/>
                  <a:pt x="f22" y="f26"/>
                </a:cubicBezTo>
                <a:cubicBezTo>
                  <a:pt x="f22" y="f27"/>
                  <a:pt x="f28" y="f14"/>
                  <a:pt x="f28" y="f18"/>
                </a:cubicBezTo>
                <a:cubicBezTo>
                  <a:pt x="f28" y="f29"/>
                  <a:pt x="f16" y="f30"/>
                  <a:pt x="f31" y="f32"/>
                </a:cubicBezTo>
                <a:cubicBezTo>
                  <a:pt x="f33" y="f34"/>
                  <a:pt x="f35" y="f36"/>
                  <a:pt x="f37" y="f13"/>
                </a:cubicBezTo>
                <a:cubicBezTo>
                  <a:pt x="f38" y="f35"/>
                  <a:pt x="f39" y="f40"/>
                  <a:pt x="f41" y="f41"/>
                </a:cubicBezTo>
                <a:cubicBezTo>
                  <a:pt x="f42" y="f43"/>
                  <a:pt x="f44" y="f45"/>
                  <a:pt x="f46" y="f38"/>
                </a:cubicBezTo>
                <a:cubicBezTo>
                  <a:pt x="f47" y="f42"/>
                  <a:pt x="f48" y="f49"/>
                  <a:pt x="f16" y="f12"/>
                </a:cubicBezTo>
                <a:cubicBezTo>
                  <a:pt x="f47" y="f35"/>
                  <a:pt x="f50" y="f51"/>
                  <a:pt x="f28" y="f33"/>
                </a:cubicBezTo>
                <a:cubicBezTo>
                  <a:pt x="f15" y="f52"/>
                  <a:pt x="f15" y="f53"/>
                  <a:pt x="f54" y="f55"/>
                </a:cubicBezTo>
                <a:cubicBezTo>
                  <a:pt x="f54" y="f56"/>
                  <a:pt x="f26" y="f43"/>
                  <a:pt x="f26" y="f57"/>
                </a:cubicBezTo>
                <a:cubicBezTo>
                  <a:pt x="f58" y="f59"/>
                  <a:pt x="f17" y="f5"/>
                  <a:pt x="f60" y="f5"/>
                </a:cubicBezTo>
                <a:cubicBezTo>
                  <a:pt x="f20" y="f5"/>
                  <a:pt x="f61" y="f62"/>
                  <a:pt x="f63" y="f64"/>
                </a:cubicBezTo>
                <a:cubicBezTo>
                  <a:pt x="f23" y="f65"/>
                  <a:pt x="f23" y="f66"/>
                  <a:pt x="f67" y="f68"/>
                </a:cubicBezTo>
                <a:cubicBezTo>
                  <a:pt x="f69" y="f70"/>
                  <a:pt x="f71" y="f72"/>
                  <a:pt x="f73" y="f74"/>
                </a:cubicBezTo>
                <a:cubicBezTo>
                  <a:pt x="f73" y="f75"/>
                  <a:pt x="f76" y="f41"/>
                  <a:pt x="f77" y="f78"/>
                </a:cubicBezTo>
                <a:cubicBezTo>
                  <a:pt x="f79" y="f80"/>
                  <a:pt x="f81" y="f80"/>
                  <a:pt x="f82" y="f78"/>
                </a:cubicBezTo>
                <a:cubicBezTo>
                  <a:pt x="f83" y="f84"/>
                  <a:pt x="f85" y="f86"/>
                  <a:pt x="f87" y="f88"/>
                </a:cubicBezTo>
                <a:cubicBezTo>
                  <a:pt x="f77" y="f89"/>
                  <a:pt x="f90" y="f89"/>
                  <a:pt x="f91" y="f88"/>
                </a:cubicBezTo>
                <a:cubicBezTo>
                  <a:pt x="f73" y="f92"/>
                  <a:pt x="f67" y="f93"/>
                  <a:pt x="f67" y="f94"/>
                </a:cubicBezTo>
                <a:cubicBezTo>
                  <a:pt x="f95" y="f48"/>
                  <a:pt x="f96" y="f97"/>
                  <a:pt x="f98" y="f19"/>
                </a:cubicBezTo>
                <a:cubicBezTo>
                  <a:pt x="f99" y="f100"/>
                  <a:pt x="f101" y="f102"/>
                  <a:pt x="f101" y="f103"/>
                </a:cubicBezTo>
                <a:cubicBezTo>
                  <a:pt x="f104" y="f105"/>
                  <a:pt x="f2" y="f9"/>
                  <a:pt x="f106" y="f107"/>
                </a:cubicBezTo>
                <a:cubicBezTo>
                  <a:pt x="f108" y="f44"/>
                  <a:pt x="f109" y="f13"/>
                  <a:pt x="f110" y="f36"/>
                </a:cubicBezTo>
                <a:cubicBezTo>
                  <a:pt x="f111" y="f112"/>
                  <a:pt x="f113" y="f114"/>
                  <a:pt x="f115" y="f116"/>
                </a:cubicBezTo>
                <a:cubicBezTo>
                  <a:pt x="f79" y="f117"/>
                  <a:pt x="f77" y="f118"/>
                  <a:pt x="f119" y="f120"/>
                </a:cubicBezTo>
                <a:cubicBezTo>
                  <a:pt x="f2" y="f19"/>
                  <a:pt x="f76" y="f121"/>
                  <a:pt x="f99" y="f116"/>
                </a:cubicBezTo>
                <a:cubicBezTo>
                  <a:pt x="f122" y="f117"/>
                  <a:pt x="f96" y="f123"/>
                  <a:pt x="f98" y="f98"/>
                </a:cubicBezTo>
                <a:cubicBezTo>
                  <a:pt x="f124" y="f125"/>
                  <a:pt x="f69" y="f126"/>
                  <a:pt x="f69" y="f127"/>
                </a:cubicBezTo>
                <a:cubicBezTo>
                  <a:pt x="f128" y="f129"/>
                  <a:pt x="f130" y="f131"/>
                  <a:pt x="f2" y="f87"/>
                </a:cubicBezTo>
                <a:cubicBezTo>
                  <a:pt x="f91" y="f119"/>
                  <a:pt x="f132" y="f76"/>
                  <a:pt x="f87" y="f133"/>
                </a:cubicBezTo>
                <a:cubicBezTo>
                  <a:pt x="f134" y="f61"/>
                  <a:pt x="f135" y="f63"/>
                  <a:pt x="f6" y="f96"/>
                </a:cubicBezTo>
                <a:cubicBezTo>
                  <a:pt x="f136" y="f119"/>
                  <a:pt x="f137" y="f138"/>
                  <a:pt x="f139" y="f140"/>
                </a:cubicBezTo>
                <a:cubicBezTo>
                  <a:pt x="f141" y="f142"/>
                  <a:pt x="f143" y="f113"/>
                  <a:pt x="f77" y="f144"/>
                </a:cubicBezTo>
                <a:cubicBezTo>
                  <a:pt x="f145" y="f141"/>
                  <a:pt x="f146" y="f144"/>
                  <a:pt x="f2" y="f144"/>
                </a:cubicBezTo>
                <a:cubicBezTo>
                  <a:pt x="f91" y="f144"/>
                  <a:pt x="f147" y="f83"/>
                  <a:pt x="f148" y="f109"/>
                </a:cubicBezTo>
                <a:cubicBezTo>
                  <a:pt x="f71" y="f149"/>
                  <a:pt x="f69" y="f150"/>
                  <a:pt x="f151" y="f152"/>
                </a:cubicBezTo>
                <a:cubicBezTo>
                  <a:pt x="f153" y="f154"/>
                  <a:pt x="f122" y="f155"/>
                  <a:pt x="f122" y="f7"/>
                </a:cubicBezTo>
                <a:cubicBezTo>
                  <a:pt x="f156" y="f7"/>
                  <a:pt x="f157" y="f7"/>
                  <a:pt x="f158" y="f7"/>
                </a:cubicBezTo>
                <a:cubicBezTo>
                  <a:pt x="f158" y="f159"/>
                  <a:pt x="f158" y="f160"/>
                  <a:pt x="f158" y="f161"/>
                </a:cubicBezTo>
                <a:cubicBezTo>
                  <a:pt x="f105" y="f162"/>
                  <a:pt x="f14" y="f163"/>
                  <a:pt x="f47" y="f110"/>
                </a:cubicBezTo>
                <a:cubicBezTo>
                  <a:pt x="f164" y="f165"/>
                  <a:pt x="f29" y="f139"/>
                  <a:pt x="f35" y="f111"/>
                </a:cubicBezTo>
                <a:cubicBezTo>
                  <a:pt x="f166" y="f163"/>
                  <a:pt x="f56" y="f167"/>
                  <a:pt x="f80" y="f82"/>
                </a:cubicBezTo>
                <a:cubicBezTo>
                  <a:pt x="f168" y="f169"/>
                  <a:pt x="f62" y="f170"/>
                  <a:pt x="f171" y="f2"/>
                </a:cubicBezTo>
                <a:cubicBezTo>
                  <a:pt x="f171" y="f147"/>
                  <a:pt x="f5" y="f128"/>
                  <a:pt x="f5" y="f101"/>
                </a:cubicBezTo>
                <a:cubicBezTo>
                  <a:pt x="f43" y="f71"/>
                  <a:pt x="f172" y="f133"/>
                  <a:pt x="f30" y="f173"/>
                </a:cubicBezTo>
                <a:cubicBezTo>
                  <a:pt x="f34" y="f77"/>
                  <a:pt x="f164" y="f79"/>
                  <a:pt x="f107" y="f174"/>
                </a:cubicBezTo>
                <a:cubicBezTo>
                  <a:pt x="f175" y="f176"/>
                  <a:pt x="f11" y="f113"/>
                  <a:pt x="f105" y="f150"/>
                </a:cubicBezTo>
                <a:cubicBezTo>
                  <a:pt x="f105" y="f139"/>
                  <a:pt x="f105" y="f113"/>
                  <a:pt x="f105" y="f142"/>
                </a:cubicBezTo>
                <a:cubicBezTo>
                  <a:pt x="f177" y="f178"/>
                  <a:pt x="f112" y="f106"/>
                  <a:pt x="f27" y="f104"/>
                </a:cubicBezTo>
                <a:cubicBezTo>
                  <a:pt x="f27" y="f151"/>
                  <a:pt x="f179" y="f61"/>
                  <a:pt x="f31" y="f95"/>
                </a:cubicBezTo>
                <a:cubicBezTo>
                  <a:pt x="f180" y="f133"/>
                  <a:pt x="f166" y="f151"/>
                  <a:pt x="f10" y="f181"/>
                </a:cubicBezTo>
                <a:cubicBezTo>
                  <a:pt x="f182" y="f183"/>
                  <a:pt x="f184" y="f15"/>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F5329AF0-C6F8-EC2B-48B1-445632D2353D}"/>
              </a:ext>
            </a:extLst>
          </p:cNvPr>
          <p:cNvSpPr/>
          <p:nvPr/>
        </p:nvSpPr>
        <p:spPr>
          <a:xfrm>
            <a:off x="2749545" y="4160840"/>
            <a:ext cx="539752" cy="819146"/>
          </a:xfrm>
          <a:custGeom>
            <a:avLst/>
            <a:gdLst>
              <a:gd name="f0" fmla="val 10800000"/>
              <a:gd name="f1" fmla="val 5400000"/>
              <a:gd name="f2" fmla="val 180"/>
              <a:gd name="f3" fmla="val w"/>
              <a:gd name="f4" fmla="val h"/>
              <a:gd name="f5" fmla="val 0"/>
              <a:gd name="f6" fmla="val 190"/>
              <a:gd name="f7" fmla="val 288"/>
              <a:gd name="f8" fmla="val 108"/>
              <a:gd name="f9" fmla="val 287"/>
              <a:gd name="f10" fmla="val 107"/>
              <a:gd name="f11" fmla="val 261"/>
              <a:gd name="f12" fmla="val 106"/>
              <a:gd name="f13" fmla="val 234"/>
              <a:gd name="f14" fmla="val 104"/>
              <a:gd name="f15" fmla="val 208"/>
              <a:gd name="f16" fmla="val 103"/>
              <a:gd name="f17" fmla="val 182"/>
              <a:gd name="f18" fmla="val 100"/>
              <a:gd name="f19" fmla="val 156"/>
              <a:gd name="f20" fmla="val 97"/>
              <a:gd name="f21" fmla="val 130"/>
              <a:gd name="f22" fmla="val 96"/>
              <a:gd name="f23" fmla="val 95"/>
              <a:gd name="f24" fmla="val 93"/>
              <a:gd name="f25" fmla="val 90"/>
              <a:gd name="f26" fmla="val 88"/>
              <a:gd name="f27" fmla="val 86"/>
              <a:gd name="f28" fmla="val 85"/>
              <a:gd name="f29" fmla="val 260"/>
              <a:gd name="f30" fmla="val 84"/>
              <a:gd name="f31" fmla="val 77"/>
              <a:gd name="f32" fmla="val 286"/>
              <a:gd name="f33" fmla="val 70"/>
              <a:gd name="f34" fmla="val 285"/>
              <a:gd name="f35" fmla="val 64"/>
              <a:gd name="f36" fmla="val 282"/>
              <a:gd name="f37" fmla="val 29"/>
              <a:gd name="f38" fmla="val 268"/>
              <a:gd name="f39" fmla="val 11"/>
              <a:gd name="f40" fmla="val 239"/>
              <a:gd name="f41" fmla="val 6"/>
              <a:gd name="f42" fmla="val 203"/>
              <a:gd name="f43" fmla="val 154"/>
              <a:gd name="f44" fmla="val 15"/>
              <a:gd name="f45" fmla="val 111"/>
              <a:gd name="f46" fmla="val 40"/>
              <a:gd name="f47" fmla="val 55"/>
              <a:gd name="f48" fmla="val 44"/>
              <a:gd name="f49" fmla="val 75"/>
              <a:gd name="f50" fmla="val 22"/>
              <a:gd name="f51" fmla="val 113"/>
              <a:gd name="f52" fmla="val 16"/>
              <a:gd name="f53" fmla="val 128"/>
              <a:gd name="f54" fmla="val 33"/>
              <a:gd name="f55" fmla="val 141"/>
              <a:gd name="f56" fmla="val 52"/>
              <a:gd name="f57" fmla="val 160"/>
              <a:gd name="f58" fmla="val 79"/>
              <a:gd name="f59" fmla="val 175"/>
              <a:gd name="f60" fmla="val 139"/>
              <a:gd name="f61" fmla="val 189"/>
              <a:gd name="f62" fmla="val 165"/>
              <a:gd name="f63" fmla="val 192"/>
              <a:gd name="f64" fmla="val 183"/>
              <a:gd name="f65" fmla="val 219"/>
              <a:gd name="f66" fmla="val 173"/>
              <a:gd name="f67" fmla="val 257"/>
              <a:gd name="f68" fmla="val 145"/>
              <a:gd name="f69" fmla="+- 0 0 -90"/>
              <a:gd name="f70" fmla="*/ f3 1 190"/>
              <a:gd name="f71" fmla="*/ f4 1 288"/>
              <a:gd name="f72" fmla="val f5"/>
              <a:gd name="f73" fmla="val f6"/>
              <a:gd name="f74" fmla="val f7"/>
              <a:gd name="f75" fmla="*/ f69 f0 1"/>
              <a:gd name="f76" fmla="+- f74 0 f72"/>
              <a:gd name="f77" fmla="+- f73 0 f72"/>
              <a:gd name="f78" fmla="*/ f75 1 f2"/>
              <a:gd name="f79" fmla="*/ f77 1 190"/>
              <a:gd name="f80" fmla="*/ f76 1 288"/>
              <a:gd name="f81" fmla="*/ 108 f77 1"/>
              <a:gd name="f82" fmla="*/ 287 f76 1"/>
              <a:gd name="f83" fmla="*/ 104 f77 1"/>
              <a:gd name="f84" fmla="*/ 208 f76 1"/>
              <a:gd name="f85" fmla="*/ 97 f77 1"/>
              <a:gd name="f86" fmla="*/ 130 f76 1"/>
              <a:gd name="f87" fmla="*/ 95 f77 1"/>
              <a:gd name="f88" fmla="*/ 88 f77 1"/>
              <a:gd name="f89" fmla="*/ 84 f77 1"/>
              <a:gd name="f90" fmla="*/ 288 f76 1"/>
              <a:gd name="f91" fmla="*/ 64 f77 1"/>
              <a:gd name="f92" fmla="*/ 282 f76 1"/>
              <a:gd name="f93" fmla="*/ 6 f77 1"/>
              <a:gd name="f94" fmla="*/ 203 f76 1"/>
              <a:gd name="f95" fmla="*/ 40 f77 1"/>
              <a:gd name="f96" fmla="*/ 70 f76 1"/>
              <a:gd name="f97" fmla="*/ 96 f77 1"/>
              <a:gd name="f98" fmla="*/ 0 f76 1"/>
              <a:gd name="f99" fmla="*/ 141 f77 1"/>
              <a:gd name="f100" fmla="*/ 52 f76 1"/>
              <a:gd name="f101" fmla="*/ 182 f77 1"/>
              <a:gd name="f102" fmla="*/ 139 f76 1"/>
              <a:gd name="f103" fmla="*/ 183 f77 1"/>
              <a:gd name="f104" fmla="*/ 219 f76 1"/>
              <a:gd name="f105" fmla="+- f78 0 f1"/>
              <a:gd name="f106" fmla="*/ f81 1 190"/>
              <a:gd name="f107" fmla="*/ f82 1 288"/>
              <a:gd name="f108" fmla="*/ f83 1 190"/>
              <a:gd name="f109" fmla="*/ f84 1 288"/>
              <a:gd name="f110" fmla="*/ f85 1 190"/>
              <a:gd name="f111" fmla="*/ f86 1 288"/>
              <a:gd name="f112" fmla="*/ f87 1 190"/>
              <a:gd name="f113" fmla="*/ f88 1 190"/>
              <a:gd name="f114" fmla="*/ f89 1 190"/>
              <a:gd name="f115" fmla="*/ f90 1 288"/>
              <a:gd name="f116" fmla="*/ f91 1 190"/>
              <a:gd name="f117" fmla="*/ f92 1 288"/>
              <a:gd name="f118" fmla="*/ f93 1 190"/>
              <a:gd name="f119" fmla="*/ f94 1 288"/>
              <a:gd name="f120" fmla="*/ f95 1 190"/>
              <a:gd name="f121" fmla="*/ f96 1 288"/>
              <a:gd name="f122" fmla="*/ f97 1 190"/>
              <a:gd name="f123" fmla="*/ f98 1 288"/>
              <a:gd name="f124" fmla="*/ f99 1 190"/>
              <a:gd name="f125" fmla="*/ f100 1 288"/>
              <a:gd name="f126" fmla="*/ f101 1 190"/>
              <a:gd name="f127" fmla="*/ f102 1 288"/>
              <a:gd name="f128" fmla="*/ f103 1 190"/>
              <a:gd name="f129" fmla="*/ f104 1 288"/>
              <a:gd name="f130" fmla="*/ 0 1 f79"/>
              <a:gd name="f131" fmla="*/ f73 1 f79"/>
              <a:gd name="f132" fmla="*/ 0 1 f80"/>
              <a:gd name="f133" fmla="*/ f74 1 f80"/>
              <a:gd name="f134" fmla="*/ f106 1 f79"/>
              <a:gd name="f135" fmla="*/ f107 1 f80"/>
              <a:gd name="f136" fmla="*/ f108 1 f79"/>
              <a:gd name="f137" fmla="*/ f109 1 f80"/>
              <a:gd name="f138" fmla="*/ f110 1 f79"/>
              <a:gd name="f139" fmla="*/ f111 1 f80"/>
              <a:gd name="f140" fmla="*/ f112 1 f79"/>
              <a:gd name="f141" fmla="*/ f113 1 f79"/>
              <a:gd name="f142" fmla="*/ f114 1 f79"/>
              <a:gd name="f143" fmla="*/ f115 1 f80"/>
              <a:gd name="f144" fmla="*/ f116 1 f79"/>
              <a:gd name="f145" fmla="*/ f117 1 f80"/>
              <a:gd name="f146" fmla="*/ f118 1 f79"/>
              <a:gd name="f147" fmla="*/ f119 1 f80"/>
              <a:gd name="f148" fmla="*/ f120 1 f79"/>
              <a:gd name="f149" fmla="*/ f121 1 f80"/>
              <a:gd name="f150" fmla="*/ f122 1 f79"/>
              <a:gd name="f151" fmla="*/ f123 1 f80"/>
              <a:gd name="f152" fmla="*/ f124 1 f79"/>
              <a:gd name="f153" fmla="*/ f125 1 f80"/>
              <a:gd name="f154" fmla="*/ f126 1 f79"/>
              <a:gd name="f155" fmla="*/ f127 1 f80"/>
              <a:gd name="f156" fmla="*/ f128 1 f79"/>
              <a:gd name="f157" fmla="*/ f129 1 f80"/>
              <a:gd name="f158" fmla="*/ f130 f70 1"/>
              <a:gd name="f159" fmla="*/ f131 f70 1"/>
              <a:gd name="f160" fmla="*/ f133 f71 1"/>
              <a:gd name="f161" fmla="*/ f132 f71 1"/>
              <a:gd name="f162" fmla="*/ f134 f70 1"/>
              <a:gd name="f163" fmla="*/ f135 f71 1"/>
              <a:gd name="f164" fmla="*/ f136 f70 1"/>
              <a:gd name="f165" fmla="*/ f137 f71 1"/>
              <a:gd name="f166" fmla="*/ f138 f70 1"/>
              <a:gd name="f167" fmla="*/ f139 f71 1"/>
              <a:gd name="f168" fmla="*/ f140 f70 1"/>
              <a:gd name="f169" fmla="*/ f141 f70 1"/>
              <a:gd name="f170" fmla="*/ f142 f70 1"/>
              <a:gd name="f171" fmla="*/ f143 f71 1"/>
              <a:gd name="f172" fmla="*/ f144 f70 1"/>
              <a:gd name="f173" fmla="*/ f145 f71 1"/>
              <a:gd name="f174" fmla="*/ f146 f70 1"/>
              <a:gd name="f175" fmla="*/ f147 f71 1"/>
              <a:gd name="f176" fmla="*/ f148 f70 1"/>
              <a:gd name="f177" fmla="*/ f149 f71 1"/>
              <a:gd name="f178" fmla="*/ f150 f70 1"/>
              <a:gd name="f179" fmla="*/ f151 f71 1"/>
              <a:gd name="f180" fmla="*/ f152 f70 1"/>
              <a:gd name="f181" fmla="*/ f153 f71 1"/>
              <a:gd name="f182" fmla="*/ f154 f70 1"/>
              <a:gd name="f183" fmla="*/ f155 f71 1"/>
              <a:gd name="f184" fmla="*/ f156 f70 1"/>
              <a:gd name="f185" fmla="*/ f157 f71 1"/>
            </a:gdLst>
            <a:ahLst/>
            <a:cxnLst>
              <a:cxn ang="3cd4">
                <a:pos x="hc" y="t"/>
              </a:cxn>
              <a:cxn ang="0">
                <a:pos x="r" y="vc"/>
              </a:cxn>
              <a:cxn ang="cd4">
                <a:pos x="hc" y="b"/>
              </a:cxn>
              <a:cxn ang="cd2">
                <a:pos x="l" y="vc"/>
              </a:cxn>
              <a:cxn ang="f105">
                <a:pos x="f162" y="f163"/>
              </a:cxn>
              <a:cxn ang="f105">
                <a:pos x="f164" y="f165"/>
              </a:cxn>
              <a:cxn ang="f105">
                <a:pos x="f166" y="f167"/>
              </a:cxn>
              <a:cxn ang="f105">
                <a:pos x="f168" y="f167"/>
              </a:cxn>
              <a:cxn ang="f105">
                <a:pos x="f169" y="f165"/>
              </a:cxn>
              <a:cxn ang="f105">
                <a:pos x="f170" y="f171"/>
              </a:cxn>
              <a:cxn ang="f105">
                <a:pos x="f172" y="f173"/>
              </a:cxn>
              <a:cxn ang="f105">
                <a:pos x="f174" y="f175"/>
              </a:cxn>
              <a:cxn ang="f105">
                <a:pos x="f176" y="f177"/>
              </a:cxn>
              <a:cxn ang="f105">
                <a:pos x="f178" y="f179"/>
              </a:cxn>
              <a:cxn ang="f105">
                <a:pos x="f180" y="f181"/>
              </a:cxn>
              <a:cxn ang="f105">
                <a:pos x="f182" y="f183"/>
              </a:cxn>
              <a:cxn ang="f105">
                <a:pos x="f184" y="f185"/>
              </a:cxn>
              <a:cxn ang="f105">
                <a:pos x="f162" y="f163"/>
              </a:cxn>
            </a:cxnLst>
            <a:rect l="f158" t="f161" r="f159" b="f160"/>
            <a:pathLst>
              <a:path w="190" h="288">
                <a:moveTo>
                  <a:pt x="f8" y="f9"/>
                </a:moveTo>
                <a:cubicBezTo>
                  <a:pt x="f10" y="f11"/>
                  <a:pt x="f12" y="f13"/>
                  <a:pt x="f14" y="f15"/>
                </a:cubicBezTo>
                <a:cubicBezTo>
                  <a:pt x="f16" y="f17"/>
                  <a:pt x="f18" y="f19"/>
                  <a:pt x="f20" y="f21"/>
                </a:cubicBezTo>
                <a:cubicBezTo>
                  <a:pt x="f20" y="f21"/>
                  <a:pt x="f22" y="f21"/>
                  <a:pt x="f23" y="f21"/>
                </a:cubicBezTo>
                <a:cubicBezTo>
                  <a:pt x="f24" y="f19"/>
                  <a:pt x="f25" y="f17"/>
                  <a:pt x="f26" y="f15"/>
                </a:cubicBezTo>
                <a:cubicBezTo>
                  <a:pt x="f27" y="f13"/>
                  <a:pt x="f28" y="f29"/>
                  <a:pt x="f30" y="f7"/>
                </a:cubicBezTo>
                <a:cubicBezTo>
                  <a:pt x="f31" y="f32"/>
                  <a:pt x="f33" y="f34"/>
                  <a:pt x="f35" y="f36"/>
                </a:cubicBezTo>
                <a:cubicBezTo>
                  <a:pt x="f37" y="f38"/>
                  <a:pt x="f39" y="f40"/>
                  <a:pt x="f41" y="f42"/>
                </a:cubicBezTo>
                <a:cubicBezTo>
                  <a:pt x="f5" y="f43"/>
                  <a:pt x="f44" y="f45"/>
                  <a:pt x="f46" y="f33"/>
                </a:cubicBezTo>
                <a:cubicBezTo>
                  <a:pt x="f47" y="f48"/>
                  <a:pt x="f49" y="f50"/>
                  <a:pt x="f22" y="f5"/>
                </a:cubicBezTo>
                <a:cubicBezTo>
                  <a:pt x="f51" y="f52"/>
                  <a:pt x="f53" y="f54"/>
                  <a:pt x="f55" y="f56"/>
                </a:cubicBezTo>
                <a:cubicBezTo>
                  <a:pt x="f57" y="f58"/>
                  <a:pt x="f59" y="f10"/>
                  <a:pt x="f17" y="f60"/>
                </a:cubicBezTo>
                <a:cubicBezTo>
                  <a:pt x="f61" y="f62"/>
                  <a:pt x="f6" y="f63"/>
                  <a:pt x="f64" y="f65"/>
                </a:cubicBezTo>
                <a:cubicBezTo>
                  <a:pt x="f66" y="f67"/>
                  <a:pt x="f68" y="f36"/>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467DDC37-183E-D9DB-75D6-1069717AE3D3}"/>
              </a:ext>
            </a:extLst>
          </p:cNvPr>
          <p:cNvSpPr/>
          <p:nvPr/>
        </p:nvSpPr>
        <p:spPr>
          <a:xfrm>
            <a:off x="3716341" y="3119439"/>
            <a:ext cx="841376" cy="731840"/>
          </a:xfrm>
          <a:custGeom>
            <a:avLst/>
            <a:gdLst>
              <a:gd name="f0" fmla="val 10800000"/>
              <a:gd name="f1" fmla="val 5400000"/>
              <a:gd name="f2" fmla="val 180"/>
              <a:gd name="f3" fmla="val w"/>
              <a:gd name="f4" fmla="val h"/>
              <a:gd name="f5" fmla="val 0"/>
              <a:gd name="f6" fmla="val 296"/>
              <a:gd name="f7" fmla="val 257"/>
              <a:gd name="f8" fmla="val 221"/>
              <a:gd name="f9" fmla="val 229"/>
              <a:gd name="f10" fmla="val 30"/>
              <a:gd name="f11" fmla="val 232"/>
              <a:gd name="f12" fmla="val 59"/>
              <a:gd name="f13" fmla="val 220"/>
              <a:gd name="f14" fmla="val 87"/>
              <a:gd name="f15" fmla="val 251"/>
              <a:gd name="f16" fmla="val 91"/>
              <a:gd name="f17" fmla="val 274"/>
              <a:gd name="f18" fmla="val 108"/>
              <a:gd name="f19" fmla="val 129"/>
              <a:gd name="f20" fmla="val 150"/>
              <a:gd name="f21" fmla="val 167"/>
              <a:gd name="f22" fmla="val 219"/>
              <a:gd name="f23" fmla="val 171"/>
              <a:gd name="f24" fmla="val 227"/>
              <a:gd name="f25" fmla="val 188"/>
              <a:gd name="f26" fmla="val 205"/>
              <a:gd name="f27" fmla="val 228"/>
              <a:gd name="f28" fmla="val 222"/>
              <a:gd name="f29" fmla="val 234"/>
              <a:gd name="f30" fmla="val 224"/>
              <a:gd name="f31" fmla="val 245"/>
              <a:gd name="f32" fmla="val 223"/>
              <a:gd name="f33" fmla="val 193"/>
              <a:gd name="f34" fmla="val 250"/>
              <a:gd name="f35" fmla="val 237"/>
              <a:gd name="f36" fmla="val 148"/>
              <a:gd name="f37" fmla="val 213"/>
              <a:gd name="f38" fmla="val 103"/>
              <a:gd name="f39" fmla="val 74"/>
              <a:gd name="f40" fmla="val 66"/>
              <a:gd name="f41" fmla="val 64"/>
              <a:gd name="f42" fmla="val 200"/>
              <a:gd name="f43" fmla="val 75"/>
              <a:gd name="f44" fmla="val 45"/>
              <a:gd name="f45" fmla="val 21"/>
              <a:gd name="f46" fmla="val 151"/>
              <a:gd name="f47" fmla="val 44"/>
              <a:gd name="f48" fmla="val 92"/>
              <a:gd name="f49" fmla="val 76"/>
              <a:gd name="f50" fmla="val 88"/>
              <a:gd name="f51" fmla="val 31"/>
              <a:gd name="f52" fmla="val 1"/>
              <a:gd name="f53" fmla="val 9"/>
              <a:gd name="f54" fmla="val 128"/>
              <a:gd name="f55" fmla="val 146"/>
              <a:gd name="f56" fmla="val 158"/>
              <a:gd name="f57" fmla="val 35"/>
              <a:gd name="f58" fmla="val 169"/>
              <a:gd name="f59" fmla="val 25"/>
              <a:gd name="f60" fmla="val 181"/>
              <a:gd name="f61" fmla="val 17"/>
              <a:gd name="f62" fmla="val 10"/>
              <a:gd name="f63" fmla="val 207"/>
              <a:gd name="f64" fmla="val 6"/>
              <a:gd name="f65" fmla="val 168"/>
              <a:gd name="f66" fmla="val 85"/>
              <a:gd name="f67" fmla="val 156"/>
              <a:gd name="f68" fmla="val 80"/>
              <a:gd name="f69" fmla="val 144"/>
              <a:gd name="f70" fmla="val 79"/>
              <a:gd name="f71" fmla="val 132"/>
              <a:gd name="f72" fmla="val 84"/>
              <a:gd name="f73" fmla="val 126"/>
              <a:gd name="f74" fmla="val 124"/>
              <a:gd name="f75" fmla="val 81"/>
              <a:gd name="f76" fmla="val 118"/>
              <a:gd name="f77" fmla="val 72"/>
              <a:gd name="f78" fmla="val 112"/>
              <a:gd name="f79" fmla="val 106"/>
              <a:gd name="f80" fmla="val 55"/>
              <a:gd name="f81" fmla="val 58"/>
              <a:gd name="f82" fmla="val 60"/>
              <a:gd name="f83" fmla="val 107"/>
              <a:gd name="f84" fmla="val 62"/>
              <a:gd name="f85" fmla="val 111"/>
              <a:gd name="f86" fmla="val 70"/>
              <a:gd name="f87" fmla="val 115"/>
              <a:gd name="f88" fmla="val 77"/>
              <a:gd name="f89" fmla="val 119"/>
              <a:gd name="f90" fmla="val 90"/>
              <a:gd name="f91" fmla="val 100"/>
              <a:gd name="f92" fmla="val 102"/>
              <a:gd name="f93" fmla="val 99"/>
              <a:gd name="f94" fmla="val 125"/>
              <a:gd name="f95" fmla="val 127"/>
              <a:gd name="f96" fmla="val 63"/>
              <a:gd name="f97" fmla="val 130"/>
              <a:gd name="f98" fmla="val 131"/>
              <a:gd name="f99" fmla="val 134"/>
              <a:gd name="f100" fmla="val 101"/>
              <a:gd name="f101" fmla="val 157"/>
              <a:gd name="f102" fmla="val 116"/>
              <a:gd name="f103" fmla="val 165"/>
              <a:gd name="f104" fmla="val 120"/>
              <a:gd name="f105" fmla="val 117"/>
              <a:gd name="f106" fmla="val 175"/>
              <a:gd name="f107" fmla="val 113"/>
              <a:gd name="f108" fmla="val 184"/>
              <a:gd name="f109" fmla="val 109"/>
              <a:gd name="f110" fmla="val 105"/>
              <a:gd name="f111" fmla="val 202"/>
              <a:gd name="f112" fmla="val 203"/>
              <a:gd name="f113" fmla="val 183"/>
              <a:gd name="f114" fmla="val 173"/>
              <a:gd name="f115" fmla="val 141"/>
              <a:gd name="f116" fmla="val 179"/>
              <a:gd name="f117" fmla="val 155"/>
              <a:gd name="f118" fmla="val 178"/>
              <a:gd name="f119" fmla="val 182"/>
              <a:gd name="f120" fmla="val 189"/>
              <a:gd name="f121" fmla="val 190"/>
              <a:gd name="f122" fmla="val 201"/>
              <a:gd name="f123" fmla="val 199"/>
              <a:gd name="f124" fmla="val 197"/>
              <a:gd name="f125" fmla="val 185"/>
              <a:gd name="f126" fmla="val 177"/>
              <a:gd name="f127" fmla="val 172"/>
              <a:gd name="f128" fmla="val 194"/>
              <a:gd name="f129" fmla="val 147"/>
              <a:gd name="f130" fmla="val 196"/>
              <a:gd name="f131" fmla="val 209"/>
              <a:gd name="f132" fmla="val 208"/>
              <a:gd name="f133" fmla="val 93"/>
              <a:gd name="f134" fmla="val 176"/>
              <a:gd name="f135" fmla="val 187"/>
              <a:gd name="f136" fmla="val 65"/>
              <a:gd name="f137" fmla="val 191"/>
              <a:gd name="f138" fmla="val 56"/>
              <a:gd name="f139" fmla="+- 0 0 -90"/>
              <a:gd name="f140" fmla="*/ f3 1 296"/>
              <a:gd name="f141" fmla="*/ f4 1 257"/>
              <a:gd name="f142" fmla="val f5"/>
              <a:gd name="f143" fmla="val f6"/>
              <a:gd name="f144" fmla="val f7"/>
              <a:gd name="f145" fmla="*/ f139 f0 1"/>
              <a:gd name="f146" fmla="+- f144 0 f142"/>
              <a:gd name="f147" fmla="+- f143 0 f142"/>
              <a:gd name="f148" fmla="*/ f145 1 f2"/>
              <a:gd name="f149" fmla="*/ f147 1 296"/>
              <a:gd name="f150" fmla="*/ f146 1 257"/>
              <a:gd name="f151" fmla="*/ 221 f147 1"/>
              <a:gd name="f152" fmla="*/ 0 f146 1"/>
              <a:gd name="f153" fmla="*/ 220 f147 1"/>
              <a:gd name="f154" fmla="*/ 87 f146 1"/>
              <a:gd name="f155" fmla="*/ 296 f147 1"/>
              <a:gd name="f156" fmla="*/ 129 f146 1"/>
              <a:gd name="f157" fmla="*/ 219 f147 1"/>
              <a:gd name="f158" fmla="*/ 171 f146 1"/>
              <a:gd name="f159" fmla="*/ 228 f147 1"/>
              <a:gd name="f160" fmla="*/ 222 f146 1"/>
              <a:gd name="f161" fmla="*/ 223 f147 1"/>
              <a:gd name="f162" fmla="*/ 257 f146 1"/>
              <a:gd name="f163" fmla="*/ 148 f147 1"/>
              <a:gd name="f164" fmla="*/ 213 f146 1"/>
              <a:gd name="f165" fmla="*/ 74 f147 1"/>
              <a:gd name="f166" fmla="*/ 75 f147 1"/>
              <a:gd name="f167" fmla="*/ 0 f147 1"/>
              <a:gd name="f168" fmla="*/ 76 f147 1"/>
              <a:gd name="f169" fmla="*/ 88 f146 1"/>
              <a:gd name="f170" fmla="*/ 1 f146 1"/>
              <a:gd name="f171" fmla="*/ 146 f147 1"/>
              <a:gd name="f172" fmla="*/ 44 f146 1"/>
              <a:gd name="f173" fmla="*/ 181 f147 1"/>
              <a:gd name="f174" fmla="*/ 17 f146 1"/>
              <a:gd name="f175" fmla="*/ 168 f147 1"/>
              <a:gd name="f176" fmla="*/ 85 f146 1"/>
              <a:gd name="f177" fmla="*/ 132 f147 1"/>
              <a:gd name="f178" fmla="*/ 84 f146 1"/>
              <a:gd name="f179" fmla="*/ 124 f147 1"/>
              <a:gd name="f180" fmla="*/ 81 f146 1"/>
              <a:gd name="f181" fmla="*/ 106 f147 1"/>
              <a:gd name="f182" fmla="*/ 55 f146 1"/>
              <a:gd name="f183" fmla="*/ 107 f147 1"/>
              <a:gd name="f184" fmla="*/ 62 f146 1"/>
              <a:gd name="f185" fmla="*/ 118 f147 1"/>
              <a:gd name="f186" fmla="*/ 91 f146 1"/>
              <a:gd name="f187" fmla="*/ 99 f147 1"/>
              <a:gd name="f188" fmla="*/ 125 f146 1"/>
              <a:gd name="f189" fmla="*/ 63 f147 1"/>
              <a:gd name="f190" fmla="*/ 128 f146 1"/>
              <a:gd name="f191" fmla="*/ 130 f146 1"/>
              <a:gd name="f192" fmla="*/ 134 f146 1"/>
              <a:gd name="f193" fmla="*/ 116 f147 1"/>
              <a:gd name="f194" fmla="*/ 165 f146 1"/>
              <a:gd name="f195" fmla="*/ 117 f147 1"/>
              <a:gd name="f196" fmla="*/ 175 f146 1"/>
              <a:gd name="f197" fmla="*/ 105 f147 1"/>
              <a:gd name="f198" fmla="*/ 202 f146 1"/>
              <a:gd name="f199" fmla="*/ 203 f146 1"/>
              <a:gd name="f200" fmla="*/ 127 f147 1"/>
              <a:gd name="f201" fmla="*/ 173 f146 1"/>
              <a:gd name="f202" fmla="*/ 189 f147 1"/>
              <a:gd name="f203" fmla="*/ 197 f146 1"/>
              <a:gd name="f204" fmla="*/ 178 f147 1"/>
              <a:gd name="f205" fmla="*/ 167 f146 1"/>
              <a:gd name="f206" fmla="*/ 196 f147 1"/>
              <a:gd name="f207" fmla="*/ 232 f147 1"/>
              <a:gd name="f208" fmla="*/ 179 f147 1"/>
              <a:gd name="f209" fmla="*/ 93 f146 1"/>
              <a:gd name="f210" fmla="*/ 191 f147 1"/>
              <a:gd name="f211" fmla="*/ 56 f146 1"/>
              <a:gd name="f212" fmla="+- f148 0 f1"/>
              <a:gd name="f213" fmla="*/ f151 1 296"/>
              <a:gd name="f214" fmla="*/ f152 1 257"/>
              <a:gd name="f215" fmla="*/ f153 1 296"/>
              <a:gd name="f216" fmla="*/ f154 1 257"/>
              <a:gd name="f217" fmla="*/ f155 1 296"/>
              <a:gd name="f218" fmla="*/ f156 1 257"/>
              <a:gd name="f219" fmla="*/ f157 1 296"/>
              <a:gd name="f220" fmla="*/ f158 1 257"/>
              <a:gd name="f221" fmla="*/ f159 1 296"/>
              <a:gd name="f222" fmla="*/ f160 1 257"/>
              <a:gd name="f223" fmla="*/ f161 1 296"/>
              <a:gd name="f224" fmla="*/ f162 1 257"/>
              <a:gd name="f225" fmla="*/ f163 1 296"/>
              <a:gd name="f226" fmla="*/ f164 1 257"/>
              <a:gd name="f227" fmla="*/ f165 1 296"/>
              <a:gd name="f228" fmla="*/ f166 1 296"/>
              <a:gd name="f229" fmla="*/ f167 1 296"/>
              <a:gd name="f230" fmla="*/ f168 1 296"/>
              <a:gd name="f231" fmla="*/ f169 1 257"/>
              <a:gd name="f232" fmla="*/ f170 1 257"/>
              <a:gd name="f233" fmla="*/ f171 1 296"/>
              <a:gd name="f234" fmla="*/ f172 1 257"/>
              <a:gd name="f235" fmla="*/ f173 1 296"/>
              <a:gd name="f236" fmla="*/ f174 1 257"/>
              <a:gd name="f237" fmla="*/ f175 1 296"/>
              <a:gd name="f238" fmla="*/ f176 1 257"/>
              <a:gd name="f239" fmla="*/ f177 1 296"/>
              <a:gd name="f240" fmla="*/ f178 1 257"/>
              <a:gd name="f241" fmla="*/ f179 1 296"/>
              <a:gd name="f242" fmla="*/ f180 1 257"/>
              <a:gd name="f243" fmla="*/ f181 1 296"/>
              <a:gd name="f244" fmla="*/ f182 1 257"/>
              <a:gd name="f245" fmla="*/ f183 1 296"/>
              <a:gd name="f246" fmla="*/ f184 1 257"/>
              <a:gd name="f247" fmla="*/ f185 1 296"/>
              <a:gd name="f248" fmla="*/ f186 1 257"/>
              <a:gd name="f249" fmla="*/ f187 1 296"/>
              <a:gd name="f250" fmla="*/ f188 1 257"/>
              <a:gd name="f251" fmla="*/ f189 1 296"/>
              <a:gd name="f252" fmla="*/ f190 1 257"/>
              <a:gd name="f253" fmla="*/ f191 1 257"/>
              <a:gd name="f254" fmla="*/ f192 1 257"/>
              <a:gd name="f255" fmla="*/ f193 1 296"/>
              <a:gd name="f256" fmla="*/ f194 1 257"/>
              <a:gd name="f257" fmla="*/ f195 1 296"/>
              <a:gd name="f258" fmla="*/ f196 1 257"/>
              <a:gd name="f259" fmla="*/ f197 1 296"/>
              <a:gd name="f260" fmla="*/ f198 1 257"/>
              <a:gd name="f261" fmla="*/ f199 1 257"/>
              <a:gd name="f262" fmla="*/ f200 1 296"/>
              <a:gd name="f263" fmla="*/ f201 1 257"/>
              <a:gd name="f264" fmla="*/ f202 1 296"/>
              <a:gd name="f265" fmla="*/ f203 1 257"/>
              <a:gd name="f266" fmla="*/ f204 1 296"/>
              <a:gd name="f267" fmla="*/ f205 1 257"/>
              <a:gd name="f268" fmla="*/ f206 1 296"/>
              <a:gd name="f269" fmla="*/ f207 1 296"/>
              <a:gd name="f270" fmla="*/ f208 1 296"/>
              <a:gd name="f271" fmla="*/ f209 1 257"/>
              <a:gd name="f272" fmla="*/ f210 1 296"/>
              <a:gd name="f273" fmla="*/ f211 1 257"/>
              <a:gd name="f274" fmla="*/ 0 1 f149"/>
              <a:gd name="f275" fmla="*/ f143 1 f149"/>
              <a:gd name="f276" fmla="*/ 0 1 f150"/>
              <a:gd name="f277" fmla="*/ f144 1 f150"/>
              <a:gd name="f278" fmla="*/ f213 1 f149"/>
              <a:gd name="f279" fmla="*/ f214 1 f150"/>
              <a:gd name="f280" fmla="*/ f215 1 f149"/>
              <a:gd name="f281" fmla="*/ f216 1 f150"/>
              <a:gd name="f282" fmla="*/ f217 1 f149"/>
              <a:gd name="f283" fmla="*/ f218 1 f150"/>
              <a:gd name="f284" fmla="*/ f219 1 f149"/>
              <a:gd name="f285" fmla="*/ f220 1 f150"/>
              <a:gd name="f286" fmla="*/ f221 1 f149"/>
              <a:gd name="f287" fmla="*/ f222 1 f150"/>
              <a:gd name="f288" fmla="*/ f223 1 f149"/>
              <a:gd name="f289" fmla="*/ f224 1 f150"/>
              <a:gd name="f290" fmla="*/ f225 1 f149"/>
              <a:gd name="f291" fmla="*/ f226 1 f150"/>
              <a:gd name="f292" fmla="*/ f227 1 f149"/>
              <a:gd name="f293" fmla="*/ f228 1 f149"/>
              <a:gd name="f294" fmla="*/ f229 1 f149"/>
              <a:gd name="f295" fmla="*/ f230 1 f149"/>
              <a:gd name="f296" fmla="*/ f231 1 f150"/>
              <a:gd name="f297" fmla="*/ f232 1 f150"/>
              <a:gd name="f298" fmla="*/ f233 1 f149"/>
              <a:gd name="f299" fmla="*/ f234 1 f150"/>
              <a:gd name="f300" fmla="*/ f235 1 f149"/>
              <a:gd name="f301" fmla="*/ f236 1 f150"/>
              <a:gd name="f302" fmla="*/ f237 1 f149"/>
              <a:gd name="f303" fmla="*/ f238 1 f150"/>
              <a:gd name="f304" fmla="*/ f239 1 f149"/>
              <a:gd name="f305" fmla="*/ f240 1 f150"/>
              <a:gd name="f306" fmla="*/ f241 1 f149"/>
              <a:gd name="f307" fmla="*/ f242 1 f150"/>
              <a:gd name="f308" fmla="*/ f243 1 f149"/>
              <a:gd name="f309" fmla="*/ f244 1 f150"/>
              <a:gd name="f310" fmla="*/ f245 1 f149"/>
              <a:gd name="f311" fmla="*/ f246 1 f150"/>
              <a:gd name="f312" fmla="*/ f247 1 f149"/>
              <a:gd name="f313" fmla="*/ f248 1 f150"/>
              <a:gd name="f314" fmla="*/ f249 1 f149"/>
              <a:gd name="f315" fmla="*/ f250 1 f150"/>
              <a:gd name="f316" fmla="*/ f251 1 f149"/>
              <a:gd name="f317" fmla="*/ f252 1 f150"/>
              <a:gd name="f318" fmla="*/ f253 1 f150"/>
              <a:gd name="f319" fmla="*/ f254 1 f150"/>
              <a:gd name="f320" fmla="*/ f255 1 f149"/>
              <a:gd name="f321" fmla="*/ f256 1 f150"/>
              <a:gd name="f322" fmla="*/ f257 1 f149"/>
              <a:gd name="f323" fmla="*/ f258 1 f150"/>
              <a:gd name="f324" fmla="*/ f259 1 f149"/>
              <a:gd name="f325" fmla="*/ f260 1 f150"/>
              <a:gd name="f326" fmla="*/ f261 1 f150"/>
              <a:gd name="f327" fmla="*/ f262 1 f149"/>
              <a:gd name="f328" fmla="*/ f263 1 f150"/>
              <a:gd name="f329" fmla="*/ f264 1 f149"/>
              <a:gd name="f330" fmla="*/ f265 1 f150"/>
              <a:gd name="f331" fmla="*/ f266 1 f149"/>
              <a:gd name="f332" fmla="*/ f267 1 f150"/>
              <a:gd name="f333" fmla="*/ f268 1 f149"/>
              <a:gd name="f334" fmla="*/ f269 1 f149"/>
              <a:gd name="f335" fmla="*/ f270 1 f149"/>
              <a:gd name="f336" fmla="*/ f271 1 f150"/>
              <a:gd name="f337" fmla="*/ f272 1 f149"/>
              <a:gd name="f338" fmla="*/ f273 1 f150"/>
              <a:gd name="f339" fmla="*/ f274 f140 1"/>
              <a:gd name="f340" fmla="*/ f275 f140 1"/>
              <a:gd name="f341" fmla="*/ f277 f141 1"/>
              <a:gd name="f342" fmla="*/ f276 f141 1"/>
              <a:gd name="f343" fmla="*/ f278 f140 1"/>
              <a:gd name="f344" fmla="*/ f279 f141 1"/>
              <a:gd name="f345" fmla="*/ f280 f140 1"/>
              <a:gd name="f346" fmla="*/ f281 f141 1"/>
              <a:gd name="f347" fmla="*/ f282 f140 1"/>
              <a:gd name="f348" fmla="*/ f283 f141 1"/>
              <a:gd name="f349" fmla="*/ f284 f140 1"/>
              <a:gd name="f350" fmla="*/ f285 f141 1"/>
              <a:gd name="f351" fmla="*/ f286 f140 1"/>
              <a:gd name="f352" fmla="*/ f287 f141 1"/>
              <a:gd name="f353" fmla="*/ f288 f140 1"/>
              <a:gd name="f354" fmla="*/ f289 f141 1"/>
              <a:gd name="f355" fmla="*/ f290 f140 1"/>
              <a:gd name="f356" fmla="*/ f291 f141 1"/>
              <a:gd name="f357" fmla="*/ f292 f140 1"/>
              <a:gd name="f358" fmla="*/ f293 f140 1"/>
              <a:gd name="f359" fmla="*/ f294 f140 1"/>
              <a:gd name="f360" fmla="*/ f295 f140 1"/>
              <a:gd name="f361" fmla="*/ f296 f141 1"/>
              <a:gd name="f362" fmla="*/ f297 f141 1"/>
              <a:gd name="f363" fmla="*/ f298 f140 1"/>
              <a:gd name="f364" fmla="*/ f299 f141 1"/>
              <a:gd name="f365" fmla="*/ f300 f140 1"/>
              <a:gd name="f366" fmla="*/ f301 f141 1"/>
              <a:gd name="f367" fmla="*/ f302 f140 1"/>
              <a:gd name="f368" fmla="*/ f303 f141 1"/>
              <a:gd name="f369" fmla="*/ f304 f140 1"/>
              <a:gd name="f370" fmla="*/ f305 f141 1"/>
              <a:gd name="f371" fmla="*/ f306 f140 1"/>
              <a:gd name="f372" fmla="*/ f307 f141 1"/>
              <a:gd name="f373" fmla="*/ f308 f140 1"/>
              <a:gd name="f374" fmla="*/ f309 f141 1"/>
              <a:gd name="f375" fmla="*/ f310 f140 1"/>
              <a:gd name="f376" fmla="*/ f311 f141 1"/>
              <a:gd name="f377" fmla="*/ f312 f140 1"/>
              <a:gd name="f378" fmla="*/ f313 f141 1"/>
              <a:gd name="f379" fmla="*/ f314 f140 1"/>
              <a:gd name="f380" fmla="*/ f315 f141 1"/>
              <a:gd name="f381" fmla="*/ f316 f140 1"/>
              <a:gd name="f382" fmla="*/ f317 f141 1"/>
              <a:gd name="f383" fmla="*/ f318 f141 1"/>
              <a:gd name="f384" fmla="*/ f319 f141 1"/>
              <a:gd name="f385" fmla="*/ f320 f140 1"/>
              <a:gd name="f386" fmla="*/ f321 f141 1"/>
              <a:gd name="f387" fmla="*/ f322 f140 1"/>
              <a:gd name="f388" fmla="*/ f323 f141 1"/>
              <a:gd name="f389" fmla="*/ f324 f140 1"/>
              <a:gd name="f390" fmla="*/ f325 f141 1"/>
              <a:gd name="f391" fmla="*/ f326 f141 1"/>
              <a:gd name="f392" fmla="*/ f327 f140 1"/>
              <a:gd name="f393" fmla="*/ f328 f141 1"/>
              <a:gd name="f394" fmla="*/ f329 f140 1"/>
              <a:gd name="f395" fmla="*/ f330 f141 1"/>
              <a:gd name="f396" fmla="*/ f331 f140 1"/>
              <a:gd name="f397" fmla="*/ f332 f141 1"/>
              <a:gd name="f398" fmla="*/ f333 f140 1"/>
              <a:gd name="f399" fmla="*/ f334 f140 1"/>
              <a:gd name="f400" fmla="*/ f335 f140 1"/>
              <a:gd name="f401" fmla="*/ f336 f141 1"/>
              <a:gd name="f402" fmla="*/ f337 f140 1"/>
              <a:gd name="f403" fmla="*/ f338 f141 1"/>
            </a:gdLst>
            <a:ahLst/>
            <a:cxnLst>
              <a:cxn ang="3cd4">
                <a:pos x="hc" y="t"/>
              </a:cxn>
              <a:cxn ang="0">
                <a:pos x="r" y="vc"/>
              </a:cxn>
              <a:cxn ang="cd4">
                <a:pos x="hc" y="b"/>
              </a:cxn>
              <a:cxn ang="cd2">
                <a:pos x="l" y="vc"/>
              </a:cxn>
              <a:cxn ang="f212">
                <a:pos x="f343" y="f344"/>
              </a:cxn>
              <a:cxn ang="f212">
                <a:pos x="f345" y="f346"/>
              </a:cxn>
              <a:cxn ang="f212">
                <a:pos x="f347" y="f348"/>
              </a:cxn>
              <a:cxn ang="f212">
                <a:pos x="f349" y="f350"/>
              </a:cxn>
              <a:cxn ang="f212">
                <a:pos x="f351" y="f352"/>
              </a:cxn>
              <a:cxn ang="f212">
                <a:pos x="f353" y="f354"/>
              </a:cxn>
              <a:cxn ang="f212">
                <a:pos x="f355" y="f356"/>
              </a:cxn>
              <a:cxn ang="f212">
                <a:pos x="f357" y="f354"/>
              </a:cxn>
              <a:cxn ang="f212">
                <a:pos x="f358" y="f350"/>
              </a:cxn>
              <a:cxn ang="f212">
                <a:pos x="f359" y="f348"/>
              </a:cxn>
              <a:cxn ang="f212">
                <a:pos x="f360" y="f361"/>
              </a:cxn>
              <a:cxn ang="f212">
                <a:pos x="f357" y="f362"/>
              </a:cxn>
              <a:cxn ang="f212">
                <a:pos x="f363" y="f364"/>
              </a:cxn>
              <a:cxn ang="f212">
                <a:pos x="f365" y="f366"/>
              </a:cxn>
              <a:cxn ang="f212">
                <a:pos x="f343" y="f344"/>
              </a:cxn>
              <a:cxn ang="f212">
                <a:pos x="f367" y="f368"/>
              </a:cxn>
              <a:cxn ang="f212">
                <a:pos x="f369" y="f370"/>
              </a:cxn>
              <a:cxn ang="f212">
                <a:pos x="f371" y="f372"/>
              </a:cxn>
              <a:cxn ang="f212">
                <a:pos x="f373" y="f374"/>
              </a:cxn>
              <a:cxn ang="f212">
                <a:pos x="f375" y="f376"/>
              </a:cxn>
              <a:cxn ang="f212">
                <a:pos x="f377" y="f368"/>
              </a:cxn>
              <a:cxn ang="f212">
                <a:pos x="f377" y="f378"/>
              </a:cxn>
              <a:cxn ang="f212">
                <a:pos x="f379" y="f380"/>
              </a:cxn>
              <a:cxn ang="f212">
                <a:pos x="f381" y="f382"/>
              </a:cxn>
              <a:cxn ang="f212">
                <a:pos x="f381" y="f383"/>
              </a:cxn>
              <a:cxn ang="f212">
                <a:pos x="f379" y="f384"/>
              </a:cxn>
              <a:cxn ang="f212">
                <a:pos x="f385" y="f386"/>
              </a:cxn>
              <a:cxn ang="f212">
                <a:pos x="f387" y="f388"/>
              </a:cxn>
              <a:cxn ang="f212">
                <a:pos x="f389" y="f390"/>
              </a:cxn>
              <a:cxn ang="f212">
                <a:pos x="f373" y="f391"/>
              </a:cxn>
              <a:cxn ang="f212">
                <a:pos x="f392" y="f393"/>
              </a:cxn>
              <a:cxn ang="f212">
                <a:pos x="f367" y="f393"/>
              </a:cxn>
              <a:cxn ang="f212">
                <a:pos x="f394" y="f391"/>
              </a:cxn>
              <a:cxn ang="f212">
                <a:pos x="f394" y="f395"/>
              </a:cxn>
              <a:cxn ang="f212">
                <a:pos x="f396" y="f393"/>
              </a:cxn>
              <a:cxn ang="f212">
                <a:pos x="f396" y="f397"/>
              </a:cxn>
              <a:cxn ang="f212">
                <a:pos x="f398" y="f384"/>
              </a:cxn>
              <a:cxn ang="f212">
                <a:pos x="f399" y="f383"/>
              </a:cxn>
              <a:cxn ang="f212">
                <a:pos x="f399" y="f382"/>
              </a:cxn>
              <a:cxn ang="f212">
                <a:pos x="f398" y="f380"/>
              </a:cxn>
              <a:cxn ang="f212">
                <a:pos x="f400" y="f401"/>
              </a:cxn>
              <a:cxn ang="f212">
                <a:pos x="f396" y="f370"/>
              </a:cxn>
              <a:cxn ang="f212">
                <a:pos x="f402" y="f403"/>
              </a:cxn>
              <a:cxn ang="f212">
                <a:pos x="f394" y="f374"/>
              </a:cxn>
              <a:cxn ang="f212">
                <a:pos x="f367" y="f368"/>
              </a:cxn>
            </a:cxnLst>
            <a:rect l="f339" t="f342" r="f340" b="f341"/>
            <a:pathLst>
              <a:path w="296" h="257">
                <a:moveTo>
                  <a:pt x="f8" y="f5"/>
                </a:moveTo>
                <a:cubicBezTo>
                  <a:pt x="f9" y="f10"/>
                  <a:pt x="f11" y="f12"/>
                  <a:pt x="f13" y="f14"/>
                </a:cubicBezTo>
                <a:cubicBezTo>
                  <a:pt x="f15" y="f16"/>
                  <a:pt x="f17" y="f18"/>
                  <a:pt x="f6" y="f19"/>
                </a:cubicBezTo>
                <a:cubicBezTo>
                  <a:pt x="f17" y="f20"/>
                  <a:pt x="f15" y="f21"/>
                  <a:pt x="f22" y="f23"/>
                </a:cubicBezTo>
                <a:cubicBezTo>
                  <a:pt x="f24" y="f25"/>
                  <a:pt x="f9" y="f26"/>
                  <a:pt x="f27" y="f28"/>
                </a:cubicBezTo>
                <a:cubicBezTo>
                  <a:pt x="f24" y="f29"/>
                  <a:pt x="f30" y="f31"/>
                  <a:pt x="f32" y="f7"/>
                </a:cubicBezTo>
                <a:cubicBezTo>
                  <a:pt x="f33" y="f34"/>
                  <a:pt x="f21" y="f35"/>
                  <a:pt x="f36" y="f37"/>
                </a:cubicBezTo>
                <a:cubicBezTo>
                  <a:pt x="f19" y="f35"/>
                  <a:pt x="f38" y="f34"/>
                  <a:pt x="f39" y="f7"/>
                </a:cubicBezTo>
                <a:cubicBezTo>
                  <a:pt x="f40" y="f27"/>
                  <a:pt x="f41" y="f42"/>
                  <a:pt x="f43" y="f23"/>
                </a:cubicBezTo>
                <a:cubicBezTo>
                  <a:pt x="f44" y="f21"/>
                  <a:pt x="f45" y="f46"/>
                  <a:pt x="f5" y="f19"/>
                </a:cubicBezTo>
                <a:cubicBezTo>
                  <a:pt x="f45" y="f18"/>
                  <a:pt x="f47" y="f48"/>
                  <a:pt x="f49" y="f50"/>
                </a:cubicBezTo>
                <a:cubicBezTo>
                  <a:pt x="f41" y="f12"/>
                  <a:pt x="f40" y="f51"/>
                  <a:pt x="f39" y="f52"/>
                </a:cubicBezTo>
                <a:cubicBezTo>
                  <a:pt x="f38" y="f53"/>
                  <a:pt x="f54" y="f45"/>
                  <a:pt x="f55" y="f47"/>
                </a:cubicBezTo>
                <a:cubicBezTo>
                  <a:pt x="f56" y="f57"/>
                  <a:pt x="f58" y="f59"/>
                  <a:pt x="f60" y="f61"/>
                </a:cubicBezTo>
                <a:cubicBezTo>
                  <a:pt x="f33" y="f62"/>
                  <a:pt x="f63" y="f64"/>
                  <a:pt x="f8" y="f5"/>
                </a:cubicBezTo>
                <a:close/>
                <a:moveTo>
                  <a:pt x="f65" y="f66"/>
                </a:moveTo>
                <a:cubicBezTo>
                  <a:pt x="f67" y="f68"/>
                  <a:pt x="f69" y="f70"/>
                  <a:pt x="f71" y="f72"/>
                </a:cubicBezTo>
                <a:cubicBezTo>
                  <a:pt x="f54" y="f66"/>
                  <a:pt x="f73" y="f72"/>
                  <a:pt x="f74" y="f75"/>
                </a:cubicBezTo>
                <a:cubicBezTo>
                  <a:pt x="f76" y="f77"/>
                  <a:pt x="f78" y="f41"/>
                  <a:pt x="f79" y="f80"/>
                </a:cubicBezTo>
                <a:cubicBezTo>
                  <a:pt x="f79" y="f81"/>
                  <a:pt x="f79" y="f82"/>
                  <a:pt x="f83" y="f84"/>
                </a:cubicBezTo>
                <a:cubicBezTo>
                  <a:pt x="f85" y="f86"/>
                  <a:pt x="f87" y="f88"/>
                  <a:pt x="f76" y="f66"/>
                </a:cubicBezTo>
                <a:cubicBezTo>
                  <a:pt x="f89" y="f14"/>
                  <a:pt x="f89" y="f90"/>
                  <a:pt x="f76" y="f16"/>
                </a:cubicBezTo>
                <a:cubicBezTo>
                  <a:pt x="f83" y="f91"/>
                  <a:pt x="f92" y="f78"/>
                  <a:pt x="f93" y="f94"/>
                </a:cubicBezTo>
                <a:cubicBezTo>
                  <a:pt x="f14" y="f73"/>
                  <a:pt x="f43" y="f95"/>
                  <a:pt x="f96" y="f54"/>
                </a:cubicBezTo>
                <a:cubicBezTo>
                  <a:pt x="f96" y="f19"/>
                  <a:pt x="f96" y="f19"/>
                  <a:pt x="f96" y="f97"/>
                </a:cubicBezTo>
                <a:cubicBezTo>
                  <a:pt x="f43" y="f98"/>
                  <a:pt x="f14" y="f71"/>
                  <a:pt x="f93" y="f99"/>
                </a:cubicBezTo>
                <a:cubicBezTo>
                  <a:pt x="f100" y="f55"/>
                  <a:pt x="f79" y="f101"/>
                  <a:pt x="f102" y="f103"/>
                </a:cubicBezTo>
                <a:cubicBezTo>
                  <a:pt x="f104" y="f65"/>
                  <a:pt x="f104" y="f23"/>
                  <a:pt x="f105" y="f106"/>
                </a:cubicBezTo>
                <a:cubicBezTo>
                  <a:pt x="f107" y="f108"/>
                  <a:pt x="f109" y="f33"/>
                  <a:pt x="f110" y="f111"/>
                </a:cubicBezTo>
                <a:cubicBezTo>
                  <a:pt x="f110" y="f111"/>
                  <a:pt x="f79" y="f112"/>
                  <a:pt x="f79" y="f112"/>
                </a:cubicBezTo>
                <a:cubicBezTo>
                  <a:pt x="f107" y="f33"/>
                  <a:pt x="f104" y="f113"/>
                  <a:pt x="f95" y="f114"/>
                </a:cubicBezTo>
                <a:cubicBezTo>
                  <a:pt x="f115" y="f116"/>
                  <a:pt x="f117" y="f118"/>
                  <a:pt x="f65" y="f114"/>
                </a:cubicBezTo>
                <a:cubicBezTo>
                  <a:pt x="f106" y="f113"/>
                  <a:pt x="f119" y="f33"/>
                  <a:pt x="f120" y="f112"/>
                </a:cubicBezTo>
                <a:cubicBezTo>
                  <a:pt x="f121" y="f122"/>
                  <a:pt x="f120" y="f123"/>
                  <a:pt x="f120" y="f124"/>
                </a:cubicBezTo>
                <a:cubicBezTo>
                  <a:pt x="f125" y="f120"/>
                  <a:pt x="f60" y="f60"/>
                  <a:pt x="f118" y="f114"/>
                </a:cubicBezTo>
                <a:cubicBezTo>
                  <a:pt x="f126" y="f127"/>
                  <a:pt x="f126" y="f65"/>
                  <a:pt x="f118" y="f21"/>
                </a:cubicBezTo>
                <a:cubicBezTo>
                  <a:pt x="f25" y="f56"/>
                  <a:pt x="f128" y="f129"/>
                  <a:pt x="f130" y="f99"/>
                </a:cubicBezTo>
                <a:cubicBezTo>
                  <a:pt x="f131" y="f71"/>
                  <a:pt x="f13" y="f98"/>
                  <a:pt x="f11" y="f97"/>
                </a:cubicBezTo>
                <a:cubicBezTo>
                  <a:pt x="f11" y="f19"/>
                  <a:pt x="f11" y="f19"/>
                  <a:pt x="f11" y="f54"/>
                </a:cubicBezTo>
                <a:cubicBezTo>
                  <a:pt x="f13" y="f95"/>
                  <a:pt x="f132" y="f73"/>
                  <a:pt x="f130" y="f94"/>
                </a:cubicBezTo>
                <a:cubicBezTo>
                  <a:pt x="f128" y="f78"/>
                  <a:pt x="f120" y="f100"/>
                  <a:pt x="f116" y="f133"/>
                </a:cubicBezTo>
                <a:cubicBezTo>
                  <a:pt x="f134" y="f90"/>
                  <a:pt x="f134" y="f50"/>
                  <a:pt x="f118" y="f72"/>
                </a:cubicBezTo>
                <a:cubicBezTo>
                  <a:pt x="f119" y="f43"/>
                  <a:pt x="f135" y="f136"/>
                  <a:pt x="f137" y="f138"/>
                </a:cubicBezTo>
                <a:cubicBezTo>
                  <a:pt x="f121" y="f138"/>
                  <a:pt x="f121" y="f138"/>
                  <a:pt x="f120" y="f80"/>
                </a:cubicBezTo>
                <a:cubicBezTo>
                  <a:pt x="f119" y="f136"/>
                  <a:pt x="f106" y="f43"/>
                  <a:pt x="f65" y="f6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4CE226EA-BB65-5E63-B7F7-EC2832EE42A5}"/>
              </a:ext>
            </a:extLst>
          </p:cNvPr>
          <p:cNvSpPr/>
          <p:nvPr/>
        </p:nvSpPr>
        <p:spPr>
          <a:xfrm>
            <a:off x="3852860" y="850904"/>
            <a:ext cx="590546" cy="784226"/>
          </a:xfrm>
          <a:custGeom>
            <a:avLst/>
            <a:gdLst>
              <a:gd name="f0" fmla="val 10800000"/>
              <a:gd name="f1" fmla="val 5400000"/>
              <a:gd name="f2" fmla="val 180"/>
              <a:gd name="f3" fmla="val w"/>
              <a:gd name="f4" fmla="val h"/>
              <a:gd name="f5" fmla="val 0"/>
              <a:gd name="f6" fmla="val 208"/>
              <a:gd name="f7" fmla="val 276"/>
              <a:gd name="f8" fmla="val 101"/>
              <a:gd name="f9" fmla="val 118"/>
              <a:gd name="f10" fmla="val 36"/>
              <a:gd name="f11" fmla="val 147"/>
              <a:gd name="f12" fmla="val 64"/>
              <a:gd name="f13" fmla="val 170"/>
              <a:gd name="f14" fmla="val 98"/>
              <a:gd name="f15" fmla="val 181"/>
              <a:gd name="f16" fmla="val 115"/>
              <a:gd name="f17" fmla="val 190"/>
              <a:gd name="f18" fmla="val 132"/>
              <a:gd name="f19" fmla="val 195"/>
              <a:gd name="f20" fmla="val 152"/>
              <a:gd name="f21" fmla="val 209"/>
              <a:gd name="f22" fmla="val 167"/>
              <a:gd name="f23" fmla="val 265"/>
              <a:gd name="f24" fmla="val 109"/>
              <a:gd name="f25" fmla="val 271"/>
              <a:gd name="f26" fmla="val 57"/>
              <a:gd name="f27" fmla="val 10"/>
              <a:gd name="f28" fmla="val 239"/>
              <a:gd name="f29" fmla="val 3"/>
              <a:gd name="f30" fmla="val 187"/>
              <a:gd name="f31" fmla="val 160"/>
              <a:gd name="f32" fmla="val 6"/>
              <a:gd name="f33" fmla="val 135"/>
              <a:gd name="f34" fmla="val 21"/>
              <a:gd name="f35" fmla="val 113"/>
              <a:gd name="f36" fmla="val 35"/>
              <a:gd name="f37" fmla="val 91"/>
              <a:gd name="f38" fmla="val 52"/>
              <a:gd name="f39" fmla="val 69"/>
              <a:gd name="f40" fmla="val 68"/>
              <a:gd name="f41" fmla="val 47"/>
              <a:gd name="f42" fmla="val 79"/>
              <a:gd name="f43" fmla="val 32"/>
              <a:gd name="f44" fmla="val 90"/>
              <a:gd name="f45" fmla="val 16"/>
              <a:gd name="f46" fmla="val 97"/>
              <a:gd name="f47" fmla="val 242"/>
              <a:gd name="f48" fmla="val 106"/>
              <a:gd name="f49" fmla="val 111"/>
              <a:gd name="f50" fmla="val 238"/>
              <a:gd name="f51" fmla="val 112"/>
              <a:gd name="f52" fmla="val 231"/>
              <a:gd name="f53" fmla="val 223"/>
              <a:gd name="f54" fmla="val 108"/>
              <a:gd name="f55" fmla="val 219"/>
              <a:gd name="f56" fmla="val 218"/>
              <a:gd name="f57" fmla="val 93"/>
              <a:gd name="f58" fmla="val 217"/>
              <a:gd name="f59" fmla="val 89"/>
              <a:gd name="f60" fmla="val 84"/>
              <a:gd name="f61" fmla="val 215"/>
              <a:gd name="f62" fmla="val 65"/>
              <a:gd name="f63" fmla="val 54"/>
              <a:gd name="f64" fmla="val 194"/>
              <a:gd name="f65" fmla="val 174"/>
              <a:gd name="f66" fmla="val 50"/>
              <a:gd name="f67" fmla="val 165"/>
              <a:gd name="f68" fmla="val 46"/>
              <a:gd name="f69" fmla="val 161"/>
              <a:gd name="f70" fmla="val 38"/>
              <a:gd name="f71" fmla="val 162"/>
              <a:gd name="f72" fmla="val 27"/>
              <a:gd name="f73" fmla="val 168"/>
              <a:gd name="f74" fmla="val 176"/>
              <a:gd name="f75" fmla="val 29"/>
              <a:gd name="f76" fmla="val 210"/>
              <a:gd name="f77" fmla="val 62"/>
              <a:gd name="f78" fmla="val 241"/>
              <a:gd name="f79" fmla="+- 0 0 -90"/>
              <a:gd name="f80" fmla="*/ f3 1 208"/>
              <a:gd name="f81" fmla="*/ f4 1 276"/>
              <a:gd name="f82" fmla="val f5"/>
              <a:gd name="f83" fmla="val f6"/>
              <a:gd name="f84" fmla="val f7"/>
              <a:gd name="f85" fmla="*/ f79 f0 1"/>
              <a:gd name="f86" fmla="+- f84 0 f82"/>
              <a:gd name="f87" fmla="+- f83 0 f82"/>
              <a:gd name="f88" fmla="*/ f85 1 f2"/>
              <a:gd name="f89" fmla="*/ f87 1 208"/>
              <a:gd name="f90" fmla="*/ f86 1 276"/>
              <a:gd name="f91" fmla="*/ 101 f87 1"/>
              <a:gd name="f92" fmla="*/ 0 f86 1"/>
              <a:gd name="f93" fmla="*/ 170 f87 1"/>
              <a:gd name="f94" fmla="*/ 98 f86 1"/>
              <a:gd name="f95" fmla="*/ 195 f87 1"/>
              <a:gd name="f96" fmla="*/ 152 f86 1"/>
              <a:gd name="f97" fmla="*/ 109 f87 1"/>
              <a:gd name="f98" fmla="*/ 271 f86 1"/>
              <a:gd name="f99" fmla="*/ 3 f87 1"/>
              <a:gd name="f100" fmla="*/ 187 f86 1"/>
              <a:gd name="f101" fmla="*/ 21 f87 1"/>
              <a:gd name="f102" fmla="*/ 113 f86 1"/>
              <a:gd name="f103" fmla="*/ 68 f87 1"/>
              <a:gd name="f104" fmla="*/ 47 f86 1"/>
              <a:gd name="f105" fmla="*/ 97 f87 1"/>
              <a:gd name="f106" fmla="*/ 242 f86 1"/>
              <a:gd name="f107" fmla="*/ 112 f87 1"/>
              <a:gd name="f108" fmla="*/ 231 f86 1"/>
              <a:gd name="f109" fmla="*/ 98 f87 1"/>
              <a:gd name="f110" fmla="*/ 218 f86 1"/>
              <a:gd name="f111" fmla="*/ 84 f87 1"/>
              <a:gd name="f112" fmla="*/ 215 f86 1"/>
              <a:gd name="f113" fmla="*/ 52 f87 1"/>
              <a:gd name="f114" fmla="*/ 174 f86 1"/>
              <a:gd name="f115" fmla="*/ 38 f87 1"/>
              <a:gd name="f116" fmla="*/ 161 f86 1"/>
              <a:gd name="f117" fmla="*/ 27 f87 1"/>
              <a:gd name="f118" fmla="*/ 176 f86 1"/>
              <a:gd name="f119" fmla="+- f88 0 f1"/>
              <a:gd name="f120" fmla="*/ f91 1 208"/>
              <a:gd name="f121" fmla="*/ f92 1 276"/>
              <a:gd name="f122" fmla="*/ f93 1 208"/>
              <a:gd name="f123" fmla="*/ f94 1 276"/>
              <a:gd name="f124" fmla="*/ f95 1 208"/>
              <a:gd name="f125" fmla="*/ f96 1 276"/>
              <a:gd name="f126" fmla="*/ f97 1 208"/>
              <a:gd name="f127" fmla="*/ f98 1 276"/>
              <a:gd name="f128" fmla="*/ f99 1 208"/>
              <a:gd name="f129" fmla="*/ f100 1 276"/>
              <a:gd name="f130" fmla="*/ f101 1 208"/>
              <a:gd name="f131" fmla="*/ f102 1 276"/>
              <a:gd name="f132" fmla="*/ f103 1 208"/>
              <a:gd name="f133" fmla="*/ f104 1 276"/>
              <a:gd name="f134" fmla="*/ f105 1 208"/>
              <a:gd name="f135" fmla="*/ f106 1 276"/>
              <a:gd name="f136" fmla="*/ f107 1 208"/>
              <a:gd name="f137" fmla="*/ f108 1 276"/>
              <a:gd name="f138" fmla="*/ f109 1 208"/>
              <a:gd name="f139" fmla="*/ f110 1 276"/>
              <a:gd name="f140" fmla="*/ f111 1 208"/>
              <a:gd name="f141" fmla="*/ f112 1 276"/>
              <a:gd name="f142" fmla="*/ f113 1 208"/>
              <a:gd name="f143" fmla="*/ f114 1 276"/>
              <a:gd name="f144" fmla="*/ f115 1 208"/>
              <a:gd name="f145" fmla="*/ f116 1 276"/>
              <a:gd name="f146" fmla="*/ f117 1 208"/>
              <a:gd name="f147" fmla="*/ f118 1 276"/>
              <a:gd name="f148" fmla="*/ 0 1 f89"/>
              <a:gd name="f149" fmla="*/ f83 1 f89"/>
              <a:gd name="f150" fmla="*/ 0 1 f90"/>
              <a:gd name="f151" fmla="*/ f84 1 f90"/>
              <a:gd name="f152" fmla="*/ f120 1 f89"/>
              <a:gd name="f153" fmla="*/ f121 1 f90"/>
              <a:gd name="f154" fmla="*/ f122 1 f89"/>
              <a:gd name="f155" fmla="*/ f123 1 f90"/>
              <a:gd name="f156" fmla="*/ f124 1 f89"/>
              <a:gd name="f157" fmla="*/ f125 1 f90"/>
              <a:gd name="f158" fmla="*/ f126 1 f89"/>
              <a:gd name="f159" fmla="*/ f127 1 f90"/>
              <a:gd name="f160" fmla="*/ f128 1 f89"/>
              <a:gd name="f161" fmla="*/ f129 1 f90"/>
              <a:gd name="f162" fmla="*/ f130 1 f89"/>
              <a:gd name="f163" fmla="*/ f131 1 f90"/>
              <a:gd name="f164" fmla="*/ f132 1 f89"/>
              <a:gd name="f165" fmla="*/ f133 1 f90"/>
              <a:gd name="f166" fmla="*/ f134 1 f89"/>
              <a:gd name="f167" fmla="*/ f135 1 f90"/>
              <a:gd name="f168" fmla="*/ f136 1 f89"/>
              <a:gd name="f169" fmla="*/ f137 1 f90"/>
              <a:gd name="f170" fmla="*/ f138 1 f89"/>
              <a:gd name="f171" fmla="*/ f139 1 f90"/>
              <a:gd name="f172" fmla="*/ f140 1 f89"/>
              <a:gd name="f173" fmla="*/ f141 1 f90"/>
              <a:gd name="f174" fmla="*/ f142 1 f89"/>
              <a:gd name="f175" fmla="*/ f143 1 f90"/>
              <a:gd name="f176" fmla="*/ f144 1 f89"/>
              <a:gd name="f177" fmla="*/ f145 1 f90"/>
              <a:gd name="f178" fmla="*/ f146 1 f89"/>
              <a:gd name="f179" fmla="*/ f147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84" y="f185"/>
              </a:cxn>
              <a:cxn ang="f119">
                <a:pos x="f198" y="f199"/>
              </a:cxn>
              <a:cxn ang="f119">
                <a:pos x="f200" y="f201"/>
              </a:cxn>
              <a:cxn ang="f119">
                <a:pos x="f202" y="f203"/>
              </a:cxn>
              <a:cxn ang="f119">
                <a:pos x="f204" y="f205"/>
              </a:cxn>
              <a:cxn ang="f119">
                <a:pos x="f206" y="f207"/>
              </a:cxn>
              <a:cxn ang="f119">
                <a:pos x="f208" y="f209"/>
              </a:cxn>
              <a:cxn ang="f119">
                <a:pos x="f210" y="f211"/>
              </a:cxn>
              <a:cxn ang="f119">
                <a:pos x="f198" y="f199"/>
              </a:cxn>
            </a:cxnLst>
            <a:rect l="f180" t="f183" r="f181" b="f182"/>
            <a:pathLst>
              <a:path w="208" h="276">
                <a:moveTo>
                  <a:pt x="f8" y="f5"/>
                </a:moveTo>
                <a:cubicBezTo>
                  <a:pt x="f9" y="f10"/>
                  <a:pt x="f11" y="f12"/>
                  <a:pt x="f13" y="f14"/>
                </a:cubicBezTo>
                <a:cubicBezTo>
                  <a:pt x="f15" y="f16"/>
                  <a:pt x="f17" y="f18"/>
                  <a:pt x="f19" y="f20"/>
                </a:cubicBezTo>
                <a:cubicBezTo>
                  <a:pt x="f6" y="f21"/>
                  <a:pt x="f22" y="f23"/>
                  <a:pt x="f24" y="f25"/>
                </a:cubicBezTo>
                <a:cubicBezTo>
                  <a:pt x="f26" y="f7"/>
                  <a:pt x="f27" y="f28"/>
                  <a:pt x="f29" y="f30"/>
                </a:cubicBezTo>
                <a:cubicBezTo>
                  <a:pt x="f5" y="f31"/>
                  <a:pt x="f32" y="f33"/>
                  <a:pt x="f34" y="f35"/>
                </a:cubicBezTo>
                <a:cubicBezTo>
                  <a:pt x="f36" y="f37"/>
                  <a:pt x="f38" y="f39"/>
                  <a:pt x="f40" y="f41"/>
                </a:cubicBezTo>
                <a:cubicBezTo>
                  <a:pt x="f42" y="f43"/>
                  <a:pt x="f44" y="f45"/>
                  <a:pt x="f8" y="f5"/>
                </a:cubicBezTo>
                <a:close/>
                <a:moveTo>
                  <a:pt x="f46" y="f47"/>
                </a:moveTo>
                <a:cubicBezTo>
                  <a:pt x="f48" y="f47"/>
                  <a:pt x="f49" y="f50"/>
                  <a:pt x="f51" y="f52"/>
                </a:cubicBezTo>
                <a:cubicBezTo>
                  <a:pt x="f51" y="f53"/>
                  <a:pt x="f54" y="f55"/>
                  <a:pt x="f14" y="f56"/>
                </a:cubicBezTo>
                <a:cubicBezTo>
                  <a:pt x="f57" y="f58"/>
                  <a:pt x="f59" y="f58"/>
                  <a:pt x="f60" y="f61"/>
                </a:cubicBezTo>
                <a:cubicBezTo>
                  <a:pt x="f62" y="f6"/>
                  <a:pt x="f63" y="f64"/>
                  <a:pt x="f38" y="f65"/>
                </a:cubicBezTo>
                <a:cubicBezTo>
                  <a:pt x="f66" y="f67"/>
                  <a:pt x="f68" y="f69"/>
                  <a:pt x="f70" y="f69"/>
                </a:cubicBezTo>
                <a:cubicBezTo>
                  <a:pt x="f43" y="f71"/>
                  <a:pt x="f72" y="f73"/>
                  <a:pt x="f72" y="f74"/>
                </a:cubicBezTo>
                <a:cubicBezTo>
                  <a:pt x="f75" y="f76"/>
                  <a:pt x="f77" y="f78"/>
                  <a:pt x="f46" y="f4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3E0F382A-FD89-136F-AA6B-77FE818FF7FA}"/>
              </a:ext>
            </a:extLst>
          </p:cNvPr>
          <p:cNvSpPr/>
          <p:nvPr/>
        </p:nvSpPr>
        <p:spPr>
          <a:xfrm>
            <a:off x="471492" y="1914525"/>
            <a:ext cx="615948" cy="835020"/>
          </a:xfrm>
          <a:custGeom>
            <a:avLst/>
            <a:gdLst>
              <a:gd name="f0" fmla="val 10800000"/>
              <a:gd name="f1" fmla="val 5400000"/>
              <a:gd name="f2" fmla="val 180"/>
              <a:gd name="f3" fmla="val w"/>
              <a:gd name="f4" fmla="val h"/>
              <a:gd name="f5" fmla="val 0"/>
              <a:gd name="f6" fmla="val 217"/>
              <a:gd name="f7" fmla="val 294"/>
              <a:gd name="f8" fmla="val 104"/>
              <a:gd name="f9" fmla="val 181"/>
              <a:gd name="f10" fmla="val 92"/>
              <a:gd name="f11" fmla="val 189"/>
              <a:gd name="f12" fmla="val 80"/>
              <a:gd name="f13" fmla="val 190"/>
              <a:gd name="f14" fmla="val 69"/>
              <a:gd name="f15" fmla="val 182"/>
              <a:gd name="f16" fmla="val 56"/>
              <a:gd name="f17" fmla="val 172"/>
              <a:gd name="f18" fmla="val 57"/>
              <a:gd name="f19" fmla="val 159"/>
              <a:gd name="f20" fmla="val 61"/>
              <a:gd name="f21" fmla="val 145"/>
              <a:gd name="f22" fmla="val 51"/>
              <a:gd name="f23" fmla="val 147"/>
              <a:gd name="f24" fmla="val 42"/>
              <a:gd name="f25" fmla="val 146"/>
              <a:gd name="f26" fmla="val 35"/>
              <a:gd name="f27" fmla="val 140"/>
              <a:gd name="f28" fmla="val 30"/>
              <a:gd name="f29" fmla="val 136"/>
              <a:gd name="f30" fmla="val 27"/>
              <a:gd name="f31" fmla="val 131"/>
              <a:gd name="f32" fmla="val 25"/>
              <a:gd name="f33" fmla="val 125"/>
              <a:gd name="f34" fmla="val 21"/>
              <a:gd name="f35" fmla="val 112"/>
              <a:gd name="f36" fmla="val 101"/>
              <a:gd name="f37" fmla="val 45"/>
              <a:gd name="f38" fmla="val 91"/>
              <a:gd name="f39" fmla="val 31"/>
              <a:gd name="f40" fmla="val 24"/>
              <a:gd name="f41" fmla="val 67"/>
              <a:gd name="f42" fmla="val 34"/>
              <a:gd name="f43" fmla="val 50"/>
              <a:gd name="f44" fmla="val 40"/>
              <a:gd name="f45" fmla="val 39"/>
              <a:gd name="f46" fmla="val 36"/>
              <a:gd name="f47" fmla="val 72"/>
              <a:gd name="f48" fmla="val 41"/>
              <a:gd name="f49" fmla="val 70"/>
              <a:gd name="f50" fmla="val 71"/>
              <a:gd name="f51" fmla="val 22"/>
              <a:gd name="f52" fmla="val 77"/>
              <a:gd name="f53" fmla="val 14"/>
              <a:gd name="f54" fmla="val 11"/>
              <a:gd name="f55" fmla="val 85"/>
              <a:gd name="f56" fmla="val 7"/>
              <a:gd name="f57" fmla="val 89"/>
              <a:gd name="f58" fmla="val 6"/>
              <a:gd name="f59" fmla="val 105"/>
              <a:gd name="f60" fmla="val 116"/>
              <a:gd name="f61" fmla="val 126"/>
              <a:gd name="f62" fmla="val 149"/>
              <a:gd name="f63" fmla="val 4"/>
              <a:gd name="f64" fmla="val 165"/>
              <a:gd name="f65" fmla="val 13"/>
              <a:gd name="f66" fmla="val 178"/>
              <a:gd name="f67" fmla="val 20"/>
              <a:gd name="f68" fmla="val 176"/>
              <a:gd name="f69" fmla="val 199"/>
              <a:gd name="f70" fmla="val 208"/>
              <a:gd name="f71" fmla="val 212"/>
              <a:gd name="f72" fmla="val 216"/>
              <a:gd name="f73" fmla="val 209"/>
              <a:gd name="f74" fmla="val 96"/>
              <a:gd name="f75" fmla="val 192"/>
              <a:gd name="f76" fmla="val 106"/>
              <a:gd name="f77" fmla="val 206"/>
              <a:gd name="f78" fmla="val 213"/>
              <a:gd name="f79" fmla="val 129"/>
              <a:gd name="f80" fmla="val 204"/>
              <a:gd name="f81" fmla="val 196"/>
              <a:gd name="f82" fmla="val 160"/>
              <a:gd name="f83" fmla="val 161"/>
              <a:gd name="f84" fmla="val 156"/>
              <a:gd name="f85" fmla="val 167"/>
              <a:gd name="f86" fmla="val 169"/>
              <a:gd name="f87" fmla="val 153"/>
              <a:gd name="f88" fmla="val 141"/>
              <a:gd name="f89" fmla="val 130"/>
              <a:gd name="f90" fmla="val 194"/>
              <a:gd name="f91" fmla="val 118"/>
              <a:gd name="f92" fmla="val 184"/>
              <a:gd name="f93" fmla="val 117"/>
              <a:gd name="f94" fmla="val 214"/>
              <a:gd name="f95" fmla="val 205"/>
              <a:gd name="f96" fmla="val 200"/>
              <a:gd name="f97" fmla="val 201"/>
              <a:gd name="f98" fmla="val 211"/>
              <a:gd name="f99" fmla="val 151"/>
              <a:gd name="f100" fmla="val 222"/>
              <a:gd name="f101" fmla="val 235"/>
              <a:gd name="f102" fmla="val 237"/>
              <a:gd name="f103" fmla="val 239"/>
              <a:gd name="f104" fmla="val 242"/>
              <a:gd name="f105" fmla="val 179"/>
              <a:gd name="f106" fmla="val 246"/>
              <a:gd name="f107" fmla="val 193"/>
              <a:gd name="f108" fmla="val 250"/>
              <a:gd name="f109" fmla="val 203"/>
              <a:gd name="f110" fmla="val 260"/>
              <a:gd name="f111" fmla="val 264"/>
              <a:gd name="f112" fmla="val 271"/>
              <a:gd name="f113" fmla="val 277"/>
              <a:gd name="f114" fmla="val 284"/>
              <a:gd name="f115" fmla="val 290"/>
              <a:gd name="f116" fmla="val 292"/>
              <a:gd name="f117" fmla="val 293"/>
              <a:gd name="f118" fmla="val 186"/>
              <a:gd name="f119" fmla="val 76"/>
              <a:gd name="f120" fmla="val 19"/>
              <a:gd name="f121" fmla="val 18"/>
              <a:gd name="f122" fmla="val 5"/>
              <a:gd name="f123" fmla="val 285"/>
              <a:gd name="f124" fmla="val 274"/>
              <a:gd name="f125" fmla="val 261"/>
              <a:gd name="f126" fmla="val 252"/>
              <a:gd name="f127" fmla="val 37"/>
              <a:gd name="f128" fmla="val 49"/>
              <a:gd name="f129" fmla="val 240"/>
              <a:gd name="f130" fmla="val 62"/>
              <a:gd name="f131" fmla="val 75"/>
              <a:gd name="f132" fmla="val 232"/>
              <a:gd name="f133" fmla="val 68"/>
              <a:gd name="f134" fmla="val 226"/>
              <a:gd name="f135" fmla="val 60"/>
              <a:gd name="f136" fmla="val 218"/>
              <a:gd name="f137" fmla="val 64"/>
              <a:gd name="f138" fmla="val 100"/>
              <a:gd name="f139" fmla="val 102"/>
              <a:gd name="f140" fmla="val 95"/>
              <a:gd name="f141" fmla="val 98"/>
              <a:gd name="f142" fmla="val 94"/>
              <a:gd name="f143" fmla="val 111"/>
              <a:gd name="f144" fmla="val 122"/>
              <a:gd name="f145" fmla="val 142"/>
              <a:gd name="f146" fmla="val 99"/>
              <a:gd name="f147" fmla="val 143"/>
              <a:gd name="f148" fmla="val 86"/>
              <a:gd name="f149" fmla="val 132"/>
              <a:gd name="f150" fmla="val 119"/>
              <a:gd name="f151" fmla="val 74"/>
              <a:gd name="f152" fmla="val 46"/>
              <a:gd name="f153" fmla="val 114"/>
              <a:gd name="f154" fmla="val 113"/>
              <a:gd name="f155" fmla="val 29"/>
              <a:gd name="f156" fmla="val 108"/>
              <a:gd name="f157" fmla="val 87"/>
              <a:gd name="f158" fmla="val 88"/>
              <a:gd name="f159" fmla="val 53"/>
              <a:gd name="f160" fmla="val 59"/>
              <a:gd name="f161" fmla="val 103"/>
              <a:gd name="f162" fmla="val 115"/>
              <a:gd name="f163" fmla="val 163"/>
              <a:gd name="f164" fmla="val 33"/>
              <a:gd name="f165" fmla="val 150"/>
              <a:gd name="f166" fmla="val 134"/>
              <a:gd name="f167" fmla="val 38"/>
              <a:gd name="f168" fmla="val 47"/>
              <a:gd name="f169" fmla="val 66"/>
              <a:gd name="f170" fmla="val 65"/>
              <a:gd name="f171" fmla="val 48"/>
              <a:gd name="f172" fmla="val 152"/>
              <a:gd name="f173" fmla="val 144"/>
              <a:gd name="f174" fmla="val 138"/>
              <a:gd name="f175" fmla="val 137"/>
              <a:gd name="f176" fmla="val 123"/>
              <a:gd name="f177" fmla="val 121"/>
              <a:gd name="f178" fmla="val 127"/>
              <a:gd name="f179" fmla="val 174"/>
              <a:gd name="f180" fmla="val 177"/>
              <a:gd name="f181" fmla="val 175"/>
              <a:gd name="f182" fmla="val 54"/>
              <a:gd name="f183" fmla="val 63"/>
              <a:gd name="f184" fmla="val 82"/>
              <a:gd name="f185" fmla="val 79"/>
              <a:gd name="f186" fmla="val 107"/>
              <a:gd name="f187" fmla="val 44"/>
              <a:gd name="f188" fmla="val 128"/>
              <a:gd name="f189" fmla="val 171"/>
              <a:gd name="f190" fmla="val 185"/>
              <a:gd name="f191" fmla="val 191"/>
              <a:gd name="f192" fmla="val 197"/>
              <a:gd name="f193" fmla="val 195"/>
              <a:gd name="f194" fmla="val 168"/>
              <a:gd name="f195" fmla="val 157"/>
              <a:gd name="f196" fmla="val 90"/>
              <a:gd name="f197" fmla="val 93"/>
              <a:gd name="f198" fmla="val 164"/>
              <a:gd name="f199" fmla="val 170"/>
              <a:gd name="f200" fmla="val 135"/>
              <a:gd name="f201" fmla="val 83"/>
              <a:gd name="f202" fmla="val 155"/>
              <a:gd name="f203" fmla="val 166"/>
              <a:gd name="f204" fmla="val 81"/>
              <a:gd name="f205" fmla="val 97"/>
              <a:gd name="f206" fmla="val 110"/>
              <a:gd name="f207" fmla="val 133"/>
              <a:gd name="f208" fmla="val 139"/>
              <a:gd name="f209" fmla="val 84"/>
              <a:gd name="f210" fmla="val 73"/>
              <a:gd name="f211" fmla="val 55"/>
              <a:gd name="f212" fmla="val 52"/>
              <a:gd name="f213" fmla="+- 0 0 -90"/>
              <a:gd name="f214" fmla="*/ f3 1 217"/>
              <a:gd name="f215" fmla="*/ f4 1 294"/>
              <a:gd name="f216" fmla="val f5"/>
              <a:gd name="f217" fmla="val f6"/>
              <a:gd name="f218" fmla="val f7"/>
              <a:gd name="f219" fmla="*/ f213 f0 1"/>
              <a:gd name="f220" fmla="+- f218 0 f216"/>
              <a:gd name="f221" fmla="+- f217 0 f216"/>
              <a:gd name="f222" fmla="*/ f219 1 f2"/>
              <a:gd name="f223" fmla="*/ f221 1 217"/>
              <a:gd name="f224" fmla="*/ f220 1 294"/>
              <a:gd name="f225" fmla="*/ 69 f221 1"/>
              <a:gd name="f226" fmla="*/ 182 f220 1"/>
              <a:gd name="f227" fmla="*/ 35 f221 1"/>
              <a:gd name="f228" fmla="*/ 140 f220 1"/>
              <a:gd name="f229" fmla="*/ 45 f221 1"/>
              <a:gd name="f230" fmla="*/ 91 f220 1"/>
              <a:gd name="f231" fmla="*/ 72 f221 1"/>
              <a:gd name="f232" fmla="*/ 41 f220 1"/>
              <a:gd name="f233" fmla="*/ 89 f221 1"/>
              <a:gd name="f234" fmla="*/ 6 f220 1"/>
              <a:gd name="f235" fmla="*/ 165 f221 1"/>
              <a:gd name="f236" fmla="*/ 13 f220 1"/>
              <a:gd name="f237" fmla="*/ 212 f221 1"/>
              <a:gd name="f238" fmla="*/ 72 f220 1"/>
              <a:gd name="f239" fmla="*/ 204 f221 1"/>
              <a:gd name="f240" fmla="*/ 145 f220 1"/>
              <a:gd name="f241" fmla="*/ 153 f221 1"/>
              <a:gd name="f242" fmla="*/ 189 f220 1"/>
              <a:gd name="f243" fmla="*/ 117 f221 1"/>
              <a:gd name="f244" fmla="*/ 214 f220 1"/>
              <a:gd name="f245" fmla="*/ 136 f221 1"/>
              <a:gd name="f246" fmla="*/ 235 f220 1"/>
              <a:gd name="f247" fmla="*/ 203 f221 1"/>
              <a:gd name="f248" fmla="*/ 260 f220 1"/>
              <a:gd name="f249" fmla="*/ 206 f221 1"/>
              <a:gd name="f250" fmla="*/ 292 f220 1"/>
              <a:gd name="f251" fmla="*/ 20 f221 1"/>
              <a:gd name="f252" fmla="*/ 294 f220 1"/>
              <a:gd name="f253" fmla="*/ 6 f221 1"/>
              <a:gd name="f254" fmla="*/ 274 f220 1"/>
              <a:gd name="f255" fmla="*/ 75 f221 1"/>
              <a:gd name="f256" fmla="*/ 232 f220 1"/>
              <a:gd name="f257" fmla="*/ 100 f221 1"/>
              <a:gd name="f258" fmla="*/ 213 f220 1"/>
              <a:gd name="f259" fmla="*/ 95 f221 1"/>
              <a:gd name="f260" fmla="*/ 98 f220 1"/>
              <a:gd name="f261" fmla="*/ 142 f221 1"/>
              <a:gd name="f262" fmla="*/ 99 f220 1"/>
              <a:gd name="f263" fmla="*/ 111 f221 1"/>
              <a:gd name="f264" fmla="*/ 29 f220 1"/>
              <a:gd name="f265" fmla="*/ 87 f221 1"/>
              <a:gd name="f266" fmla="*/ 37 f220 1"/>
              <a:gd name="f267" fmla="*/ 103 f221 1"/>
              <a:gd name="f268" fmla="*/ 61 f220 1"/>
              <a:gd name="f269" fmla="*/ 163 f221 1"/>
              <a:gd name="f270" fmla="*/ 39 f220 1"/>
              <a:gd name="f271" fmla="*/ 141 f221 1"/>
              <a:gd name="f272" fmla="*/ 31 f220 1"/>
              <a:gd name="f273" fmla="*/ 145 f221 1"/>
              <a:gd name="f274" fmla="*/ 65 f220 1"/>
              <a:gd name="f275" fmla="*/ 150 f221 1"/>
              <a:gd name="f276" fmla="*/ 159 f220 1"/>
              <a:gd name="f277" fmla="*/ 123 f221 1"/>
              <a:gd name="f278" fmla="*/ 141 f220 1"/>
              <a:gd name="f279" fmla="*/ 175 f220 1"/>
              <a:gd name="f280" fmla="*/ 54 f221 1"/>
              <a:gd name="f281" fmla="*/ 130 f220 1"/>
              <a:gd name="f282" fmla="*/ 103 f220 1"/>
              <a:gd name="f283" fmla="*/ 42 f221 1"/>
              <a:gd name="f284" fmla="*/ 122 f220 1"/>
              <a:gd name="f285" fmla="*/ 171 f221 1"/>
              <a:gd name="f286" fmla="*/ 95 f220 1"/>
              <a:gd name="f287" fmla="*/ 191 f221 1"/>
              <a:gd name="f288" fmla="*/ 88 f220 1"/>
              <a:gd name="f289" fmla="*/ 184 f221 1"/>
              <a:gd name="f290" fmla="*/ 67 f220 1"/>
              <a:gd name="f291" fmla="*/ 159 f221 1"/>
              <a:gd name="f292" fmla="*/ 90 f220 1"/>
              <a:gd name="f293" fmla="*/ 96 f221 1"/>
              <a:gd name="f294" fmla="*/ 132 f220 1"/>
              <a:gd name="f295" fmla="*/ 155 f220 1"/>
              <a:gd name="f296" fmla="*/ 97 f221 1"/>
              <a:gd name="f297" fmla="*/ 165 f220 1"/>
              <a:gd name="f298" fmla="*/ 110 f220 1"/>
              <a:gd name="f299" fmla="*/ 152 f221 1"/>
              <a:gd name="f300" fmla="*/ 126 f220 1"/>
              <a:gd name="f301" fmla="*/ 189 f221 1"/>
              <a:gd name="f302" fmla="*/ 136 f220 1"/>
              <a:gd name="f303" fmla="*/ 81 f221 1"/>
              <a:gd name="f304" fmla="*/ 82 f220 1"/>
              <a:gd name="f305" fmla="*/ 64 f221 1"/>
              <a:gd name="f306" fmla="*/ 55 f220 1"/>
              <a:gd name="f307" fmla="*/ 53 f221 1"/>
              <a:gd name="f308" fmla="*/ 77 f220 1"/>
              <a:gd name="f309" fmla="+- f222 0 f1"/>
              <a:gd name="f310" fmla="*/ f225 1 217"/>
              <a:gd name="f311" fmla="*/ f226 1 294"/>
              <a:gd name="f312" fmla="*/ f227 1 217"/>
              <a:gd name="f313" fmla="*/ f228 1 294"/>
              <a:gd name="f314" fmla="*/ f229 1 217"/>
              <a:gd name="f315" fmla="*/ f230 1 294"/>
              <a:gd name="f316" fmla="*/ f231 1 217"/>
              <a:gd name="f317" fmla="*/ f232 1 294"/>
              <a:gd name="f318" fmla="*/ f233 1 217"/>
              <a:gd name="f319" fmla="*/ f234 1 294"/>
              <a:gd name="f320" fmla="*/ f235 1 217"/>
              <a:gd name="f321" fmla="*/ f236 1 294"/>
              <a:gd name="f322" fmla="*/ f237 1 217"/>
              <a:gd name="f323" fmla="*/ f238 1 294"/>
              <a:gd name="f324" fmla="*/ f239 1 217"/>
              <a:gd name="f325" fmla="*/ f240 1 294"/>
              <a:gd name="f326" fmla="*/ f241 1 217"/>
              <a:gd name="f327" fmla="*/ f242 1 294"/>
              <a:gd name="f328" fmla="*/ f243 1 217"/>
              <a:gd name="f329" fmla="*/ f244 1 294"/>
              <a:gd name="f330" fmla="*/ f245 1 217"/>
              <a:gd name="f331" fmla="*/ f246 1 294"/>
              <a:gd name="f332" fmla="*/ f247 1 217"/>
              <a:gd name="f333" fmla="*/ f248 1 294"/>
              <a:gd name="f334" fmla="*/ f249 1 217"/>
              <a:gd name="f335" fmla="*/ f250 1 294"/>
              <a:gd name="f336" fmla="*/ f251 1 217"/>
              <a:gd name="f337" fmla="*/ f252 1 294"/>
              <a:gd name="f338" fmla="*/ f253 1 217"/>
              <a:gd name="f339" fmla="*/ f254 1 294"/>
              <a:gd name="f340" fmla="*/ f255 1 217"/>
              <a:gd name="f341" fmla="*/ f256 1 294"/>
              <a:gd name="f342" fmla="*/ f257 1 217"/>
              <a:gd name="f343" fmla="*/ f258 1 294"/>
              <a:gd name="f344" fmla="*/ f259 1 217"/>
              <a:gd name="f345" fmla="*/ f260 1 294"/>
              <a:gd name="f346" fmla="*/ f261 1 217"/>
              <a:gd name="f347" fmla="*/ f262 1 294"/>
              <a:gd name="f348" fmla="*/ f263 1 217"/>
              <a:gd name="f349" fmla="*/ f264 1 294"/>
              <a:gd name="f350" fmla="*/ f265 1 217"/>
              <a:gd name="f351" fmla="*/ f266 1 294"/>
              <a:gd name="f352" fmla="*/ f267 1 217"/>
              <a:gd name="f353" fmla="*/ f268 1 294"/>
              <a:gd name="f354" fmla="*/ f269 1 217"/>
              <a:gd name="f355" fmla="*/ f270 1 294"/>
              <a:gd name="f356" fmla="*/ f271 1 217"/>
              <a:gd name="f357" fmla="*/ f272 1 294"/>
              <a:gd name="f358" fmla="*/ f273 1 217"/>
              <a:gd name="f359" fmla="*/ f274 1 294"/>
              <a:gd name="f360" fmla="*/ f275 1 217"/>
              <a:gd name="f361" fmla="*/ f276 1 294"/>
              <a:gd name="f362" fmla="*/ f277 1 217"/>
              <a:gd name="f363" fmla="*/ f278 1 294"/>
              <a:gd name="f364" fmla="*/ f279 1 294"/>
              <a:gd name="f365" fmla="*/ f280 1 217"/>
              <a:gd name="f366" fmla="*/ f281 1 294"/>
              <a:gd name="f367" fmla="*/ f282 1 294"/>
              <a:gd name="f368" fmla="*/ f283 1 217"/>
              <a:gd name="f369" fmla="*/ f284 1 294"/>
              <a:gd name="f370" fmla="*/ f285 1 217"/>
              <a:gd name="f371" fmla="*/ f286 1 294"/>
              <a:gd name="f372" fmla="*/ f287 1 217"/>
              <a:gd name="f373" fmla="*/ f288 1 294"/>
              <a:gd name="f374" fmla="*/ f289 1 217"/>
              <a:gd name="f375" fmla="*/ f290 1 294"/>
              <a:gd name="f376" fmla="*/ f291 1 217"/>
              <a:gd name="f377" fmla="*/ f292 1 294"/>
              <a:gd name="f378" fmla="*/ f293 1 217"/>
              <a:gd name="f379" fmla="*/ f294 1 294"/>
              <a:gd name="f380" fmla="*/ f295 1 294"/>
              <a:gd name="f381" fmla="*/ f296 1 217"/>
              <a:gd name="f382" fmla="*/ f297 1 294"/>
              <a:gd name="f383" fmla="*/ f298 1 294"/>
              <a:gd name="f384" fmla="*/ f299 1 217"/>
              <a:gd name="f385" fmla="*/ f300 1 294"/>
              <a:gd name="f386" fmla="*/ f301 1 217"/>
              <a:gd name="f387" fmla="*/ f302 1 294"/>
              <a:gd name="f388" fmla="*/ f303 1 217"/>
              <a:gd name="f389" fmla="*/ f304 1 294"/>
              <a:gd name="f390" fmla="*/ f305 1 217"/>
              <a:gd name="f391" fmla="*/ f306 1 294"/>
              <a:gd name="f392" fmla="*/ f307 1 217"/>
              <a:gd name="f393" fmla="*/ f308 1 294"/>
              <a:gd name="f394" fmla="*/ 0 1 f223"/>
              <a:gd name="f395" fmla="*/ f217 1 f223"/>
              <a:gd name="f396" fmla="*/ 0 1 f224"/>
              <a:gd name="f397" fmla="*/ f218 1 f224"/>
              <a:gd name="f398" fmla="*/ f310 1 f223"/>
              <a:gd name="f399" fmla="*/ f311 1 f224"/>
              <a:gd name="f400" fmla="*/ f312 1 f223"/>
              <a:gd name="f401" fmla="*/ f313 1 f224"/>
              <a:gd name="f402" fmla="*/ f314 1 f223"/>
              <a:gd name="f403" fmla="*/ f315 1 f224"/>
              <a:gd name="f404" fmla="*/ f316 1 f223"/>
              <a:gd name="f405" fmla="*/ f317 1 f224"/>
              <a:gd name="f406" fmla="*/ f318 1 f223"/>
              <a:gd name="f407" fmla="*/ f319 1 f224"/>
              <a:gd name="f408" fmla="*/ f320 1 f223"/>
              <a:gd name="f409" fmla="*/ f321 1 f224"/>
              <a:gd name="f410" fmla="*/ f322 1 f223"/>
              <a:gd name="f411" fmla="*/ f323 1 f224"/>
              <a:gd name="f412" fmla="*/ f324 1 f223"/>
              <a:gd name="f413" fmla="*/ f325 1 f224"/>
              <a:gd name="f414" fmla="*/ f326 1 f223"/>
              <a:gd name="f415" fmla="*/ f327 1 f224"/>
              <a:gd name="f416" fmla="*/ f328 1 f223"/>
              <a:gd name="f417" fmla="*/ f329 1 f224"/>
              <a:gd name="f418" fmla="*/ f330 1 f223"/>
              <a:gd name="f419" fmla="*/ f331 1 f224"/>
              <a:gd name="f420" fmla="*/ f332 1 f223"/>
              <a:gd name="f421" fmla="*/ f333 1 f224"/>
              <a:gd name="f422" fmla="*/ f334 1 f223"/>
              <a:gd name="f423" fmla="*/ f335 1 f224"/>
              <a:gd name="f424" fmla="*/ f336 1 f223"/>
              <a:gd name="f425" fmla="*/ f337 1 f224"/>
              <a:gd name="f426" fmla="*/ f338 1 f223"/>
              <a:gd name="f427" fmla="*/ f339 1 f224"/>
              <a:gd name="f428" fmla="*/ f340 1 f223"/>
              <a:gd name="f429" fmla="*/ f341 1 f224"/>
              <a:gd name="f430" fmla="*/ f342 1 f223"/>
              <a:gd name="f431" fmla="*/ f343 1 f224"/>
              <a:gd name="f432" fmla="*/ f344 1 f223"/>
              <a:gd name="f433" fmla="*/ f345 1 f224"/>
              <a:gd name="f434" fmla="*/ f346 1 f223"/>
              <a:gd name="f435" fmla="*/ f347 1 f224"/>
              <a:gd name="f436" fmla="*/ f348 1 f223"/>
              <a:gd name="f437" fmla="*/ f349 1 f224"/>
              <a:gd name="f438" fmla="*/ f350 1 f223"/>
              <a:gd name="f439" fmla="*/ f351 1 f224"/>
              <a:gd name="f440" fmla="*/ f352 1 f223"/>
              <a:gd name="f441" fmla="*/ f353 1 f224"/>
              <a:gd name="f442" fmla="*/ f354 1 f223"/>
              <a:gd name="f443" fmla="*/ f355 1 f224"/>
              <a:gd name="f444" fmla="*/ f356 1 f223"/>
              <a:gd name="f445" fmla="*/ f357 1 f224"/>
              <a:gd name="f446" fmla="*/ f358 1 f223"/>
              <a:gd name="f447" fmla="*/ f359 1 f224"/>
              <a:gd name="f448" fmla="*/ f360 1 f223"/>
              <a:gd name="f449" fmla="*/ f361 1 f224"/>
              <a:gd name="f450" fmla="*/ f362 1 f223"/>
              <a:gd name="f451" fmla="*/ f363 1 f224"/>
              <a:gd name="f452" fmla="*/ f364 1 f224"/>
              <a:gd name="f453" fmla="*/ f365 1 f223"/>
              <a:gd name="f454" fmla="*/ f366 1 f224"/>
              <a:gd name="f455" fmla="*/ f367 1 f224"/>
              <a:gd name="f456" fmla="*/ f368 1 f223"/>
              <a:gd name="f457" fmla="*/ f369 1 f224"/>
              <a:gd name="f458" fmla="*/ f370 1 f223"/>
              <a:gd name="f459" fmla="*/ f371 1 f224"/>
              <a:gd name="f460" fmla="*/ f372 1 f223"/>
              <a:gd name="f461" fmla="*/ f373 1 f224"/>
              <a:gd name="f462" fmla="*/ f374 1 f223"/>
              <a:gd name="f463" fmla="*/ f375 1 f224"/>
              <a:gd name="f464" fmla="*/ f376 1 f223"/>
              <a:gd name="f465" fmla="*/ f377 1 f224"/>
              <a:gd name="f466" fmla="*/ f378 1 f223"/>
              <a:gd name="f467" fmla="*/ f379 1 f224"/>
              <a:gd name="f468" fmla="*/ f380 1 f224"/>
              <a:gd name="f469" fmla="*/ f381 1 f223"/>
              <a:gd name="f470" fmla="*/ f382 1 f224"/>
              <a:gd name="f471" fmla="*/ f383 1 f224"/>
              <a:gd name="f472" fmla="*/ f384 1 f223"/>
              <a:gd name="f473" fmla="*/ f385 1 f224"/>
              <a:gd name="f474" fmla="*/ f386 1 f223"/>
              <a:gd name="f475" fmla="*/ f387 1 f224"/>
              <a:gd name="f476" fmla="*/ f388 1 f223"/>
              <a:gd name="f477" fmla="*/ f389 1 f224"/>
              <a:gd name="f478" fmla="*/ f390 1 f223"/>
              <a:gd name="f479" fmla="*/ f391 1 f224"/>
              <a:gd name="f480" fmla="*/ f392 1 f223"/>
              <a:gd name="f481" fmla="*/ f393 1 f224"/>
              <a:gd name="f482" fmla="*/ f394 f214 1"/>
              <a:gd name="f483" fmla="*/ f395 f214 1"/>
              <a:gd name="f484" fmla="*/ f397 f215 1"/>
              <a:gd name="f485" fmla="*/ f396 f215 1"/>
              <a:gd name="f486" fmla="*/ f398 f214 1"/>
              <a:gd name="f487" fmla="*/ f399 f215 1"/>
              <a:gd name="f488" fmla="*/ f400 f214 1"/>
              <a:gd name="f489" fmla="*/ f401 f215 1"/>
              <a:gd name="f490" fmla="*/ f402 f214 1"/>
              <a:gd name="f491" fmla="*/ f403 f215 1"/>
              <a:gd name="f492" fmla="*/ f404 f214 1"/>
              <a:gd name="f493" fmla="*/ f405 f215 1"/>
              <a:gd name="f494" fmla="*/ f406 f214 1"/>
              <a:gd name="f495" fmla="*/ f407 f215 1"/>
              <a:gd name="f496" fmla="*/ f408 f214 1"/>
              <a:gd name="f497" fmla="*/ f409 f215 1"/>
              <a:gd name="f498" fmla="*/ f410 f214 1"/>
              <a:gd name="f499" fmla="*/ f411 f215 1"/>
              <a:gd name="f500" fmla="*/ f412 f214 1"/>
              <a:gd name="f501" fmla="*/ f413 f215 1"/>
              <a:gd name="f502" fmla="*/ f414 f214 1"/>
              <a:gd name="f503" fmla="*/ f415 f215 1"/>
              <a:gd name="f504" fmla="*/ f416 f214 1"/>
              <a:gd name="f505" fmla="*/ f417 f215 1"/>
              <a:gd name="f506" fmla="*/ f418 f214 1"/>
              <a:gd name="f507" fmla="*/ f419 f215 1"/>
              <a:gd name="f508" fmla="*/ f420 f214 1"/>
              <a:gd name="f509" fmla="*/ f421 f215 1"/>
              <a:gd name="f510" fmla="*/ f422 f214 1"/>
              <a:gd name="f511" fmla="*/ f423 f215 1"/>
              <a:gd name="f512" fmla="*/ f424 f214 1"/>
              <a:gd name="f513" fmla="*/ f425 f215 1"/>
              <a:gd name="f514" fmla="*/ f426 f214 1"/>
              <a:gd name="f515" fmla="*/ f427 f215 1"/>
              <a:gd name="f516" fmla="*/ f428 f214 1"/>
              <a:gd name="f517" fmla="*/ f429 f215 1"/>
              <a:gd name="f518" fmla="*/ f430 f214 1"/>
              <a:gd name="f519" fmla="*/ f431 f215 1"/>
              <a:gd name="f520" fmla="*/ f432 f214 1"/>
              <a:gd name="f521" fmla="*/ f433 f215 1"/>
              <a:gd name="f522" fmla="*/ f434 f214 1"/>
              <a:gd name="f523" fmla="*/ f435 f215 1"/>
              <a:gd name="f524" fmla="*/ f436 f214 1"/>
              <a:gd name="f525" fmla="*/ f437 f215 1"/>
              <a:gd name="f526" fmla="*/ f438 f214 1"/>
              <a:gd name="f527" fmla="*/ f439 f215 1"/>
              <a:gd name="f528" fmla="*/ f440 f214 1"/>
              <a:gd name="f529" fmla="*/ f441 f215 1"/>
              <a:gd name="f530" fmla="*/ f442 f214 1"/>
              <a:gd name="f531" fmla="*/ f443 f215 1"/>
              <a:gd name="f532" fmla="*/ f444 f214 1"/>
              <a:gd name="f533" fmla="*/ f445 f215 1"/>
              <a:gd name="f534" fmla="*/ f446 f214 1"/>
              <a:gd name="f535" fmla="*/ f447 f215 1"/>
              <a:gd name="f536" fmla="*/ f448 f214 1"/>
              <a:gd name="f537" fmla="*/ f449 f215 1"/>
              <a:gd name="f538" fmla="*/ f450 f214 1"/>
              <a:gd name="f539" fmla="*/ f451 f215 1"/>
              <a:gd name="f540" fmla="*/ f452 f215 1"/>
              <a:gd name="f541" fmla="*/ f453 f214 1"/>
              <a:gd name="f542" fmla="*/ f454 f215 1"/>
              <a:gd name="f543" fmla="*/ f455 f215 1"/>
              <a:gd name="f544" fmla="*/ f456 f214 1"/>
              <a:gd name="f545" fmla="*/ f457 f215 1"/>
              <a:gd name="f546" fmla="*/ f458 f214 1"/>
              <a:gd name="f547" fmla="*/ f459 f215 1"/>
              <a:gd name="f548" fmla="*/ f460 f214 1"/>
              <a:gd name="f549" fmla="*/ f461 f215 1"/>
              <a:gd name="f550" fmla="*/ f462 f214 1"/>
              <a:gd name="f551" fmla="*/ f463 f215 1"/>
              <a:gd name="f552" fmla="*/ f464 f214 1"/>
              <a:gd name="f553" fmla="*/ f465 f215 1"/>
              <a:gd name="f554" fmla="*/ f466 f214 1"/>
              <a:gd name="f555" fmla="*/ f467 f215 1"/>
              <a:gd name="f556" fmla="*/ f468 f215 1"/>
              <a:gd name="f557" fmla="*/ f469 f214 1"/>
              <a:gd name="f558" fmla="*/ f470 f215 1"/>
              <a:gd name="f559" fmla="*/ f471 f215 1"/>
              <a:gd name="f560" fmla="*/ f472 f214 1"/>
              <a:gd name="f561" fmla="*/ f473 f215 1"/>
              <a:gd name="f562" fmla="*/ f474 f214 1"/>
              <a:gd name="f563" fmla="*/ f475 f215 1"/>
              <a:gd name="f564" fmla="*/ f476 f214 1"/>
              <a:gd name="f565" fmla="*/ f477 f215 1"/>
              <a:gd name="f566" fmla="*/ f478 f214 1"/>
              <a:gd name="f567" fmla="*/ f479 f215 1"/>
              <a:gd name="f568" fmla="*/ f480 f214 1"/>
              <a:gd name="f569" fmla="*/ f481 f215 1"/>
            </a:gdLst>
            <a:ahLst/>
            <a:cxnLst>
              <a:cxn ang="3cd4">
                <a:pos x="hc" y="t"/>
              </a:cxn>
              <a:cxn ang="0">
                <a:pos x="r" y="vc"/>
              </a:cxn>
              <a:cxn ang="cd4">
                <a:pos x="hc" y="b"/>
              </a:cxn>
              <a:cxn ang="cd2">
                <a:pos x="l" y="vc"/>
              </a:cxn>
              <a:cxn ang="f309">
                <a:pos x="f486" y="f487"/>
              </a:cxn>
              <a:cxn ang="f309">
                <a:pos x="f488" y="f489"/>
              </a:cxn>
              <a:cxn ang="f309">
                <a:pos x="f490" y="f491"/>
              </a:cxn>
              <a:cxn ang="f309">
                <a:pos x="f492" y="f493"/>
              </a:cxn>
              <a:cxn ang="f309">
                <a:pos x="f494" y="f495"/>
              </a:cxn>
              <a:cxn ang="f309">
                <a:pos x="f496" y="f497"/>
              </a:cxn>
              <a:cxn ang="f309">
                <a:pos x="f498" y="f499"/>
              </a:cxn>
              <a:cxn ang="f309">
                <a:pos x="f500" y="f501"/>
              </a:cxn>
              <a:cxn ang="f309">
                <a:pos x="f502" y="f503"/>
              </a:cxn>
              <a:cxn ang="f309">
                <a:pos x="f504" y="f505"/>
              </a:cxn>
              <a:cxn ang="f309">
                <a:pos x="f506" y="f507"/>
              </a:cxn>
              <a:cxn ang="f309">
                <a:pos x="f508" y="f509"/>
              </a:cxn>
              <a:cxn ang="f309">
                <a:pos x="f510" y="f511"/>
              </a:cxn>
              <a:cxn ang="f309">
                <a:pos x="f512" y="f513"/>
              </a:cxn>
              <a:cxn ang="f309">
                <a:pos x="f514" y="f515"/>
              </a:cxn>
              <a:cxn ang="f309">
                <a:pos x="f516" y="f517"/>
              </a:cxn>
              <a:cxn ang="f309">
                <a:pos x="f518" y="f519"/>
              </a:cxn>
              <a:cxn ang="f309">
                <a:pos x="f520" y="f521"/>
              </a:cxn>
              <a:cxn ang="f309">
                <a:pos x="f522" y="f523"/>
              </a:cxn>
              <a:cxn ang="f309">
                <a:pos x="f520" y="f521"/>
              </a:cxn>
              <a:cxn ang="f309">
                <a:pos x="f524" y="f525"/>
              </a:cxn>
              <a:cxn ang="f309">
                <a:pos x="f526" y="f527"/>
              </a:cxn>
              <a:cxn ang="f309">
                <a:pos x="f528" y="f529"/>
              </a:cxn>
              <a:cxn ang="f309">
                <a:pos x="f530" y="f531"/>
              </a:cxn>
              <a:cxn ang="f309">
                <a:pos x="f532" y="f533"/>
              </a:cxn>
              <a:cxn ang="f309">
                <a:pos x="f534" y="f535"/>
              </a:cxn>
              <a:cxn ang="f309">
                <a:pos x="f536" y="f537"/>
              </a:cxn>
              <a:cxn ang="f309">
                <a:pos x="f538" y="f539"/>
              </a:cxn>
              <a:cxn ang="f309">
                <a:pos x="f522" y="f540"/>
              </a:cxn>
              <a:cxn ang="f309">
                <a:pos x="f541" y="f542"/>
              </a:cxn>
              <a:cxn ang="f309">
                <a:pos x="f516" y="f543"/>
              </a:cxn>
              <a:cxn ang="f309">
                <a:pos x="f544" y="f545"/>
              </a:cxn>
              <a:cxn ang="f309">
                <a:pos x="f546" y="f547"/>
              </a:cxn>
              <a:cxn ang="f309">
                <a:pos x="f548" y="f549"/>
              </a:cxn>
              <a:cxn ang="f309">
                <a:pos x="f550" y="f551"/>
              </a:cxn>
              <a:cxn ang="f309">
                <a:pos x="f552" y="f553"/>
              </a:cxn>
              <a:cxn ang="f309">
                <a:pos x="f546" y="f547"/>
              </a:cxn>
              <a:cxn ang="f309">
                <a:pos x="f554" y="f555"/>
              </a:cxn>
              <a:cxn ang="f309">
                <a:pos x="f516" y="f556"/>
              </a:cxn>
              <a:cxn ang="f309">
                <a:pos x="f557" y="f558"/>
              </a:cxn>
              <a:cxn ang="f309">
                <a:pos x="f530" y="f559"/>
              </a:cxn>
              <a:cxn ang="f309">
                <a:pos x="f560" y="f561"/>
              </a:cxn>
              <a:cxn ang="f309">
                <a:pos x="f562" y="f563"/>
              </a:cxn>
              <a:cxn ang="f309">
                <a:pos x="f530" y="f559"/>
              </a:cxn>
              <a:cxn ang="f309">
                <a:pos x="f564" y="f565"/>
              </a:cxn>
              <a:cxn ang="f309">
                <a:pos x="f566" y="f567"/>
              </a:cxn>
              <a:cxn ang="f309">
                <a:pos x="f568" y="f569"/>
              </a:cxn>
            </a:cxnLst>
            <a:rect l="f482" t="f485" r="f483" b="f484"/>
            <a:pathLst>
              <a:path w="217" h="2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0" y="f36"/>
                  <a:pt x="f37" y="f38"/>
                </a:cubicBezTo>
                <a:cubicBezTo>
                  <a:pt x="f39" y="f12"/>
                  <a:pt x="f40" y="f41"/>
                  <a:pt x="f42" y="f43"/>
                </a:cubicBezTo>
                <a:cubicBezTo>
                  <a:pt x="f44" y="f45"/>
                  <a:pt x="f22" y="f46"/>
                  <a:pt x="f47" y="f48"/>
                </a:cubicBezTo>
                <a:cubicBezTo>
                  <a:pt x="f49" y="f39"/>
                  <a:pt x="f50" y="f51"/>
                  <a:pt x="f52" y="f53"/>
                </a:cubicBezTo>
                <a:cubicBezTo>
                  <a:pt x="f12" y="f54"/>
                  <a:pt x="f55" y="f56"/>
                  <a:pt x="f57" y="f58"/>
                </a:cubicBezTo>
                <a:cubicBezTo>
                  <a:pt x="f59" y="f5"/>
                  <a:pt x="f60" y="f58"/>
                  <a:pt x="f61" y="f40"/>
                </a:cubicBezTo>
                <a:cubicBezTo>
                  <a:pt x="f29" y="f54"/>
                  <a:pt x="f62" y="f63"/>
                  <a:pt x="f64" y="f65"/>
                </a:cubicBezTo>
                <a:cubicBezTo>
                  <a:pt x="f66" y="f67"/>
                  <a:pt x="f9" y="f39"/>
                  <a:pt x="f68" y="f22"/>
                </a:cubicBezTo>
                <a:cubicBezTo>
                  <a:pt x="f69" y="f22"/>
                  <a:pt x="f70" y="f16"/>
                  <a:pt x="f71" y="f47"/>
                </a:cubicBezTo>
                <a:cubicBezTo>
                  <a:pt x="f72" y="f55"/>
                  <a:pt x="f73" y="f74"/>
                  <a:pt x="f75" y="f76"/>
                </a:cubicBezTo>
                <a:cubicBezTo>
                  <a:pt x="f77" y="f60"/>
                  <a:pt x="f78" y="f79"/>
                  <a:pt x="f80" y="f21"/>
                </a:cubicBezTo>
                <a:cubicBezTo>
                  <a:pt x="f81" y="f82"/>
                  <a:pt x="f9" y="f83"/>
                  <a:pt x="f64" y="f84"/>
                </a:cubicBezTo>
                <a:cubicBezTo>
                  <a:pt x="f85" y="f86"/>
                  <a:pt x="f64" y="f9"/>
                  <a:pt x="f87" y="f11"/>
                </a:cubicBezTo>
                <a:cubicBezTo>
                  <a:pt x="f88" y="f81"/>
                  <a:pt x="f89" y="f90"/>
                  <a:pt x="f91" y="f92"/>
                </a:cubicBezTo>
                <a:cubicBezTo>
                  <a:pt x="f91" y="f90"/>
                  <a:pt x="f93" y="f80"/>
                  <a:pt x="f93" y="f94"/>
                </a:cubicBezTo>
                <a:cubicBezTo>
                  <a:pt x="f31" y="f95"/>
                  <a:pt x="f21" y="f96"/>
                  <a:pt x="f83" y="f97"/>
                </a:cubicBezTo>
                <a:cubicBezTo>
                  <a:pt x="f19" y="f98"/>
                  <a:pt x="f99" y="f100"/>
                  <a:pt x="f29" y="f101"/>
                </a:cubicBezTo>
                <a:cubicBezTo>
                  <a:pt x="f25" y="f102"/>
                  <a:pt x="f84" y="f103"/>
                  <a:pt x="f64" y="f104"/>
                </a:cubicBezTo>
                <a:cubicBezTo>
                  <a:pt x="f105" y="f106"/>
                  <a:pt x="f107" y="f108"/>
                  <a:pt x="f109" y="f110"/>
                </a:cubicBezTo>
                <a:cubicBezTo>
                  <a:pt x="f70" y="f111"/>
                  <a:pt x="f71" y="f112"/>
                  <a:pt x="f94" y="f113"/>
                </a:cubicBezTo>
                <a:cubicBezTo>
                  <a:pt x="f6" y="f114"/>
                  <a:pt x="f94" y="f115"/>
                  <a:pt x="f77" y="f116"/>
                </a:cubicBezTo>
                <a:cubicBezTo>
                  <a:pt x="f96" y="f117"/>
                  <a:pt x="f107" y="f7"/>
                  <a:pt x="f118" y="f7"/>
                </a:cubicBezTo>
                <a:cubicBezTo>
                  <a:pt x="f31" y="f7"/>
                  <a:pt x="f119" y="f7"/>
                  <a:pt x="f67" y="f7"/>
                </a:cubicBezTo>
                <a:cubicBezTo>
                  <a:pt x="f120" y="f7"/>
                  <a:pt x="f120" y="f7"/>
                  <a:pt x="f121" y="f7"/>
                </a:cubicBezTo>
                <a:cubicBezTo>
                  <a:pt x="f122" y="f7"/>
                  <a:pt x="f5" y="f123"/>
                  <a:pt x="f58" y="f124"/>
                </a:cubicBezTo>
                <a:cubicBezTo>
                  <a:pt x="f65" y="f125"/>
                  <a:pt x="f40" y="f126"/>
                  <a:pt x="f127" y="f106"/>
                </a:cubicBezTo>
                <a:cubicBezTo>
                  <a:pt x="f128" y="f129"/>
                  <a:pt x="f130" y="f102"/>
                  <a:pt x="f131" y="f132"/>
                </a:cubicBezTo>
                <a:cubicBezTo>
                  <a:pt x="f133" y="f134"/>
                  <a:pt x="f135" y="f136"/>
                  <a:pt x="f22" y="f73"/>
                </a:cubicBezTo>
                <a:cubicBezTo>
                  <a:pt x="f137" y="f95"/>
                  <a:pt x="f131" y="f77"/>
                  <a:pt x="f138" y="f78"/>
                </a:cubicBezTo>
                <a:cubicBezTo>
                  <a:pt x="f36" y="f109"/>
                  <a:pt x="f139" y="f75"/>
                  <a:pt x="f8" y="f9"/>
                </a:cubicBezTo>
                <a:close/>
                <a:moveTo>
                  <a:pt x="f140" y="f141"/>
                </a:moveTo>
                <a:cubicBezTo>
                  <a:pt x="f142" y="f143"/>
                  <a:pt x="f59" y="f144"/>
                  <a:pt x="f91" y="f144"/>
                </a:cubicBezTo>
                <a:cubicBezTo>
                  <a:pt x="f31" y="f144"/>
                  <a:pt x="f145" y="f35"/>
                  <a:pt x="f145" y="f146"/>
                </a:cubicBezTo>
                <a:cubicBezTo>
                  <a:pt x="f147" y="f148"/>
                  <a:pt x="f149" y="f131"/>
                  <a:pt x="f150" y="f151"/>
                </a:cubicBezTo>
                <a:cubicBezTo>
                  <a:pt x="f76" y="f151"/>
                  <a:pt x="f140" y="f55"/>
                  <a:pt x="f140" y="f141"/>
                </a:cubicBezTo>
                <a:close/>
                <a:moveTo>
                  <a:pt x="f60" y="f152"/>
                </a:moveTo>
                <a:cubicBezTo>
                  <a:pt x="f153" y="f44"/>
                  <a:pt x="f154" y="f42"/>
                  <a:pt x="f143" y="f155"/>
                </a:cubicBezTo>
                <a:cubicBezTo>
                  <a:pt x="f156" y="f51"/>
                  <a:pt x="f36" y="f120"/>
                  <a:pt x="f140" y="f34"/>
                </a:cubicBezTo>
                <a:cubicBezTo>
                  <a:pt x="f57" y="f40"/>
                  <a:pt x="f148" y="f28"/>
                  <a:pt x="f157" y="f127"/>
                </a:cubicBezTo>
                <a:cubicBezTo>
                  <a:pt x="f158" y="f152"/>
                  <a:pt x="f10" y="f159"/>
                  <a:pt x="f141" y="f160"/>
                </a:cubicBezTo>
                <a:cubicBezTo>
                  <a:pt x="f146" y="f135"/>
                  <a:pt x="f36" y="f20"/>
                  <a:pt x="f161" y="f20"/>
                </a:cubicBezTo>
                <a:cubicBezTo>
                  <a:pt x="f154" y="f160"/>
                  <a:pt x="f162" y="f18"/>
                  <a:pt x="f60" y="f152"/>
                </a:cubicBezTo>
                <a:close/>
                <a:moveTo>
                  <a:pt x="f163" y="f45"/>
                </a:moveTo>
                <a:cubicBezTo>
                  <a:pt x="f163" y="f164"/>
                  <a:pt x="f83" y="f155"/>
                  <a:pt x="f84" y="f30"/>
                </a:cubicBezTo>
                <a:cubicBezTo>
                  <a:pt x="f165" y="f32"/>
                  <a:pt x="f21" y="f30"/>
                  <a:pt x="f88" y="f39"/>
                </a:cubicBezTo>
                <a:cubicBezTo>
                  <a:pt x="f166" y="f167"/>
                  <a:pt x="f149" y="f168"/>
                  <a:pt x="f149" y="f18"/>
                </a:cubicBezTo>
                <a:cubicBezTo>
                  <a:pt x="f149" y="f135"/>
                  <a:pt x="f145" y="f169"/>
                  <a:pt x="f21" y="f170"/>
                </a:cubicBezTo>
                <a:cubicBezTo>
                  <a:pt x="f87" y="f130"/>
                  <a:pt x="f163" y="f171"/>
                  <a:pt x="f163" y="f45"/>
                </a:cubicBezTo>
                <a:close/>
                <a:moveTo>
                  <a:pt x="f165" y="f19"/>
                </a:moveTo>
                <a:cubicBezTo>
                  <a:pt x="f165" y="f172"/>
                  <a:pt x="f21" y="f173"/>
                  <a:pt x="f174" y="f175"/>
                </a:cubicBezTo>
                <a:cubicBezTo>
                  <a:pt x="f29" y="f166"/>
                  <a:pt x="f176" y="f174"/>
                  <a:pt x="f176" y="f88"/>
                </a:cubicBezTo>
                <a:cubicBezTo>
                  <a:pt x="f177" y="f99"/>
                  <a:pt x="f177" y="f82"/>
                  <a:pt x="f178" y="f86"/>
                </a:cubicBezTo>
                <a:cubicBezTo>
                  <a:pt x="f89" y="f179"/>
                  <a:pt x="f29" y="f180"/>
                  <a:pt x="f145" y="f181"/>
                </a:cubicBezTo>
                <a:cubicBezTo>
                  <a:pt x="f23" y="f179"/>
                  <a:pt x="f165" y="f86"/>
                  <a:pt x="f165" y="f19"/>
                </a:cubicBezTo>
                <a:close/>
                <a:moveTo>
                  <a:pt x="f182" y="f89"/>
                </a:moveTo>
                <a:cubicBezTo>
                  <a:pt x="f183" y="f89"/>
                  <a:pt x="f131" y="f33"/>
                  <a:pt x="f12" y="f91"/>
                </a:cubicBezTo>
                <a:cubicBezTo>
                  <a:pt x="f184" y="f162"/>
                  <a:pt x="f185" y="f8"/>
                  <a:pt x="f131" y="f161"/>
                </a:cubicBezTo>
                <a:cubicBezTo>
                  <a:pt x="f169" y="f36"/>
                  <a:pt x="f16" y="f36"/>
                  <a:pt x="f171" y="f186"/>
                </a:cubicBezTo>
                <a:cubicBezTo>
                  <a:pt x="f24" y="f143"/>
                  <a:pt x="f44" y="f60"/>
                  <a:pt x="f24" y="f144"/>
                </a:cubicBezTo>
                <a:cubicBezTo>
                  <a:pt x="f187" y="f188"/>
                  <a:pt x="f128" y="f89"/>
                  <a:pt x="f182" y="f89"/>
                </a:cubicBezTo>
                <a:close/>
                <a:moveTo>
                  <a:pt x="f189" y="f140"/>
                </a:moveTo>
                <a:cubicBezTo>
                  <a:pt x="f189" y="f140"/>
                  <a:pt x="f189" y="f74"/>
                  <a:pt x="f17" y="f74"/>
                </a:cubicBezTo>
                <a:cubicBezTo>
                  <a:pt x="f66" y="f142"/>
                  <a:pt x="f190" y="f10"/>
                  <a:pt x="f191" y="f158"/>
                </a:cubicBezTo>
                <a:cubicBezTo>
                  <a:pt x="f81" y="f55"/>
                  <a:pt x="f192" y="f12"/>
                  <a:pt x="f193" y="f131"/>
                </a:cubicBezTo>
                <a:cubicBezTo>
                  <a:pt x="f90" y="f49"/>
                  <a:pt x="f13" y="f41"/>
                  <a:pt x="f92" y="f41"/>
                </a:cubicBezTo>
                <a:cubicBezTo>
                  <a:pt x="f181" y="f169"/>
                  <a:pt x="f194" y="f49"/>
                  <a:pt x="f82" y="f131"/>
                </a:cubicBezTo>
                <a:cubicBezTo>
                  <a:pt x="f87" y="f12"/>
                  <a:pt x="f195" y="f55"/>
                  <a:pt x="f19" y="f196"/>
                </a:cubicBezTo>
                <a:cubicBezTo>
                  <a:pt x="f82" y="f197"/>
                  <a:pt x="f198" y="f197"/>
                  <a:pt x="f85" y="f140"/>
                </a:cubicBezTo>
                <a:cubicBezTo>
                  <a:pt x="f194" y="f140"/>
                  <a:pt x="f199" y="f140"/>
                  <a:pt x="f189" y="f140"/>
                </a:cubicBezTo>
                <a:close/>
                <a:moveTo>
                  <a:pt x="f59" y="f175"/>
                </a:moveTo>
                <a:cubicBezTo>
                  <a:pt x="f139" y="f200"/>
                  <a:pt x="f146" y="f166"/>
                  <a:pt x="f74" y="f149"/>
                </a:cubicBezTo>
                <a:cubicBezTo>
                  <a:pt x="f140" y="f149"/>
                  <a:pt x="f10" y="f31"/>
                  <a:pt x="f38" y="f149"/>
                </a:cubicBezTo>
                <a:cubicBezTo>
                  <a:pt x="f201" y="f174"/>
                  <a:pt x="f119" y="f173"/>
                  <a:pt x="f131" y="f202"/>
                </a:cubicBezTo>
                <a:cubicBezTo>
                  <a:pt x="f151" y="f83"/>
                  <a:pt x="f131" y="f203"/>
                  <a:pt x="f204" y="f86"/>
                </a:cubicBezTo>
                <a:cubicBezTo>
                  <a:pt x="f148" y="f17"/>
                  <a:pt x="f10" y="f199"/>
                  <a:pt x="f205" y="f64"/>
                </a:cubicBezTo>
                <a:cubicBezTo>
                  <a:pt x="f8" y="f195"/>
                  <a:pt x="f76" y="f23"/>
                  <a:pt x="f59" y="f175"/>
                </a:cubicBezTo>
                <a:close/>
                <a:moveTo>
                  <a:pt x="f163" y="f206"/>
                </a:moveTo>
                <a:cubicBezTo>
                  <a:pt x="f163" y="f143"/>
                  <a:pt x="f163" y="f143"/>
                  <a:pt x="f163" y="f35"/>
                </a:cubicBezTo>
                <a:cubicBezTo>
                  <a:pt x="f195" y="f35"/>
                  <a:pt x="f62" y="f177"/>
                  <a:pt x="f172" y="f61"/>
                </a:cubicBezTo>
                <a:cubicBezTo>
                  <a:pt x="f195" y="f207"/>
                  <a:pt x="f198" y="f208"/>
                  <a:pt x="f17" y="f145"/>
                </a:cubicBezTo>
                <a:cubicBezTo>
                  <a:pt x="f2" y="f173"/>
                  <a:pt x="f118" y="f145"/>
                  <a:pt x="f11" y="f29"/>
                </a:cubicBezTo>
                <a:cubicBezTo>
                  <a:pt x="f75" y="f31"/>
                  <a:pt x="f191" y="f176"/>
                  <a:pt x="f92" y="f150"/>
                </a:cubicBezTo>
                <a:cubicBezTo>
                  <a:pt x="f66" y="f162"/>
                  <a:pt x="f199" y="f154"/>
                  <a:pt x="f163" y="f206"/>
                </a:cubicBezTo>
                <a:close/>
                <a:moveTo>
                  <a:pt x="f47" y="f148"/>
                </a:moveTo>
                <a:cubicBezTo>
                  <a:pt x="f119" y="f55"/>
                  <a:pt x="f12" y="f209"/>
                  <a:pt x="f204" y="f184"/>
                </a:cubicBezTo>
                <a:cubicBezTo>
                  <a:pt x="f201" y="f185"/>
                  <a:pt x="f148" y="f151"/>
                  <a:pt x="f209" y="f50"/>
                </a:cubicBezTo>
                <a:cubicBezTo>
                  <a:pt x="f204" y="f183"/>
                  <a:pt x="f210" y="f18"/>
                  <a:pt x="f137" y="f211"/>
                </a:cubicBezTo>
                <a:cubicBezTo>
                  <a:pt x="f18" y="f212"/>
                  <a:pt x="f43" y="f211"/>
                  <a:pt x="f168" y="f20"/>
                </a:cubicBezTo>
                <a:cubicBezTo>
                  <a:pt x="f37" y="f169"/>
                  <a:pt x="f152" y="f210"/>
                  <a:pt x="f159" y="f52"/>
                </a:cubicBezTo>
                <a:cubicBezTo>
                  <a:pt x="f160" y="f204"/>
                  <a:pt x="f169" y="f201"/>
                  <a:pt x="f47" y="f14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0351A407-762D-DAEC-8496-719D57D30B7C}"/>
              </a:ext>
            </a:extLst>
          </p:cNvPr>
          <p:cNvSpPr/>
          <p:nvPr/>
        </p:nvSpPr>
        <p:spPr>
          <a:xfrm>
            <a:off x="1492245" y="4146547"/>
            <a:ext cx="823910" cy="839784"/>
          </a:xfrm>
          <a:custGeom>
            <a:avLst/>
            <a:gdLst>
              <a:gd name="f0" fmla="val 10800000"/>
              <a:gd name="f1" fmla="val 5400000"/>
              <a:gd name="f2" fmla="val 180"/>
              <a:gd name="f3" fmla="val w"/>
              <a:gd name="f4" fmla="val h"/>
              <a:gd name="f5" fmla="val 0"/>
              <a:gd name="f6" fmla="val 290"/>
              <a:gd name="f7" fmla="val 295"/>
              <a:gd name="f8" fmla="val 80"/>
              <a:gd name="f9" fmla="val 190"/>
              <a:gd name="f10" fmla="val 108"/>
              <a:gd name="f11" fmla="val 162"/>
              <a:gd name="f12" fmla="val 136"/>
              <a:gd name="f13" fmla="val 134"/>
              <a:gd name="f14" fmla="val 163"/>
              <a:gd name="f15" fmla="val 106"/>
              <a:gd name="f16" fmla="val 159"/>
              <a:gd name="f17" fmla="val 97"/>
              <a:gd name="f18" fmla="val 153"/>
              <a:gd name="f19" fmla="val 88"/>
              <a:gd name="f20" fmla="val 150"/>
              <a:gd name="f21" fmla="val 78"/>
              <a:gd name="f22" fmla="val 146"/>
              <a:gd name="f23" fmla="val 63"/>
              <a:gd name="f24" fmla="val 48"/>
              <a:gd name="f25" fmla="val 160"/>
              <a:gd name="f26" fmla="val 36"/>
              <a:gd name="f27" fmla="val 168"/>
              <a:gd name="f28" fmla="val 26"/>
              <a:gd name="f29" fmla="val 177"/>
              <a:gd name="f30" fmla="val 18"/>
              <a:gd name="f31" fmla="val 186"/>
              <a:gd name="f32" fmla="val 9"/>
              <a:gd name="f33" fmla="val 196"/>
              <a:gd name="f34" fmla="val 207"/>
              <a:gd name="f35" fmla="val 1"/>
              <a:gd name="f36" fmla="val 217"/>
              <a:gd name="f37" fmla="val 11"/>
              <a:gd name="f38" fmla="val 232"/>
              <a:gd name="f39" fmla="val 247"/>
              <a:gd name="f40" fmla="val 41"/>
              <a:gd name="f41" fmla="val 262"/>
              <a:gd name="f42" fmla="val 56"/>
              <a:gd name="f43" fmla="val 267"/>
              <a:gd name="f44" fmla="val 61"/>
              <a:gd name="f45" fmla="val 273"/>
              <a:gd name="f46" fmla="val 67"/>
              <a:gd name="f47" fmla="val 279"/>
              <a:gd name="f48" fmla="val 73"/>
              <a:gd name="f49" fmla="val 84"/>
              <a:gd name="f50" fmla="val 96"/>
              <a:gd name="f51" fmla="val 280"/>
              <a:gd name="f52" fmla="val 107"/>
              <a:gd name="f53" fmla="val 271"/>
              <a:gd name="f54" fmla="val 116"/>
              <a:gd name="f55" fmla="val 263"/>
              <a:gd name="f56" fmla="val 125"/>
              <a:gd name="f57" fmla="val 253"/>
              <a:gd name="f58" fmla="val 132"/>
              <a:gd name="f59" fmla="val 234"/>
              <a:gd name="f60" fmla="val 211"/>
              <a:gd name="f61" fmla="val 145"/>
              <a:gd name="f62" fmla="val 191"/>
              <a:gd name="f63" fmla="val 131"/>
              <a:gd name="f64" fmla="val 130"/>
              <a:gd name="f65" fmla="val 189"/>
              <a:gd name="f66" fmla="val 129"/>
              <a:gd name="f67" fmla="val 171"/>
              <a:gd name="f68" fmla="val 147"/>
              <a:gd name="f69" fmla="val 154"/>
              <a:gd name="f70" fmla="val 164"/>
              <a:gd name="f71" fmla="val 182"/>
              <a:gd name="f72" fmla="val 148"/>
              <a:gd name="f73" fmla="val 199"/>
              <a:gd name="f74" fmla="val 172"/>
              <a:gd name="f75" fmla="val 208"/>
              <a:gd name="f76" fmla="val 213"/>
              <a:gd name="f77" fmla="val 181"/>
              <a:gd name="f78" fmla="val 218"/>
              <a:gd name="f79" fmla="val 174"/>
              <a:gd name="f80" fmla="val 225"/>
              <a:gd name="f81" fmla="val 152"/>
              <a:gd name="f82" fmla="val 246"/>
              <a:gd name="f83" fmla="val 268"/>
              <a:gd name="f84" fmla="val 109"/>
              <a:gd name="f85" fmla="val 293"/>
              <a:gd name="f86" fmla="val 102"/>
              <a:gd name="f87" fmla="val 294"/>
              <a:gd name="f88" fmla="val 71"/>
              <a:gd name="f89" fmla="val 291"/>
              <a:gd name="f90" fmla="val 44"/>
              <a:gd name="f91" fmla="val 289"/>
              <a:gd name="f92" fmla="val 286"/>
              <a:gd name="f93" fmla="val 8"/>
              <a:gd name="f94" fmla="val 283"/>
              <a:gd name="f95" fmla="val 276"/>
              <a:gd name="f96" fmla="val 5"/>
              <a:gd name="f97" fmla="val 250"/>
              <a:gd name="f98" fmla="val 2"/>
              <a:gd name="f99" fmla="val 223"/>
              <a:gd name="f100" fmla="val 197"/>
              <a:gd name="f101" fmla="val 193"/>
              <a:gd name="f102" fmla="val 188"/>
              <a:gd name="f103" fmla="val 4"/>
              <a:gd name="f104" fmla="val 47"/>
              <a:gd name="f105" fmla="val 142"/>
              <a:gd name="f106" fmla="val 69"/>
              <a:gd name="f107" fmla="val 121"/>
              <a:gd name="f108" fmla="val 76"/>
              <a:gd name="f109" fmla="val 114"/>
              <a:gd name="f110" fmla="val 81"/>
              <a:gd name="f111" fmla="val 87"/>
              <a:gd name="f112" fmla="val 123"/>
              <a:gd name="f113" fmla="val 93"/>
              <a:gd name="f114" fmla="val 98"/>
              <a:gd name="f115" fmla="val 139"/>
              <a:gd name="f116" fmla="val 104"/>
              <a:gd name="f117" fmla="val 157"/>
              <a:gd name="f118" fmla="val 167"/>
              <a:gd name="f119" fmla="val 89"/>
              <a:gd name="f120" fmla="val 200"/>
              <a:gd name="f121" fmla="val 31"/>
              <a:gd name="f122" fmla="val 192"/>
              <a:gd name="f123" fmla="val 40"/>
              <a:gd name="f124" fmla="val 185"/>
              <a:gd name="f125" fmla="val 179"/>
              <a:gd name="f126" fmla="val 62"/>
              <a:gd name="f127" fmla="val 70"/>
              <a:gd name="f128" fmla="val 77"/>
              <a:gd name="f129" fmla="val 105"/>
              <a:gd name="f130" fmla="val 113"/>
              <a:gd name="f131" fmla="val 220"/>
              <a:gd name="f132" fmla="val 117"/>
              <a:gd name="f133" fmla="val 228"/>
              <a:gd name="f134" fmla="val 235"/>
              <a:gd name="f135" fmla="val 112"/>
              <a:gd name="f136" fmla="val 243"/>
              <a:gd name="f137" fmla="val 251"/>
              <a:gd name="f138" fmla="val 260"/>
              <a:gd name="f139" fmla="val 91"/>
              <a:gd name="f140" fmla="val 239"/>
              <a:gd name="f141" fmla="val 52"/>
              <a:gd name="f142" fmla="+- 0 0 -90"/>
              <a:gd name="f143" fmla="*/ f3 1 290"/>
              <a:gd name="f144" fmla="*/ f4 1 295"/>
              <a:gd name="f145" fmla="val f5"/>
              <a:gd name="f146" fmla="val f6"/>
              <a:gd name="f147" fmla="val f7"/>
              <a:gd name="f148" fmla="*/ f142 f0 1"/>
              <a:gd name="f149" fmla="+- f147 0 f145"/>
              <a:gd name="f150" fmla="+- f146 0 f145"/>
              <a:gd name="f151" fmla="*/ f148 1 f2"/>
              <a:gd name="f152" fmla="*/ f150 1 290"/>
              <a:gd name="f153" fmla="*/ f149 1 295"/>
              <a:gd name="f154" fmla="*/ 80 f150 1"/>
              <a:gd name="f155" fmla="*/ 190 f149 1"/>
              <a:gd name="f156" fmla="*/ 163 f150 1"/>
              <a:gd name="f157" fmla="*/ 106 f149 1"/>
              <a:gd name="f158" fmla="*/ 150 f150 1"/>
              <a:gd name="f159" fmla="*/ 78 f149 1"/>
              <a:gd name="f160" fmla="*/ 160 f150 1"/>
              <a:gd name="f161" fmla="*/ 36 f149 1"/>
              <a:gd name="f162" fmla="*/ 186 f150 1"/>
              <a:gd name="f163" fmla="*/ 9 f149 1"/>
              <a:gd name="f164" fmla="*/ 217 f150 1"/>
              <a:gd name="f165" fmla="*/ 11 f149 1"/>
              <a:gd name="f166" fmla="*/ 262 f150 1"/>
              <a:gd name="f167" fmla="*/ 56 f149 1"/>
              <a:gd name="f168" fmla="*/ 279 f150 1"/>
              <a:gd name="f169" fmla="*/ 73 f149 1"/>
              <a:gd name="f170" fmla="*/ 280 f150 1"/>
              <a:gd name="f171" fmla="*/ 107 f149 1"/>
              <a:gd name="f172" fmla="*/ 253 f150 1"/>
              <a:gd name="f173" fmla="*/ 132 f149 1"/>
              <a:gd name="f174" fmla="*/ 191 f150 1"/>
              <a:gd name="f175" fmla="*/ 131 f149 1"/>
              <a:gd name="f176" fmla="*/ 189 f150 1"/>
              <a:gd name="f177" fmla="*/ 129 f149 1"/>
              <a:gd name="f178" fmla="*/ 136 f150 1"/>
              <a:gd name="f179" fmla="*/ 182 f149 1"/>
              <a:gd name="f180" fmla="*/ 172 f150 1"/>
              <a:gd name="f181" fmla="*/ 208 f149 1"/>
              <a:gd name="f182" fmla="*/ 174 f150 1"/>
              <a:gd name="f183" fmla="*/ 225 f149 1"/>
              <a:gd name="f184" fmla="*/ 109 f150 1"/>
              <a:gd name="f185" fmla="*/ 290 f149 1"/>
              <a:gd name="f186" fmla="*/ 97 f150 1"/>
              <a:gd name="f187" fmla="*/ 294 f149 1"/>
              <a:gd name="f188" fmla="*/ 18 f150 1"/>
              <a:gd name="f189" fmla="*/ 286 f149 1"/>
              <a:gd name="f190" fmla="*/ 8 f150 1"/>
              <a:gd name="f191" fmla="*/ 276 f149 1"/>
              <a:gd name="f192" fmla="*/ 0 f150 1"/>
              <a:gd name="f193" fmla="*/ 197 f149 1"/>
              <a:gd name="f194" fmla="*/ 4 f150 1"/>
              <a:gd name="f195" fmla="*/ 186 f149 1"/>
              <a:gd name="f196" fmla="*/ 69 f150 1"/>
              <a:gd name="f197" fmla="*/ 121 f149 1"/>
              <a:gd name="f198" fmla="*/ 87 f150 1"/>
              <a:gd name="f199" fmla="*/ 123 f149 1"/>
              <a:gd name="f200" fmla="*/ 104 f150 1"/>
              <a:gd name="f201" fmla="*/ 146 f149 1"/>
              <a:gd name="f202" fmla="*/ 157 f149 1"/>
              <a:gd name="f203" fmla="*/ 81 f150 1"/>
              <a:gd name="f204" fmla="*/ 188 f149 1"/>
              <a:gd name="f205" fmla="*/ 200 f150 1"/>
              <a:gd name="f206" fmla="*/ 31 f149 1"/>
              <a:gd name="f207" fmla="*/ 179 f150 1"/>
              <a:gd name="f208" fmla="*/ 177 f150 1"/>
              <a:gd name="f209" fmla="*/ 77 f149 1"/>
              <a:gd name="f210" fmla="*/ 213 f150 1"/>
              <a:gd name="f211" fmla="*/ 113 f149 1"/>
              <a:gd name="f212" fmla="*/ 235 f150 1"/>
              <a:gd name="f213" fmla="*/ 112 f149 1"/>
              <a:gd name="f214" fmla="*/ 260 f150 1"/>
              <a:gd name="f215" fmla="*/ 91 f149 1"/>
              <a:gd name="f216" fmla="+- f151 0 f1"/>
              <a:gd name="f217" fmla="*/ f154 1 290"/>
              <a:gd name="f218" fmla="*/ f155 1 295"/>
              <a:gd name="f219" fmla="*/ f156 1 290"/>
              <a:gd name="f220" fmla="*/ f157 1 295"/>
              <a:gd name="f221" fmla="*/ f158 1 290"/>
              <a:gd name="f222" fmla="*/ f159 1 295"/>
              <a:gd name="f223" fmla="*/ f160 1 290"/>
              <a:gd name="f224" fmla="*/ f161 1 295"/>
              <a:gd name="f225" fmla="*/ f162 1 290"/>
              <a:gd name="f226" fmla="*/ f163 1 295"/>
              <a:gd name="f227" fmla="*/ f164 1 290"/>
              <a:gd name="f228" fmla="*/ f165 1 295"/>
              <a:gd name="f229" fmla="*/ f166 1 290"/>
              <a:gd name="f230" fmla="*/ f167 1 295"/>
              <a:gd name="f231" fmla="*/ f168 1 290"/>
              <a:gd name="f232" fmla="*/ f169 1 295"/>
              <a:gd name="f233" fmla="*/ f170 1 290"/>
              <a:gd name="f234" fmla="*/ f171 1 295"/>
              <a:gd name="f235" fmla="*/ f172 1 290"/>
              <a:gd name="f236" fmla="*/ f173 1 295"/>
              <a:gd name="f237" fmla="*/ f174 1 290"/>
              <a:gd name="f238" fmla="*/ f175 1 295"/>
              <a:gd name="f239" fmla="*/ f176 1 290"/>
              <a:gd name="f240" fmla="*/ f177 1 295"/>
              <a:gd name="f241" fmla="*/ f178 1 290"/>
              <a:gd name="f242" fmla="*/ f179 1 295"/>
              <a:gd name="f243" fmla="*/ f180 1 290"/>
              <a:gd name="f244" fmla="*/ f181 1 295"/>
              <a:gd name="f245" fmla="*/ f182 1 290"/>
              <a:gd name="f246" fmla="*/ f183 1 295"/>
              <a:gd name="f247" fmla="*/ f184 1 290"/>
              <a:gd name="f248" fmla="*/ f185 1 295"/>
              <a:gd name="f249" fmla="*/ f186 1 290"/>
              <a:gd name="f250" fmla="*/ f187 1 295"/>
              <a:gd name="f251" fmla="*/ f188 1 290"/>
              <a:gd name="f252" fmla="*/ f189 1 295"/>
              <a:gd name="f253" fmla="*/ f190 1 290"/>
              <a:gd name="f254" fmla="*/ f191 1 295"/>
              <a:gd name="f255" fmla="*/ f192 1 290"/>
              <a:gd name="f256" fmla="*/ f193 1 295"/>
              <a:gd name="f257" fmla="*/ f194 1 290"/>
              <a:gd name="f258" fmla="*/ f195 1 295"/>
              <a:gd name="f259" fmla="*/ f196 1 290"/>
              <a:gd name="f260" fmla="*/ f197 1 295"/>
              <a:gd name="f261" fmla="*/ f198 1 290"/>
              <a:gd name="f262" fmla="*/ f199 1 295"/>
              <a:gd name="f263" fmla="*/ f200 1 290"/>
              <a:gd name="f264" fmla="*/ f201 1 295"/>
              <a:gd name="f265" fmla="*/ f202 1 295"/>
              <a:gd name="f266" fmla="*/ f203 1 290"/>
              <a:gd name="f267" fmla="*/ f204 1 295"/>
              <a:gd name="f268" fmla="*/ f205 1 290"/>
              <a:gd name="f269" fmla="*/ f206 1 295"/>
              <a:gd name="f270" fmla="*/ f207 1 290"/>
              <a:gd name="f271" fmla="*/ f208 1 290"/>
              <a:gd name="f272" fmla="*/ f209 1 295"/>
              <a:gd name="f273" fmla="*/ f210 1 290"/>
              <a:gd name="f274" fmla="*/ f211 1 295"/>
              <a:gd name="f275" fmla="*/ f212 1 290"/>
              <a:gd name="f276" fmla="*/ f213 1 295"/>
              <a:gd name="f277" fmla="*/ f214 1 290"/>
              <a:gd name="f278" fmla="*/ f215 1 295"/>
              <a:gd name="f279" fmla="*/ 0 1 f152"/>
              <a:gd name="f280" fmla="*/ f146 1 f152"/>
              <a:gd name="f281" fmla="*/ 0 1 f153"/>
              <a:gd name="f282" fmla="*/ f147 1 f153"/>
              <a:gd name="f283" fmla="*/ f217 1 f152"/>
              <a:gd name="f284" fmla="*/ f218 1 f153"/>
              <a:gd name="f285" fmla="*/ f219 1 f152"/>
              <a:gd name="f286" fmla="*/ f220 1 f153"/>
              <a:gd name="f287" fmla="*/ f221 1 f152"/>
              <a:gd name="f288" fmla="*/ f222 1 f153"/>
              <a:gd name="f289" fmla="*/ f223 1 f152"/>
              <a:gd name="f290" fmla="*/ f224 1 f153"/>
              <a:gd name="f291" fmla="*/ f225 1 f152"/>
              <a:gd name="f292" fmla="*/ f226 1 f153"/>
              <a:gd name="f293" fmla="*/ f227 1 f152"/>
              <a:gd name="f294" fmla="*/ f228 1 f153"/>
              <a:gd name="f295" fmla="*/ f229 1 f152"/>
              <a:gd name="f296" fmla="*/ f230 1 f153"/>
              <a:gd name="f297" fmla="*/ f231 1 f152"/>
              <a:gd name="f298" fmla="*/ f232 1 f153"/>
              <a:gd name="f299" fmla="*/ f233 1 f152"/>
              <a:gd name="f300" fmla="*/ f234 1 f153"/>
              <a:gd name="f301" fmla="*/ f235 1 f152"/>
              <a:gd name="f302" fmla="*/ f236 1 f153"/>
              <a:gd name="f303" fmla="*/ f237 1 f152"/>
              <a:gd name="f304" fmla="*/ f238 1 f153"/>
              <a:gd name="f305" fmla="*/ f239 1 f152"/>
              <a:gd name="f306" fmla="*/ f240 1 f153"/>
              <a:gd name="f307" fmla="*/ f241 1 f152"/>
              <a:gd name="f308" fmla="*/ f242 1 f153"/>
              <a:gd name="f309" fmla="*/ f243 1 f152"/>
              <a:gd name="f310" fmla="*/ f244 1 f153"/>
              <a:gd name="f311" fmla="*/ f245 1 f152"/>
              <a:gd name="f312" fmla="*/ f246 1 f153"/>
              <a:gd name="f313" fmla="*/ f247 1 f152"/>
              <a:gd name="f314" fmla="*/ f248 1 f153"/>
              <a:gd name="f315" fmla="*/ f249 1 f152"/>
              <a:gd name="f316" fmla="*/ f250 1 f153"/>
              <a:gd name="f317" fmla="*/ f251 1 f152"/>
              <a:gd name="f318" fmla="*/ f252 1 f153"/>
              <a:gd name="f319" fmla="*/ f253 1 f152"/>
              <a:gd name="f320" fmla="*/ f254 1 f153"/>
              <a:gd name="f321" fmla="*/ f255 1 f152"/>
              <a:gd name="f322" fmla="*/ f256 1 f153"/>
              <a:gd name="f323" fmla="*/ f257 1 f152"/>
              <a:gd name="f324" fmla="*/ f258 1 f153"/>
              <a:gd name="f325" fmla="*/ f259 1 f152"/>
              <a:gd name="f326" fmla="*/ f260 1 f153"/>
              <a:gd name="f327" fmla="*/ f261 1 f152"/>
              <a:gd name="f328" fmla="*/ f262 1 f153"/>
              <a:gd name="f329" fmla="*/ f263 1 f152"/>
              <a:gd name="f330" fmla="*/ f264 1 f153"/>
              <a:gd name="f331" fmla="*/ f265 1 f153"/>
              <a:gd name="f332" fmla="*/ f266 1 f152"/>
              <a:gd name="f333" fmla="*/ f267 1 f153"/>
              <a:gd name="f334" fmla="*/ f268 1 f152"/>
              <a:gd name="f335" fmla="*/ f269 1 f153"/>
              <a:gd name="f336" fmla="*/ f270 1 f152"/>
              <a:gd name="f337" fmla="*/ f271 1 f152"/>
              <a:gd name="f338" fmla="*/ f272 1 f153"/>
              <a:gd name="f339" fmla="*/ f273 1 f152"/>
              <a:gd name="f340" fmla="*/ f274 1 f153"/>
              <a:gd name="f341" fmla="*/ f275 1 f152"/>
              <a:gd name="f342" fmla="*/ f276 1 f153"/>
              <a:gd name="f343" fmla="*/ f277 1 f152"/>
              <a:gd name="f344" fmla="*/ f278 1 f153"/>
              <a:gd name="f345" fmla="*/ f279 f143 1"/>
              <a:gd name="f346" fmla="*/ f280 f143 1"/>
              <a:gd name="f347" fmla="*/ f282 f144 1"/>
              <a:gd name="f348" fmla="*/ f281 f144 1"/>
              <a:gd name="f349" fmla="*/ f283 f143 1"/>
              <a:gd name="f350" fmla="*/ f284 f144 1"/>
              <a:gd name="f351" fmla="*/ f285 f143 1"/>
              <a:gd name="f352" fmla="*/ f286 f144 1"/>
              <a:gd name="f353" fmla="*/ f287 f143 1"/>
              <a:gd name="f354" fmla="*/ f288 f144 1"/>
              <a:gd name="f355" fmla="*/ f289 f143 1"/>
              <a:gd name="f356" fmla="*/ f290 f144 1"/>
              <a:gd name="f357" fmla="*/ f291 f143 1"/>
              <a:gd name="f358" fmla="*/ f292 f144 1"/>
              <a:gd name="f359" fmla="*/ f293 f143 1"/>
              <a:gd name="f360" fmla="*/ f294 f144 1"/>
              <a:gd name="f361" fmla="*/ f295 f143 1"/>
              <a:gd name="f362" fmla="*/ f296 f144 1"/>
              <a:gd name="f363" fmla="*/ f297 f143 1"/>
              <a:gd name="f364" fmla="*/ f298 f144 1"/>
              <a:gd name="f365" fmla="*/ f299 f143 1"/>
              <a:gd name="f366" fmla="*/ f300 f144 1"/>
              <a:gd name="f367" fmla="*/ f301 f143 1"/>
              <a:gd name="f368" fmla="*/ f302 f144 1"/>
              <a:gd name="f369" fmla="*/ f303 f143 1"/>
              <a:gd name="f370" fmla="*/ f304 f144 1"/>
              <a:gd name="f371" fmla="*/ f305 f143 1"/>
              <a:gd name="f372" fmla="*/ f306 f144 1"/>
              <a:gd name="f373" fmla="*/ f307 f143 1"/>
              <a:gd name="f374" fmla="*/ f308 f144 1"/>
              <a:gd name="f375" fmla="*/ f309 f143 1"/>
              <a:gd name="f376" fmla="*/ f310 f144 1"/>
              <a:gd name="f377" fmla="*/ f311 f143 1"/>
              <a:gd name="f378" fmla="*/ f312 f144 1"/>
              <a:gd name="f379" fmla="*/ f313 f143 1"/>
              <a:gd name="f380" fmla="*/ f314 f144 1"/>
              <a:gd name="f381" fmla="*/ f315 f143 1"/>
              <a:gd name="f382" fmla="*/ f316 f144 1"/>
              <a:gd name="f383" fmla="*/ f317 f143 1"/>
              <a:gd name="f384" fmla="*/ f318 f144 1"/>
              <a:gd name="f385" fmla="*/ f319 f143 1"/>
              <a:gd name="f386" fmla="*/ f320 f144 1"/>
              <a:gd name="f387" fmla="*/ f321 f143 1"/>
              <a:gd name="f388" fmla="*/ f322 f144 1"/>
              <a:gd name="f389" fmla="*/ f323 f143 1"/>
              <a:gd name="f390" fmla="*/ f324 f144 1"/>
              <a:gd name="f391" fmla="*/ f325 f143 1"/>
              <a:gd name="f392" fmla="*/ f326 f144 1"/>
              <a:gd name="f393" fmla="*/ f327 f143 1"/>
              <a:gd name="f394" fmla="*/ f328 f144 1"/>
              <a:gd name="f395" fmla="*/ f329 f143 1"/>
              <a:gd name="f396" fmla="*/ f330 f144 1"/>
              <a:gd name="f397" fmla="*/ f331 f144 1"/>
              <a:gd name="f398" fmla="*/ f332 f143 1"/>
              <a:gd name="f399" fmla="*/ f333 f144 1"/>
              <a:gd name="f400" fmla="*/ f334 f143 1"/>
              <a:gd name="f401" fmla="*/ f335 f144 1"/>
              <a:gd name="f402" fmla="*/ f336 f143 1"/>
              <a:gd name="f403" fmla="*/ f337 f143 1"/>
              <a:gd name="f404" fmla="*/ f338 f144 1"/>
              <a:gd name="f405" fmla="*/ f339 f143 1"/>
              <a:gd name="f406" fmla="*/ f340 f144 1"/>
              <a:gd name="f407" fmla="*/ f341 f143 1"/>
              <a:gd name="f408" fmla="*/ f342 f144 1"/>
              <a:gd name="f409" fmla="*/ f343 f143 1"/>
              <a:gd name="f410" fmla="*/ f344 f144 1"/>
            </a:gdLst>
            <a:ahLst/>
            <a:cxnLst>
              <a:cxn ang="3cd4">
                <a:pos x="hc" y="t"/>
              </a:cxn>
              <a:cxn ang="0">
                <a:pos x="r" y="vc"/>
              </a:cxn>
              <a:cxn ang="cd4">
                <a:pos x="hc" y="b"/>
              </a:cxn>
              <a:cxn ang="cd2">
                <a:pos x="l" y="vc"/>
              </a:cxn>
              <a:cxn ang="f216">
                <a:pos x="f349" y="f350"/>
              </a:cxn>
              <a:cxn ang="f216">
                <a:pos x="f351" y="f352"/>
              </a:cxn>
              <a:cxn ang="f216">
                <a:pos x="f353" y="f354"/>
              </a:cxn>
              <a:cxn ang="f216">
                <a:pos x="f355" y="f356"/>
              </a:cxn>
              <a:cxn ang="f216">
                <a:pos x="f357" y="f358"/>
              </a:cxn>
              <a:cxn ang="f216">
                <a:pos x="f359" y="f360"/>
              </a:cxn>
              <a:cxn ang="f216">
                <a:pos x="f361" y="f362"/>
              </a:cxn>
              <a:cxn ang="f216">
                <a:pos x="f363" y="f364"/>
              </a:cxn>
              <a:cxn ang="f216">
                <a:pos x="f365" y="f366"/>
              </a:cxn>
              <a:cxn ang="f216">
                <a:pos x="f367" y="f368"/>
              </a:cxn>
              <a:cxn ang="f216">
                <a:pos x="f369" y="f370"/>
              </a:cxn>
              <a:cxn ang="f216">
                <a:pos x="f371" y="f372"/>
              </a:cxn>
              <a:cxn ang="f216">
                <a:pos x="f373" y="f374"/>
              </a:cxn>
              <a:cxn ang="f216">
                <a:pos x="f375" y="f376"/>
              </a:cxn>
              <a:cxn ang="f216">
                <a:pos x="f377" y="f378"/>
              </a:cxn>
              <a:cxn ang="f216">
                <a:pos x="f379" y="f380"/>
              </a:cxn>
              <a:cxn ang="f216">
                <a:pos x="f381" y="f382"/>
              </a:cxn>
              <a:cxn ang="f216">
                <a:pos x="f383" y="f384"/>
              </a:cxn>
              <a:cxn ang="f216">
                <a:pos x="f385" y="f386"/>
              </a:cxn>
              <a:cxn ang="f216">
                <a:pos x="f387" y="f388"/>
              </a:cxn>
              <a:cxn ang="f216">
                <a:pos x="f389" y="f390"/>
              </a:cxn>
              <a:cxn ang="f216">
                <a:pos x="f391" y="f392"/>
              </a:cxn>
              <a:cxn ang="f216">
                <a:pos x="f393" y="f394"/>
              </a:cxn>
              <a:cxn ang="f216">
                <a:pos x="f395" y="f396"/>
              </a:cxn>
              <a:cxn ang="f216">
                <a:pos x="f395" y="f397"/>
              </a:cxn>
              <a:cxn ang="f216">
                <a:pos x="f398" y="f399"/>
              </a:cxn>
              <a:cxn ang="f216">
                <a:pos x="f349" y="f350"/>
              </a:cxn>
              <a:cxn ang="f216">
                <a:pos x="f400" y="f401"/>
              </a:cxn>
              <a:cxn ang="f216">
                <a:pos x="f402" y="f362"/>
              </a:cxn>
              <a:cxn ang="f216">
                <a:pos x="f403" y="f404"/>
              </a:cxn>
              <a:cxn ang="f216">
                <a:pos x="f405" y="f406"/>
              </a:cxn>
              <a:cxn ang="f216">
                <a:pos x="f407" y="f408"/>
              </a:cxn>
              <a:cxn ang="f216">
                <a:pos x="f409" y="f410"/>
              </a:cxn>
              <a:cxn ang="f216">
                <a:pos x="f400" y="f401"/>
              </a:cxn>
            </a:cxnLst>
            <a:rect l="f345" t="f348" r="f346" b="f347"/>
            <a:pathLst>
              <a:path w="290" h="295">
                <a:moveTo>
                  <a:pt x="f8" y="f9"/>
                </a:moveTo>
                <a:cubicBezTo>
                  <a:pt x="f10" y="f11"/>
                  <a:pt x="f12" y="f13"/>
                  <a:pt x="f14" y="f15"/>
                </a:cubicBezTo>
                <a:cubicBezTo>
                  <a:pt x="f16" y="f17"/>
                  <a:pt x="f18" y="f19"/>
                  <a:pt x="f20" y="f21"/>
                </a:cubicBezTo>
                <a:cubicBezTo>
                  <a:pt x="f22" y="f23"/>
                  <a:pt x="f20" y="f24"/>
                  <a:pt x="f25" y="f26"/>
                </a:cubicBezTo>
                <a:cubicBezTo>
                  <a:pt x="f27" y="f28"/>
                  <a:pt x="f29" y="f30"/>
                  <a:pt x="f31" y="f32"/>
                </a:cubicBezTo>
                <a:cubicBezTo>
                  <a:pt x="f33" y="f5"/>
                  <a:pt x="f34" y="f35"/>
                  <a:pt x="f36" y="f37"/>
                </a:cubicBezTo>
                <a:cubicBezTo>
                  <a:pt x="f38" y="f28"/>
                  <a:pt x="f39" y="f40"/>
                  <a:pt x="f41" y="f42"/>
                </a:cubicBezTo>
                <a:cubicBezTo>
                  <a:pt x="f43" y="f44"/>
                  <a:pt x="f45" y="f46"/>
                  <a:pt x="f47" y="f48"/>
                </a:cubicBezTo>
                <a:cubicBezTo>
                  <a:pt x="f6" y="f49"/>
                  <a:pt x="f6" y="f50"/>
                  <a:pt x="f51" y="f52"/>
                </a:cubicBezTo>
                <a:cubicBezTo>
                  <a:pt x="f53" y="f54"/>
                  <a:pt x="f55" y="f56"/>
                  <a:pt x="f57" y="f58"/>
                </a:cubicBezTo>
                <a:cubicBezTo>
                  <a:pt x="f59" y="f22"/>
                  <a:pt x="f60" y="f61"/>
                  <a:pt x="f62" y="f63"/>
                </a:cubicBezTo>
                <a:cubicBezTo>
                  <a:pt x="f9" y="f64"/>
                  <a:pt x="f65" y="f64"/>
                  <a:pt x="f65" y="f66"/>
                </a:cubicBezTo>
                <a:cubicBezTo>
                  <a:pt x="f67" y="f68"/>
                  <a:pt x="f69" y="f70"/>
                  <a:pt x="f12" y="f71"/>
                </a:cubicBezTo>
                <a:cubicBezTo>
                  <a:pt x="f72" y="f9"/>
                  <a:pt x="f25" y="f73"/>
                  <a:pt x="f74" y="f75"/>
                </a:cubicBezTo>
                <a:cubicBezTo>
                  <a:pt x="f2" y="f76"/>
                  <a:pt x="f77" y="f78"/>
                  <a:pt x="f79" y="f80"/>
                </a:cubicBezTo>
                <a:cubicBezTo>
                  <a:pt x="f81" y="f82"/>
                  <a:pt x="f63" y="f83"/>
                  <a:pt x="f84" y="f6"/>
                </a:cubicBezTo>
                <a:cubicBezTo>
                  <a:pt x="f15" y="f85"/>
                  <a:pt x="f86" y="f7"/>
                  <a:pt x="f17" y="f87"/>
                </a:cubicBezTo>
                <a:cubicBezTo>
                  <a:pt x="f88" y="f89"/>
                  <a:pt x="f90" y="f91"/>
                  <a:pt x="f30" y="f92"/>
                </a:cubicBezTo>
                <a:cubicBezTo>
                  <a:pt x="f37" y="f92"/>
                  <a:pt x="f93" y="f94"/>
                  <a:pt x="f93" y="f95"/>
                </a:cubicBezTo>
                <a:cubicBezTo>
                  <a:pt x="f96" y="f97"/>
                  <a:pt x="f98" y="f99"/>
                  <a:pt x="f5" y="f100"/>
                </a:cubicBezTo>
                <a:cubicBezTo>
                  <a:pt x="f5" y="f101"/>
                  <a:pt x="f98" y="f102"/>
                  <a:pt x="f103" y="f31"/>
                </a:cubicBezTo>
                <a:cubicBezTo>
                  <a:pt x="f28" y="f70"/>
                  <a:pt x="f104" y="f105"/>
                  <a:pt x="f106" y="f107"/>
                </a:cubicBezTo>
                <a:cubicBezTo>
                  <a:pt x="f108" y="f109"/>
                  <a:pt x="f110" y="f109"/>
                  <a:pt x="f111" y="f112"/>
                </a:cubicBezTo>
                <a:cubicBezTo>
                  <a:pt x="f113" y="f63"/>
                  <a:pt x="f114" y="f115"/>
                  <a:pt x="f116" y="f22"/>
                </a:cubicBezTo>
                <a:cubicBezTo>
                  <a:pt x="f52" y="f20"/>
                  <a:pt x="f52" y="f18"/>
                  <a:pt x="f116" y="f117"/>
                </a:cubicBezTo>
                <a:cubicBezTo>
                  <a:pt x="f50" y="f118"/>
                  <a:pt x="f119" y="f29"/>
                  <a:pt x="f110" y="f102"/>
                </a:cubicBezTo>
                <a:cubicBezTo>
                  <a:pt x="f110" y="f102"/>
                  <a:pt x="f8" y="f65"/>
                  <a:pt x="f8" y="f9"/>
                </a:cubicBezTo>
                <a:close/>
                <a:moveTo>
                  <a:pt x="f120" y="f121"/>
                </a:moveTo>
                <a:cubicBezTo>
                  <a:pt x="f122" y="f123"/>
                  <a:pt x="f124" y="f104"/>
                  <a:pt x="f125" y="f42"/>
                </a:cubicBezTo>
                <a:cubicBezTo>
                  <a:pt x="f79" y="f126"/>
                  <a:pt x="f79" y="f127"/>
                  <a:pt x="f29" y="f128"/>
                </a:cubicBezTo>
                <a:cubicBezTo>
                  <a:pt x="f124" y="f113"/>
                  <a:pt x="f100" y="f129"/>
                  <a:pt x="f76" y="f130"/>
                </a:cubicBezTo>
                <a:cubicBezTo>
                  <a:pt x="f131" y="f132"/>
                  <a:pt x="f133" y="f132"/>
                  <a:pt x="f134" y="f135"/>
                </a:cubicBezTo>
                <a:cubicBezTo>
                  <a:pt x="f136" y="f15"/>
                  <a:pt x="f137" y="f114"/>
                  <a:pt x="f138" y="f139"/>
                </a:cubicBezTo>
                <a:cubicBezTo>
                  <a:pt x="f140" y="f88"/>
                  <a:pt x="f131" y="f141"/>
                  <a:pt x="f120" y="f121"/>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56BD20B2-194A-1A1A-21DE-E971BFF34A26}"/>
              </a:ext>
            </a:extLst>
          </p:cNvPr>
          <p:cNvSpPr/>
          <p:nvPr/>
        </p:nvSpPr>
        <p:spPr>
          <a:xfrm>
            <a:off x="3752853" y="2149470"/>
            <a:ext cx="768352" cy="642942"/>
          </a:xfrm>
          <a:custGeom>
            <a:avLst/>
            <a:gdLst>
              <a:gd name="f0" fmla="val 10800000"/>
              <a:gd name="f1" fmla="val 5400000"/>
              <a:gd name="f2" fmla="val 180"/>
              <a:gd name="f3" fmla="val w"/>
              <a:gd name="f4" fmla="val h"/>
              <a:gd name="f5" fmla="val 0"/>
              <a:gd name="f6" fmla="val 270"/>
              <a:gd name="f7" fmla="val 226"/>
              <a:gd name="f8" fmla="val 1"/>
              <a:gd name="f9" fmla="val 27"/>
              <a:gd name="f10" fmla="val 40"/>
              <a:gd name="f11" fmla="val 30"/>
              <a:gd name="f12" fmla="val 77"/>
              <a:gd name="f13" fmla="val 37"/>
              <a:gd name="f14" fmla="val 105"/>
              <a:gd name="f15" fmla="val 67"/>
              <a:gd name="f16" fmla="val 108"/>
              <a:gd name="f17" fmla="val 70"/>
              <a:gd name="f18" fmla="val 110"/>
              <a:gd name="f19" fmla="val 74"/>
              <a:gd name="f20" fmla="val 78"/>
              <a:gd name="f21" fmla="val 93"/>
              <a:gd name="f22" fmla="val 113"/>
              <a:gd name="f23" fmla="val 107"/>
              <a:gd name="f24" fmla="val 121"/>
              <a:gd name="f25" fmla="val 120"/>
              <a:gd name="f26" fmla="val 122"/>
              <a:gd name="f27" fmla="val 123"/>
              <a:gd name="f28" fmla="val 124"/>
              <a:gd name="f29" fmla="val 116"/>
              <a:gd name="f30" fmla="val 103"/>
              <a:gd name="f31" fmla="val 119"/>
              <a:gd name="f32" fmla="val 75"/>
              <a:gd name="f33" fmla="val 132"/>
              <a:gd name="f34" fmla="val 55"/>
              <a:gd name="f35" fmla="val 153"/>
              <a:gd name="f36" fmla="val 39"/>
              <a:gd name="f37" fmla="val 18"/>
              <a:gd name="f38" fmla="val 212"/>
              <a:gd name="f39" fmla="val 8"/>
              <a:gd name="f40" fmla="val 245"/>
              <a:gd name="f41" fmla="val 3"/>
              <a:gd name="f42" fmla="val 252"/>
              <a:gd name="f43" fmla="val 259"/>
              <a:gd name="f44" fmla="val 266"/>
              <a:gd name="f45" fmla="val 267"/>
              <a:gd name="f46" fmla="val 268"/>
              <a:gd name="f47" fmla="val 269"/>
              <a:gd name="f48" fmla="val 6"/>
              <a:gd name="f49" fmla="val 11"/>
              <a:gd name="f50" fmla="val 17"/>
              <a:gd name="f51" fmla="val 50"/>
              <a:gd name="f52" fmla="val 262"/>
              <a:gd name="f53" fmla="val 84"/>
              <a:gd name="f54" fmla="val 114"/>
              <a:gd name="f55" fmla="val 235"/>
              <a:gd name="f56" fmla="val 133"/>
              <a:gd name="f57" fmla="val 221"/>
              <a:gd name="f58" fmla="val 148"/>
              <a:gd name="f59" fmla="val 199"/>
              <a:gd name="f60" fmla="val 184"/>
              <a:gd name="f61" fmla="val 157"/>
              <a:gd name="f62" fmla="val 171"/>
              <a:gd name="f63" fmla="val 147"/>
              <a:gd name="f64" fmla="val 165"/>
              <a:gd name="f65" fmla="val 185"/>
              <a:gd name="f66" fmla="val 91"/>
              <a:gd name="f67" fmla="val 205"/>
              <a:gd name="f68" fmla="val 68"/>
              <a:gd name="f69" fmla="val 204"/>
              <a:gd name="f70" fmla="val 202"/>
              <a:gd name="f71" fmla="val 69"/>
              <a:gd name="f72" fmla="val 201"/>
              <a:gd name="f73" fmla="val 86"/>
              <a:gd name="f74" fmla="val 161"/>
              <a:gd name="f75" fmla="val 151"/>
              <a:gd name="f76" fmla="val 128"/>
              <a:gd name="f77" fmla="val 143"/>
              <a:gd name="f78" fmla="val 149"/>
              <a:gd name="f79" fmla="val 142"/>
              <a:gd name="f80" fmla="val 193"/>
              <a:gd name="f81" fmla="val 144"/>
              <a:gd name="f82" fmla="val 145"/>
              <a:gd name="f83" fmla="val 215"/>
              <a:gd name="f84" fmla="val 130"/>
              <a:gd name="f85" fmla="val 102"/>
              <a:gd name="f86" fmla="val 214"/>
              <a:gd name="f87" fmla="val 104"/>
              <a:gd name="f88" fmla="val 189"/>
              <a:gd name="f89" fmla="val 177"/>
              <a:gd name="f90" fmla="val 164"/>
              <a:gd name="f91" fmla="val 98"/>
              <a:gd name="f92" fmla="val 89"/>
              <a:gd name="f93" fmla="val 154"/>
              <a:gd name="f94" fmla="val 81"/>
              <a:gd name="f95" fmla="val 155"/>
              <a:gd name="f96" fmla="val 72"/>
              <a:gd name="f97" fmla="val 47"/>
              <a:gd name="f98" fmla="val 137"/>
              <a:gd name="f99" fmla="val 19"/>
              <a:gd name="f100" fmla="val 5"/>
              <a:gd name="f101" fmla="val 60"/>
              <a:gd name="f102" fmla="val 29"/>
              <a:gd name="f103" fmla="+- 0 0 -90"/>
              <a:gd name="f104" fmla="*/ f3 1 270"/>
              <a:gd name="f105" fmla="*/ f4 1 226"/>
              <a:gd name="f106" fmla="val f5"/>
              <a:gd name="f107" fmla="val f6"/>
              <a:gd name="f108" fmla="val f7"/>
              <a:gd name="f109" fmla="*/ f103 f0 1"/>
              <a:gd name="f110" fmla="+- f108 0 f106"/>
              <a:gd name="f111" fmla="+- f107 0 f106"/>
              <a:gd name="f112" fmla="*/ f109 1 f2"/>
              <a:gd name="f113" fmla="*/ f111 1 270"/>
              <a:gd name="f114" fmla="*/ f110 1 226"/>
              <a:gd name="f115" fmla="*/ 1 f111 1"/>
              <a:gd name="f116" fmla="*/ 27 f110 1"/>
              <a:gd name="f117" fmla="*/ 105 f111 1"/>
              <a:gd name="f118" fmla="*/ 67 f110 1"/>
              <a:gd name="f119" fmla="*/ 110 f111 1"/>
              <a:gd name="f120" fmla="*/ 78 f110 1"/>
              <a:gd name="f121" fmla="*/ 121 f111 1"/>
              <a:gd name="f122" fmla="*/ 120 f110 1"/>
              <a:gd name="f123" fmla="*/ 124 f111 1"/>
              <a:gd name="f124" fmla="*/ 124 f110 1"/>
              <a:gd name="f125" fmla="*/ 103 f110 1"/>
              <a:gd name="f126" fmla="*/ 153 f111 1"/>
              <a:gd name="f127" fmla="*/ 39 f110 1"/>
              <a:gd name="f128" fmla="*/ 245 f111 1"/>
              <a:gd name="f129" fmla="*/ 3 f110 1"/>
              <a:gd name="f130" fmla="*/ 266 f111 1"/>
              <a:gd name="f131" fmla="*/ 0 f110 1"/>
              <a:gd name="f132" fmla="*/ 269 f111 1"/>
              <a:gd name="f133" fmla="*/ 1 f110 1"/>
              <a:gd name="f134" fmla="*/ 17 f110 1"/>
              <a:gd name="f135" fmla="*/ 114 f110 1"/>
              <a:gd name="f136" fmla="*/ 199 f111 1"/>
              <a:gd name="f137" fmla="*/ 153 f110 1"/>
              <a:gd name="f138" fmla="*/ 157 f111 1"/>
              <a:gd name="f139" fmla="*/ 147 f110 1"/>
              <a:gd name="f140" fmla="*/ 205 f111 1"/>
              <a:gd name="f141" fmla="*/ 68 f110 1"/>
              <a:gd name="f142" fmla="*/ 201 f111 1"/>
              <a:gd name="f143" fmla="*/ 70 f110 1"/>
              <a:gd name="f144" fmla="*/ 151 f111 1"/>
              <a:gd name="f145" fmla="*/ 128 f110 1"/>
              <a:gd name="f146" fmla="*/ 143 f111 1"/>
              <a:gd name="f147" fmla="*/ 193 f110 1"/>
              <a:gd name="f148" fmla="*/ 145 f111 1"/>
              <a:gd name="f149" fmla="*/ 226 f110 1"/>
              <a:gd name="f150" fmla="*/ 102 f111 1"/>
              <a:gd name="f151" fmla="*/ 104 f111 1"/>
              <a:gd name="f152" fmla="*/ 189 f110 1"/>
              <a:gd name="f153" fmla="*/ 98 f111 1"/>
              <a:gd name="f154" fmla="*/ 72 f111 1"/>
              <a:gd name="f155" fmla="*/ 154 f110 1"/>
              <a:gd name="f156" fmla="*/ 19 f111 1"/>
              <a:gd name="f157" fmla="*/ 116 f110 1"/>
              <a:gd name="f158" fmla="*/ 0 f111 1"/>
              <a:gd name="f159" fmla="*/ 30 f110 1"/>
              <a:gd name="f160" fmla="+- f112 0 f1"/>
              <a:gd name="f161" fmla="*/ f115 1 270"/>
              <a:gd name="f162" fmla="*/ f116 1 226"/>
              <a:gd name="f163" fmla="*/ f117 1 270"/>
              <a:gd name="f164" fmla="*/ f118 1 226"/>
              <a:gd name="f165" fmla="*/ f119 1 270"/>
              <a:gd name="f166" fmla="*/ f120 1 226"/>
              <a:gd name="f167" fmla="*/ f121 1 270"/>
              <a:gd name="f168" fmla="*/ f122 1 226"/>
              <a:gd name="f169" fmla="*/ f123 1 270"/>
              <a:gd name="f170" fmla="*/ f124 1 226"/>
              <a:gd name="f171" fmla="*/ f125 1 226"/>
              <a:gd name="f172" fmla="*/ f126 1 270"/>
              <a:gd name="f173" fmla="*/ f127 1 226"/>
              <a:gd name="f174" fmla="*/ f128 1 270"/>
              <a:gd name="f175" fmla="*/ f129 1 226"/>
              <a:gd name="f176" fmla="*/ f130 1 270"/>
              <a:gd name="f177" fmla="*/ f131 1 226"/>
              <a:gd name="f178" fmla="*/ f132 1 270"/>
              <a:gd name="f179" fmla="*/ f133 1 226"/>
              <a:gd name="f180" fmla="*/ f134 1 226"/>
              <a:gd name="f181" fmla="*/ f135 1 226"/>
              <a:gd name="f182" fmla="*/ f136 1 270"/>
              <a:gd name="f183" fmla="*/ f137 1 226"/>
              <a:gd name="f184" fmla="*/ f138 1 270"/>
              <a:gd name="f185" fmla="*/ f139 1 226"/>
              <a:gd name="f186" fmla="*/ f140 1 270"/>
              <a:gd name="f187" fmla="*/ f141 1 226"/>
              <a:gd name="f188" fmla="*/ f142 1 270"/>
              <a:gd name="f189" fmla="*/ f143 1 226"/>
              <a:gd name="f190" fmla="*/ f144 1 270"/>
              <a:gd name="f191" fmla="*/ f145 1 226"/>
              <a:gd name="f192" fmla="*/ f146 1 270"/>
              <a:gd name="f193" fmla="*/ f147 1 226"/>
              <a:gd name="f194" fmla="*/ f148 1 270"/>
              <a:gd name="f195" fmla="*/ f149 1 226"/>
              <a:gd name="f196" fmla="*/ f150 1 270"/>
              <a:gd name="f197" fmla="*/ f151 1 270"/>
              <a:gd name="f198" fmla="*/ f152 1 226"/>
              <a:gd name="f199" fmla="*/ f153 1 270"/>
              <a:gd name="f200" fmla="*/ f154 1 270"/>
              <a:gd name="f201" fmla="*/ f155 1 226"/>
              <a:gd name="f202" fmla="*/ f156 1 270"/>
              <a:gd name="f203" fmla="*/ f157 1 226"/>
              <a:gd name="f204" fmla="*/ f158 1 270"/>
              <a:gd name="f205" fmla="*/ f159 1 226"/>
              <a:gd name="f206" fmla="*/ 0 1 f113"/>
              <a:gd name="f207" fmla="*/ f107 1 f113"/>
              <a:gd name="f208" fmla="*/ 0 1 f114"/>
              <a:gd name="f209" fmla="*/ f108 1 f114"/>
              <a:gd name="f210" fmla="*/ f161 1 f113"/>
              <a:gd name="f211" fmla="*/ f162 1 f114"/>
              <a:gd name="f212" fmla="*/ f163 1 f113"/>
              <a:gd name="f213" fmla="*/ f164 1 f114"/>
              <a:gd name="f214" fmla="*/ f165 1 f113"/>
              <a:gd name="f215" fmla="*/ f166 1 f114"/>
              <a:gd name="f216" fmla="*/ f167 1 f113"/>
              <a:gd name="f217" fmla="*/ f168 1 f114"/>
              <a:gd name="f218" fmla="*/ f169 1 f113"/>
              <a:gd name="f219" fmla="*/ f170 1 f114"/>
              <a:gd name="f220" fmla="*/ f171 1 f114"/>
              <a:gd name="f221" fmla="*/ f172 1 f113"/>
              <a:gd name="f222" fmla="*/ f173 1 f114"/>
              <a:gd name="f223" fmla="*/ f174 1 f113"/>
              <a:gd name="f224" fmla="*/ f175 1 f114"/>
              <a:gd name="f225" fmla="*/ f176 1 f113"/>
              <a:gd name="f226" fmla="*/ f177 1 f114"/>
              <a:gd name="f227" fmla="*/ f178 1 f113"/>
              <a:gd name="f228" fmla="*/ f179 1 f114"/>
              <a:gd name="f229" fmla="*/ f180 1 f114"/>
              <a:gd name="f230" fmla="*/ f181 1 f114"/>
              <a:gd name="f231" fmla="*/ f182 1 f113"/>
              <a:gd name="f232" fmla="*/ f183 1 f114"/>
              <a:gd name="f233" fmla="*/ f184 1 f113"/>
              <a:gd name="f234" fmla="*/ f185 1 f114"/>
              <a:gd name="f235" fmla="*/ f186 1 f113"/>
              <a:gd name="f236" fmla="*/ f187 1 f114"/>
              <a:gd name="f237" fmla="*/ f188 1 f113"/>
              <a:gd name="f238" fmla="*/ f189 1 f114"/>
              <a:gd name="f239" fmla="*/ f190 1 f113"/>
              <a:gd name="f240" fmla="*/ f191 1 f114"/>
              <a:gd name="f241" fmla="*/ f192 1 f113"/>
              <a:gd name="f242" fmla="*/ f193 1 f114"/>
              <a:gd name="f243" fmla="*/ f194 1 f113"/>
              <a:gd name="f244" fmla="*/ f195 1 f114"/>
              <a:gd name="f245" fmla="*/ f196 1 f113"/>
              <a:gd name="f246" fmla="*/ f197 1 f113"/>
              <a:gd name="f247" fmla="*/ f198 1 f114"/>
              <a:gd name="f248" fmla="*/ f199 1 f113"/>
              <a:gd name="f249" fmla="*/ f200 1 f113"/>
              <a:gd name="f250" fmla="*/ f201 1 f114"/>
              <a:gd name="f251" fmla="*/ f202 1 f113"/>
              <a:gd name="f252" fmla="*/ f203 1 f114"/>
              <a:gd name="f253" fmla="*/ f204 1 f113"/>
              <a:gd name="f254" fmla="*/ f205 1 f114"/>
              <a:gd name="f255" fmla="*/ f206 f104 1"/>
              <a:gd name="f256" fmla="*/ f207 f104 1"/>
              <a:gd name="f257" fmla="*/ f209 f105 1"/>
              <a:gd name="f258" fmla="*/ f208 f105 1"/>
              <a:gd name="f259" fmla="*/ f210 f104 1"/>
              <a:gd name="f260" fmla="*/ f211 f105 1"/>
              <a:gd name="f261" fmla="*/ f212 f104 1"/>
              <a:gd name="f262" fmla="*/ f213 f105 1"/>
              <a:gd name="f263" fmla="*/ f214 f104 1"/>
              <a:gd name="f264" fmla="*/ f215 f105 1"/>
              <a:gd name="f265" fmla="*/ f216 f104 1"/>
              <a:gd name="f266" fmla="*/ f217 f105 1"/>
              <a:gd name="f267" fmla="*/ f218 f104 1"/>
              <a:gd name="f268" fmla="*/ f219 f105 1"/>
              <a:gd name="f269" fmla="*/ f220 f105 1"/>
              <a:gd name="f270" fmla="*/ f221 f104 1"/>
              <a:gd name="f271" fmla="*/ f222 f105 1"/>
              <a:gd name="f272" fmla="*/ f223 f104 1"/>
              <a:gd name="f273" fmla="*/ f224 f105 1"/>
              <a:gd name="f274" fmla="*/ f225 f104 1"/>
              <a:gd name="f275" fmla="*/ f226 f105 1"/>
              <a:gd name="f276" fmla="*/ f227 f104 1"/>
              <a:gd name="f277" fmla="*/ f228 f105 1"/>
              <a:gd name="f278" fmla="*/ f229 f105 1"/>
              <a:gd name="f279" fmla="*/ f230 f105 1"/>
              <a:gd name="f280" fmla="*/ f231 f104 1"/>
              <a:gd name="f281" fmla="*/ f232 f105 1"/>
              <a:gd name="f282" fmla="*/ f233 f104 1"/>
              <a:gd name="f283" fmla="*/ f234 f105 1"/>
              <a:gd name="f284" fmla="*/ f235 f104 1"/>
              <a:gd name="f285" fmla="*/ f236 f105 1"/>
              <a:gd name="f286" fmla="*/ f237 f104 1"/>
              <a:gd name="f287" fmla="*/ f238 f105 1"/>
              <a:gd name="f288" fmla="*/ f239 f104 1"/>
              <a:gd name="f289" fmla="*/ f240 f105 1"/>
              <a:gd name="f290" fmla="*/ f241 f104 1"/>
              <a:gd name="f291" fmla="*/ f242 f105 1"/>
              <a:gd name="f292" fmla="*/ f243 f104 1"/>
              <a:gd name="f293" fmla="*/ f244 f105 1"/>
              <a:gd name="f294" fmla="*/ f245 f104 1"/>
              <a:gd name="f295" fmla="*/ f246 f104 1"/>
              <a:gd name="f296" fmla="*/ f247 f105 1"/>
              <a:gd name="f297" fmla="*/ f248 f104 1"/>
              <a:gd name="f298" fmla="*/ f249 f104 1"/>
              <a:gd name="f299" fmla="*/ f250 f105 1"/>
              <a:gd name="f300" fmla="*/ f251 f104 1"/>
              <a:gd name="f301" fmla="*/ f252 f105 1"/>
              <a:gd name="f302" fmla="*/ f253 f104 1"/>
              <a:gd name="f303" fmla="*/ f254 f105 1"/>
            </a:gdLst>
            <a:ahLst/>
            <a:cxnLst>
              <a:cxn ang="3cd4">
                <a:pos x="hc" y="t"/>
              </a:cxn>
              <a:cxn ang="0">
                <a:pos x="r" y="vc"/>
              </a:cxn>
              <a:cxn ang="cd4">
                <a:pos x="hc" y="b"/>
              </a:cxn>
              <a:cxn ang="cd2">
                <a:pos x="l" y="vc"/>
              </a:cxn>
              <a:cxn ang="f160">
                <a:pos x="f259" y="f260"/>
              </a:cxn>
              <a:cxn ang="f160">
                <a:pos x="f261" y="f262"/>
              </a:cxn>
              <a:cxn ang="f160">
                <a:pos x="f263" y="f264"/>
              </a:cxn>
              <a:cxn ang="f160">
                <a:pos x="f265" y="f266"/>
              </a:cxn>
              <a:cxn ang="f160">
                <a:pos x="f267" y="f268"/>
              </a:cxn>
              <a:cxn ang="f160">
                <a:pos x="f265" y="f269"/>
              </a:cxn>
              <a:cxn ang="f160">
                <a:pos x="f270" y="f271"/>
              </a:cxn>
              <a:cxn ang="f160">
                <a:pos x="f272" y="f273"/>
              </a:cxn>
              <a:cxn ang="f160">
                <a:pos x="f274" y="f275"/>
              </a:cxn>
              <a:cxn ang="f160">
                <a:pos x="f276" y="f277"/>
              </a:cxn>
              <a:cxn ang="f160">
                <a:pos x="f276" y="f278"/>
              </a:cxn>
              <a:cxn ang="f160">
                <a:pos x="f272" y="f279"/>
              </a:cxn>
              <a:cxn ang="f160">
                <a:pos x="f280" y="f281"/>
              </a:cxn>
              <a:cxn ang="f160">
                <a:pos x="f282" y="f283"/>
              </a:cxn>
              <a:cxn ang="f160">
                <a:pos x="f284" y="f285"/>
              </a:cxn>
              <a:cxn ang="f160">
                <a:pos x="f286" y="f287"/>
              </a:cxn>
              <a:cxn ang="f160">
                <a:pos x="f288" y="f289"/>
              </a:cxn>
              <a:cxn ang="f160">
                <a:pos x="f290" y="f291"/>
              </a:cxn>
              <a:cxn ang="f160">
                <a:pos x="f292" y="f293"/>
              </a:cxn>
              <a:cxn ang="f160">
                <a:pos x="f294" y="f293"/>
              </a:cxn>
              <a:cxn ang="f160">
                <a:pos x="f295" y="f296"/>
              </a:cxn>
              <a:cxn ang="f160">
                <a:pos x="f297" y="f281"/>
              </a:cxn>
              <a:cxn ang="f160">
                <a:pos x="f298" y="f299"/>
              </a:cxn>
              <a:cxn ang="f160">
                <a:pos x="f300" y="f301"/>
              </a:cxn>
              <a:cxn ang="f160">
                <a:pos x="f302" y="f303"/>
              </a:cxn>
              <a:cxn ang="f160">
                <a:pos x="f259" y="f260"/>
              </a:cxn>
            </a:cxnLst>
            <a:rect l="f255" t="f258" r="f256" b="f257"/>
            <a:pathLst>
              <a:path w="270" h="226">
                <a:moveTo>
                  <a:pt x="f8" y="f9"/>
                </a:moveTo>
                <a:cubicBezTo>
                  <a:pt x="f10" y="f11"/>
                  <a:pt x="f12" y="f13"/>
                  <a:pt x="f14" y="f15"/>
                </a:cubicBezTo>
                <a:cubicBezTo>
                  <a:pt x="f16" y="f17"/>
                  <a:pt x="f18" y="f19"/>
                  <a:pt x="f18" y="f20"/>
                </a:cubicBezTo>
                <a:cubicBezTo>
                  <a:pt x="f18" y="f21"/>
                  <a:pt x="f22" y="f23"/>
                  <a:pt x="f24" y="f25"/>
                </a:cubicBezTo>
                <a:cubicBezTo>
                  <a:pt x="f26" y="f24"/>
                  <a:pt x="f27" y="f26"/>
                  <a:pt x="f28" y="f28"/>
                </a:cubicBezTo>
                <a:cubicBezTo>
                  <a:pt x="f27" y="f29"/>
                  <a:pt x="f24" y="f18"/>
                  <a:pt x="f24" y="f30"/>
                </a:cubicBezTo>
                <a:cubicBezTo>
                  <a:pt x="f31" y="f32"/>
                  <a:pt x="f33" y="f34"/>
                  <a:pt x="f35" y="f36"/>
                </a:cubicBezTo>
                <a:cubicBezTo>
                  <a:pt x="f2" y="f37"/>
                  <a:pt x="f38" y="f39"/>
                  <a:pt x="f40" y="f41"/>
                </a:cubicBezTo>
                <a:cubicBezTo>
                  <a:pt x="f42" y="f8"/>
                  <a:pt x="f43" y="f8"/>
                  <a:pt x="f44" y="f5"/>
                </a:cubicBezTo>
                <a:cubicBezTo>
                  <a:pt x="f45" y="f5"/>
                  <a:pt x="f46" y="f5"/>
                  <a:pt x="f47" y="f8"/>
                </a:cubicBezTo>
                <a:cubicBezTo>
                  <a:pt x="f47" y="f48"/>
                  <a:pt x="f6" y="f49"/>
                  <a:pt x="f47" y="f50"/>
                </a:cubicBezTo>
                <a:cubicBezTo>
                  <a:pt x="f45" y="f51"/>
                  <a:pt x="f52" y="f53"/>
                  <a:pt x="f40" y="f54"/>
                </a:cubicBezTo>
                <a:cubicBezTo>
                  <a:pt x="f55" y="f56"/>
                  <a:pt x="f57" y="f58"/>
                  <a:pt x="f59" y="f35"/>
                </a:cubicBezTo>
                <a:cubicBezTo>
                  <a:pt x="f60" y="f61"/>
                  <a:pt x="f62" y="f35"/>
                  <a:pt x="f61" y="f63"/>
                </a:cubicBezTo>
                <a:cubicBezTo>
                  <a:pt x="f64" y="f29"/>
                  <a:pt x="f65" y="f66"/>
                  <a:pt x="f67" y="f68"/>
                </a:cubicBezTo>
                <a:cubicBezTo>
                  <a:pt x="f69" y="f68"/>
                  <a:pt x="f70" y="f71"/>
                  <a:pt x="f72" y="f17"/>
                </a:cubicBezTo>
                <a:cubicBezTo>
                  <a:pt x="f2" y="f73"/>
                  <a:pt x="f74" y="f30"/>
                  <a:pt x="f75" y="f76"/>
                </a:cubicBezTo>
                <a:cubicBezTo>
                  <a:pt x="f77" y="f78"/>
                  <a:pt x="f79" y="f62"/>
                  <a:pt x="f77" y="f80"/>
                </a:cubicBezTo>
                <a:cubicBezTo>
                  <a:pt x="f81" y="f69"/>
                  <a:pt x="f82" y="f83"/>
                  <a:pt x="f82" y="f7"/>
                </a:cubicBezTo>
                <a:cubicBezTo>
                  <a:pt x="f84" y="f7"/>
                  <a:pt x="f29" y="f7"/>
                  <a:pt x="f85" y="f7"/>
                </a:cubicBezTo>
                <a:cubicBezTo>
                  <a:pt x="f85" y="f86"/>
                  <a:pt x="f87" y="f70"/>
                  <a:pt x="f87" y="f88"/>
                </a:cubicBezTo>
                <a:cubicBezTo>
                  <a:pt x="f87" y="f89"/>
                  <a:pt x="f30" y="f90"/>
                  <a:pt x="f91" y="f35"/>
                </a:cubicBezTo>
                <a:cubicBezTo>
                  <a:pt x="f92" y="f93"/>
                  <a:pt x="f94" y="f95"/>
                  <a:pt x="f96" y="f93"/>
                </a:cubicBezTo>
                <a:cubicBezTo>
                  <a:pt x="f97" y="f35"/>
                  <a:pt x="f11" y="f98"/>
                  <a:pt x="f99" y="f29"/>
                </a:cubicBezTo>
                <a:cubicBezTo>
                  <a:pt x="f100" y="f92"/>
                  <a:pt x="f5" y="f101"/>
                  <a:pt x="f5" y="f11"/>
                </a:cubicBezTo>
                <a:cubicBezTo>
                  <a:pt x="f5" y="f102"/>
                  <a:pt x="f8" y="f102"/>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C2661B49-6E6C-B822-3CD5-0C1370D773DC}"/>
              </a:ext>
            </a:extLst>
          </p:cNvPr>
          <p:cNvSpPr/>
          <p:nvPr/>
        </p:nvSpPr>
        <p:spPr>
          <a:xfrm>
            <a:off x="1517647" y="1944691"/>
            <a:ext cx="765179" cy="603247"/>
          </a:xfrm>
          <a:custGeom>
            <a:avLst/>
            <a:gdLst>
              <a:gd name="f0" fmla="val 10800000"/>
              <a:gd name="f1" fmla="val 5400000"/>
              <a:gd name="f2" fmla="val 180"/>
              <a:gd name="f3" fmla="val w"/>
              <a:gd name="f4" fmla="val h"/>
              <a:gd name="f5" fmla="val 0"/>
              <a:gd name="f6" fmla="val 269"/>
              <a:gd name="f7" fmla="val 212"/>
              <a:gd name="f8" fmla="val 144"/>
              <a:gd name="f9" fmla="val 130"/>
              <a:gd name="f10" fmla="val 117"/>
              <a:gd name="f11" fmla="val 104"/>
              <a:gd name="f12" fmla="val 200"/>
              <a:gd name="f13" fmla="val 189"/>
              <a:gd name="f14" fmla="val 103"/>
              <a:gd name="f15" fmla="val 178"/>
              <a:gd name="f16" fmla="val 172"/>
              <a:gd name="f17" fmla="val 102"/>
              <a:gd name="f18" fmla="val 166"/>
              <a:gd name="f19" fmla="val 100"/>
              <a:gd name="f20" fmla="val 160"/>
              <a:gd name="f21" fmla="val 155"/>
              <a:gd name="f22" fmla="val 97"/>
              <a:gd name="f23" fmla="val 153"/>
              <a:gd name="f24" fmla="val 91"/>
              <a:gd name="f25" fmla="val 154"/>
              <a:gd name="f26" fmla="val 72"/>
              <a:gd name="f27" fmla="val 158"/>
              <a:gd name="f28" fmla="val 55"/>
              <a:gd name="f29" fmla="val 39"/>
              <a:gd name="f30" fmla="val 142"/>
              <a:gd name="f31" fmla="val 26"/>
              <a:gd name="f32" fmla="val 131"/>
              <a:gd name="f33" fmla="val 18"/>
              <a:gd name="f34" fmla="val 118"/>
              <a:gd name="f35" fmla="val 12"/>
              <a:gd name="f36" fmla="val 3"/>
              <a:gd name="f37" fmla="val 80"/>
              <a:gd name="f38" fmla="val 56"/>
              <a:gd name="f39" fmla="val 32"/>
              <a:gd name="f40" fmla="val 31"/>
              <a:gd name="f41" fmla="val 30"/>
              <a:gd name="f42" fmla="val 1"/>
              <a:gd name="f43" fmla="val 27"/>
              <a:gd name="f44" fmla="val 29"/>
              <a:gd name="f45" fmla="val 23"/>
              <a:gd name="f46" fmla="val 34"/>
              <a:gd name="f47" fmla="val 60"/>
              <a:gd name="f48" fmla="val 37"/>
              <a:gd name="f49" fmla="val 84"/>
              <a:gd name="f50" fmla="val 47"/>
              <a:gd name="f51" fmla="val 66"/>
              <a:gd name="f52" fmla="val 108"/>
              <a:gd name="f53" fmla="val 70"/>
              <a:gd name="f54" fmla="val 110"/>
              <a:gd name="f55" fmla="val 74"/>
              <a:gd name="f56" fmla="val 81"/>
              <a:gd name="f57" fmla="val 114"/>
              <a:gd name="f58" fmla="val 111"/>
              <a:gd name="f59" fmla="val 125"/>
              <a:gd name="f60" fmla="val 126"/>
              <a:gd name="f61" fmla="val 123"/>
              <a:gd name="f62" fmla="val 120"/>
              <a:gd name="f63" fmla="val 122"/>
              <a:gd name="f64" fmla="val 116"/>
              <a:gd name="f65" fmla="val 112"/>
              <a:gd name="f66" fmla="val 38"/>
              <a:gd name="f67" fmla="val 19"/>
              <a:gd name="f68" fmla="val 208"/>
              <a:gd name="f69" fmla="val 10"/>
              <a:gd name="f70" fmla="val 238"/>
              <a:gd name="f71" fmla="val 5"/>
              <a:gd name="f72" fmla="val 248"/>
              <a:gd name="f73" fmla="val 258"/>
              <a:gd name="f74" fmla="val 2"/>
              <a:gd name="f75" fmla="val 7"/>
              <a:gd name="f76" fmla="val 13"/>
              <a:gd name="f77" fmla="val 267"/>
              <a:gd name="f78" fmla="val 49"/>
              <a:gd name="f79" fmla="val 262"/>
              <a:gd name="f80" fmla="val 79"/>
              <a:gd name="f81" fmla="val 249"/>
              <a:gd name="f82" fmla="val 107"/>
              <a:gd name="f83" fmla="val 241"/>
              <a:gd name="f84" fmla="val 124"/>
              <a:gd name="f85" fmla="val 231"/>
              <a:gd name="f86" fmla="val 140"/>
              <a:gd name="f87" fmla="val 213"/>
              <a:gd name="f88" fmla="val 149"/>
              <a:gd name="f89" fmla="val 195"/>
              <a:gd name="f90" fmla="val 159"/>
              <a:gd name="f91" fmla="val 176"/>
              <a:gd name="f92" fmla="val 156"/>
              <a:gd name="f93" fmla="val 157"/>
              <a:gd name="f94" fmla="val 148"/>
              <a:gd name="f95" fmla="val 165"/>
              <a:gd name="f96" fmla="val 186"/>
              <a:gd name="f97" fmla="val 209"/>
              <a:gd name="f98" fmla="val 101"/>
              <a:gd name="f99" fmla="val 136"/>
              <a:gd name="f100" fmla="+- 0 0 -90"/>
              <a:gd name="f101" fmla="*/ f3 1 269"/>
              <a:gd name="f102" fmla="*/ f4 1 212"/>
              <a:gd name="f103" fmla="val f5"/>
              <a:gd name="f104" fmla="val f6"/>
              <a:gd name="f105" fmla="val f7"/>
              <a:gd name="f106" fmla="*/ f100 f0 1"/>
              <a:gd name="f107" fmla="+- f105 0 f103"/>
              <a:gd name="f108" fmla="+- f104 0 f103"/>
              <a:gd name="f109" fmla="*/ f106 1 f2"/>
              <a:gd name="f110" fmla="*/ f108 1 269"/>
              <a:gd name="f111" fmla="*/ f107 1 212"/>
              <a:gd name="f112" fmla="*/ 144 f108 1"/>
              <a:gd name="f113" fmla="*/ 212 f107 1"/>
              <a:gd name="f114" fmla="*/ 104 f108 1"/>
              <a:gd name="f115" fmla="*/ 103 f108 1"/>
              <a:gd name="f116" fmla="*/ 178 f107 1"/>
              <a:gd name="f117" fmla="*/ 100 f108 1"/>
              <a:gd name="f118" fmla="*/ 160 f107 1"/>
              <a:gd name="f119" fmla="*/ 91 f108 1"/>
              <a:gd name="f120" fmla="*/ 154 f107 1"/>
              <a:gd name="f121" fmla="*/ 39 f108 1"/>
              <a:gd name="f122" fmla="*/ 142 f107 1"/>
              <a:gd name="f123" fmla="*/ 12 f108 1"/>
              <a:gd name="f124" fmla="*/ 102 f107 1"/>
              <a:gd name="f125" fmla="*/ 0 f108 1"/>
              <a:gd name="f126" fmla="*/ 32 f107 1"/>
              <a:gd name="f127" fmla="*/ 1 f108 1"/>
              <a:gd name="f128" fmla="*/ 27 f107 1"/>
              <a:gd name="f129" fmla="*/ 34 f108 1"/>
              <a:gd name="f130" fmla="*/ 66 f107 1"/>
              <a:gd name="f131" fmla="*/ 110 f108 1"/>
              <a:gd name="f132" fmla="*/ 81 f107 1"/>
              <a:gd name="f133" fmla="*/ 125 f108 1"/>
              <a:gd name="f134" fmla="*/ 126 f107 1"/>
              <a:gd name="f135" fmla="*/ 122 f108 1"/>
              <a:gd name="f136" fmla="*/ 112 f107 1"/>
              <a:gd name="f137" fmla="*/ 155 f108 1"/>
              <a:gd name="f138" fmla="*/ 38 f107 1"/>
              <a:gd name="f139" fmla="*/ 238 f108 1"/>
              <a:gd name="f140" fmla="*/ 5 f107 1"/>
              <a:gd name="f141" fmla="*/ 269 f108 1"/>
              <a:gd name="f142" fmla="*/ 0 f107 1"/>
              <a:gd name="f143" fmla="*/ 19 f107 1"/>
              <a:gd name="f144" fmla="*/ 249 f108 1"/>
              <a:gd name="f145" fmla="*/ 107 f107 1"/>
              <a:gd name="f146" fmla="*/ 213 f108 1"/>
              <a:gd name="f147" fmla="*/ 149 f107 1"/>
              <a:gd name="f148" fmla="*/ 157 f108 1"/>
              <a:gd name="f149" fmla="*/ 148 f107 1"/>
              <a:gd name="f150" fmla="*/ 209 f108 1"/>
              <a:gd name="f151" fmla="+- f109 0 f1"/>
              <a:gd name="f152" fmla="*/ f112 1 269"/>
              <a:gd name="f153" fmla="*/ f113 1 212"/>
              <a:gd name="f154" fmla="*/ f114 1 269"/>
              <a:gd name="f155" fmla="*/ f115 1 269"/>
              <a:gd name="f156" fmla="*/ f116 1 212"/>
              <a:gd name="f157" fmla="*/ f117 1 269"/>
              <a:gd name="f158" fmla="*/ f118 1 212"/>
              <a:gd name="f159" fmla="*/ f119 1 269"/>
              <a:gd name="f160" fmla="*/ f120 1 212"/>
              <a:gd name="f161" fmla="*/ f121 1 269"/>
              <a:gd name="f162" fmla="*/ f122 1 212"/>
              <a:gd name="f163" fmla="*/ f123 1 269"/>
              <a:gd name="f164" fmla="*/ f124 1 212"/>
              <a:gd name="f165" fmla="*/ f125 1 269"/>
              <a:gd name="f166" fmla="*/ f126 1 212"/>
              <a:gd name="f167" fmla="*/ f127 1 269"/>
              <a:gd name="f168" fmla="*/ f128 1 212"/>
              <a:gd name="f169" fmla="*/ f129 1 269"/>
              <a:gd name="f170" fmla="*/ f130 1 212"/>
              <a:gd name="f171" fmla="*/ f131 1 269"/>
              <a:gd name="f172" fmla="*/ f132 1 212"/>
              <a:gd name="f173" fmla="*/ f133 1 269"/>
              <a:gd name="f174" fmla="*/ f134 1 212"/>
              <a:gd name="f175" fmla="*/ f135 1 269"/>
              <a:gd name="f176" fmla="*/ f136 1 212"/>
              <a:gd name="f177" fmla="*/ f137 1 269"/>
              <a:gd name="f178" fmla="*/ f138 1 212"/>
              <a:gd name="f179" fmla="*/ f139 1 269"/>
              <a:gd name="f180" fmla="*/ f140 1 212"/>
              <a:gd name="f181" fmla="*/ f141 1 269"/>
              <a:gd name="f182" fmla="*/ f142 1 212"/>
              <a:gd name="f183" fmla="*/ f143 1 212"/>
              <a:gd name="f184" fmla="*/ f144 1 269"/>
              <a:gd name="f185" fmla="*/ f145 1 212"/>
              <a:gd name="f186" fmla="*/ f146 1 269"/>
              <a:gd name="f187" fmla="*/ f147 1 212"/>
              <a:gd name="f188" fmla="*/ f148 1 269"/>
              <a:gd name="f189" fmla="*/ f149 1 212"/>
              <a:gd name="f190" fmla="*/ f150 1 269"/>
              <a:gd name="f191" fmla="*/ 0 1 f110"/>
              <a:gd name="f192" fmla="*/ f104 1 f110"/>
              <a:gd name="f193" fmla="*/ 0 1 f111"/>
              <a:gd name="f194" fmla="*/ f105 1 f111"/>
              <a:gd name="f195" fmla="*/ f152 1 f110"/>
              <a:gd name="f196" fmla="*/ f153 1 f111"/>
              <a:gd name="f197" fmla="*/ f154 1 f110"/>
              <a:gd name="f198" fmla="*/ f155 1 f110"/>
              <a:gd name="f199" fmla="*/ f156 1 f111"/>
              <a:gd name="f200" fmla="*/ f157 1 f110"/>
              <a:gd name="f201" fmla="*/ f158 1 f111"/>
              <a:gd name="f202" fmla="*/ f159 1 f110"/>
              <a:gd name="f203" fmla="*/ f160 1 f111"/>
              <a:gd name="f204" fmla="*/ f161 1 f110"/>
              <a:gd name="f205" fmla="*/ f162 1 f111"/>
              <a:gd name="f206" fmla="*/ f163 1 f110"/>
              <a:gd name="f207" fmla="*/ f164 1 f111"/>
              <a:gd name="f208" fmla="*/ f165 1 f110"/>
              <a:gd name="f209" fmla="*/ f166 1 f111"/>
              <a:gd name="f210" fmla="*/ f167 1 f110"/>
              <a:gd name="f211" fmla="*/ f168 1 f111"/>
              <a:gd name="f212" fmla="*/ f169 1 f110"/>
              <a:gd name="f213" fmla="*/ f170 1 f111"/>
              <a:gd name="f214" fmla="*/ f171 1 f110"/>
              <a:gd name="f215" fmla="*/ f172 1 f111"/>
              <a:gd name="f216" fmla="*/ f173 1 f110"/>
              <a:gd name="f217" fmla="*/ f174 1 f111"/>
              <a:gd name="f218" fmla="*/ f175 1 f110"/>
              <a:gd name="f219" fmla="*/ f176 1 f111"/>
              <a:gd name="f220" fmla="*/ f177 1 f110"/>
              <a:gd name="f221" fmla="*/ f178 1 f111"/>
              <a:gd name="f222" fmla="*/ f179 1 f110"/>
              <a:gd name="f223" fmla="*/ f180 1 f111"/>
              <a:gd name="f224" fmla="*/ f181 1 f110"/>
              <a:gd name="f225" fmla="*/ f182 1 f111"/>
              <a:gd name="f226" fmla="*/ f183 1 f111"/>
              <a:gd name="f227" fmla="*/ f184 1 f110"/>
              <a:gd name="f228" fmla="*/ f185 1 f111"/>
              <a:gd name="f229" fmla="*/ f186 1 f110"/>
              <a:gd name="f230" fmla="*/ f187 1 f111"/>
              <a:gd name="f231" fmla="*/ f188 1 f110"/>
              <a:gd name="f232" fmla="*/ f189 1 f111"/>
              <a:gd name="f233" fmla="*/ f190 1 f110"/>
              <a:gd name="f234" fmla="*/ f191 f101 1"/>
              <a:gd name="f235" fmla="*/ f192 f101 1"/>
              <a:gd name="f236" fmla="*/ f194 f102 1"/>
              <a:gd name="f237" fmla="*/ f193 f102 1"/>
              <a:gd name="f238" fmla="*/ f195 f101 1"/>
              <a:gd name="f239" fmla="*/ f196 f102 1"/>
              <a:gd name="f240" fmla="*/ f197 f101 1"/>
              <a:gd name="f241" fmla="*/ f198 f101 1"/>
              <a:gd name="f242" fmla="*/ f199 f102 1"/>
              <a:gd name="f243" fmla="*/ f200 f101 1"/>
              <a:gd name="f244" fmla="*/ f201 f102 1"/>
              <a:gd name="f245" fmla="*/ f202 f101 1"/>
              <a:gd name="f246" fmla="*/ f203 f102 1"/>
              <a:gd name="f247" fmla="*/ f204 f101 1"/>
              <a:gd name="f248" fmla="*/ f205 f102 1"/>
              <a:gd name="f249" fmla="*/ f206 f101 1"/>
              <a:gd name="f250" fmla="*/ f207 f102 1"/>
              <a:gd name="f251" fmla="*/ f208 f101 1"/>
              <a:gd name="f252" fmla="*/ f209 f102 1"/>
              <a:gd name="f253" fmla="*/ f210 f101 1"/>
              <a:gd name="f254" fmla="*/ f211 f102 1"/>
              <a:gd name="f255" fmla="*/ f212 f101 1"/>
              <a:gd name="f256" fmla="*/ f213 f102 1"/>
              <a:gd name="f257" fmla="*/ f214 f101 1"/>
              <a:gd name="f258" fmla="*/ f215 f102 1"/>
              <a:gd name="f259" fmla="*/ f216 f101 1"/>
              <a:gd name="f260" fmla="*/ f217 f102 1"/>
              <a:gd name="f261" fmla="*/ f218 f101 1"/>
              <a:gd name="f262" fmla="*/ f219 f102 1"/>
              <a:gd name="f263" fmla="*/ f220 f101 1"/>
              <a:gd name="f264" fmla="*/ f221 f102 1"/>
              <a:gd name="f265" fmla="*/ f222 f101 1"/>
              <a:gd name="f266" fmla="*/ f223 f102 1"/>
              <a:gd name="f267" fmla="*/ f224 f101 1"/>
              <a:gd name="f268" fmla="*/ f225 f102 1"/>
              <a:gd name="f269" fmla="*/ f226 f102 1"/>
              <a:gd name="f270" fmla="*/ f227 f101 1"/>
              <a:gd name="f271" fmla="*/ f228 f102 1"/>
              <a:gd name="f272" fmla="*/ f229 f101 1"/>
              <a:gd name="f273" fmla="*/ f230 f102 1"/>
              <a:gd name="f274" fmla="*/ f231 f101 1"/>
              <a:gd name="f275" fmla="*/ f232 f102 1"/>
              <a:gd name="f276" fmla="*/ f233 f101 1"/>
            </a:gdLst>
            <a:ahLst/>
            <a:cxnLst>
              <a:cxn ang="3cd4">
                <a:pos x="hc" y="t"/>
              </a:cxn>
              <a:cxn ang="0">
                <a:pos x="r" y="vc"/>
              </a:cxn>
              <a:cxn ang="cd4">
                <a:pos x="hc" y="b"/>
              </a:cxn>
              <a:cxn ang="cd2">
                <a:pos x="l" y="vc"/>
              </a:cxn>
              <a:cxn ang="f151">
                <a:pos x="f238" y="f239"/>
              </a:cxn>
              <a:cxn ang="f151">
                <a:pos x="f240" y="f239"/>
              </a:cxn>
              <a:cxn ang="f151">
                <a:pos x="f241" y="f242"/>
              </a:cxn>
              <a:cxn ang="f151">
                <a:pos x="f243" y="f244"/>
              </a:cxn>
              <a:cxn ang="f151">
                <a:pos x="f245" y="f246"/>
              </a:cxn>
              <a:cxn ang="f151">
                <a:pos x="f247" y="f248"/>
              </a:cxn>
              <a:cxn ang="f151">
                <a:pos x="f249" y="f250"/>
              </a:cxn>
              <a:cxn ang="f151">
                <a:pos x="f251" y="f252"/>
              </a:cxn>
              <a:cxn ang="f151">
                <a:pos x="f253" y="f254"/>
              </a:cxn>
              <a:cxn ang="f151">
                <a:pos x="f255" y="f252"/>
              </a:cxn>
              <a:cxn ang="f151">
                <a:pos x="f241" y="f256"/>
              </a:cxn>
              <a:cxn ang="f151">
                <a:pos x="f257" y="f258"/>
              </a:cxn>
              <a:cxn ang="f151">
                <a:pos x="f259" y="f260"/>
              </a:cxn>
              <a:cxn ang="f151">
                <a:pos x="f261" y="f262"/>
              </a:cxn>
              <a:cxn ang="f151">
                <a:pos x="f263" y="f264"/>
              </a:cxn>
              <a:cxn ang="f151">
                <a:pos x="f265" y="f266"/>
              </a:cxn>
              <a:cxn ang="f151">
                <a:pos x="f267" y="f268"/>
              </a:cxn>
              <a:cxn ang="f151">
                <a:pos x="f267" y="f269"/>
              </a:cxn>
              <a:cxn ang="f151">
                <a:pos x="f270" y="f271"/>
              </a:cxn>
              <a:cxn ang="f151">
                <a:pos x="f272" y="f273"/>
              </a:cxn>
              <a:cxn ang="f151">
                <a:pos x="f274" y="f275"/>
              </a:cxn>
              <a:cxn ang="f151">
                <a:pos x="f276" y="f256"/>
              </a:cxn>
              <a:cxn ang="f151">
                <a:pos x="f238" y="f239"/>
              </a:cxn>
            </a:cxnLst>
            <a:rect l="f234" t="f237" r="f235" b="f236"/>
            <a:pathLst>
              <a:path w="269" h="212">
                <a:moveTo>
                  <a:pt x="f8" y="f7"/>
                </a:moveTo>
                <a:cubicBezTo>
                  <a:pt x="f9" y="f7"/>
                  <a:pt x="f10" y="f7"/>
                  <a:pt x="f11" y="f7"/>
                </a:cubicBezTo>
                <a:cubicBezTo>
                  <a:pt x="f11" y="f12"/>
                  <a:pt x="f11" y="f13"/>
                  <a:pt x="f14" y="f15"/>
                </a:cubicBezTo>
                <a:cubicBezTo>
                  <a:pt x="f14" y="f16"/>
                  <a:pt x="f17" y="f18"/>
                  <a:pt x="f19" y="f20"/>
                </a:cubicBezTo>
                <a:cubicBezTo>
                  <a:pt x="f19" y="f21"/>
                  <a:pt x="f22" y="f23"/>
                  <a:pt x="f24" y="f25"/>
                </a:cubicBezTo>
                <a:cubicBezTo>
                  <a:pt x="f26" y="f27"/>
                  <a:pt x="f28" y="f21"/>
                  <a:pt x="f29" y="f30"/>
                </a:cubicBezTo>
                <a:cubicBezTo>
                  <a:pt x="f31" y="f32"/>
                  <a:pt x="f33" y="f34"/>
                  <a:pt x="f35" y="f17"/>
                </a:cubicBezTo>
                <a:cubicBezTo>
                  <a:pt x="f36" y="f37"/>
                  <a:pt x="f5" y="f38"/>
                  <a:pt x="f5" y="f39"/>
                </a:cubicBezTo>
                <a:cubicBezTo>
                  <a:pt x="f5" y="f40"/>
                  <a:pt x="f5" y="f41"/>
                  <a:pt x="f42" y="f43"/>
                </a:cubicBezTo>
                <a:cubicBezTo>
                  <a:pt x="f35" y="f44"/>
                  <a:pt x="f45" y="f41"/>
                  <a:pt x="f46" y="f39"/>
                </a:cubicBezTo>
                <a:cubicBezTo>
                  <a:pt x="f47" y="f48"/>
                  <a:pt x="f49" y="f50"/>
                  <a:pt x="f14" y="f51"/>
                </a:cubicBezTo>
                <a:cubicBezTo>
                  <a:pt x="f52" y="f53"/>
                  <a:pt x="f54" y="f55"/>
                  <a:pt x="f54" y="f56"/>
                </a:cubicBezTo>
                <a:cubicBezTo>
                  <a:pt x="f54" y="f22"/>
                  <a:pt x="f57" y="f58"/>
                  <a:pt x="f59" y="f60"/>
                </a:cubicBezTo>
                <a:cubicBezTo>
                  <a:pt x="f61" y="f62"/>
                  <a:pt x="f63" y="f64"/>
                  <a:pt x="f63" y="f65"/>
                </a:cubicBezTo>
                <a:cubicBezTo>
                  <a:pt x="f64" y="f37"/>
                  <a:pt x="f9" y="f38"/>
                  <a:pt x="f21" y="f66"/>
                </a:cubicBezTo>
                <a:cubicBezTo>
                  <a:pt x="f2" y="f67"/>
                  <a:pt x="f68" y="f69"/>
                  <a:pt x="f70" y="f71"/>
                </a:cubicBezTo>
                <a:cubicBezTo>
                  <a:pt x="f72" y="f36"/>
                  <a:pt x="f73" y="f74"/>
                  <a:pt x="f6" y="f5"/>
                </a:cubicBezTo>
                <a:cubicBezTo>
                  <a:pt x="f6" y="f75"/>
                  <a:pt x="f6" y="f76"/>
                  <a:pt x="f6" y="f67"/>
                </a:cubicBezTo>
                <a:cubicBezTo>
                  <a:pt x="f77" y="f78"/>
                  <a:pt x="f79" y="f80"/>
                  <a:pt x="f81" y="f82"/>
                </a:cubicBezTo>
                <a:cubicBezTo>
                  <a:pt x="f83" y="f84"/>
                  <a:pt x="f85" y="f86"/>
                  <a:pt x="f87" y="f88"/>
                </a:cubicBezTo>
                <a:cubicBezTo>
                  <a:pt x="f89" y="f90"/>
                  <a:pt x="f91" y="f92"/>
                  <a:pt x="f93" y="f94"/>
                </a:cubicBezTo>
                <a:cubicBezTo>
                  <a:pt x="f95" y="f64"/>
                  <a:pt x="f96" y="f24"/>
                  <a:pt x="f97" y="f51"/>
                </a:cubicBezTo>
                <a:cubicBezTo>
                  <a:pt x="f27" y="f98"/>
                  <a:pt x="f99" y="f60"/>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06894E19-332D-2335-4962-2121DFD0FBD9}"/>
              </a:ext>
            </a:extLst>
          </p:cNvPr>
          <p:cNvSpPr/>
          <p:nvPr/>
        </p:nvSpPr>
        <p:spPr>
          <a:xfrm>
            <a:off x="3698876" y="4440234"/>
            <a:ext cx="881060" cy="522286"/>
          </a:xfrm>
          <a:custGeom>
            <a:avLst/>
            <a:gdLst>
              <a:gd name="f0" fmla="val 10800000"/>
              <a:gd name="f1" fmla="val 5400000"/>
              <a:gd name="f2" fmla="val 180"/>
              <a:gd name="f3" fmla="val w"/>
              <a:gd name="f4" fmla="val h"/>
              <a:gd name="f5" fmla="val 0"/>
              <a:gd name="f6" fmla="val 310"/>
              <a:gd name="f7" fmla="val 184"/>
              <a:gd name="f8" fmla="val 63"/>
              <a:gd name="f9" fmla="val 139"/>
              <a:gd name="f10" fmla="val 151"/>
              <a:gd name="f11" fmla="val 61"/>
              <a:gd name="f12" fmla="val 153"/>
              <a:gd name="f13" fmla="val 52"/>
              <a:gd name="f14" fmla="val 154"/>
              <a:gd name="f15" fmla="val 41"/>
              <a:gd name="f16" fmla="val 155"/>
              <a:gd name="f17" fmla="val 30"/>
              <a:gd name="f18" fmla="val 156"/>
              <a:gd name="f19" fmla="val 19"/>
              <a:gd name="f20" fmla="val 157"/>
              <a:gd name="f21" fmla="val 13"/>
              <a:gd name="f22" fmla="val 9"/>
              <a:gd name="f23" fmla="val 148"/>
              <a:gd name="f24" fmla="val 6"/>
              <a:gd name="f25" fmla="val 115"/>
              <a:gd name="f26" fmla="val 3"/>
              <a:gd name="f27" fmla="val 83"/>
              <a:gd name="f28" fmla="val 1"/>
              <a:gd name="f29" fmla="val 51"/>
              <a:gd name="f30" fmla="val 2"/>
              <a:gd name="f31" fmla="val 39"/>
              <a:gd name="f32" fmla="val 12"/>
              <a:gd name="f33" fmla="val 38"/>
              <a:gd name="f34" fmla="val 22"/>
              <a:gd name="f35" fmla="val 37"/>
              <a:gd name="f36" fmla="val 32"/>
              <a:gd name="f37" fmla="val 36"/>
              <a:gd name="f38" fmla="val 42"/>
              <a:gd name="f39" fmla="val 35"/>
              <a:gd name="f40" fmla="val 54"/>
              <a:gd name="f41" fmla="val 55"/>
              <a:gd name="f42" fmla="val 47"/>
              <a:gd name="f43" fmla="val 48"/>
              <a:gd name="f44" fmla="val 56"/>
              <a:gd name="f45" fmla="val 49"/>
              <a:gd name="f46" fmla="val 50"/>
              <a:gd name="f47" fmla="val 67"/>
              <a:gd name="f48" fmla="val 77"/>
              <a:gd name="f49" fmla="val 87"/>
              <a:gd name="f50" fmla="val 45"/>
              <a:gd name="f51" fmla="val 98"/>
              <a:gd name="f52" fmla="val 40"/>
              <a:gd name="f53" fmla="val 109"/>
              <a:gd name="f54" fmla="val 121"/>
              <a:gd name="f55" fmla="val 122"/>
              <a:gd name="f56" fmla="val 124"/>
              <a:gd name="f57" fmla="val 125"/>
              <a:gd name="f58" fmla="val 34"/>
              <a:gd name="f59" fmla="val 133"/>
              <a:gd name="f60" fmla="val 17"/>
              <a:gd name="f61" fmla="val 147"/>
              <a:gd name="f62" fmla="val 165"/>
              <a:gd name="f63" fmla="val 5"/>
              <a:gd name="f64" fmla="val 185"/>
              <a:gd name="f65" fmla="val 205"/>
              <a:gd name="f66" fmla="val 224"/>
              <a:gd name="f67" fmla="val 4"/>
              <a:gd name="f68" fmla="val 256"/>
              <a:gd name="f69" fmla="val 274"/>
              <a:gd name="f70" fmla="val 283"/>
              <a:gd name="f71" fmla="val 60"/>
              <a:gd name="f72" fmla="val 285"/>
              <a:gd name="f73" fmla="val 66"/>
              <a:gd name="f74" fmla="val 288"/>
              <a:gd name="f75" fmla="val 71"/>
              <a:gd name="f76" fmla="val 294"/>
              <a:gd name="f77" fmla="val 74"/>
              <a:gd name="f78" fmla="val 308"/>
              <a:gd name="f79" fmla="val 81"/>
              <a:gd name="f80" fmla="val 89"/>
              <a:gd name="f81" fmla="val 304"/>
              <a:gd name="f82" fmla="val 102"/>
              <a:gd name="f83" fmla="val 296"/>
              <a:gd name="f84" fmla="val 120"/>
              <a:gd name="f85" fmla="val 271"/>
              <a:gd name="f86" fmla="val 249"/>
              <a:gd name="f87" fmla="val 174"/>
              <a:gd name="f88" fmla="val 218"/>
              <a:gd name="f89" fmla="val 186"/>
              <a:gd name="f90" fmla="val 183"/>
              <a:gd name="f91" fmla="val 173"/>
              <a:gd name="f92" fmla="val 162"/>
              <a:gd name="f93" fmla="val 179"/>
              <a:gd name="f94" fmla="val 150"/>
              <a:gd name="f95" fmla="val 129"/>
              <a:gd name="f96" fmla="val 164"/>
              <a:gd name="f97" fmla="val 108"/>
              <a:gd name="f98" fmla="val 145"/>
              <a:gd name="f99" fmla="val 80"/>
              <a:gd name="f100" fmla="val 142"/>
              <a:gd name="f101" fmla="val 72"/>
              <a:gd name="f102" fmla="val 141"/>
              <a:gd name="f103" fmla="val 62"/>
              <a:gd name="f104" fmla="val 126"/>
              <a:gd name="f105" fmla="val 73"/>
              <a:gd name="f106" fmla="val 130"/>
              <a:gd name="f107" fmla="val 93"/>
              <a:gd name="f108" fmla="val 134"/>
              <a:gd name="f109" fmla="val 111"/>
              <a:gd name="f110" fmla="val 159"/>
              <a:gd name="f111" fmla="val 167"/>
              <a:gd name="f112" fmla="val 203"/>
              <a:gd name="f113" fmla="val 169"/>
              <a:gd name="f114" fmla="val 223"/>
              <a:gd name="f115" fmla="val 244"/>
              <a:gd name="f116" fmla="val 161"/>
              <a:gd name="f117" fmla="val 259"/>
              <a:gd name="f118" fmla="val 143"/>
              <a:gd name="f119" fmla="val 262"/>
              <a:gd name="f120" fmla="val 265"/>
              <a:gd name="f121" fmla="val 136"/>
              <a:gd name="f122" fmla="val 268"/>
              <a:gd name="f123" fmla="val 132"/>
              <a:gd name="f124" fmla="val 277"/>
              <a:gd name="f125" fmla="val 293"/>
              <a:gd name="f126" fmla="val 96"/>
              <a:gd name="f127" fmla="val 92"/>
              <a:gd name="f128" fmla="val 295"/>
              <a:gd name="f129" fmla="val 90"/>
              <a:gd name="f130" fmla="val 292"/>
              <a:gd name="f131" fmla="val 279"/>
              <a:gd name="f132" fmla="val 272"/>
              <a:gd name="f133" fmla="val 260"/>
              <a:gd name="f134" fmla="val 97"/>
              <a:gd name="f135" fmla="val 238"/>
              <a:gd name="f136" fmla="val 225"/>
              <a:gd name="f137" fmla="val 209"/>
              <a:gd name="f138" fmla="val 137"/>
              <a:gd name="f139" fmla="val 192"/>
              <a:gd name="f140" fmla="val 178"/>
              <a:gd name="f141" fmla="val 166"/>
              <a:gd name="f142" fmla="val 123"/>
              <a:gd name="f143" fmla="val 114"/>
              <a:gd name="f144" fmla="val 113"/>
              <a:gd name="f145" fmla="val 112"/>
              <a:gd name="f146" fmla="val 170"/>
              <a:gd name="f147" fmla="val 176"/>
              <a:gd name="f148" fmla="val 85"/>
              <a:gd name="f149" fmla="val 181"/>
              <a:gd name="f150" fmla="val 84"/>
              <a:gd name="f151" fmla="val 187"/>
              <a:gd name="f152" fmla="val 198"/>
              <a:gd name="f153" fmla="val 210"/>
              <a:gd name="f154" fmla="val 82"/>
              <a:gd name="f155" fmla="val 222"/>
              <a:gd name="f156" fmla="val 226"/>
              <a:gd name="f157" fmla="val 230"/>
              <a:gd name="f158" fmla="val 79"/>
              <a:gd name="f159" fmla="val 231"/>
              <a:gd name="f160" fmla="val 235"/>
              <a:gd name="f161" fmla="val 229"/>
              <a:gd name="f162" fmla="val 217"/>
              <a:gd name="f163" fmla="val 53"/>
              <a:gd name="f164" fmla="val 214"/>
              <a:gd name="f165" fmla="val 212"/>
              <a:gd name="f166" fmla="val 196"/>
              <a:gd name="f167" fmla="val 182"/>
              <a:gd name="f168" fmla="val 57"/>
              <a:gd name="f169" fmla="val 101"/>
              <a:gd name="f170" fmla="val 88"/>
              <a:gd name="f171" fmla="val 58"/>
              <a:gd name="f172" fmla="val 75"/>
              <a:gd name="f173" fmla="val 106"/>
              <a:gd name="f174" fmla="+- 0 0 -90"/>
              <a:gd name="f175" fmla="*/ f3 1 310"/>
              <a:gd name="f176" fmla="*/ f4 1 184"/>
              <a:gd name="f177" fmla="val f5"/>
              <a:gd name="f178" fmla="val f6"/>
              <a:gd name="f179" fmla="val f7"/>
              <a:gd name="f180" fmla="*/ f174 f0 1"/>
              <a:gd name="f181" fmla="+- f179 0 f177"/>
              <a:gd name="f182" fmla="+- f178 0 f177"/>
              <a:gd name="f183" fmla="*/ f180 1 f2"/>
              <a:gd name="f184" fmla="*/ f182 1 310"/>
              <a:gd name="f185" fmla="*/ f181 1 184"/>
              <a:gd name="f186" fmla="*/ 63 f182 1"/>
              <a:gd name="f187" fmla="*/ 139 f181 1"/>
              <a:gd name="f188" fmla="*/ 52 f182 1"/>
              <a:gd name="f189" fmla="*/ 154 f181 1"/>
              <a:gd name="f190" fmla="*/ 19 f182 1"/>
              <a:gd name="f191" fmla="*/ 157 f181 1"/>
              <a:gd name="f192" fmla="*/ 9 f182 1"/>
              <a:gd name="f193" fmla="*/ 148 f181 1"/>
              <a:gd name="f194" fmla="*/ 1 f182 1"/>
              <a:gd name="f195" fmla="*/ 51 f181 1"/>
              <a:gd name="f196" fmla="*/ 12 f182 1"/>
              <a:gd name="f197" fmla="*/ 38 f181 1"/>
              <a:gd name="f198" fmla="*/ 42 f182 1"/>
              <a:gd name="f199" fmla="*/ 36 f181 1"/>
              <a:gd name="f200" fmla="*/ 55 f182 1"/>
              <a:gd name="f201" fmla="*/ 47 f181 1"/>
              <a:gd name="f202" fmla="*/ 56 f182 1"/>
              <a:gd name="f203" fmla="*/ 50 f181 1"/>
              <a:gd name="f204" fmla="*/ 87 f182 1"/>
              <a:gd name="f205" fmla="*/ 45 f181 1"/>
              <a:gd name="f206" fmla="*/ 121 f182 1"/>
              <a:gd name="f207" fmla="*/ 125 f182 1"/>
              <a:gd name="f208" fmla="*/ 34 f181 1"/>
              <a:gd name="f209" fmla="*/ 165 f182 1"/>
              <a:gd name="f210" fmla="*/ 5 f181 1"/>
              <a:gd name="f211" fmla="*/ 224 f182 1"/>
              <a:gd name="f212" fmla="*/ 4 f181 1"/>
              <a:gd name="f213" fmla="*/ 283 f182 1"/>
              <a:gd name="f214" fmla="*/ 60 f181 1"/>
              <a:gd name="f215" fmla="*/ 294 f182 1"/>
              <a:gd name="f216" fmla="*/ 74 f181 1"/>
              <a:gd name="f217" fmla="*/ 304 f182 1"/>
              <a:gd name="f218" fmla="*/ 102 f181 1"/>
              <a:gd name="f219" fmla="*/ 271 f182 1"/>
              <a:gd name="f220" fmla="*/ 147 f181 1"/>
              <a:gd name="f221" fmla="*/ 186 f182 1"/>
              <a:gd name="f222" fmla="*/ 183 f181 1"/>
              <a:gd name="f223" fmla="*/ 150 f182 1"/>
              <a:gd name="f224" fmla="*/ 174 f181 1"/>
              <a:gd name="f225" fmla="*/ 145 f181 1"/>
              <a:gd name="f226" fmla="*/ 62 f182 1"/>
              <a:gd name="f227" fmla="*/ 126 f181 1"/>
              <a:gd name="f228" fmla="*/ 93 f182 1"/>
              <a:gd name="f229" fmla="*/ 134 f181 1"/>
              <a:gd name="f230" fmla="*/ 148 f182 1"/>
              <a:gd name="f231" fmla="*/ 159 f181 1"/>
              <a:gd name="f232" fmla="*/ 203 f182 1"/>
              <a:gd name="f233" fmla="*/ 169 f181 1"/>
              <a:gd name="f234" fmla="*/ 259 f182 1"/>
              <a:gd name="f235" fmla="*/ 143 f181 1"/>
              <a:gd name="f236" fmla="*/ 268 f182 1"/>
              <a:gd name="f237" fmla="*/ 132 f181 1"/>
              <a:gd name="f238" fmla="*/ 293 f182 1"/>
              <a:gd name="f239" fmla="*/ 96 f181 1"/>
              <a:gd name="f240" fmla="*/ 292 f182 1"/>
              <a:gd name="f241" fmla="*/ 87 f181 1"/>
              <a:gd name="f242" fmla="*/ 272 f182 1"/>
              <a:gd name="f243" fmla="*/ 238 f182 1"/>
              <a:gd name="f244" fmla="*/ 120 f181 1"/>
              <a:gd name="f245" fmla="*/ 192 f182 1"/>
              <a:gd name="f246" fmla="*/ 155 f182 1"/>
              <a:gd name="f247" fmla="*/ 114 f181 1"/>
              <a:gd name="f248" fmla="*/ 154 f182 1"/>
              <a:gd name="f249" fmla="*/ 111 f181 1"/>
              <a:gd name="f250" fmla="*/ 170 f182 1"/>
              <a:gd name="f251" fmla="*/ 187 f182 1"/>
              <a:gd name="f252" fmla="*/ 84 f181 1"/>
              <a:gd name="f253" fmla="*/ 222 f182 1"/>
              <a:gd name="f254" fmla="*/ 81 f181 1"/>
              <a:gd name="f255" fmla="*/ 231 f182 1"/>
              <a:gd name="f256" fmla="*/ 217 f182 1"/>
              <a:gd name="f257" fmla="*/ 53 f181 1"/>
              <a:gd name="f258" fmla="*/ 209 f182 1"/>
              <a:gd name="f259" fmla="*/ 169 f182 1"/>
              <a:gd name="f260" fmla="*/ 56 f181 1"/>
              <a:gd name="f261" fmla="*/ 134 f182 1"/>
              <a:gd name="f262" fmla="*/ 52 f181 1"/>
              <a:gd name="f263" fmla="*/ 101 f182 1"/>
              <a:gd name="f264" fmla="*/ 61 f182 1"/>
              <a:gd name="f265" fmla="*/ 63 f181 1"/>
              <a:gd name="f266" fmla="*/ 57 f182 1"/>
              <a:gd name="f267" fmla="+- f183 0 f1"/>
              <a:gd name="f268" fmla="*/ f186 1 310"/>
              <a:gd name="f269" fmla="*/ f187 1 184"/>
              <a:gd name="f270" fmla="*/ f188 1 310"/>
              <a:gd name="f271" fmla="*/ f189 1 184"/>
              <a:gd name="f272" fmla="*/ f190 1 310"/>
              <a:gd name="f273" fmla="*/ f191 1 184"/>
              <a:gd name="f274" fmla="*/ f192 1 310"/>
              <a:gd name="f275" fmla="*/ f193 1 184"/>
              <a:gd name="f276" fmla="*/ f194 1 310"/>
              <a:gd name="f277" fmla="*/ f195 1 184"/>
              <a:gd name="f278" fmla="*/ f196 1 310"/>
              <a:gd name="f279" fmla="*/ f197 1 184"/>
              <a:gd name="f280" fmla="*/ f198 1 310"/>
              <a:gd name="f281" fmla="*/ f199 1 184"/>
              <a:gd name="f282" fmla="*/ f200 1 310"/>
              <a:gd name="f283" fmla="*/ f201 1 184"/>
              <a:gd name="f284" fmla="*/ f202 1 310"/>
              <a:gd name="f285" fmla="*/ f203 1 184"/>
              <a:gd name="f286" fmla="*/ f204 1 310"/>
              <a:gd name="f287" fmla="*/ f205 1 184"/>
              <a:gd name="f288" fmla="*/ f206 1 310"/>
              <a:gd name="f289" fmla="*/ f207 1 310"/>
              <a:gd name="f290" fmla="*/ f208 1 184"/>
              <a:gd name="f291" fmla="*/ f209 1 310"/>
              <a:gd name="f292" fmla="*/ f210 1 184"/>
              <a:gd name="f293" fmla="*/ f211 1 310"/>
              <a:gd name="f294" fmla="*/ f212 1 184"/>
              <a:gd name="f295" fmla="*/ f213 1 310"/>
              <a:gd name="f296" fmla="*/ f214 1 184"/>
              <a:gd name="f297" fmla="*/ f215 1 310"/>
              <a:gd name="f298" fmla="*/ f216 1 184"/>
              <a:gd name="f299" fmla="*/ f217 1 310"/>
              <a:gd name="f300" fmla="*/ f218 1 184"/>
              <a:gd name="f301" fmla="*/ f219 1 310"/>
              <a:gd name="f302" fmla="*/ f220 1 184"/>
              <a:gd name="f303" fmla="*/ f221 1 310"/>
              <a:gd name="f304" fmla="*/ f222 1 184"/>
              <a:gd name="f305" fmla="*/ f223 1 310"/>
              <a:gd name="f306" fmla="*/ f224 1 184"/>
              <a:gd name="f307" fmla="*/ f225 1 184"/>
              <a:gd name="f308" fmla="*/ f226 1 310"/>
              <a:gd name="f309" fmla="*/ f227 1 184"/>
              <a:gd name="f310" fmla="*/ f228 1 310"/>
              <a:gd name="f311" fmla="*/ f229 1 184"/>
              <a:gd name="f312" fmla="*/ f230 1 310"/>
              <a:gd name="f313" fmla="*/ f231 1 184"/>
              <a:gd name="f314" fmla="*/ f232 1 310"/>
              <a:gd name="f315" fmla="*/ f233 1 184"/>
              <a:gd name="f316" fmla="*/ f234 1 310"/>
              <a:gd name="f317" fmla="*/ f235 1 184"/>
              <a:gd name="f318" fmla="*/ f236 1 310"/>
              <a:gd name="f319" fmla="*/ f237 1 184"/>
              <a:gd name="f320" fmla="*/ f238 1 310"/>
              <a:gd name="f321" fmla="*/ f239 1 184"/>
              <a:gd name="f322" fmla="*/ f240 1 310"/>
              <a:gd name="f323" fmla="*/ f241 1 184"/>
              <a:gd name="f324" fmla="*/ f242 1 310"/>
              <a:gd name="f325" fmla="*/ f243 1 310"/>
              <a:gd name="f326" fmla="*/ f244 1 184"/>
              <a:gd name="f327" fmla="*/ f245 1 310"/>
              <a:gd name="f328" fmla="*/ f246 1 310"/>
              <a:gd name="f329" fmla="*/ f247 1 184"/>
              <a:gd name="f330" fmla="*/ f248 1 310"/>
              <a:gd name="f331" fmla="*/ f249 1 184"/>
              <a:gd name="f332" fmla="*/ f250 1 310"/>
              <a:gd name="f333" fmla="*/ f251 1 310"/>
              <a:gd name="f334" fmla="*/ f252 1 184"/>
              <a:gd name="f335" fmla="*/ f253 1 310"/>
              <a:gd name="f336" fmla="*/ f254 1 184"/>
              <a:gd name="f337" fmla="*/ f255 1 310"/>
              <a:gd name="f338" fmla="*/ f256 1 310"/>
              <a:gd name="f339" fmla="*/ f257 1 184"/>
              <a:gd name="f340" fmla="*/ f258 1 310"/>
              <a:gd name="f341" fmla="*/ f259 1 310"/>
              <a:gd name="f342" fmla="*/ f260 1 184"/>
              <a:gd name="f343" fmla="*/ f261 1 310"/>
              <a:gd name="f344" fmla="*/ f262 1 184"/>
              <a:gd name="f345" fmla="*/ f263 1 310"/>
              <a:gd name="f346" fmla="*/ f264 1 310"/>
              <a:gd name="f347" fmla="*/ f265 1 184"/>
              <a:gd name="f348" fmla="*/ f266 1 310"/>
              <a:gd name="f349" fmla="*/ 0 1 f184"/>
              <a:gd name="f350" fmla="*/ f178 1 f184"/>
              <a:gd name="f351" fmla="*/ 0 1 f185"/>
              <a:gd name="f352" fmla="*/ f179 1 f185"/>
              <a:gd name="f353" fmla="*/ f268 1 f184"/>
              <a:gd name="f354" fmla="*/ f269 1 f185"/>
              <a:gd name="f355" fmla="*/ f270 1 f184"/>
              <a:gd name="f356" fmla="*/ f271 1 f185"/>
              <a:gd name="f357" fmla="*/ f272 1 f184"/>
              <a:gd name="f358" fmla="*/ f273 1 f185"/>
              <a:gd name="f359" fmla="*/ f274 1 f184"/>
              <a:gd name="f360" fmla="*/ f275 1 f185"/>
              <a:gd name="f361" fmla="*/ f276 1 f184"/>
              <a:gd name="f362" fmla="*/ f277 1 f185"/>
              <a:gd name="f363" fmla="*/ f278 1 f184"/>
              <a:gd name="f364" fmla="*/ f279 1 f185"/>
              <a:gd name="f365" fmla="*/ f280 1 f184"/>
              <a:gd name="f366" fmla="*/ f281 1 f185"/>
              <a:gd name="f367" fmla="*/ f282 1 f184"/>
              <a:gd name="f368" fmla="*/ f283 1 f185"/>
              <a:gd name="f369" fmla="*/ f284 1 f184"/>
              <a:gd name="f370" fmla="*/ f285 1 f185"/>
              <a:gd name="f371" fmla="*/ f286 1 f184"/>
              <a:gd name="f372" fmla="*/ f287 1 f185"/>
              <a:gd name="f373" fmla="*/ f288 1 f184"/>
              <a:gd name="f374" fmla="*/ f289 1 f184"/>
              <a:gd name="f375" fmla="*/ f290 1 f185"/>
              <a:gd name="f376" fmla="*/ f291 1 f184"/>
              <a:gd name="f377" fmla="*/ f292 1 f185"/>
              <a:gd name="f378" fmla="*/ f293 1 f184"/>
              <a:gd name="f379" fmla="*/ f294 1 f185"/>
              <a:gd name="f380" fmla="*/ f295 1 f184"/>
              <a:gd name="f381" fmla="*/ f296 1 f185"/>
              <a:gd name="f382" fmla="*/ f297 1 f184"/>
              <a:gd name="f383" fmla="*/ f298 1 f185"/>
              <a:gd name="f384" fmla="*/ f299 1 f184"/>
              <a:gd name="f385" fmla="*/ f300 1 f185"/>
              <a:gd name="f386" fmla="*/ f301 1 f184"/>
              <a:gd name="f387" fmla="*/ f302 1 f185"/>
              <a:gd name="f388" fmla="*/ f303 1 f184"/>
              <a:gd name="f389" fmla="*/ f304 1 f185"/>
              <a:gd name="f390" fmla="*/ f305 1 f184"/>
              <a:gd name="f391" fmla="*/ f306 1 f185"/>
              <a:gd name="f392" fmla="*/ f307 1 f185"/>
              <a:gd name="f393" fmla="*/ f308 1 f184"/>
              <a:gd name="f394" fmla="*/ f309 1 f185"/>
              <a:gd name="f395" fmla="*/ f310 1 f184"/>
              <a:gd name="f396" fmla="*/ f311 1 f185"/>
              <a:gd name="f397" fmla="*/ f312 1 f184"/>
              <a:gd name="f398" fmla="*/ f313 1 f185"/>
              <a:gd name="f399" fmla="*/ f314 1 f184"/>
              <a:gd name="f400" fmla="*/ f315 1 f185"/>
              <a:gd name="f401" fmla="*/ f316 1 f184"/>
              <a:gd name="f402" fmla="*/ f317 1 f185"/>
              <a:gd name="f403" fmla="*/ f318 1 f184"/>
              <a:gd name="f404" fmla="*/ f319 1 f185"/>
              <a:gd name="f405" fmla="*/ f320 1 f184"/>
              <a:gd name="f406" fmla="*/ f321 1 f185"/>
              <a:gd name="f407" fmla="*/ f322 1 f184"/>
              <a:gd name="f408" fmla="*/ f323 1 f185"/>
              <a:gd name="f409" fmla="*/ f324 1 f184"/>
              <a:gd name="f410" fmla="*/ f325 1 f184"/>
              <a:gd name="f411" fmla="*/ f326 1 f185"/>
              <a:gd name="f412" fmla="*/ f327 1 f184"/>
              <a:gd name="f413" fmla="*/ f328 1 f184"/>
              <a:gd name="f414" fmla="*/ f329 1 f185"/>
              <a:gd name="f415" fmla="*/ f330 1 f184"/>
              <a:gd name="f416" fmla="*/ f331 1 f185"/>
              <a:gd name="f417" fmla="*/ f332 1 f184"/>
              <a:gd name="f418" fmla="*/ f333 1 f184"/>
              <a:gd name="f419" fmla="*/ f334 1 f185"/>
              <a:gd name="f420" fmla="*/ f335 1 f184"/>
              <a:gd name="f421" fmla="*/ f336 1 f185"/>
              <a:gd name="f422" fmla="*/ f337 1 f184"/>
              <a:gd name="f423" fmla="*/ f338 1 f184"/>
              <a:gd name="f424" fmla="*/ f339 1 f185"/>
              <a:gd name="f425" fmla="*/ f340 1 f184"/>
              <a:gd name="f426" fmla="*/ f341 1 f184"/>
              <a:gd name="f427" fmla="*/ f342 1 f185"/>
              <a:gd name="f428" fmla="*/ f343 1 f184"/>
              <a:gd name="f429" fmla="*/ f344 1 f185"/>
              <a:gd name="f430" fmla="*/ f345 1 f184"/>
              <a:gd name="f431" fmla="*/ f346 1 f184"/>
              <a:gd name="f432" fmla="*/ f347 1 f185"/>
              <a:gd name="f433" fmla="*/ f348 1 f184"/>
              <a:gd name="f434" fmla="*/ f349 f175 1"/>
              <a:gd name="f435" fmla="*/ f350 f175 1"/>
              <a:gd name="f436" fmla="*/ f352 f176 1"/>
              <a:gd name="f437" fmla="*/ f351 f176 1"/>
              <a:gd name="f438" fmla="*/ f353 f175 1"/>
              <a:gd name="f439" fmla="*/ f354 f176 1"/>
              <a:gd name="f440" fmla="*/ f355 f175 1"/>
              <a:gd name="f441" fmla="*/ f356 f176 1"/>
              <a:gd name="f442" fmla="*/ f357 f175 1"/>
              <a:gd name="f443" fmla="*/ f358 f176 1"/>
              <a:gd name="f444" fmla="*/ f359 f175 1"/>
              <a:gd name="f445" fmla="*/ f360 f176 1"/>
              <a:gd name="f446" fmla="*/ f361 f175 1"/>
              <a:gd name="f447" fmla="*/ f362 f176 1"/>
              <a:gd name="f448" fmla="*/ f363 f175 1"/>
              <a:gd name="f449" fmla="*/ f364 f176 1"/>
              <a:gd name="f450" fmla="*/ f365 f175 1"/>
              <a:gd name="f451" fmla="*/ f366 f176 1"/>
              <a:gd name="f452" fmla="*/ f367 f175 1"/>
              <a:gd name="f453" fmla="*/ f368 f176 1"/>
              <a:gd name="f454" fmla="*/ f369 f175 1"/>
              <a:gd name="f455" fmla="*/ f370 f176 1"/>
              <a:gd name="f456" fmla="*/ f371 f175 1"/>
              <a:gd name="f457" fmla="*/ f372 f176 1"/>
              <a:gd name="f458" fmla="*/ f373 f175 1"/>
              <a:gd name="f459" fmla="*/ f374 f175 1"/>
              <a:gd name="f460" fmla="*/ f375 f176 1"/>
              <a:gd name="f461" fmla="*/ f376 f175 1"/>
              <a:gd name="f462" fmla="*/ f377 f176 1"/>
              <a:gd name="f463" fmla="*/ f378 f175 1"/>
              <a:gd name="f464" fmla="*/ f379 f176 1"/>
              <a:gd name="f465" fmla="*/ f380 f175 1"/>
              <a:gd name="f466" fmla="*/ f381 f176 1"/>
              <a:gd name="f467" fmla="*/ f382 f175 1"/>
              <a:gd name="f468" fmla="*/ f383 f176 1"/>
              <a:gd name="f469" fmla="*/ f384 f175 1"/>
              <a:gd name="f470" fmla="*/ f385 f176 1"/>
              <a:gd name="f471" fmla="*/ f386 f175 1"/>
              <a:gd name="f472" fmla="*/ f387 f176 1"/>
              <a:gd name="f473" fmla="*/ f388 f175 1"/>
              <a:gd name="f474" fmla="*/ f389 f176 1"/>
              <a:gd name="f475" fmla="*/ f390 f175 1"/>
              <a:gd name="f476" fmla="*/ f391 f176 1"/>
              <a:gd name="f477" fmla="*/ f392 f176 1"/>
              <a:gd name="f478" fmla="*/ f393 f175 1"/>
              <a:gd name="f479" fmla="*/ f394 f176 1"/>
              <a:gd name="f480" fmla="*/ f395 f175 1"/>
              <a:gd name="f481" fmla="*/ f396 f176 1"/>
              <a:gd name="f482" fmla="*/ f397 f175 1"/>
              <a:gd name="f483" fmla="*/ f398 f176 1"/>
              <a:gd name="f484" fmla="*/ f399 f175 1"/>
              <a:gd name="f485" fmla="*/ f400 f176 1"/>
              <a:gd name="f486" fmla="*/ f401 f175 1"/>
              <a:gd name="f487" fmla="*/ f402 f176 1"/>
              <a:gd name="f488" fmla="*/ f403 f175 1"/>
              <a:gd name="f489" fmla="*/ f404 f176 1"/>
              <a:gd name="f490" fmla="*/ f405 f175 1"/>
              <a:gd name="f491" fmla="*/ f406 f176 1"/>
              <a:gd name="f492" fmla="*/ f407 f175 1"/>
              <a:gd name="f493" fmla="*/ f408 f176 1"/>
              <a:gd name="f494" fmla="*/ f409 f175 1"/>
              <a:gd name="f495" fmla="*/ f410 f175 1"/>
              <a:gd name="f496" fmla="*/ f411 f176 1"/>
              <a:gd name="f497" fmla="*/ f412 f175 1"/>
              <a:gd name="f498" fmla="*/ f413 f175 1"/>
              <a:gd name="f499" fmla="*/ f414 f176 1"/>
              <a:gd name="f500" fmla="*/ f415 f175 1"/>
              <a:gd name="f501" fmla="*/ f416 f176 1"/>
              <a:gd name="f502" fmla="*/ f417 f175 1"/>
              <a:gd name="f503" fmla="*/ f418 f175 1"/>
              <a:gd name="f504" fmla="*/ f419 f176 1"/>
              <a:gd name="f505" fmla="*/ f420 f175 1"/>
              <a:gd name="f506" fmla="*/ f421 f176 1"/>
              <a:gd name="f507" fmla="*/ f422 f175 1"/>
              <a:gd name="f508" fmla="*/ f423 f175 1"/>
              <a:gd name="f509" fmla="*/ f424 f176 1"/>
              <a:gd name="f510" fmla="*/ f425 f175 1"/>
              <a:gd name="f511" fmla="*/ f426 f175 1"/>
              <a:gd name="f512" fmla="*/ f427 f176 1"/>
              <a:gd name="f513" fmla="*/ f428 f175 1"/>
              <a:gd name="f514" fmla="*/ f429 f176 1"/>
              <a:gd name="f515" fmla="*/ f430 f175 1"/>
              <a:gd name="f516" fmla="*/ f431 f175 1"/>
              <a:gd name="f517" fmla="*/ f432 f176 1"/>
              <a:gd name="f518" fmla="*/ f433 f175 1"/>
            </a:gdLst>
            <a:ahLst/>
            <a:cxnLst>
              <a:cxn ang="3cd4">
                <a:pos x="hc" y="t"/>
              </a:cxn>
              <a:cxn ang="0">
                <a:pos x="r" y="vc"/>
              </a:cxn>
              <a:cxn ang="cd4">
                <a:pos x="hc" y="b"/>
              </a:cxn>
              <a:cxn ang="cd2">
                <a:pos x="l" y="vc"/>
              </a:cxn>
              <a:cxn ang="f267">
                <a:pos x="f438" y="f439"/>
              </a:cxn>
              <a:cxn ang="f267">
                <a:pos x="f440" y="f441"/>
              </a:cxn>
              <a:cxn ang="f267">
                <a:pos x="f442" y="f443"/>
              </a:cxn>
              <a:cxn ang="f267">
                <a:pos x="f444" y="f445"/>
              </a:cxn>
              <a:cxn ang="f267">
                <a:pos x="f446" y="f447"/>
              </a:cxn>
              <a:cxn ang="f267">
                <a:pos x="f448" y="f449"/>
              </a:cxn>
              <a:cxn ang="f267">
                <a:pos x="f450" y="f451"/>
              </a:cxn>
              <a:cxn ang="f267">
                <a:pos x="f452" y="f453"/>
              </a:cxn>
              <a:cxn ang="f267">
                <a:pos x="f454" y="f455"/>
              </a:cxn>
              <a:cxn ang="f267">
                <a:pos x="f456" y="f457"/>
              </a:cxn>
              <a:cxn ang="f267">
                <a:pos x="f458" y="f451"/>
              </a:cxn>
              <a:cxn ang="f267">
                <a:pos x="f459" y="f460"/>
              </a:cxn>
              <a:cxn ang="f267">
                <a:pos x="f461" y="f462"/>
              </a:cxn>
              <a:cxn ang="f267">
                <a:pos x="f463" y="f464"/>
              </a:cxn>
              <a:cxn ang="f267">
                <a:pos x="f465" y="f466"/>
              </a:cxn>
              <a:cxn ang="f267">
                <a:pos x="f467" y="f468"/>
              </a:cxn>
              <a:cxn ang="f267">
                <a:pos x="f469" y="f470"/>
              </a:cxn>
              <a:cxn ang="f267">
                <a:pos x="f471" y="f472"/>
              </a:cxn>
              <a:cxn ang="f267">
                <a:pos x="f473" y="f474"/>
              </a:cxn>
              <a:cxn ang="f267">
                <a:pos x="f475" y="f476"/>
              </a:cxn>
              <a:cxn ang="f267">
                <a:pos x="f456" y="f477"/>
              </a:cxn>
              <a:cxn ang="f267">
                <a:pos x="f438" y="f439"/>
              </a:cxn>
              <a:cxn ang="f267">
                <a:pos x="f478" y="f479"/>
              </a:cxn>
              <a:cxn ang="f267">
                <a:pos x="f480" y="f481"/>
              </a:cxn>
              <a:cxn ang="f267">
                <a:pos x="f482" y="f483"/>
              </a:cxn>
              <a:cxn ang="f267">
                <a:pos x="f484" y="f485"/>
              </a:cxn>
              <a:cxn ang="f267">
                <a:pos x="f486" y="f487"/>
              </a:cxn>
              <a:cxn ang="f267">
                <a:pos x="f488" y="f489"/>
              </a:cxn>
              <a:cxn ang="f267">
                <a:pos x="f490" y="f491"/>
              </a:cxn>
              <a:cxn ang="f267">
                <a:pos x="f492" y="f493"/>
              </a:cxn>
              <a:cxn ang="f267">
                <a:pos x="f494" y="f493"/>
              </a:cxn>
              <a:cxn ang="f267">
                <a:pos x="f495" y="f496"/>
              </a:cxn>
              <a:cxn ang="f267">
                <a:pos x="f497" y="f481"/>
              </a:cxn>
              <a:cxn ang="f267">
                <a:pos x="f498" y="f499"/>
              </a:cxn>
              <a:cxn ang="f267">
                <a:pos x="f500" y="f501"/>
              </a:cxn>
              <a:cxn ang="f267">
                <a:pos x="f502" y="f493"/>
              </a:cxn>
              <a:cxn ang="f267">
                <a:pos x="f503" y="f504"/>
              </a:cxn>
              <a:cxn ang="f267">
                <a:pos x="f505" y="f506"/>
              </a:cxn>
              <a:cxn ang="f267">
                <a:pos x="f507" y="f468"/>
              </a:cxn>
              <a:cxn ang="f267">
                <a:pos x="f508" y="f509"/>
              </a:cxn>
              <a:cxn ang="f267">
                <a:pos x="f510" y="f509"/>
              </a:cxn>
              <a:cxn ang="f267">
                <a:pos x="f511" y="f512"/>
              </a:cxn>
              <a:cxn ang="f267">
                <a:pos x="f513" y="f514"/>
              </a:cxn>
              <a:cxn ang="f267">
                <a:pos x="f515" y="f509"/>
              </a:cxn>
              <a:cxn ang="f267">
                <a:pos x="f516" y="f517"/>
              </a:cxn>
              <a:cxn ang="f267">
                <a:pos x="f518" y="f517"/>
              </a:cxn>
              <a:cxn ang="f267">
                <a:pos x="f478" y="f479"/>
              </a:cxn>
            </a:cxnLst>
            <a:rect l="f434" t="f437" r="f435" b="f436"/>
            <a:pathLst>
              <a:path w="310" h="184">
                <a:moveTo>
                  <a:pt x="f8" y="f9"/>
                </a:moveTo>
                <a:cubicBezTo>
                  <a:pt x="f8" y="f10"/>
                  <a:pt x="f11" y="f12"/>
                  <a:pt x="f13" y="f14"/>
                </a:cubicBezTo>
                <a:cubicBezTo>
                  <a:pt x="f15" y="f16"/>
                  <a:pt x="f17" y="f18"/>
                  <a:pt x="f19" y="f20"/>
                </a:cubicBezTo>
                <a:cubicBezTo>
                  <a:pt x="f21" y="f20"/>
                  <a:pt x="f22" y="f14"/>
                  <a:pt x="f22" y="f23"/>
                </a:cubicBezTo>
                <a:cubicBezTo>
                  <a:pt x="f24" y="f25"/>
                  <a:pt x="f26" y="f27"/>
                  <a:pt x="f28" y="f29"/>
                </a:cubicBezTo>
                <a:cubicBezTo>
                  <a:pt x="f5" y="f15"/>
                  <a:pt x="f30" y="f31"/>
                  <a:pt x="f32" y="f33"/>
                </a:cubicBezTo>
                <a:cubicBezTo>
                  <a:pt x="f34" y="f35"/>
                  <a:pt x="f36" y="f37"/>
                  <a:pt x="f38" y="f37"/>
                </a:cubicBezTo>
                <a:cubicBezTo>
                  <a:pt x="f13" y="f39"/>
                  <a:pt x="f40" y="f35"/>
                  <a:pt x="f41" y="f42"/>
                </a:cubicBezTo>
                <a:cubicBezTo>
                  <a:pt x="f41" y="f43"/>
                  <a:pt x="f44" y="f45"/>
                  <a:pt x="f44" y="f46"/>
                </a:cubicBezTo>
                <a:cubicBezTo>
                  <a:pt x="f47" y="f46"/>
                  <a:pt x="f48" y="f45"/>
                  <a:pt x="f49" y="f50"/>
                </a:cubicBezTo>
                <a:cubicBezTo>
                  <a:pt x="f51" y="f52"/>
                  <a:pt x="f53" y="f39"/>
                  <a:pt x="f54" y="f37"/>
                </a:cubicBezTo>
                <a:cubicBezTo>
                  <a:pt x="f55" y="f37"/>
                  <a:pt x="f56" y="f39"/>
                  <a:pt x="f57" y="f58"/>
                </a:cubicBezTo>
                <a:cubicBezTo>
                  <a:pt x="f59" y="f60"/>
                  <a:pt x="f61" y="f22"/>
                  <a:pt x="f62" y="f63"/>
                </a:cubicBezTo>
                <a:cubicBezTo>
                  <a:pt x="f64" y="f28"/>
                  <a:pt x="f65" y="f5"/>
                  <a:pt x="f66" y="f67"/>
                </a:cubicBezTo>
                <a:cubicBezTo>
                  <a:pt x="f68" y="f22"/>
                  <a:pt x="f69" y="f17"/>
                  <a:pt x="f70" y="f71"/>
                </a:cubicBezTo>
                <a:cubicBezTo>
                  <a:pt x="f72" y="f73"/>
                  <a:pt x="f74" y="f75"/>
                  <a:pt x="f76" y="f77"/>
                </a:cubicBezTo>
                <a:cubicBezTo>
                  <a:pt x="f78" y="f79"/>
                  <a:pt x="f6" y="f80"/>
                  <a:pt x="f81" y="f82"/>
                </a:cubicBezTo>
                <a:cubicBezTo>
                  <a:pt x="f83" y="f84"/>
                  <a:pt x="f70" y="f59"/>
                  <a:pt x="f85" y="f61"/>
                </a:cubicBezTo>
                <a:cubicBezTo>
                  <a:pt x="f86" y="f87"/>
                  <a:pt x="f88" y="f2"/>
                  <a:pt x="f89" y="f90"/>
                </a:cubicBezTo>
                <a:cubicBezTo>
                  <a:pt x="f91" y="f7"/>
                  <a:pt x="f92" y="f93"/>
                  <a:pt x="f94" y="f87"/>
                </a:cubicBezTo>
                <a:cubicBezTo>
                  <a:pt x="f95" y="f96"/>
                  <a:pt x="f97" y="f14"/>
                  <a:pt x="f49" y="f98"/>
                </a:cubicBezTo>
                <a:cubicBezTo>
                  <a:pt x="f99" y="f100"/>
                  <a:pt x="f101" y="f102"/>
                  <a:pt x="f8" y="f9"/>
                </a:cubicBezTo>
                <a:close/>
                <a:moveTo>
                  <a:pt x="f103" y="f104"/>
                </a:moveTo>
                <a:cubicBezTo>
                  <a:pt x="f105" y="f95"/>
                  <a:pt x="f27" y="f106"/>
                  <a:pt x="f107" y="f108"/>
                </a:cubicBezTo>
                <a:cubicBezTo>
                  <a:pt x="f109" y="f100"/>
                  <a:pt x="f106" y="f10"/>
                  <a:pt x="f23" y="f110"/>
                </a:cubicBezTo>
                <a:cubicBezTo>
                  <a:pt x="f62" y="f111"/>
                  <a:pt x="f90" y="f87"/>
                  <a:pt x="f112" y="f113"/>
                </a:cubicBezTo>
                <a:cubicBezTo>
                  <a:pt x="f114" y="f96"/>
                  <a:pt x="f115" y="f116"/>
                  <a:pt x="f117" y="f118"/>
                </a:cubicBezTo>
                <a:cubicBezTo>
                  <a:pt x="f119" y="f9"/>
                  <a:pt x="f120" y="f121"/>
                  <a:pt x="f122" y="f123"/>
                </a:cubicBezTo>
                <a:cubicBezTo>
                  <a:pt x="f124" y="f84"/>
                  <a:pt x="f72" y="f97"/>
                  <a:pt x="f125" y="f126"/>
                </a:cubicBezTo>
                <a:cubicBezTo>
                  <a:pt x="f83" y="f127"/>
                  <a:pt x="f128" y="f129"/>
                  <a:pt x="f130" y="f49"/>
                </a:cubicBezTo>
                <a:cubicBezTo>
                  <a:pt x="f72" y="f79"/>
                  <a:pt x="f131" y="f79"/>
                  <a:pt x="f132" y="f49"/>
                </a:cubicBezTo>
                <a:cubicBezTo>
                  <a:pt x="f133" y="f134"/>
                  <a:pt x="f86" y="f97"/>
                  <a:pt x="f135" y="f84"/>
                </a:cubicBezTo>
                <a:cubicBezTo>
                  <a:pt x="f136" y="f59"/>
                  <a:pt x="f137" y="f138"/>
                  <a:pt x="f139" y="f108"/>
                </a:cubicBezTo>
                <a:cubicBezTo>
                  <a:pt x="f140" y="f123"/>
                  <a:pt x="f141" y="f142"/>
                  <a:pt x="f16" y="f143"/>
                </a:cubicBezTo>
                <a:cubicBezTo>
                  <a:pt x="f14" y="f144"/>
                  <a:pt x="f14" y="f145"/>
                  <a:pt x="f14" y="f109"/>
                </a:cubicBezTo>
                <a:cubicBezTo>
                  <a:pt x="f12" y="f82"/>
                  <a:pt x="f92" y="f80"/>
                  <a:pt x="f146" y="f49"/>
                </a:cubicBezTo>
                <a:cubicBezTo>
                  <a:pt x="f147" y="f148"/>
                  <a:pt x="f149" y="f150"/>
                  <a:pt x="f151" y="f150"/>
                </a:cubicBezTo>
                <a:cubicBezTo>
                  <a:pt x="f152" y="f27"/>
                  <a:pt x="f153" y="f154"/>
                  <a:pt x="f155" y="f79"/>
                </a:cubicBezTo>
                <a:cubicBezTo>
                  <a:pt x="f156" y="f99"/>
                  <a:pt x="f157" y="f158"/>
                  <a:pt x="f159" y="f77"/>
                </a:cubicBezTo>
                <a:cubicBezTo>
                  <a:pt x="f160" y="f103"/>
                  <a:pt x="f161" y="f40"/>
                  <a:pt x="f162" y="f163"/>
                </a:cubicBezTo>
                <a:cubicBezTo>
                  <a:pt x="f164" y="f163"/>
                  <a:pt x="f165" y="f13"/>
                  <a:pt x="f137" y="f163"/>
                </a:cubicBezTo>
                <a:cubicBezTo>
                  <a:pt x="f166" y="f40"/>
                  <a:pt x="f167" y="f41"/>
                  <a:pt x="f113" y="f44"/>
                </a:cubicBezTo>
                <a:cubicBezTo>
                  <a:pt x="f20" y="f168"/>
                  <a:pt x="f98" y="f168"/>
                  <a:pt x="f108" y="f13"/>
                </a:cubicBezTo>
                <a:cubicBezTo>
                  <a:pt x="f142" y="f42"/>
                  <a:pt x="f145" y="f43"/>
                  <a:pt x="f169" y="f163"/>
                </a:cubicBezTo>
                <a:cubicBezTo>
                  <a:pt x="f170" y="f171"/>
                  <a:pt x="f172" y="f103"/>
                  <a:pt x="f11" y="f8"/>
                </a:cubicBezTo>
                <a:cubicBezTo>
                  <a:pt x="f71" y="f8"/>
                  <a:pt x="f171" y="f8"/>
                  <a:pt x="f168" y="f8"/>
                </a:cubicBezTo>
                <a:cubicBezTo>
                  <a:pt x="f171" y="f148"/>
                  <a:pt x="f71" y="f173"/>
                  <a:pt x="f103" y="f10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639CE42D-C774-C0B7-D3F2-B3870F38BC95}"/>
              </a:ext>
            </a:extLst>
          </p:cNvPr>
          <p:cNvSpPr/>
          <p:nvPr/>
        </p:nvSpPr>
        <p:spPr>
          <a:xfrm>
            <a:off x="2628899" y="1904996"/>
            <a:ext cx="785807" cy="887416"/>
          </a:xfrm>
          <a:custGeom>
            <a:avLst/>
            <a:gdLst>
              <a:gd name="f0" fmla="val 10800000"/>
              <a:gd name="f1" fmla="val 5400000"/>
              <a:gd name="f2" fmla="val 180"/>
              <a:gd name="f3" fmla="val w"/>
              <a:gd name="f4" fmla="val h"/>
              <a:gd name="f5" fmla="val 0"/>
              <a:gd name="f6" fmla="val 276"/>
              <a:gd name="f7" fmla="val 312"/>
              <a:gd name="f8" fmla="val 23"/>
              <a:gd name="f9" fmla="val 256"/>
              <a:gd name="f10" fmla="val 28"/>
              <a:gd name="f11" fmla="val 247"/>
              <a:gd name="f12" fmla="val 34"/>
              <a:gd name="f13" fmla="val 239"/>
              <a:gd name="f14" fmla="val 39"/>
              <a:gd name="f15" fmla="val 230"/>
              <a:gd name="f16" fmla="val 6"/>
              <a:gd name="f17" fmla="val 194"/>
              <a:gd name="f18" fmla="val 150"/>
              <a:gd name="f19" fmla="val 2"/>
              <a:gd name="f20" fmla="val 102"/>
              <a:gd name="f21" fmla="val 44"/>
              <a:gd name="f22" fmla="val 103"/>
              <a:gd name="f23" fmla="val 65"/>
              <a:gd name="f24" fmla="val 109"/>
              <a:gd name="f25" fmla="val 79"/>
              <a:gd name="f26" fmla="val 66"/>
              <a:gd name="f27" fmla="val 106"/>
              <a:gd name="f28" fmla="val 32"/>
              <a:gd name="f29" fmla="val 138"/>
              <a:gd name="f30" fmla="val 170"/>
              <a:gd name="f31" fmla="val 198"/>
              <a:gd name="f32" fmla="val 211"/>
              <a:gd name="f33" fmla="val 108"/>
              <a:gd name="f34" fmla="val 249"/>
              <a:gd name="f35" fmla="val 104"/>
              <a:gd name="f36" fmla="val 267"/>
              <a:gd name="f37" fmla="val 274"/>
              <a:gd name="f38" fmla="val 101"/>
              <a:gd name="f39" fmla="val 275"/>
              <a:gd name="f40" fmla="val 141"/>
              <a:gd name="f41" fmla="val 273"/>
              <a:gd name="f42" fmla="val 172"/>
              <a:gd name="f43" fmla="val 258"/>
              <a:gd name="f44" fmla="val 201"/>
              <a:gd name="f45" fmla="val 252"/>
              <a:gd name="f46" fmla="val 245"/>
              <a:gd name="f47" fmla="val 221"/>
              <a:gd name="f48" fmla="val 238"/>
              <a:gd name="f49" fmla="val 231"/>
              <a:gd name="f50" fmla="val 243"/>
              <a:gd name="f51" fmla="val 248"/>
              <a:gd name="f52" fmla="val 254"/>
              <a:gd name="f53" fmla="val 265"/>
              <a:gd name="f54" fmla="val 222"/>
              <a:gd name="f55" fmla="val 272"/>
              <a:gd name="f56" fmla="val 205"/>
              <a:gd name="f57" fmla="val 187"/>
              <a:gd name="f58" fmla="val 278"/>
              <a:gd name="f59" fmla="val 156"/>
              <a:gd name="f60" fmla="val 260"/>
              <a:gd name="f61" fmla="val 157"/>
              <a:gd name="f62" fmla="val 158"/>
              <a:gd name="f63" fmla="val 295"/>
              <a:gd name="f64" fmla="val 159"/>
              <a:gd name="f65" fmla="val 145"/>
              <a:gd name="f66" fmla="val 132"/>
              <a:gd name="f67" fmla="val 118"/>
              <a:gd name="f68" fmla="val 119"/>
              <a:gd name="f69" fmla="val 120"/>
              <a:gd name="f70" fmla="val 279"/>
              <a:gd name="f71" fmla="val 121"/>
              <a:gd name="f72" fmla="val 89"/>
              <a:gd name="f73" fmla="val 277"/>
              <a:gd name="f74" fmla="val 71"/>
              <a:gd name="f75" fmla="val 54"/>
              <a:gd name="f76" fmla="val 38"/>
              <a:gd name="f77" fmla="val 77"/>
              <a:gd name="f78" fmla="val 131"/>
              <a:gd name="f79" fmla="val 58"/>
              <a:gd name="f80" fmla="val 125"/>
              <a:gd name="f81" fmla="val 18"/>
              <a:gd name="f82" fmla="val 21"/>
              <a:gd name="f83" fmla="val 161"/>
              <a:gd name="f84" fmla="val 35"/>
              <a:gd name="f85" fmla="val 199"/>
              <a:gd name="f86" fmla="val 48"/>
              <a:gd name="f87" fmla="val 215"/>
              <a:gd name="f88" fmla="val 63"/>
              <a:gd name="f89" fmla="val 228"/>
              <a:gd name="f90" fmla="val 57"/>
              <a:gd name="f91" fmla="val 236"/>
              <a:gd name="f92" fmla="val 52"/>
              <a:gd name="f93" fmla="val 242"/>
              <a:gd name="f94" fmla="val 46"/>
              <a:gd name="f95" fmla="val 250"/>
              <a:gd name="f96" fmla="val 59"/>
              <a:gd name="f97" fmla="val 259"/>
              <a:gd name="f98" fmla="val 85"/>
              <a:gd name="f99" fmla="val 96"/>
              <a:gd name="f100" fmla="val 253"/>
              <a:gd name="f101" fmla="val 112"/>
              <a:gd name="f102" fmla="val 115"/>
              <a:gd name="f103" fmla="val 229"/>
              <a:gd name="f104" fmla="val 95"/>
              <a:gd name="f105" fmla="val 74"/>
              <a:gd name="f106" fmla="val 179"/>
              <a:gd name="f107" fmla="val 56"/>
              <a:gd name="f108" fmla="val 153"/>
              <a:gd name="f109" fmla="val 78"/>
              <a:gd name="f110" fmla="val 100"/>
              <a:gd name="f111" fmla="val 186"/>
              <a:gd name="f112" fmla="val 122"/>
              <a:gd name="f113" fmla="val 202"/>
              <a:gd name="f114" fmla="val 123"/>
              <a:gd name="f115" fmla="val 124"/>
              <a:gd name="f116" fmla="val 129"/>
              <a:gd name="f117" fmla="val 166"/>
              <a:gd name="f118" fmla="val 133"/>
              <a:gd name="f119" fmla="val 130"/>
              <a:gd name="f120" fmla="val 94"/>
              <a:gd name="f121" fmla="val 144"/>
              <a:gd name="f122" fmla="val 154"/>
              <a:gd name="f123" fmla="val 203"/>
              <a:gd name="f124" fmla="val 178"/>
              <a:gd name="f125" fmla="val 185"/>
              <a:gd name="f126" fmla="val 168"/>
              <a:gd name="f127" fmla="val 224"/>
              <a:gd name="f128" fmla="val 225"/>
              <a:gd name="f129" fmla="val 151"/>
              <a:gd name="f130" fmla="val 226"/>
              <a:gd name="f131" fmla="val 204"/>
              <a:gd name="f132" fmla="val 175"/>
              <a:gd name="f133" fmla="val 182"/>
              <a:gd name="f134" fmla="val 160"/>
              <a:gd name="f135" fmla="val 174"/>
              <a:gd name="f136" fmla="val 219"/>
              <a:gd name="f137" fmla="val 235"/>
              <a:gd name="f138" fmla="val 213"/>
              <a:gd name="f139" fmla="val 241"/>
              <a:gd name="f140" fmla="val 195"/>
              <a:gd name="f141" fmla="val 110"/>
              <a:gd name="f142" fmla="val 91"/>
              <a:gd name="f143" fmla="val 176"/>
              <a:gd name="f144" fmla="val 73"/>
              <a:gd name="f145" fmla="val 55"/>
              <a:gd name="f146" fmla="val 24"/>
              <a:gd name="f147" fmla="val 33"/>
              <a:gd name="f148" fmla="val 42"/>
              <a:gd name="f149" fmla="val 114"/>
              <a:gd name="f150" fmla="val 97"/>
              <a:gd name="f151" fmla="val 75"/>
              <a:gd name="f152" fmla="val 84"/>
              <a:gd name="f153" fmla="+- 0 0 -90"/>
              <a:gd name="f154" fmla="*/ f3 1 276"/>
              <a:gd name="f155" fmla="*/ f4 1 312"/>
              <a:gd name="f156" fmla="val f5"/>
              <a:gd name="f157" fmla="val f6"/>
              <a:gd name="f158" fmla="val f7"/>
              <a:gd name="f159" fmla="*/ f153 f0 1"/>
              <a:gd name="f160" fmla="+- f158 0 f156"/>
              <a:gd name="f161" fmla="+- f157 0 f156"/>
              <a:gd name="f162" fmla="*/ f159 1 f2"/>
              <a:gd name="f163" fmla="*/ f161 1 276"/>
              <a:gd name="f164" fmla="*/ f160 1 312"/>
              <a:gd name="f165" fmla="*/ 23 f161 1"/>
              <a:gd name="f166" fmla="*/ 256 f160 1"/>
              <a:gd name="f167" fmla="*/ 39 f161 1"/>
              <a:gd name="f168" fmla="*/ 230 f160 1"/>
              <a:gd name="f169" fmla="*/ 2 f161 1"/>
              <a:gd name="f170" fmla="*/ 102 f160 1"/>
              <a:gd name="f171" fmla="*/ 65 f161 1"/>
              <a:gd name="f172" fmla="*/ 109 f160 1"/>
              <a:gd name="f173" fmla="*/ 138 f161 1"/>
              <a:gd name="f174" fmla="*/ 0 f160 1"/>
              <a:gd name="f175" fmla="*/ 211 f161 1"/>
              <a:gd name="f176" fmla="*/ 108 f160 1"/>
              <a:gd name="f177" fmla="*/ 267 f161 1"/>
              <a:gd name="f178" fmla="*/ 276 f161 1"/>
              <a:gd name="f179" fmla="*/ 258 f161 1"/>
              <a:gd name="f180" fmla="*/ 201 f160 1"/>
              <a:gd name="f181" fmla="*/ 238 f161 1"/>
              <a:gd name="f182" fmla="*/ 231 f160 1"/>
              <a:gd name="f183" fmla="*/ 254 f161 1"/>
              <a:gd name="f184" fmla="*/ 205 f161 1"/>
              <a:gd name="f185" fmla="*/ 275 f160 1"/>
              <a:gd name="f186" fmla="*/ 156 f161 1"/>
              <a:gd name="f187" fmla="*/ 260 f160 1"/>
              <a:gd name="f188" fmla="*/ 159 f161 1"/>
              <a:gd name="f189" fmla="*/ 312 f160 1"/>
              <a:gd name="f190" fmla="*/ 118 f161 1"/>
              <a:gd name="f191" fmla="*/ 121 f161 1"/>
              <a:gd name="f192" fmla="*/ 71 f161 1"/>
              <a:gd name="f193" fmla="*/ 77 f161 1"/>
              <a:gd name="f194" fmla="*/ 131 f160 1"/>
              <a:gd name="f195" fmla="*/ 18 f161 1"/>
              <a:gd name="f196" fmla="*/ 120 f160 1"/>
              <a:gd name="f197" fmla="*/ 28 f161 1"/>
              <a:gd name="f198" fmla="*/ 180 f160 1"/>
              <a:gd name="f199" fmla="*/ 63 f161 1"/>
              <a:gd name="f200" fmla="*/ 228 f160 1"/>
              <a:gd name="f201" fmla="*/ 46 f161 1"/>
              <a:gd name="f202" fmla="*/ 250 f160 1"/>
              <a:gd name="f203" fmla="*/ 85 f161 1"/>
              <a:gd name="f204" fmla="*/ 259 f160 1"/>
              <a:gd name="f205" fmla="*/ 109 f161 1"/>
              <a:gd name="f206" fmla="*/ 243 f160 1"/>
              <a:gd name="f207" fmla="*/ 222 f160 1"/>
              <a:gd name="f208" fmla="*/ 56 f161 1"/>
              <a:gd name="f209" fmla="*/ 153 f160 1"/>
              <a:gd name="f210" fmla="*/ 122 f161 1"/>
              <a:gd name="f211" fmla="*/ 202 f160 1"/>
              <a:gd name="f212" fmla="*/ 124 f161 1"/>
              <a:gd name="f213" fmla="*/ 94 f160 1"/>
              <a:gd name="f214" fmla="*/ 154 f161 1"/>
              <a:gd name="f215" fmla="*/ 203 f160 1"/>
              <a:gd name="f216" fmla="*/ 224 f161 1"/>
              <a:gd name="f217" fmla="*/ 150 f160 1"/>
              <a:gd name="f218" fmla="*/ 226 f161 1"/>
              <a:gd name="f219" fmla="*/ 151 f160 1"/>
              <a:gd name="f220" fmla="*/ 160 f161 1"/>
              <a:gd name="f221" fmla="*/ 230 f161 1"/>
              <a:gd name="f222" fmla="*/ 249 f160 1"/>
              <a:gd name="f223" fmla="*/ 213 f161 1"/>
              <a:gd name="f224" fmla="*/ 248 f161 1"/>
              <a:gd name="f225" fmla="*/ 199 f161 1"/>
              <a:gd name="f226" fmla="*/ 176 f161 1"/>
              <a:gd name="f227" fmla="*/ 73 f160 1"/>
              <a:gd name="f228" fmla="*/ 24 f160 1"/>
              <a:gd name="f229" fmla="*/ 114 f161 1"/>
              <a:gd name="f230" fmla="*/ 52 f160 1"/>
              <a:gd name="f231" fmla="+- f162 0 f1"/>
              <a:gd name="f232" fmla="*/ f165 1 276"/>
              <a:gd name="f233" fmla="*/ f166 1 312"/>
              <a:gd name="f234" fmla="*/ f167 1 276"/>
              <a:gd name="f235" fmla="*/ f168 1 312"/>
              <a:gd name="f236" fmla="*/ f169 1 276"/>
              <a:gd name="f237" fmla="*/ f170 1 312"/>
              <a:gd name="f238" fmla="*/ f171 1 276"/>
              <a:gd name="f239" fmla="*/ f172 1 312"/>
              <a:gd name="f240" fmla="*/ f173 1 276"/>
              <a:gd name="f241" fmla="*/ f174 1 312"/>
              <a:gd name="f242" fmla="*/ f175 1 276"/>
              <a:gd name="f243" fmla="*/ f176 1 312"/>
              <a:gd name="f244" fmla="*/ f177 1 276"/>
              <a:gd name="f245" fmla="*/ f178 1 276"/>
              <a:gd name="f246" fmla="*/ f179 1 276"/>
              <a:gd name="f247" fmla="*/ f180 1 312"/>
              <a:gd name="f248" fmla="*/ f181 1 276"/>
              <a:gd name="f249" fmla="*/ f182 1 312"/>
              <a:gd name="f250" fmla="*/ f183 1 276"/>
              <a:gd name="f251" fmla="*/ f184 1 276"/>
              <a:gd name="f252" fmla="*/ f185 1 312"/>
              <a:gd name="f253" fmla="*/ f186 1 276"/>
              <a:gd name="f254" fmla="*/ f187 1 312"/>
              <a:gd name="f255" fmla="*/ f188 1 276"/>
              <a:gd name="f256" fmla="*/ f189 1 312"/>
              <a:gd name="f257" fmla="*/ f190 1 276"/>
              <a:gd name="f258" fmla="*/ f191 1 276"/>
              <a:gd name="f259" fmla="*/ f192 1 276"/>
              <a:gd name="f260" fmla="*/ f193 1 276"/>
              <a:gd name="f261" fmla="*/ f194 1 312"/>
              <a:gd name="f262" fmla="*/ f195 1 276"/>
              <a:gd name="f263" fmla="*/ f196 1 312"/>
              <a:gd name="f264" fmla="*/ f197 1 276"/>
              <a:gd name="f265" fmla="*/ f198 1 312"/>
              <a:gd name="f266" fmla="*/ f199 1 276"/>
              <a:gd name="f267" fmla="*/ f200 1 312"/>
              <a:gd name="f268" fmla="*/ f201 1 276"/>
              <a:gd name="f269" fmla="*/ f202 1 312"/>
              <a:gd name="f270" fmla="*/ f203 1 276"/>
              <a:gd name="f271" fmla="*/ f204 1 312"/>
              <a:gd name="f272" fmla="*/ f205 1 276"/>
              <a:gd name="f273" fmla="*/ f206 1 312"/>
              <a:gd name="f274" fmla="*/ f207 1 312"/>
              <a:gd name="f275" fmla="*/ f208 1 276"/>
              <a:gd name="f276" fmla="*/ f209 1 312"/>
              <a:gd name="f277" fmla="*/ f210 1 276"/>
              <a:gd name="f278" fmla="*/ f211 1 312"/>
              <a:gd name="f279" fmla="*/ f212 1 276"/>
              <a:gd name="f280" fmla="*/ f213 1 312"/>
              <a:gd name="f281" fmla="*/ f214 1 276"/>
              <a:gd name="f282" fmla="*/ f215 1 312"/>
              <a:gd name="f283" fmla="*/ f216 1 276"/>
              <a:gd name="f284" fmla="*/ f217 1 312"/>
              <a:gd name="f285" fmla="*/ f218 1 276"/>
              <a:gd name="f286" fmla="*/ f219 1 312"/>
              <a:gd name="f287" fmla="*/ f220 1 276"/>
              <a:gd name="f288" fmla="*/ f221 1 276"/>
              <a:gd name="f289" fmla="*/ f222 1 312"/>
              <a:gd name="f290" fmla="*/ f223 1 276"/>
              <a:gd name="f291" fmla="*/ f224 1 276"/>
              <a:gd name="f292" fmla="*/ f225 1 276"/>
              <a:gd name="f293" fmla="*/ f226 1 276"/>
              <a:gd name="f294" fmla="*/ f227 1 312"/>
              <a:gd name="f295" fmla="*/ f228 1 312"/>
              <a:gd name="f296" fmla="*/ f229 1 276"/>
              <a:gd name="f297" fmla="*/ f230 1 312"/>
              <a:gd name="f298" fmla="*/ 0 1 f163"/>
              <a:gd name="f299" fmla="*/ f157 1 f163"/>
              <a:gd name="f300" fmla="*/ 0 1 f164"/>
              <a:gd name="f301" fmla="*/ f158 1 f164"/>
              <a:gd name="f302" fmla="*/ f232 1 f163"/>
              <a:gd name="f303" fmla="*/ f233 1 f164"/>
              <a:gd name="f304" fmla="*/ f234 1 f163"/>
              <a:gd name="f305" fmla="*/ f235 1 f164"/>
              <a:gd name="f306" fmla="*/ f236 1 f163"/>
              <a:gd name="f307" fmla="*/ f237 1 f164"/>
              <a:gd name="f308" fmla="*/ f238 1 f163"/>
              <a:gd name="f309" fmla="*/ f239 1 f164"/>
              <a:gd name="f310" fmla="*/ f240 1 f163"/>
              <a:gd name="f311" fmla="*/ f241 1 f164"/>
              <a:gd name="f312" fmla="*/ f242 1 f163"/>
              <a:gd name="f313" fmla="*/ f243 1 f164"/>
              <a:gd name="f314" fmla="*/ f244 1 f163"/>
              <a:gd name="f315" fmla="*/ f245 1 f163"/>
              <a:gd name="f316" fmla="*/ f246 1 f163"/>
              <a:gd name="f317" fmla="*/ f247 1 f164"/>
              <a:gd name="f318" fmla="*/ f248 1 f163"/>
              <a:gd name="f319" fmla="*/ f249 1 f164"/>
              <a:gd name="f320" fmla="*/ f250 1 f163"/>
              <a:gd name="f321" fmla="*/ f251 1 f163"/>
              <a:gd name="f322" fmla="*/ f252 1 f164"/>
              <a:gd name="f323" fmla="*/ f253 1 f163"/>
              <a:gd name="f324" fmla="*/ f254 1 f164"/>
              <a:gd name="f325" fmla="*/ f255 1 f163"/>
              <a:gd name="f326" fmla="*/ f256 1 f164"/>
              <a:gd name="f327" fmla="*/ f257 1 f163"/>
              <a:gd name="f328" fmla="*/ f258 1 f163"/>
              <a:gd name="f329" fmla="*/ f259 1 f163"/>
              <a:gd name="f330" fmla="*/ f260 1 f163"/>
              <a:gd name="f331" fmla="*/ f261 1 f164"/>
              <a:gd name="f332" fmla="*/ f262 1 f163"/>
              <a:gd name="f333" fmla="*/ f263 1 f164"/>
              <a:gd name="f334" fmla="*/ f264 1 f163"/>
              <a:gd name="f335" fmla="*/ f265 1 f164"/>
              <a:gd name="f336" fmla="*/ f266 1 f163"/>
              <a:gd name="f337" fmla="*/ f267 1 f164"/>
              <a:gd name="f338" fmla="*/ f268 1 f163"/>
              <a:gd name="f339" fmla="*/ f269 1 f164"/>
              <a:gd name="f340" fmla="*/ f270 1 f163"/>
              <a:gd name="f341" fmla="*/ f271 1 f164"/>
              <a:gd name="f342" fmla="*/ f272 1 f163"/>
              <a:gd name="f343" fmla="*/ f273 1 f164"/>
              <a:gd name="f344" fmla="*/ f274 1 f164"/>
              <a:gd name="f345" fmla="*/ f275 1 f163"/>
              <a:gd name="f346" fmla="*/ f276 1 f164"/>
              <a:gd name="f347" fmla="*/ f277 1 f163"/>
              <a:gd name="f348" fmla="*/ f278 1 f164"/>
              <a:gd name="f349" fmla="*/ f279 1 f163"/>
              <a:gd name="f350" fmla="*/ f280 1 f164"/>
              <a:gd name="f351" fmla="*/ f281 1 f163"/>
              <a:gd name="f352" fmla="*/ f282 1 f164"/>
              <a:gd name="f353" fmla="*/ f283 1 f163"/>
              <a:gd name="f354" fmla="*/ f284 1 f164"/>
              <a:gd name="f355" fmla="*/ f285 1 f163"/>
              <a:gd name="f356" fmla="*/ f286 1 f164"/>
              <a:gd name="f357" fmla="*/ f287 1 f163"/>
              <a:gd name="f358" fmla="*/ f288 1 f163"/>
              <a:gd name="f359" fmla="*/ f289 1 f164"/>
              <a:gd name="f360" fmla="*/ f290 1 f163"/>
              <a:gd name="f361" fmla="*/ f291 1 f163"/>
              <a:gd name="f362" fmla="*/ f292 1 f163"/>
              <a:gd name="f363" fmla="*/ f293 1 f163"/>
              <a:gd name="f364" fmla="*/ f294 1 f164"/>
              <a:gd name="f365" fmla="*/ f295 1 f164"/>
              <a:gd name="f366" fmla="*/ f296 1 f163"/>
              <a:gd name="f367" fmla="*/ f297 1 f164"/>
              <a:gd name="f368" fmla="*/ f298 f154 1"/>
              <a:gd name="f369" fmla="*/ f299 f154 1"/>
              <a:gd name="f370" fmla="*/ f301 f155 1"/>
              <a:gd name="f371" fmla="*/ f300 f155 1"/>
              <a:gd name="f372" fmla="*/ f302 f154 1"/>
              <a:gd name="f373" fmla="*/ f303 f155 1"/>
              <a:gd name="f374" fmla="*/ f304 f154 1"/>
              <a:gd name="f375" fmla="*/ f305 f155 1"/>
              <a:gd name="f376" fmla="*/ f306 f154 1"/>
              <a:gd name="f377" fmla="*/ f307 f155 1"/>
              <a:gd name="f378" fmla="*/ f308 f154 1"/>
              <a:gd name="f379" fmla="*/ f309 f155 1"/>
              <a:gd name="f380" fmla="*/ f310 f154 1"/>
              <a:gd name="f381" fmla="*/ f311 f155 1"/>
              <a:gd name="f382" fmla="*/ f312 f154 1"/>
              <a:gd name="f383" fmla="*/ f313 f155 1"/>
              <a:gd name="f384" fmla="*/ f314 f154 1"/>
              <a:gd name="f385" fmla="*/ f315 f154 1"/>
              <a:gd name="f386" fmla="*/ f316 f154 1"/>
              <a:gd name="f387" fmla="*/ f317 f155 1"/>
              <a:gd name="f388" fmla="*/ f318 f154 1"/>
              <a:gd name="f389" fmla="*/ f319 f155 1"/>
              <a:gd name="f390" fmla="*/ f320 f154 1"/>
              <a:gd name="f391" fmla="*/ f321 f154 1"/>
              <a:gd name="f392" fmla="*/ f322 f155 1"/>
              <a:gd name="f393" fmla="*/ f323 f154 1"/>
              <a:gd name="f394" fmla="*/ f324 f155 1"/>
              <a:gd name="f395" fmla="*/ f325 f154 1"/>
              <a:gd name="f396" fmla="*/ f326 f155 1"/>
              <a:gd name="f397" fmla="*/ f327 f154 1"/>
              <a:gd name="f398" fmla="*/ f328 f154 1"/>
              <a:gd name="f399" fmla="*/ f329 f154 1"/>
              <a:gd name="f400" fmla="*/ f330 f154 1"/>
              <a:gd name="f401" fmla="*/ f331 f155 1"/>
              <a:gd name="f402" fmla="*/ f332 f154 1"/>
              <a:gd name="f403" fmla="*/ f333 f155 1"/>
              <a:gd name="f404" fmla="*/ f334 f154 1"/>
              <a:gd name="f405" fmla="*/ f335 f155 1"/>
              <a:gd name="f406" fmla="*/ f336 f154 1"/>
              <a:gd name="f407" fmla="*/ f337 f155 1"/>
              <a:gd name="f408" fmla="*/ f338 f154 1"/>
              <a:gd name="f409" fmla="*/ f339 f155 1"/>
              <a:gd name="f410" fmla="*/ f340 f154 1"/>
              <a:gd name="f411" fmla="*/ f341 f155 1"/>
              <a:gd name="f412" fmla="*/ f342 f154 1"/>
              <a:gd name="f413" fmla="*/ f343 f155 1"/>
              <a:gd name="f414" fmla="*/ f344 f155 1"/>
              <a:gd name="f415" fmla="*/ f345 f154 1"/>
              <a:gd name="f416" fmla="*/ f346 f155 1"/>
              <a:gd name="f417" fmla="*/ f347 f154 1"/>
              <a:gd name="f418" fmla="*/ f348 f155 1"/>
              <a:gd name="f419" fmla="*/ f349 f154 1"/>
              <a:gd name="f420" fmla="*/ f350 f155 1"/>
              <a:gd name="f421" fmla="*/ f351 f154 1"/>
              <a:gd name="f422" fmla="*/ f352 f155 1"/>
              <a:gd name="f423" fmla="*/ f353 f154 1"/>
              <a:gd name="f424" fmla="*/ f354 f155 1"/>
              <a:gd name="f425" fmla="*/ f355 f154 1"/>
              <a:gd name="f426" fmla="*/ f356 f155 1"/>
              <a:gd name="f427" fmla="*/ f357 f154 1"/>
              <a:gd name="f428" fmla="*/ f358 f154 1"/>
              <a:gd name="f429" fmla="*/ f359 f155 1"/>
              <a:gd name="f430" fmla="*/ f360 f154 1"/>
              <a:gd name="f431" fmla="*/ f361 f154 1"/>
              <a:gd name="f432" fmla="*/ f362 f154 1"/>
              <a:gd name="f433" fmla="*/ f363 f154 1"/>
              <a:gd name="f434" fmla="*/ f364 f155 1"/>
              <a:gd name="f435" fmla="*/ f365 f155 1"/>
              <a:gd name="f436" fmla="*/ f366 f154 1"/>
              <a:gd name="f437" fmla="*/ f367 f155 1"/>
            </a:gdLst>
            <a:ahLst/>
            <a:cxnLst>
              <a:cxn ang="3cd4">
                <a:pos x="hc" y="t"/>
              </a:cxn>
              <a:cxn ang="0">
                <a:pos x="r" y="vc"/>
              </a:cxn>
              <a:cxn ang="cd4">
                <a:pos x="hc" y="b"/>
              </a:cxn>
              <a:cxn ang="cd2">
                <a:pos x="l" y="vc"/>
              </a:cxn>
              <a:cxn ang="f231">
                <a:pos x="f372" y="f373"/>
              </a:cxn>
              <a:cxn ang="f231">
                <a:pos x="f374" y="f375"/>
              </a:cxn>
              <a:cxn ang="f231">
                <a:pos x="f376" y="f377"/>
              </a:cxn>
              <a:cxn ang="f231">
                <a:pos x="f378" y="f379"/>
              </a:cxn>
              <a:cxn ang="f231">
                <a:pos x="f380" y="f381"/>
              </a:cxn>
              <a:cxn ang="f231">
                <a:pos x="f382" y="f383"/>
              </a:cxn>
              <a:cxn ang="f231">
                <a:pos x="f384" y="f377"/>
              </a:cxn>
              <a:cxn ang="f231">
                <a:pos x="f385" y="f379"/>
              </a:cxn>
              <a:cxn ang="f231">
                <a:pos x="f386" y="f387"/>
              </a:cxn>
              <a:cxn ang="f231">
                <a:pos x="f388" y="f389"/>
              </a:cxn>
              <a:cxn ang="f231">
                <a:pos x="f390" y="f373"/>
              </a:cxn>
              <a:cxn ang="f231">
                <a:pos x="f391" y="f392"/>
              </a:cxn>
              <a:cxn ang="f231">
                <a:pos x="f393" y="f394"/>
              </a:cxn>
              <a:cxn ang="f231">
                <a:pos x="f395" y="f396"/>
              </a:cxn>
              <a:cxn ang="f231">
                <a:pos x="f397" y="f396"/>
              </a:cxn>
              <a:cxn ang="f231">
                <a:pos x="f398" y="f394"/>
              </a:cxn>
              <a:cxn ang="f231">
                <a:pos x="f399" y="f392"/>
              </a:cxn>
              <a:cxn ang="f231">
                <a:pos x="f372" y="f373"/>
              </a:cxn>
              <a:cxn ang="f231">
                <a:pos x="f400" y="f401"/>
              </a:cxn>
              <a:cxn ang="f231">
                <a:pos x="f402" y="f403"/>
              </a:cxn>
              <a:cxn ang="f231">
                <a:pos x="f404" y="f405"/>
              </a:cxn>
              <a:cxn ang="f231">
                <a:pos x="f406" y="f407"/>
              </a:cxn>
              <a:cxn ang="f231">
                <a:pos x="f408" y="f409"/>
              </a:cxn>
              <a:cxn ang="f231">
                <a:pos x="f410" y="f411"/>
              </a:cxn>
              <a:cxn ang="f231">
                <a:pos x="f412" y="f413"/>
              </a:cxn>
              <a:cxn ang="f231">
                <a:pos x="f397" y="f414"/>
              </a:cxn>
              <a:cxn ang="f231">
                <a:pos x="f415" y="f416"/>
              </a:cxn>
              <a:cxn ang="f231">
                <a:pos x="f417" y="f418"/>
              </a:cxn>
              <a:cxn ang="f231">
                <a:pos x="f419" y="f387"/>
              </a:cxn>
              <a:cxn ang="f231">
                <a:pos x="f380" y="f420"/>
              </a:cxn>
              <a:cxn ang="f231">
                <a:pos x="f421" y="f422"/>
              </a:cxn>
              <a:cxn ang="f231">
                <a:pos x="f423" y="f424"/>
              </a:cxn>
              <a:cxn ang="f231">
                <a:pos x="f425" y="f426"/>
              </a:cxn>
              <a:cxn ang="f231">
                <a:pos x="f427" y="f414"/>
              </a:cxn>
              <a:cxn ang="f231">
                <a:pos x="f428" y="f429"/>
              </a:cxn>
              <a:cxn ang="f231">
                <a:pos x="f430" y="f407"/>
              </a:cxn>
              <a:cxn ang="f231">
                <a:pos x="f431" y="f405"/>
              </a:cxn>
              <a:cxn ang="f231">
                <a:pos x="f386" y="f403"/>
              </a:cxn>
              <a:cxn ang="f231">
                <a:pos x="f432" y="f401"/>
              </a:cxn>
              <a:cxn ang="f231">
                <a:pos x="f433" y="f434"/>
              </a:cxn>
              <a:cxn ang="f231">
                <a:pos x="f380" y="f435"/>
              </a:cxn>
              <a:cxn ang="f231">
                <a:pos x="f436" y="f437"/>
              </a:cxn>
              <a:cxn ang="f231">
                <a:pos x="f400" y="f401"/>
              </a:cxn>
            </a:cxnLst>
            <a:rect l="f368" t="f371" r="f369" b="f370"/>
            <a:pathLst>
              <a:path w="276" h="312">
                <a:moveTo>
                  <a:pt x="f8" y="f9"/>
                </a:moveTo>
                <a:cubicBezTo>
                  <a:pt x="f10" y="f11"/>
                  <a:pt x="f12" y="f13"/>
                  <a:pt x="f14" y="f15"/>
                </a:cubicBezTo>
                <a:cubicBezTo>
                  <a:pt x="f16" y="f17"/>
                  <a:pt x="f5" y="f18"/>
                  <a:pt x="f19" y="f20"/>
                </a:cubicBezTo>
                <a:cubicBezTo>
                  <a:pt x="f8" y="f20"/>
                  <a:pt x="f21" y="f22"/>
                  <a:pt x="f23" y="f24"/>
                </a:cubicBezTo>
                <a:cubicBezTo>
                  <a:pt x="f25" y="f26"/>
                  <a:pt x="f27" y="f28"/>
                  <a:pt x="f29" y="f5"/>
                </a:cubicBezTo>
                <a:cubicBezTo>
                  <a:pt x="f30" y="f28"/>
                  <a:pt x="f31" y="f26"/>
                  <a:pt x="f32" y="f33"/>
                </a:cubicBezTo>
                <a:cubicBezTo>
                  <a:pt x="f15" y="f27"/>
                  <a:pt x="f34" y="f35"/>
                  <a:pt x="f36" y="f20"/>
                </a:cubicBezTo>
                <a:cubicBezTo>
                  <a:pt x="f37" y="f38"/>
                  <a:pt x="f6" y="f22"/>
                  <a:pt x="f6" y="f24"/>
                </a:cubicBezTo>
                <a:cubicBezTo>
                  <a:pt x="f39" y="f40"/>
                  <a:pt x="f41" y="f42"/>
                  <a:pt x="f43" y="f44"/>
                </a:cubicBezTo>
                <a:cubicBezTo>
                  <a:pt x="f45" y="f32"/>
                  <a:pt x="f46" y="f47"/>
                  <a:pt x="f48" y="f49"/>
                </a:cubicBezTo>
                <a:cubicBezTo>
                  <a:pt x="f50" y="f13"/>
                  <a:pt x="f51" y="f11"/>
                  <a:pt x="f52" y="f9"/>
                </a:cubicBezTo>
                <a:cubicBezTo>
                  <a:pt x="f48" y="f53"/>
                  <a:pt x="f54" y="f55"/>
                  <a:pt x="f56" y="f39"/>
                </a:cubicBezTo>
                <a:cubicBezTo>
                  <a:pt x="f57" y="f58"/>
                  <a:pt x="f30" y="f39"/>
                  <a:pt x="f59" y="f60"/>
                </a:cubicBezTo>
                <a:cubicBezTo>
                  <a:pt x="f61" y="f58"/>
                  <a:pt x="f62" y="f63"/>
                  <a:pt x="f64" y="f7"/>
                </a:cubicBezTo>
                <a:cubicBezTo>
                  <a:pt x="f65" y="f7"/>
                  <a:pt x="f66" y="f7"/>
                  <a:pt x="f67" y="f7"/>
                </a:cubicBezTo>
                <a:cubicBezTo>
                  <a:pt x="f68" y="f63"/>
                  <a:pt x="f69" y="f70"/>
                  <a:pt x="f71" y="f60"/>
                </a:cubicBezTo>
                <a:cubicBezTo>
                  <a:pt x="f27" y="f37"/>
                  <a:pt x="f72" y="f73"/>
                  <a:pt x="f74" y="f39"/>
                </a:cubicBezTo>
                <a:cubicBezTo>
                  <a:pt x="f75" y="f41"/>
                  <a:pt x="f76" y="f53"/>
                  <a:pt x="f8" y="f9"/>
                </a:cubicBezTo>
                <a:close/>
                <a:moveTo>
                  <a:pt x="f77" y="f78"/>
                </a:moveTo>
                <a:cubicBezTo>
                  <a:pt x="f79" y="f80"/>
                  <a:pt x="f14" y="f69"/>
                  <a:pt x="f81" y="f69"/>
                </a:cubicBezTo>
                <a:cubicBezTo>
                  <a:pt x="f81" y="f40"/>
                  <a:pt x="f82" y="f83"/>
                  <a:pt x="f10" y="f2"/>
                </a:cubicBezTo>
                <a:cubicBezTo>
                  <a:pt x="f84" y="f85"/>
                  <a:pt x="f86" y="f87"/>
                  <a:pt x="f88" y="f89"/>
                </a:cubicBezTo>
                <a:cubicBezTo>
                  <a:pt x="f90" y="f91"/>
                  <a:pt x="f92" y="f93"/>
                  <a:pt x="f94" y="f95"/>
                </a:cubicBezTo>
                <a:cubicBezTo>
                  <a:pt x="f96" y="f9"/>
                  <a:pt x="f74" y="f97"/>
                  <a:pt x="f98" y="f97"/>
                </a:cubicBezTo>
                <a:cubicBezTo>
                  <a:pt x="f99" y="f43"/>
                  <a:pt x="f35" y="f100"/>
                  <a:pt x="f24" y="f50"/>
                </a:cubicBezTo>
                <a:cubicBezTo>
                  <a:pt x="f101" y="f91"/>
                  <a:pt x="f102" y="f103"/>
                  <a:pt x="f67" y="f54"/>
                </a:cubicBezTo>
                <a:cubicBezTo>
                  <a:pt x="f104" y="f44"/>
                  <a:pt x="f105" y="f106"/>
                  <a:pt x="f107" y="f108"/>
                </a:cubicBezTo>
                <a:cubicBezTo>
                  <a:pt x="f109" y="f30"/>
                  <a:pt x="f110" y="f111"/>
                  <a:pt x="f112" y="f113"/>
                </a:cubicBezTo>
                <a:cubicBezTo>
                  <a:pt x="f114" y="f113"/>
                  <a:pt x="f114" y="f44"/>
                  <a:pt x="f115" y="f44"/>
                </a:cubicBezTo>
                <a:cubicBezTo>
                  <a:pt x="f116" y="f117"/>
                  <a:pt x="f118" y="f119"/>
                  <a:pt x="f29" y="f120"/>
                </a:cubicBezTo>
                <a:cubicBezTo>
                  <a:pt x="f121" y="f119"/>
                  <a:pt x="f121" y="f117"/>
                  <a:pt x="f122" y="f123"/>
                </a:cubicBezTo>
                <a:cubicBezTo>
                  <a:pt x="f124" y="f125"/>
                  <a:pt x="f44" y="f126"/>
                  <a:pt x="f127" y="f18"/>
                </a:cubicBezTo>
                <a:cubicBezTo>
                  <a:pt x="f128" y="f18"/>
                  <a:pt x="f128" y="f129"/>
                  <a:pt x="f130" y="f129"/>
                </a:cubicBezTo>
                <a:cubicBezTo>
                  <a:pt x="f131" y="f132"/>
                  <a:pt x="f133" y="f31"/>
                  <a:pt x="f134" y="f54"/>
                </a:cubicBezTo>
                <a:cubicBezTo>
                  <a:pt x="f135" y="f60"/>
                  <a:pt x="f123" y="f53"/>
                  <a:pt x="f15" y="f34"/>
                </a:cubicBezTo>
                <a:cubicBezTo>
                  <a:pt x="f127" y="f93"/>
                  <a:pt x="f136" y="f137"/>
                  <a:pt x="f138" y="f89"/>
                </a:cubicBezTo>
                <a:cubicBezTo>
                  <a:pt x="f103" y="f87"/>
                  <a:pt x="f139" y="f85"/>
                  <a:pt x="f51" y="f2"/>
                </a:cubicBezTo>
                <a:cubicBezTo>
                  <a:pt x="f9" y="f83"/>
                  <a:pt x="f97" y="f40"/>
                  <a:pt x="f43" y="f69"/>
                </a:cubicBezTo>
                <a:cubicBezTo>
                  <a:pt x="f48" y="f68"/>
                  <a:pt x="f136" y="f80"/>
                  <a:pt x="f85" y="f78"/>
                </a:cubicBezTo>
                <a:cubicBezTo>
                  <a:pt x="f140" y="f141"/>
                  <a:pt x="f57" y="f142"/>
                  <a:pt x="f143" y="f144"/>
                </a:cubicBezTo>
                <a:cubicBezTo>
                  <a:pt x="f117" y="f145"/>
                  <a:pt x="f108" y="f14"/>
                  <a:pt x="f29" y="f146"/>
                </a:cubicBezTo>
                <a:cubicBezTo>
                  <a:pt x="f119" y="f147"/>
                  <a:pt x="f112" y="f148"/>
                  <a:pt x="f149" y="f92"/>
                </a:cubicBezTo>
                <a:cubicBezTo>
                  <a:pt x="f150" y="f151"/>
                  <a:pt x="f152" y="f38"/>
                  <a:pt x="f77" y="f7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B16F7939-434A-C029-6033-1F5555E7388C}"/>
              </a:ext>
            </a:extLst>
          </p:cNvPr>
          <p:cNvSpPr/>
          <p:nvPr/>
        </p:nvSpPr>
        <p:spPr>
          <a:xfrm>
            <a:off x="379411" y="841376"/>
            <a:ext cx="803272" cy="822329"/>
          </a:xfrm>
          <a:custGeom>
            <a:avLst/>
            <a:gdLst>
              <a:gd name="f0" fmla="val 10800000"/>
              <a:gd name="f1" fmla="val 5400000"/>
              <a:gd name="f2" fmla="val 180"/>
              <a:gd name="f3" fmla="val w"/>
              <a:gd name="f4" fmla="val h"/>
              <a:gd name="f5" fmla="val 0"/>
              <a:gd name="f6" fmla="val 282"/>
              <a:gd name="f7" fmla="val 289"/>
              <a:gd name="f8" fmla="val 30"/>
              <a:gd name="f9" fmla="val 41"/>
              <a:gd name="f10" fmla="val 63"/>
              <a:gd name="f11" fmla="val 55"/>
              <a:gd name="f12" fmla="val 92"/>
              <a:gd name="f13" fmla="val 72"/>
              <a:gd name="f14" fmla="val 118"/>
              <a:gd name="f15" fmla="val 97"/>
              <a:gd name="f16" fmla="val 151"/>
              <a:gd name="f17" fmla="val 52"/>
              <a:gd name="f18" fmla="val 197"/>
              <a:gd name="f19" fmla="val 23"/>
              <a:gd name="f20" fmla="val 248"/>
              <a:gd name="f21" fmla="val 253"/>
              <a:gd name="f22" fmla="val 11"/>
              <a:gd name="f23" fmla="val 257"/>
              <a:gd name="f24" fmla="val 262"/>
              <a:gd name="f25" fmla="val 34"/>
              <a:gd name="f26" fmla="val 274"/>
              <a:gd name="f27" fmla="val 68"/>
              <a:gd name="f28" fmla="val 103"/>
              <a:gd name="f29" fmla="val 280"/>
              <a:gd name="f30" fmla="val 140"/>
              <a:gd name="f31" fmla="val 279"/>
              <a:gd name="f32" fmla="val 176"/>
              <a:gd name="f33" fmla="val 271"/>
              <a:gd name="f34" fmla="val 210"/>
              <a:gd name="f35" fmla="val 239"/>
              <a:gd name="f36" fmla="val 228"/>
              <a:gd name="f37" fmla="val 264"/>
              <a:gd name="f38" fmla="val 203"/>
              <a:gd name="f39" fmla="val 276"/>
              <a:gd name="f40" fmla="val 171"/>
              <a:gd name="f41" fmla="val 275"/>
              <a:gd name="f42" fmla="val 158"/>
              <a:gd name="f43" fmla="val 147"/>
              <a:gd name="f44" fmla="val 270"/>
              <a:gd name="f45" fmla="val 135"/>
              <a:gd name="f46" fmla="val 265"/>
              <a:gd name="f47" fmla="val 134"/>
              <a:gd name="f48" fmla="val 131"/>
              <a:gd name="f49" fmla="val 130"/>
              <a:gd name="f50" fmla="val 86"/>
              <a:gd name="f51" fmla="val 40"/>
              <a:gd name="f52" fmla="val 269"/>
              <a:gd name="f53" fmla="val 19"/>
              <a:gd name="f54" fmla="val 226"/>
              <a:gd name="f55" fmla="val 4"/>
              <a:gd name="f56" fmla="val 196"/>
              <a:gd name="f57" fmla="val 165"/>
              <a:gd name="f58" fmla="val 132"/>
              <a:gd name="f59" fmla="val 7"/>
              <a:gd name="f60" fmla="val 100"/>
              <a:gd name="f61" fmla="val 17"/>
              <a:gd name="f62" fmla="val 70"/>
              <a:gd name="f63" fmla="val 163"/>
              <a:gd name="f64" fmla="val 255"/>
              <a:gd name="f65" fmla="val 164"/>
              <a:gd name="f66" fmla="val 256"/>
              <a:gd name="f67" fmla="val 166"/>
              <a:gd name="f68" fmla="val 168"/>
              <a:gd name="f69" fmla="val 191"/>
              <a:gd name="f70" fmla="val 258"/>
              <a:gd name="f71" fmla="val 211"/>
              <a:gd name="f72" fmla="val 251"/>
              <a:gd name="f73" fmla="val 227"/>
              <a:gd name="f74" fmla="val 235"/>
              <a:gd name="f75" fmla="val 250"/>
              <a:gd name="f76" fmla="val 213"/>
              <a:gd name="f77" fmla="val 259"/>
              <a:gd name="f78" fmla="val 185"/>
              <a:gd name="f79" fmla="val 156"/>
              <a:gd name="f80" fmla="val 266"/>
              <a:gd name="f81" fmla="val 129"/>
              <a:gd name="f82" fmla="val 102"/>
              <a:gd name="f83" fmla="val 76"/>
              <a:gd name="f84" fmla="val 252"/>
              <a:gd name="f85" fmla="val 58"/>
              <a:gd name="f86" fmla="val 246"/>
              <a:gd name="f87" fmla="val 240"/>
              <a:gd name="f88" fmla="val 22"/>
              <a:gd name="f89" fmla="val 28"/>
              <a:gd name="f90" fmla="val 218"/>
              <a:gd name="f91" fmla="val 33"/>
              <a:gd name="f92" fmla="val 209"/>
              <a:gd name="f93" fmla="val 39"/>
              <a:gd name="f94" fmla="val 82"/>
              <a:gd name="f95" fmla="val 127"/>
              <a:gd name="f96" fmla="val 115"/>
              <a:gd name="f97" fmla="val 111"/>
              <a:gd name="f98" fmla="val 141"/>
              <a:gd name="f99" fmla="val 101"/>
              <a:gd name="f100" fmla="val 169"/>
              <a:gd name="f101" fmla="val 107"/>
              <a:gd name="f102" fmla="val 200"/>
              <a:gd name="f103" fmla="val 220"/>
              <a:gd name="f104" fmla="val 122"/>
              <a:gd name="f105" fmla="val 236"/>
              <a:gd name="f106" fmla="val 247"/>
              <a:gd name="f107" fmla="val 161"/>
              <a:gd name="f108" fmla="val 183"/>
              <a:gd name="f109" fmla="val 154"/>
              <a:gd name="f110" fmla="val 205"/>
              <a:gd name="f111" fmla="val 108"/>
              <a:gd name="f112" fmla="val 206"/>
              <a:gd name="f113" fmla="val 207"/>
              <a:gd name="f114" fmla="val 208"/>
              <a:gd name="f115" fmla="val 109"/>
              <a:gd name="f116" fmla="val 193"/>
              <a:gd name="f117" fmla="val 178"/>
              <a:gd name="f118" fmla="val 37"/>
              <a:gd name="f119" fmla="val 60"/>
              <a:gd name="f120" fmla="val 32"/>
              <a:gd name="f121" fmla="val 26"/>
              <a:gd name="f122" fmla="val 13"/>
              <a:gd name="f123" fmla="val 144"/>
              <a:gd name="f124" fmla="val 14"/>
              <a:gd name="f125" fmla="val 29"/>
              <a:gd name="f126" fmla="val 215"/>
              <a:gd name="f127" fmla="val 53"/>
              <a:gd name="f128" fmla="val 75"/>
              <a:gd name="f129" fmla="val 85"/>
              <a:gd name="f130" fmla="val 260"/>
              <a:gd name="f131" fmla="val 94"/>
              <a:gd name="f132" fmla="val 90"/>
              <a:gd name="f133" fmla="val 216"/>
              <a:gd name="f134" fmla="val 77"/>
              <a:gd name="f135" fmla="val 175"/>
              <a:gd name="f136" fmla="val 64"/>
              <a:gd name="f137" fmla="val 65"/>
              <a:gd name="f138" fmla="val 66"/>
              <a:gd name="f139" fmla="val 67"/>
              <a:gd name="f140" fmla="val 133"/>
              <a:gd name="f141" fmla="val 73"/>
              <a:gd name="f142" fmla="val 80"/>
              <a:gd name="f143" fmla="val 160"/>
              <a:gd name="f144" fmla="val 87"/>
              <a:gd name="f145" fmla="val 173"/>
              <a:gd name="f146" fmla="val 88"/>
              <a:gd name="f147" fmla="val 172"/>
              <a:gd name="f148" fmla="val 91"/>
              <a:gd name="f149" fmla="val 150"/>
              <a:gd name="f150" fmla="val 99"/>
              <a:gd name="f151" fmla="val 112"/>
              <a:gd name="f152" fmla="val 110"/>
              <a:gd name="f153" fmla="+- 0 0 -90"/>
              <a:gd name="f154" fmla="*/ f3 1 282"/>
              <a:gd name="f155" fmla="*/ f4 1 289"/>
              <a:gd name="f156" fmla="val f5"/>
              <a:gd name="f157" fmla="val f6"/>
              <a:gd name="f158" fmla="val f7"/>
              <a:gd name="f159" fmla="*/ f153 f0 1"/>
              <a:gd name="f160" fmla="+- f158 0 f156"/>
              <a:gd name="f161" fmla="+- f157 0 f156"/>
              <a:gd name="f162" fmla="*/ f159 1 f2"/>
              <a:gd name="f163" fmla="*/ f161 1 282"/>
              <a:gd name="f164" fmla="*/ f160 1 289"/>
              <a:gd name="f165" fmla="*/ 30 f161 1"/>
              <a:gd name="f166" fmla="*/ 41 f160 1"/>
              <a:gd name="f167" fmla="*/ 118 f161 1"/>
              <a:gd name="f168" fmla="*/ 97 f160 1"/>
              <a:gd name="f169" fmla="*/ 248 f161 1"/>
              <a:gd name="f170" fmla="*/ 0 f160 1"/>
              <a:gd name="f171" fmla="*/ 262 f161 1"/>
              <a:gd name="f172" fmla="*/ 34 f160 1"/>
              <a:gd name="f173" fmla="*/ 280 f161 1"/>
              <a:gd name="f174" fmla="*/ 140 f160 1"/>
              <a:gd name="f175" fmla="*/ 239 f160 1"/>
              <a:gd name="f176" fmla="*/ 171 f161 1"/>
              <a:gd name="f177" fmla="*/ 275 f160 1"/>
              <a:gd name="f178" fmla="*/ 135 f161 1"/>
              <a:gd name="f179" fmla="*/ 265 f160 1"/>
              <a:gd name="f180" fmla="*/ 130 f161 1"/>
              <a:gd name="f181" fmla="*/ 19 f161 1"/>
              <a:gd name="f182" fmla="*/ 226 f160 1"/>
              <a:gd name="f183" fmla="*/ 4 f161 1"/>
              <a:gd name="f184" fmla="*/ 132 f160 1"/>
              <a:gd name="f185" fmla="*/ 163 f161 1"/>
              <a:gd name="f186" fmla="*/ 255 f160 1"/>
              <a:gd name="f187" fmla="*/ 168 f161 1"/>
              <a:gd name="f188" fmla="*/ 256 f160 1"/>
              <a:gd name="f189" fmla="*/ 227 f161 1"/>
              <a:gd name="f190" fmla="*/ 235 f160 1"/>
              <a:gd name="f191" fmla="*/ 156 f160 1"/>
              <a:gd name="f192" fmla="*/ 256 f161 1"/>
              <a:gd name="f193" fmla="*/ 76 f160 1"/>
              <a:gd name="f194" fmla="*/ 240 f161 1"/>
              <a:gd name="f195" fmla="*/ 22 f160 1"/>
              <a:gd name="f196" fmla="*/ 209 f161 1"/>
              <a:gd name="f197" fmla="*/ 39 f160 1"/>
              <a:gd name="f198" fmla="*/ 127 f161 1"/>
              <a:gd name="f199" fmla="*/ 115 f160 1"/>
              <a:gd name="f200" fmla="*/ 107 f161 1"/>
              <a:gd name="f201" fmla="*/ 200 f160 1"/>
              <a:gd name="f202" fmla="*/ 140 f161 1"/>
              <a:gd name="f203" fmla="*/ 247 f160 1"/>
              <a:gd name="f204" fmla="*/ 205 f161 1"/>
              <a:gd name="f205" fmla="*/ 108 f160 1"/>
              <a:gd name="f206" fmla="*/ 208 f161 1"/>
              <a:gd name="f207" fmla="*/ 109 f160 1"/>
              <a:gd name="f208" fmla="*/ 37 f161 1"/>
              <a:gd name="f209" fmla="*/ 60 f160 1"/>
              <a:gd name="f210" fmla="*/ 22 f161 1"/>
              <a:gd name="f211" fmla="*/ 29 f161 1"/>
              <a:gd name="f212" fmla="*/ 215 f160 1"/>
              <a:gd name="f213" fmla="*/ 75 f161 1"/>
              <a:gd name="f214" fmla="*/ 257 f160 1"/>
              <a:gd name="f215" fmla="*/ 103 f161 1"/>
              <a:gd name="f216" fmla="*/ 258 f160 1"/>
              <a:gd name="f217" fmla="*/ 64 f161 1"/>
              <a:gd name="f218" fmla="*/ 134 f160 1"/>
              <a:gd name="f219" fmla="*/ 67 f161 1"/>
              <a:gd name="f220" fmla="*/ 133 f160 1"/>
              <a:gd name="f221" fmla="*/ 87 f161 1"/>
              <a:gd name="f222" fmla="*/ 173 f160 1"/>
              <a:gd name="f223" fmla="*/ 88 f161 1"/>
              <a:gd name="f224" fmla="*/ 171 f160 1"/>
              <a:gd name="f225" fmla="*/ 109 f161 1"/>
              <a:gd name="f226" fmla="*/ 112 f160 1"/>
              <a:gd name="f227" fmla="*/ 108 f161 1"/>
              <a:gd name="f228" fmla="*/ 107 f160 1"/>
              <a:gd name="f229" fmla="+- f162 0 f1"/>
              <a:gd name="f230" fmla="*/ f165 1 282"/>
              <a:gd name="f231" fmla="*/ f166 1 289"/>
              <a:gd name="f232" fmla="*/ f167 1 282"/>
              <a:gd name="f233" fmla="*/ f168 1 289"/>
              <a:gd name="f234" fmla="*/ f169 1 282"/>
              <a:gd name="f235" fmla="*/ f170 1 289"/>
              <a:gd name="f236" fmla="*/ f171 1 282"/>
              <a:gd name="f237" fmla="*/ f172 1 289"/>
              <a:gd name="f238" fmla="*/ f173 1 282"/>
              <a:gd name="f239" fmla="*/ f174 1 289"/>
              <a:gd name="f240" fmla="*/ f175 1 289"/>
              <a:gd name="f241" fmla="*/ f176 1 282"/>
              <a:gd name="f242" fmla="*/ f177 1 289"/>
              <a:gd name="f243" fmla="*/ f178 1 282"/>
              <a:gd name="f244" fmla="*/ f179 1 289"/>
              <a:gd name="f245" fmla="*/ f180 1 282"/>
              <a:gd name="f246" fmla="*/ f181 1 282"/>
              <a:gd name="f247" fmla="*/ f182 1 289"/>
              <a:gd name="f248" fmla="*/ f183 1 282"/>
              <a:gd name="f249" fmla="*/ f184 1 289"/>
              <a:gd name="f250" fmla="*/ f185 1 282"/>
              <a:gd name="f251" fmla="*/ f186 1 289"/>
              <a:gd name="f252" fmla="*/ f187 1 282"/>
              <a:gd name="f253" fmla="*/ f188 1 289"/>
              <a:gd name="f254" fmla="*/ f189 1 282"/>
              <a:gd name="f255" fmla="*/ f190 1 289"/>
              <a:gd name="f256" fmla="*/ f191 1 289"/>
              <a:gd name="f257" fmla="*/ f192 1 282"/>
              <a:gd name="f258" fmla="*/ f193 1 289"/>
              <a:gd name="f259" fmla="*/ f194 1 282"/>
              <a:gd name="f260" fmla="*/ f195 1 289"/>
              <a:gd name="f261" fmla="*/ f196 1 282"/>
              <a:gd name="f262" fmla="*/ f197 1 289"/>
              <a:gd name="f263" fmla="*/ f198 1 282"/>
              <a:gd name="f264" fmla="*/ f199 1 289"/>
              <a:gd name="f265" fmla="*/ f200 1 282"/>
              <a:gd name="f266" fmla="*/ f201 1 289"/>
              <a:gd name="f267" fmla="*/ f202 1 282"/>
              <a:gd name="f268" fmla="*/ f203 1 289"/>
              <a:gd name="f269" fmla="*/ f204 1 282"/>
              <a:gd name="f270" fmla="*/ f205 1 289"/>
              <a:gd name="f271" fmla="*/ f206 1 282"/>
              <a:gd name="f272" fmla="*/ f207 1 289"/>
              <a:gd name="f273" fmla="*/ f208 1 282"/>
              <a:gd name="f274" fmla="*/ f209 1 289"/>
              <a:gd name="f275" fmla="*/ f210 1 282"/>
              <a:gd name="f276" fmla="*/ f211 1 282"/>
              <a:gd name="f277" fmla="*/ f212 1 289"/>
              <a:gd name="f278" fmla="*/ f213 1 282"/>
              <a:gd name="f279" fmla="*/ f214 1 289"/>
              <a:gd name="f280" fmla="*/ f215 1 282"/>
              <a:gd name="f281" fmla="*/ f216 1 289"/>
              <a:gd name="f282" fmla="*/ f217 1 282"/>
              <a:gd name="f283" fmla="*/ f218 1 289"/>
              <a:gd name="f284" fmla="*/ f219 1 282"/>
              <a:gd name="f285" fmla="*/ f220 1 289"/>
              <a:gd name="f286" fmla="*/ f221 1 282"/>
              <a:gd name="f287" fmla="*/ f222 1 289"/>
              <a:gd name="f288" fmla="*/ f223 1 282"/>
              <a:gd name="f289" fmla="*/ f224 1 289"/>
              <a:gd name="f290" fmla="*/ f225 1 282"/>
              <a:gd name="f291" fmla="*/ f226 1 289"/>
              <a:gd name="f292" fmla="*/ f227 1 282"/>
              <a:gd name="f293" fmla="*/ f228 1 289"/>
              <a:gd name="f294" fmla="*/ 0 1 f163"/>
              <a:gd name="f295" fmla="*/ f157 1 f163"/>
              <a:gd name="f296" fmla="*/ 0 1 f164"/>
              <a:gd name="f297" fmla="*/ f158 1 f164"/>
              <a:gd name="f298" fmla="*/ f230 1 f163"/>
              <a:gd name="f299" fmla="*/ f231 1 f164"/>
              <a:gd name="f300" fmla="*/ f232 1 f163"/>
              <a:gd name="f301" fmla="*/ f233 1 f164"/>
              <a:gd name="f302" fmla="*/ f234 1 f163"/>
              <a:gd name="f303" fmla="*/ f235 1 f164"/>
              <a:gd name="f304" fmla="*/ f236 1 f163"/>
              <a:gd name="f305" fmla="*/ f237 1 f164"/>
              <a:gd name="f306" fmla="*/ f238 1 f163"/>
              <a:gd name="f307" fmla="*/ f239 1 f164"/>
              <a:gd name="f308" fmla="*/ f240 1 f164"/>
              <a:gd name="f309" fmla="*/ f241 1 f163"/>
              <a:gd name="f310" fmla="*/ f242 1 f164"/>
              <a:gd name="f311" fmla="*/ f243 1 f163"/>
              <a:gd name="f312" fmla="*/ f244 1 f164"/>
              <a:gd name="f313" fmla="*/ f245 1 f163"/>
              <a:gd name="f314" fmla="*/ f246 1 f163"/>
              <a:gd name="f315" fmla="*/ f247 1 f164"/>
              <a:gd name="f316" fmla="*/ f248 1 f163"/>
              <a:gd name="f317" fmla="*/ f249 1 f164"/>
              <a:gd name="f318" fmla="*/ f250 1 f163"/>
              <a:gd name="f319" fmla="*/ f251 1 f164"/>
              <a:gd name="f320" fmla="*/ f252 1 f163"/>
              <a:gd name="f321" fmla="*/ f253 1 f164"/>
              <a:gd name="f322" fmla="*/ f254 1 f163"/>
              <a:gd name="f323" fmla="*/ f255 1 f164"/>
              <a:gd name="f324" fmla="*/ f256 1 f164"/>
              <a:gd name="f325" fmla="*/ f257 1 f163"/>
              <a:gd name="f326" fmla="*/ f258 1 f164"/>
              <a:gd name="f327" fmla="*/ f259 1 f163"/>
              <a:gd name="f328" fmla="*/ f260 1 f164"/>
              <a:gd name="f329" fmla="*/ f261 1 f163"/>
              <a:gd name="f330" fmla="*/ f262 1 f164"/>
              <a:gd name="f331" fmla="*/ f263 1 f163"/>
              <a:gd name="f332" fmla="*/ f264 1 f164"/>
              <a:gd name="f333" fmla="*/ f265 1 f163"/>
              <a:gd name="f334" fmla="*/ f266 1 f164"/>
              <a:gd name="f335" fmla="*/ f267 1 f163"/>
              <a:gd name="f336" fmla="*/ f268 1 f164"/>
              <a:gd name="f337" fmla="*/ f269 1 f163"/>
              <a:gd name="f338" fmla="*/ f270 1 f164"/>
              <a:gd name="f339" fmla="*/ f271 1 f163"/>
              <a:gd name="f340" fmla="*/ f272 1 f164"/>
              <a:gd name="f341" fmla="*/ f273 1 f163"/>
              <a:gd name="f342" fmla="*/ f274 1 f164"/>
              <a:gd name="f343" fmla="*/ f275 1 f163"/>
              <a:gd name="f344" fmla="*/ f276 1 f163"/>
              <a:gd name="f345" fmla="*/ f277 1 f164"/>
              <a:gd name="f346" fmla="*/ f278 1 f163"/>
              <a:gd name="f347" fmla="*/ f279 1 f164"/>
              <a:gd name="f348" fmla="*/ f280 1 f163"/>
              <a:gd name="f349" fmla="*/ f281 1 f164"/>
              <a:gd name="f350" fmla="*/ f282 1 f163"/>
              <a:gd name="f351" fmla="*/ f283 1 f164"/>
              <a:gd name="f352" fmla="*/ f284 1 f163"/>
              <a:gd name="f353" fmla="*/ f285 1 f164"/>
              <a:gd name="f354" fmla="*/ f286 1 f163"/>
              <a:gd name="f355" fmla="*/ f287 1 f164"/>
              <a:gd name="f356" fmla="*/ f288 1 f163"/>
              <a:gd name="f357" fmla="*/ f289 1 f164"/>
              <a:gd name="f358" fmla="*/ f290 1 f163"/>
              <a:gd name="f359" fmla="*/ f291 1 f164"/>
              <a:gd name="f360" fmla="*/ f292 1 f163"/>
              <a:gd name="f361" fmla="*/ f293 1 f164"/>
              <a:gd name="f362" fmla="*/ f294 f154 1"/>
              <a:gd name="f363" fmla="*/ f295 f154 1"/>
              <a:gd name="f364" fmla="*/ f297 f155 1"/>
              <a:gd name="f365" fmla="*/ f296 f155 1"/>
              <a:gd name="f366" fmla="*/ f298 f154 1"/>
              <a:gd name="f367" fmla="*/ f299 f155 1"/>
              <a:gd name="f368" fmla="*/ f300 f154 1"/>
              <a:gd name="f369" fmla="*/ f301 f155 1"/>
              <a:gd name="f370" fmla="*/ f302 f154 1"/>
              <a:gd name="f371" fmla="*/ f303 f155 1"/>
              <a:gd name="f372" fmla="*/ f304 f154 1"/>
              <a:gd name="f373" fmla="*/ f305 f155 1"/>
              <a:gd name="f374" fmla="*/ f306 f154 1"/>
              <a:gd name="f375" fmla="*/ f307 f155 1"/>
              <a:gd name="f376" fmla="*/ f308 f155 1"/>
              <a:gd name="f377" fmla="*/ f309 f154 1"/>
              <a:gd name="f378" fmla="*/ f310 f155 1"/>
              <a:gd name="f379" fmla="*/ f311 f154 1"/>
              <a:gd name="f380" fmla="*/ f312 f155 1"/>
              <a:gd name="f381" fmla="*/ f313 f154 1"/>
              <a:gd name="f382" fmla="*/ f314 f154 1"/>
              <a:gd name="f383" fmla="*/ f315 f155 1"/>
              <a:gd name="f384" fmla="*/ f316 f154 1"/>
              <a:gd name="f385" fmla="*/ f317 f155 1"/>
              <a:gd name="f386" fmla="*/ f318 f154 1"/>
              <a:gd name="f387" fmla="*/ f319 f155 1"/>
              <a:gd name="f388" fmla="*/ f320 f154 1"/>
              <a:gd name="f389" fmla="*/ f321 f155 1"/>
              <a:gd name="f390" fmla="*/ f322 f154 1"/>
              <a:gd name="f391" fmla="*/ f323 f155 1"/>
              <a:gd name="f392" fmla="*/ f324 f155 1"/>
              <a:gd name="f393" fmla="*/ f325 f154 1"/>
              <a:gd name="f394" fmla="*/ f326 f155 1"/>
              <a:gd name="f395" fmla="*/ f327 f154 1"/>
              <a:gd name="f396" fmla="*/ f328 f155 1"/>
              <a:gd name="f397" fmla="*/ f329 f154 1"/>
              <a:gd name="f398" fmla="*/ f330 f155 1"/>
              <a:gd name="f399" fmla="*/ f331 f154 1"/>
              <a:gd name="f400" fmla="*/ f332 f155 1"/>
              <a:gd name="f401" fmla="*/ f333 f154 1"/>
              <a:gd name="f402" fmla="*/ f334 f155 1"/>
              <a:gd name="f403" fmla="*/ f335 f154 1"/>
              <a:gd name="f404" fmla="*/ f336 f155 1"/>
              <a:gd name="f405" fmla="*/ f337 f154 1"/>
              <a:gd name="f406" fmla="*/ f338 f155 1"/>
              <a:gd name="f407" fmla="*/ f339 f154 1"/>
              <a:gd name="f408" fmla="*/ f340 f155 1"/>
              <a:gd name="f409" fmla="*/ f341 f154 1"/>
              <a:gd name="f410" fmla="*/ f342 f155 1"/>
              <a:gd name="f411" fmla="*/ f343 f154 1"/>
              <a:gd name="f412" fmla="*/ f344 f154 1"/>
              <a:gd name="f413" fmla="*/ f345 f155 1"/>
              <a:gd name="f414" fmla="*/ f346 f154 1"/>
              <a:gd name="f415" fmla="*/ f347 f155 1"/>
              <a:gd name="f416" fmla="*/ f348 f154 1"/>
              <a:gd name="f417" fmla="*/ f349 f155 1"/>
              <a:gd name="f418" fmla="*/ f350 f154 1"/>
              <a:gd name="f419" fmla="*/ f351 f155 1"/>
              <a:gd name="f420" fmla="*/ f352 f154 1"/>
              <a:gd name="f421" fmla="*/ f353 f155 1"/>
              <a:gd name="f422" fmla="*/ f354 f154 1"/>
              <a:gd name="f423" fmla="*/ f355 f155 1"/>
              <a:gd name="f424" fmla="*/ f356 f154 1"/>
              <a:gd name="f425" fmla="*/ f357 f155 1"/>
              <a:gd name="f426" fmla="*/ f358 f154 1"/>
              <a:gd name="f427" fmla="*/ f359 f155 1"/>
              <a:gd name="f428" fmla="*/ f360 f154 1"/>
              <a:gd name="f429" fmla="*/ f361 f155 1"/>
            </a:gdLst>
            <a:ahLst/>
            <a:cxnLst>
              <a:cxn ang="3cd4">
                <a:pos x="hc" y="t"/>
              </a:cxn>
              <a:cxn ang="0">
                <a:pos x="r" y="vc"/>
              </a:cxn>
              <a:cxn ang="cd4">
                <a:pos x="hc" y="b"/>
              </a:cxn>
              <a:cxn ang="cd2">
                <a:pos x="l" y="vc"/>
              </a:cxn>
              <a:cxn ang="f229">
                <a:pos x="f366" y="f367"/>
              </a:cxn>
              <a:cxn ang="f229">
                <a:pos x="f368" y="f369"/>
              </a:cxn>
              <a:cxn ang="f229">
                <a:pos x="f370" y="f371"/>
              </a:cxn>
              <a:cxn ang="f229">
                <a:pos x="f372" y="f373"/>
              </a:cxn>
              <a:cxn ang="f229">
                <a:pos x="f374" y="f375"/>
              </a:cxn>
              <a:cxn ang="f229">
                <a:pos x="f370" y="f376"/>
              </a:cxn>
              <a:cxn ang="f229">
                <a:pos x="f377" y="f378"/>
              </a:cxn>
              <a:cxn ang="f229">
                <a:pos x="f379" y="f380"/>
              </a:cxn>
              <a:cxn ang="f229">
                <a:pos x="f381" y="f380"/>
              </a:cxn>
              <a:cxn ang="f229">
                <a:pos x="f382" y="f383"/>
              </a:cxn>
              <a:cxn ang="f229">
                <a:pos x="f384" y="f385"/>
              </a:cxn>
              <a:cxn ang="f229">
                <a:pos x="f366" y="f367"/>
              </a:cxn>
              <a:cxn ang="f229">
                <a:pos x="f386" y="f387"/>
              </a:cxn>
              <a:cxn ang="f229">
                <a:pos x="f388" y="f389"/>
              </a:cxn>
              <a:cxn ang="f229">
                <a:pos x="f390" y="f391"/>
              </a:cxn>
              <a:cxn ang="f229">
                <a:pos x="f372" y="f392"/>
              </a:cxn>
              <a:cxn ang="f229">
                <a:pos x="f393" y="f394"/>
              </a:cxn>
              <a:cxn ang="f229">
                <a:pos x="f395" y="f396"/>
              </a:cxn>
              <a:cxn ang="f229">
                <a:pos x="f397" y="f398"/>
              </a:cxn>
              <a:cxn ang="f229">
                <a:pos x="f399" y="f400"/>
              </a:cxn>
              <a:cxn ang="f229">
                <a:pos x="f401" y="f402"/>
              </a:cxn>
              <a:cxn ang="f229">
                <a:pos x="f403" y="f404"/>
              </a:cxn>
              <a:cxn ang="f229">
                <a:pos x="f405" y="f406"/>
              </a:cxn>
              <a:cxn ang="f229">
                <a:pos x="f407" y="f408"/>
              </a:cxn>
              <a:cxn ang="f229">
                <a:pos x="f386" y="f387"/>
              </a:cxn>
              <a:cxn ang="f229">
                <a:pos x="f409" y="f410"/>
              </a:cxn>
              <a:cxn ang="f229">
                <a:pos x="f411" y="f406"/>
              </a:cxn>
              <a:cxn ang="f229">
                <a:pos x="f412" y="f413"/>
              </a:cxn>
              <a:cxn ang="f229">
                <a:pos x="f414" y="f415"/>
              </a:cxn>
              <a:cxn ang="f229">
                <a:pos x="f416" y="f417"/>
              </a:cxn>
              <a:cxn ang="f229">
                <a:pos x="f418" y="f419"/>
              </a:cxn>
              <a:cxn ang="f229">
                <a:pos x="f420" y="f421"/>
              </a:cxn>
              <a:cxn ang="f229">
                <a:pos x="f422" y="f423"/>
              </a:cxn>
              <a:cxn ang="f229">
                <a:pos x="f424" y="f425"/>
              </a:cxn>
              <a:cxn ang="f229">
                <a:pos x="f426" y="f427"/>
              </a:cxn>
              <a:cxn ang="f229">
                <a:pos x="f428" y="f429"/>
              </a:cxn>
              <a:cxn ang="f229">
                <a:pos x="f409" y="f410"/>
              </a:cxn>
            </a:cxnLst>
            <a:rect l="f362" t="f365" r="f363" b="f364"/>
            <a:pathLst>
              <a:path w="282" h="289">
                <a:moveTo>
                  <a:pt x="f8" y="f9"/>
                </a:moveTo>
                <a:cubicBezTo>
                  <a:pt x="f10" y="f11"/>
                  <a:pt x="f12" y="f13"/>
                  <a:pt x="f14" y="f15"/>
                </a:cubicBezTo>
                <a:cubicBezTo>
                  <a:pt x="f16" y="f17"/>
                  <a:pt x="f18" y="f19"/>
                  <a:pt x="f20" y="f5"/>
                </a:cubicBezTo>
                <a:cubicBezTo>
                  <a:pt x="f21" y="f22"/>
                  <a:pt x="f23" y="f19"/>
                  <a:pt x="f24" y="f25"/>
                </a:cubicBezTo>
                <a:cubicBezTo>
                  <a:pt x="f26" y="f27"/>
                  <a:pt x="f6" y="f28"/>
                  <a:pt x="f29" y="f30"/>
                </a:cubicBezTo>
                <a:cubicBezTo>
                  <a:pt x="f31" y="f32"/>
                  <a:pt x="f33" y="f34"/>
                  <a:pt x="f20" y="f35"/>
                </a:cubicBezTo>
                <a:cubicBezTo>
                  <a:pt x="f36" y="f37"/>
                  <a:pt x="f38" y="f39"/>
                  <a:pt x="f40" y="f41"/>
                </a:cubicBezTo>
                <a:cubicBezTo>
                  <a:pt x="f42" y="f26"/>
                  <a:pt x="f43" y="f44"/>
                  <a:pt x="f45" y="f46"/>
                </a:cubicBezTo>
                <a:cubicBezTo>
                  <a:pt x="f47" y="f37"/>
                  <a:pt x="f48" y="f37"/>
                  <a:pt x="f49" y="f46"/>
                </a:cubicBezTo>
                <a:cubicBezTo>
                  <a:pt x="f50" y="f7"/>
                  <a:pt x="f51" y="f52"/>
                  <a:pt x="f53" y="f54"/>
                </a:cubicBezTo>
                <a:cubicBezTo>
                  <a:pt x="f55" y="f56"/>
                  <a:pt x="f5" y="f57"/>
                  <a:pt x="f55" y="f58"/>
                </a:cubicBezTo>
                <a:cubicBezTo>
                  <a:pt x="f59" y="f60"/>
                  <a:pt x="f61" y="f62"/>
                  <a:pt x="f8" y="f9"/>
                </a:cubicBezTo>
                <a:close/>
                <a:moveTo>
                  <a:pt x="f63" y="f64"/>
                </a:moveTo>
                <a:cubicBezTo>
                  <a:pt x="f65" y="f66"/>
                  <a:pt x="f67" y="f66"/>
                  <a:pt x="f68" y="f66"/>
                </a:cubicBezTo>
                <a:cubicBezTo>
                  <a:pt x="f69" y="f70"/>
                  <a:pt x="f71" y="f72"/>
                  <a:pt x="f73" y="f74"/>
                </a:cubicBezTo>
                <a:cubicBezTo>
                  <a:pt x="f75" y="f76"/>
                  <a:pt x="f77" y="f78"/>
                  <a:pt x="f24" y="f79"/>
                </a:cubicBezTo>
                <a:cubicBezTo>
                  <a:pt x="f80" y="f81"/>
                  <a:pt x="f37" y="f82"/>
                  <a:pt x="f66" y="f83"/>
                </a:cubicBezTo>
                <a:cubicBezTo>
                  <a:pt x="f84" y="f85"/>
                  <a:pt x="f86" y="f9"/>
                  <a:pt x="f87" y="f88"/>
                </a:cubicBezTo>
                <a:cubicBezTo>
                  <a:pt x="f36" y="f89"/>
                  <a:pt x="f90" y="f91"/>
                  <a:pt x="f92" y="f93"/>
                </a:cubicBezTo>
                <a:cubicBezTo>
                  <a:pt x="f32" y="f85"/>
                  <a:pt x="f43" y="f94"/>
                  <a:pt x="f95" y="f96"/>
                </a:cubicBezTo>
                <a:cubicBezTo>
                  <a:pt x="f97" y="f98"/>
                  <a:pt x="f99" y="f100"/>
                  <a:pt x="f101" y="f102"/>
                </a:cubicBezTo>
                <a:cubicBezTo>
                  <a:pt x="f97" y="f103"/>
                  <a:pt x="f104" y="f105"/>
                  <a:pt x="f30" y="f106"/>
                </a:cubicBezTo>
                <a:cubicBezTo>
                  <a:pt x="f107" y="f102"/>
                  <a:pt x="f108" y="f109"/>
                  <a:pt x="f110" y="f111"/>
                </a:cubicBezTo>
                <a:cubicBezTo>
                  <a:pt x="f112" y="f111"/>
                  <a:pt x="f113" y="f111"/>
                  <a:pt x="f114" y="f115"/>
                </a:cubicBezTo>
                <a:cubicBezTo>
                  <a:pt x="f116" y="f42"/>
                  <a:pt x="f117" y="f112"/>
                  <a:pt x="f63" y="f64"/>
                </a:cubicBezTo>
                <a:close/>
                <a:moveTo>
                  <a:pt x="f118" y="f119"/>
                </a:moveTo>
                <a:cubicBezTo>
                  <a:pt x="f120" y="f83"/>
                  <a:pt x="f121" y="f12"/>
                  <a:pt x="f88" y="f111"/>
                </a:cubicBezTo>
                <a:cubicBezTo>
                  <a:pt x="f122" y="f123"/>
                  <a:pt x="f124" y="f2"/>
                  <a:pt x="f125" y="f126"/>
                </a:cubicBezTo>
                <a:cubicBezTo>
                  <a:pt x="f93" y="f74"/>
                  <a:pt x="f127" y="f72"/>
                  <a:pt x="f128" y="f23"/>
                </a:cubicBezTo>
                <a:cubicBezTo>
                  <a:pt x="f129" y="f130"/>
                  <a:pt x="f131" y="f130"/>
                  <a:pt x="f28" y="f70"/>
                </a:cubicBezTo>
                <a:cubicBezTo>
                  <a:pt x="f132" y="f133"/>
                  <a:pt x="f134" y="f135"/>
                  <a:pt x="f136" y="f47"/>
                </a:cubicBezTo>
                <a:cubicBezTo>
                  <a:pt x="f137" y="f47"/>
                  <a:pt x="f138" y="f47"/>
                  <a:pt x="f139" y="f140"/>
                </a:cubicBezTo>
                <a:cubicBezTo>
                  <a:pt x="f141" y="f43"/>
                  <a:pt x="f142" y="f143"/>
                  <a:pt x="f144" y="f145"/>
                </a:cubicBezTo>
                <a:cubicBezTo>
                  <a:pt x="f146" y="f145"/>
                  <a:pt x="f146" y="f147"/>
                  <a:pt x="f146" y="f40"/>
                </a:cubicBezTo>
                <a:cubicBezTo>
                  <a:pt x="f148" y="f149"/>
                  <a:pt x="f150" y="f48"/>
                  <a:pt x="f115" y="f151"/>
                </a:cubicBezTo>
                <a:cubicBezTo>
                  <a:pt x="f152" y="f97"/>
                  <a:pt x="f115" y="f111"/>
                  <a:pt x="f111" y="f101"/>
                </a:cubicBezTo>
                <a:cubicBezTo>
                  <a:pt x="f144" y="f144"/>
                  <a:pt x="f136" y="f13"/>
                  <a:pt x="f118" y="f11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3173DA82-3471-8100-C71D-B8DC66934EAA}"/>
              </a:ext>
            </a:extLst>
          </p:cNvPr>
          <p:cNvSpPr/>
          <p:nvPr/>
        </p:nvSpPr>
        <p:spPr>
          <a:xfrm>
            <a:off x="2697159" y="3089272"/>
            <a:ext cx="649288" cy="395285"/>
          </a:xfrm>
          <a:custGeom>
            <a:avLst/>
            <a:gdLst>
              <a:gd name="f0" fmla="val 10800000"/>
              <a:gd name="f1" fmla="val 5400000"/>
              <a:gd name="f2" fmla="val 180"/>
              <a:gd name="f3" fmla="val w"/>
              <a:gd name="f4" fmla="val h"/>
              <a:gd name="f5" fmla="val 0"/>
              <a:gd name="f6" fmla="val 228"/>
              <a:gd name="f7" fmla="val 139"/>
              <a:gd name="f8" fmla="val 93"/>
              <a:gd name="f9" fmla="val 92"/>
              <a:gd name="f10" fmla="val 132"/>
              <a:gd name="f11" fmla="val 90"/>
              <a:gd name="f12" fmla="val 125"/>
              <a:gd name="f13" fmla="val 89"/>
              <a:gd name="f14" fmla="val 119"/>
              <a:gd name="f15" fmla="val 88"/>
              <a:gd name="f16" fmla="val 116"/>
              <a:gd name="f17" fmla="val 87"/>
              <a:gd name="f18" fmla="val 114"/>
              <a:gd name="f19" fmla="val 83"/>
              <a:gd name="f20" fmla="val 41"/>
              <a:gd name="f21" fmla="val 112"/>
              <a:gd name="f22" fmla="val 16"/>
              <a:gd name="f23" fmla="val 84"/>
              <a:gd name="f24" fmla="val 4"/>
              <a:gd name="f25" fmla="val 50"/>
              <a:gd name="f26" fmla="val 38"/>
              <a:gd name="f27" fmla="val 8"/>
              <a:gd name="f28" fmla="val 26"/>
              <a:gd name="f29" fmla="val 21"/>
              <a:gd name="f30" fmla="val 22"/>
              <a:gd name="f31" fmla="val 33"/>
              <a:gd name="f32" fmla="val 17"/>
              <a:gd name="f33" fmla="val 46"/>
              <a:gd name="f34" fmla="val 54"/>
              <a:gd name="f35" fmla="val 45"/>
              <a:gd name="f36" fmla="val 56"/>
              <a:gd name="f37" fmla="val 58"/>
              <a:gd name="f38" fmla="val 59"/>
              <a:gd name="f39" fmla="val 70"/>
              <a:gd name="f40" fmla="val 62"/>
              <a:gd name="f41" fmla="val 85"/>
              <a:gd name="f42" fmla="val 67"/>
              <a:gd name="f43" fmla="val 91"/>
              <a:gd name="f44" fmla="val 82"/>
              <a:gd name="f45" fmla="val 80"/>
              <a:gd name="f46" fmla="val 78"/>
              <a:gd name="f47" fmla="val 77"/>
              <a:gd name="f48" fmla="val 76"/>
              <a:gd name="f49" fmla="val 60"/>
              <a:gd name="f50" fmla="val 75"/>
              <a:gd name="f51" fmla="val 51"/>
              <a:gd name="f52" fmla="val 42"/>
              <a:gd name="f53" fmla="val 74"/>
              <a:gd name="f54" fmla="val 20"/>
              <a:gd name="f55" fmla="val 110"/>
              <a:gd name="f56" fmla="val 2"/>
              <a:gd name="f57" fmla="val 122"/>
              <a:gd name="f58" fmla="val 134"/>
              <a:gd name="f59" fmla="val 144"/>
              <a:gd name="f60" fmla="val 154"/>
              <a:gd name="f61" fmla="val 15"/>
              <a:gd name="f62" fmla="val 160"/>
              <a:gd name="f63" fmla="val 24"/>
              <a:gd name="f64" fmla="val 161"/>
              <a:gd name="f65" fmla="val 36"/>
              <a:gd name="f66" fmla="val 162"/>
              <a:gd name="f67" fmla="val 57"/>
              <a:gd name="f68" fmla="val 167"/>
              <a:gd name="f69" fmla="val 171"/>
              <a:gd name="f70" fmla="val 173"/>
              <a:gd name="f71" fmla="val 176"/>
              <a:gd name="f72" fmla="val 49"/>
              <a:gd name="f73" fmla="val 178"/>
              <a:gd name="f74" fmla="val 34"/>
              <a:gd name="f75" fmla="val 182"/>
              <a:gd name="f76" fmla="val 30"/>
              <a:gd name="f77" fmla="val 183"/>
              <a:gd name="f78" fmla="val 27"/>
              <a:gd name="f79" fmla="val 185"/>
              <a:gd name="f80" fmla="val 23"/>
              <a:gd name="f81" fmla="val 192"/>
              <a:gd name="f82" fmla="val 11"/>
              <a:gd name="f83" fmla="val 203"/>
              <a:gd name="f84" fmla="val 214"/>
              <a:gd name="f85" fmla="val 225"/>
              <a:gd name="f86" fmla="val 32"/>
              <a:gd name="f87" fmla="val 222"/>
              <a:gd name="f88" fmla="val 44"/>
              <a:gd name="f89" fmla="val 212"/>
              <a:gd name="f90" fmla="val 61"/>
              <a:gd name="f91" fmla="val 199"/>
              <a:gd name="f92" fmla="val 86"/>
              <a:gd name="f93" fmla="val 157"/>
              <a:gd name="f94" fmla="val 156"/>
              <a:gd name="f95" fmla="val 155"/>
              <a:gd name="f96" fmla="val 152"/>
              <a:gd name="f97" fmla="val 105"/>
              <a:gd name="f98" fmla="val 148"/>
              <a:gd name="f99" fmla="val 118"/>
              <a:gd name="f100" fmla="val 145"/>
              <a:gd name="f101" fmla="val 133"/>
              <a:gd name="f102" fmla="val 137"/>
              <a:gd name="f103" fmla="val 142"/>
              <a:gd name="f104" fmla="val 123"/>
              <a:gd name="f105" fmla="val 138"/>
              <a:gd name="f106" fmla="val 108"/>
              <a:gd name="f107" fmla="+- 0 0 -90"/>
              <a:gd name="f108" fmla="*/ f3 1 228"/>
              <a:gd name="f109" fmla="*/ f4 1 139"/>
              <a:gd name="f110" fmla="val f5"/>
              <a:gd name="f111" fmla="val f6"/>
              <a:gd name="f112" fmla="val f7"/>
              <a:gd name="f113" fmla="*/ f107 f0 1"/>
              <a:gd name="f114" fmla="+- f112 0 f110"/>
              <a:gd name="f115" fmla="+- f111 0 f110"/>
              <a:gd name="f116" fmla="*/ f113 1 f2"/>
              <a:gd name="f117" fmla="*/ f115 1 228"/>
              <a:gd name="f118" fmla="*/ f114 1 139"/>
              <a:gd name="f119" fmla="*/ 93 f115 1"/>
              <a:gd name="f120" fmla="*/ 139 f114 1"/>
              <a:gd name="f121" fmla="*/ 89 f115 1"/>
              <a:gd name="f122" fmla="*/ 119 f114 1"/>
              <a:gd name="f123" fmla="*/ 83 f115 1"/>
              <a:gd name="f124" fmla="*/ 114 f114 1"/>
              <a:gd name="f125" fmla="*/ 4 f115 1"/>
              <a:gd name="f126" fmla="*/ 50 f114 1"/>
              <a:gd name="f127" fmla="*/ 21 f115 1"/>
              <a:gd name="f128" fmla="*/ 22 f114 1"/>
              <a:gd name="f129" fmla="*/ 50 f115 1"/>
              <a:gd name="f130" fmla="*/ 33 f114 1"/>
              <a:gd name="f131" fmla="*/ 59 f115 1"/>
              <a:gd name="f132" fmla="*/ 70 f114 1"/>
              <a:gd name="f133" fmla="*/ 82 f115 1"/>
              <a:gd name="f134" fmla="*/ 93 f114 1"/>
              <a:gd name="f135" fmla="*/ 77 f115 1"/>
              <a:gd name="f136" fmla="*/ 75 f115 1"/>
              <a:gd name="f137" fmla="*/ 42 f114 1"/>
              <a:gd name="f138" fmla="*/ 110 f115 1"/>
              <a:gd name="f139" fmla="*/ 2 f114 1"/>
              <a:gd name="f140" fmla="*/ 144 f115 1"/>
              <a:gd name="f141" fmla="*/ 8 f114 1"/>
              <a:gd name="f142" fmla="*/ 161 f115 1"/>
              <a:gd name="f143" fmla="*/ 36 f114 1"/>
              <a:gd name="f144" fmla="*/ 67 f114 1"/>
              <a:gd name="f145" fmla="*/ 173 f115 1"/>
              <a:gd name="f146" fmla="*/ 57 f114 1"/>
              <a:gd name="f147" fmla="*/ 180 f115 1"/>
              <a:gd name="f148" fmla="*/ 34 f114 1"/>
              <a:gd name="f149" fmla="*/ 185 f115 1"/>
              <a:gd name="f150" fmla="*/ 23 f114 1"/>
              <a:gd name="f151" fmla="*/ 214 f115 1"/>
              <a:gd name="f152" fmla="*/ 15 f114 1"/>
              <a:gd name="f153" fmla="*/ 222 f115 1"/>
              <a:gd name="f154" fmla="*/ 44 f114 1"/>
              <a:gd name="f155" fmla="*/ 82 f114 1"/>
              <a:gd name="f156" fmla="*/ 86 f114 1"/>
              <a:gd name="f157" fmla="*/ 155 f115 1"/>
              <a:gd name="f158" fmla="*/ 91 f114 1"/>
              <a:gd name="f159" fmla="*/ 145 f115 1"/>
              <a:gd name="f160" fmla="*/ 133 f114 1"/>
              <a:gd name="f161" fmla="*/ 137 f115 1"/>
              <a:gd name="f162" fmla="+- f116 0 f1"/>
              <a:gd name="f163" fmla="*/ f119 1 228"/>
              <a:gd name="f164" fmla="*/ f120 1 139"/>
              <a:gd name="f165" fmla="*/ f121 1 228"/>
              <a:gd name="f166" fmla="*/ f122 1 139"/>
              <a:gd name="f167" fmla="*/ f123 1 228"/>
              <a:gd name="f168" fmla="*/ f124 1 139"/>
              <a:gd name="f169" fmla="*/ f125 1 228"/>
              <a:gd name="f170" fmla="*/ f126 1 139"/>
              <a:gd name="f171" fmla="*/ f127 1 228"/>
              <a:gd name="f172" fmla="*/ f128 1 139"/>
              <a:gd name="f173" fmla="*/ f129 1 228"/>
              <a:gd name="f174" fmla="*/ f130 1 139"/>
              <a:gd name="f175" fmla="*/ f131 1 228"/>
              <a:gd name="f176" fmla="*/ f132 1 139"/>
              <a:gd name="f177" fmla="*/ f133 1 228"/>
              <a:gd name="f178" fmla="*/ f134 1 139"/>
              <a:gd name="f179" fmla="*/ f135 1 228"/>
              <a:gd name="f180" fmla="*/ f136 1 228"/>
              <a:gd name="f181" fmla="*/ f137 1 139"/>
              <a:gd name="f182" fmla="*/ f138 1 228"/>
              <a:gd name="f183" fmla="*/ f139 1 139"/>
              <a:gd name="f184" fmla="*/ f140 1 228"/>
              <a:gd name="f185" fmla="*/ f141 1 139"/>
              <a:gd name="f186" fmla="*/ f142 1 228"/>
              <a:gd name="f187" fmla="*/ f143 1 139"/>
              <a:gd name="f188" fmla="*/ f144 1 139"/>
              <a:gd name="f189" fmla="*/ f145 1 228"/>
              <a:gd name="f190" fmla="*/ f146 1 139"/>
              <a:gd name="f191" fmla="*/ f147 1 228"/>
              <a:gd name="f192" fmla="*/ f148 1 139"/>
              <a:gd name="f193" fmla="*/ f149 1 228"/>
              <a:gd name="f194" fmla="*/ f150 1 139"/>
              <a:gd name="f195" fmla="*/ f151 1 228"/>
              <a:gd name="f196" fmla="*/ f152 1 139"/>
              <a:gd name="f197" fmla="*/ f153 1 228"/>
              <a:gd name="f198" fmla="*/ f154 1 139"/>
              <a:gd name="f199" fmla="*/ f155 1 139"/>
              <a:gd name="f200" fmla="*/ f156 1 139"/>
              <a:gd name="f201" fmla="*/ f157 1 228"/>
              <a:gd name="f202" fmla="*/ f158 1 139"/>
              <a:gd name="f203" fmla="*/ f159 1 228"/>
              <a:gd name="f204" fmla="*/ f160 1 139"/>
              <a:gd name="f205" fmla="*/ f161 1 228"/>
              <a:gd name="f206" fmla="*/ 0 1 f117"/>
              <a:gd name="f207" fmla="*/ f111 1 f117"/>
              <a:gd name="f208" fmla="*/ 0 1 f118"/>
              <a:gd name="f209" fmla="*/ f112 1 f118"/>
              <a:gd name="f210" fmla="*/ f163 1 f117"/>
              <a:gd name="f211" fmla="*/ f164 1 f118"/>
              <a:gd name="f212" fmla="*/ f165 1 f117"/>
              <a:gd name="f213" fmla="*/ f166 1 f118"/>
              <a:gd name="f214" fmla="*/ f167 1 f117"/>
              <a:gd name="f215" fmla="*/ f168 1 f118"/>
              <a:gd name="f216" fmla="*/ f169 1 f117"/>
              <a:gd name="f217" fmla="*/ f170 1 f118"/>
              <a:gd name="f218" fmla="*/ f171 1 f117"/>
              <a:gd name="f219" fmla="*/ f172 1 f118"/>
              <a:gd name="f220" fmla="*/ f173 1 f117"/>
              <a:gd name="f221" fmla="*/ f174 1 f118"/>
              <a:gd name="f222" fmla="*/ f175 1 f117"/>
              <a:gd name="f223" fmla="*/ f176 1 f118"/>
              <a:gd name="f224" fmla="*/ f177 1 f117"/>
              <a:gd name="f225" fmla="*/ f178 1 f118"/>
              <a:gd name="f226" fmla="*/ f179 1 f117"/>
              <a:gd name="f227" fmla="*/ f180 1 f117"/>
              <a:gd name="f228" fmla="*/ f181 1 f118"/>
              <a:gd name="f229" fmla="*/ f182 1 f117"/>
              <a:gd name="f230" fmla="*/ f183 1 f118"/>
              <a:gd name="f231" fmla="*/ f184 1 f117"/>
              <a:gd name="f232" fmla="*/ f185 1 f118"/>
              <a:gd name="f233" fmla="*/ f186 1 f117"/>
              <a:gd name="f234" fmla="*/ f187 1 f118"/>
              <a:gd name="f235" fmla="*/ f188 1 f118"/>
              <a:gd name="f236" fmla="*/ f189 1 f117"/>
              <a:gd name="f237" fmla="*/ f190 1 f118"/>
              <a:gd name="f238" fmla="*/ f191 1 f117"/>
              <a:gd name="f239" fmla="*/ f192 1 f118"/>
              <a:gd name="f240" fmla="*/ f193 1 f117"/>
              <a:gd name="f241" fmla="*/ f194 1 f118"/>
              <a:gd name="f242" fmla="*/ f195 1 f117"/>
              <a:gd name="f243" fmla="*/ f196 1 f118"/>
              <a:gd name="f244" fmla="*/ f197 1 f117"/>
              <a:gd name="f245" fmla="*/ f198 1 f118"/>
              <a:gd name="f246" fmla="*/ f199 1 f118"/>
              <a:gd name="f247" fmla="*/ f200 1 f118"/>
              <a:gd name="f248" fmla="*/ f201 1 f117"/>
              <a:gd name="f249" fmla="*/ f202 1 f118"/>
              <a:gd name="f250" fmla="*/ f203 1 f117"/>
              <a:gd name="f251" fmla="*/ f204 1 f118"/>
              <a:gd name="f252" fmla="*/ f205 1 f117"/>
              <a:gd name="f253" fmla="*/ f206 f108 1"/>
              <a:gd name="f254" fmla="*/ f207 f108 1"/>
              <a:gd name="f255" fmla="*/ f209 f109 1"/>
              <a:gd name="f256" fmla="*/ f208 f109 1"/>
              <a:gd name="f257" fmla="*/ f210 f108 1"/>
              <a:gd name="f258" fmla="*/ f211 f109 1"/>
              <a:gd name="f259" fmla="*/ f212 f108 1"/>
              <a:gd name="f260" fmla="*/ f213 f109 1"/>
              <a:gd name="f261" fmla="*/ f214 f108 1"/>
              <a:gd name="f262" fmla="*/ f215 f109 1"/>
              <a:gd name="f263" fmla="*/ f216 f108 1"/>
              <a:gd name="f264" fmla="*/ f217 f109 1"/>
              <a:gd name="f265" fmla="*/ f218 f108 1"/>
              <a:gd name="f266" fmla="*/ f219 f109 1"/>
              <a:gd name="f267" fmla="*/ f220 f108 1"/>
              <a:gd name="f268" fmla="*/ f221 f109 1"/>
              <a:gd name="f269" fmla="*/ f222 f108 1"/>
              <a:gd name="f270" fmla="*/ f223 f109 1"/>
              <a:gd name="f271" fmla="*/ f224 f108 1"/>
              <a:gd name="f272" fmla="*/ f225 f109 1"/>
              <a:gd name="f273" fmla="*/ f226 f108 1"/>
              <a:gd name="f274" fmla="*/ f227 f108 1"/>
              <a:gd name="f275" fmla="*/ f228 f109 1"/>
              <a:gd name="f276" fmla="*/ f229 f108 1"/>
              <a:gd name="f277" fmla="*/ f230 f109 1"/>
              <a:gd name="f278" fmla="*/ f231 f108 1"/>
              <a:gd name="f279" fmla="*/ f232 f109 1"/>
              <a:gd name="f280" fmla="*/ f233 f108 1"/>
              <a:gd name="f281" fmla="*/ f234 f109 1"/>
              <a:gd name="f282" fmla="*/ f235 f109 1"/>
              <a:gd name="f283" fmla="*/ f236 f108 1"/>
              <a:gd name="f284" fmla="*/ f237 f109 1"/>
              <a:gd name="f285" fmla="*/ f238 f108 1"/>
              <a:gd name="f286" fmla="*/ f239 f109 1"/>
              <a:gd name="f287" fmla="*/ f240 f108 1"/>
              <a:gd name="f288" fmla="*/ f241 f109 1"/>
              <a:gd name="f289" fmla="*/ f242 f108 1"/>
              <a:gd name="f290" fmla="*/ f243 f109 1"/>
              <a:gd name="f291" fmla="*/ f244 f108 1"/>
              <a:gd name="f292" fmla="*/ f245 f109 1"/>
              <a:gd name="f293" fmla="*/ f246 f109 1"/>
              <a:gd name="f294" fmla="*/ f247 f109 1"/>
              <a:gd name="f295" fmla="*/ f248 f108 1"/>
              <a:gd name="f296" fmla="*/ f249 f109 1"/>
              <a:gd name="f297" fmla="*/ f250 f108 1"/>
              <a:gd name="f298" fmla="*/ f251 f109 1"/>
              <a:gd name="f299" fmla="*/ f252 f108 1"/>
            </a:gdLst>
            <a:ahLst/>
            <a:cxnLst>
              <a:cxn ang="3cd4">
                <a:pos x="hc" y="t"/>
              </a:cxn>
              <a:cxn ang="0">
                <a:pos x="r" y="vc"/>
              </a:cxn>
              <a:cxn ang="cd4">
                <a:pos x="hc" y="b"/>
              </a:cxn>
              <a:cxn ang="cd2">
                <a:pos x="l" y="vc"/>
              </a:cxn>
              <a:cxn ang="f162">
                <a:pos x="f257" y="f258"/>
              </a:cxn>
              <a:cxn ang="f162">
                <a:pos x="f259" y="f260"/>
              </a:cxn>
              <a:cxn ang="f162">
                <a:pos x="f261" y="f262"/>
              </a:cxn>
              <a:cxn ang="f162">
                <a:pos x="f263" y="f264"/>
              </a:cxn>
              <a:cxn ang="f162">
                <a:pos x="f265" y="f266"/>
              </a:cxn>
              <a:cxn ang="f162">
                <a:pos x="f267" y="f268"/>
              </a:cxn>
              <a:cxn ang="f162">
                <a:pos x="f269" y="f270"/>
              </a:cxn>
              <a:cxn ang="f162">
                <a:pos x="f271" y="f272"/>
              </a:cxn>
              <a:cxn ang="f162">
                <a:pos x="f273" y="f270"/>
              </a:cxn>
              <a:cxn ang="f162">
                <a:pos x="f274" y="f275"/>
              </a:cxn>
              <a:cxn ang="f162">
                <a:pos x="f276" y="f277"/>
              </a:cxn>
              <a:cxn ang="f162">
                <a:pos x="f278" y="f279"/>
              </a:cxn>
              <a:cxn ang="f162">
                <a:pos x="f280" y="f281"/>
              </a:cxn>
              <a:cxn ang="f162">
                <a:pos x="f280" y="f282"/>
              </a:cxn>
              <a:cxn ang="f162">
                <a:pos x="f283" y="f284"/>
              </a:cxn>
              <a:cxn ang="f162">
                <a:pos x="f285" y="f286"/>
              </a:cxn>
              <a:cxn ang="f162">
                <a:pos x="f287" y="f288"/>
              </a:cxn>
              <a:cxn ang="f162">
                <a:pos x="f289" y="f290"/>
              </a:cxn>
              <a:cxn ang="f162">
                <a:pos x="f291" y="f292"/>
              </a:cxn>
              <a:cxn ang="f162">
                <a:pos x="f285" y="f293"/>
              </a:cxn>
              <a:cxn ang="f162">
                <a:pos x="f280" y="f294"/>
              </a:cxn>
              <a:cxn ang="f162">
                <a:pos x="f295" y="f296"/>
              </a:cxn>
              <a:cxn ang="f162">
                <a:pos x="f297" y="f298"/>
              </a:cxn>
              <a:cxn ang="f162">
                <a:pos x="f299" y="f258"/>
              </a:cxn>
              <a:cxn ang="f162">
                <a:pos x="f257" y="f258"/>
              </a:cxn>
            </a:cxnLst>
            <a:rect l="f253" t="f256" r="f254" b="f255"/>
            <a:pathLst>
              <a:path w="228" h="139">
                <a:moveTo>
                  <a:pt x="f8" y="f7"/>
                </a:moveTo>
                <a:cubicBezTo>
                  <a:pt x="f9" y="f10"/>
                  <a:pt x="f11" y="f12"/>
                  <a:pt x="f13" y="f14"/>
                </a:cubicBezTo>
                <a:cubicBezTo>
                  <a:pt x="f15" y="f16"/>
                  <a:pt x="f17" y="f18"/>
                  <a:pt x="f19" y="f18"/>
                </a:cubicBezTo>
                <a:cubicBezTo>
                  <a:pt x="f20" y="f21"/>
                  <a:pt x="f22" y="f23"/>
                  <a:pt x="f24" y="f25"/>
                </a:cubicBezTo>
                <a:cubicBezTo>
                  <a:pt x="f5" y="f26"/>
                  <a:pt x="f27" y="f28"/>
                  <a:pt x="f29" y="f30"/>
                </a:cubicBezTo>
                <a:cubicBezTo>
                  <a:pt x="f31" y="f32"/>
                  <a:pt x="f33" y="f30"/>
                  <a:pt x="f25" y="f31"/>
                </a:cubicBezTo>
                <a:cubicBezTo>
                  <a:pt x="f34" y="f35"/>
                  <a:pt x="f36" y="f37"/>
                  <a:pt x="f38" y="f39"/>
                </a:cubicBezTo>
                <a:cubicBezTo>
                  <a:pt x="f40" y="f41"/>
                  <a:pt x="f42" y="f43"/>
                  <a:pt x="f44" y="f8"/>
                </a:cubicBezTo>
                <a:cubicBezTo>
                  <a:pt x="f45" y="f41"/>
                  <a:pt x="f46" y="f46"/>
                  <a:pt x="f47" y="f39"/>
                </a:cubicBezTo>
                <a:cubicBezTo>
                  <a:pt x="f48" y="f49"/>
                  <a:pt x="f50" y="f51"/>
                  <a:pt x="f50" y="f52"/>
                </a:cubicBezTo>
                <a:cubicBezTo>
                  <a:pt x="f53" y="f54"/>
                  <a:pt x="f13" y="f24"/>
                  <a:pt x="f55" y="f56"/>
                </a:cubicBezTo>
                <a:cubicBezTo>
                  <a:pt x="f57" y="f5"/>
                  <a:pt x="f58" y="f56"/>
                  <a:pt x="f59" y="f27"/>
                </a:cubicBezTo>
                <a:cubicBezTo>
                  <a:pt x="f60" y="f61"/>
                  <a:pt x="f62" y="f63"/>
                  <a:pt x="f64" y="f65"/>
                </a:cubicBezTo>
                <a:cubicBezTo>
                  <a:pt x="f66" y="f33"/>
                  <a:pt x="f64" y="f67"/>
                  <a:pt x="f64" y="f42"/>
                </a:cubicBezTo>
                <a:cubicBezTo>
                  <a:pt x="f68" y="f42"/>
                  <a:pt x="f69" y="f40"/>
                  <a:pt x="f70" y="f67"/>
                </a:cubicBezTo>
                <a:cubicBezTo>
                  <a:pt x="f71" y="f72"/>
                  <a:pt x="f73" y="f52"/>
                  <a:pt x="f2" y="f74"/>
                </a:cubicBezTo>
                <a:cubicBezTo>
                  <a:pt x="f75" y="f76"/>
                  <a:pt x="f77" y="f78"/>
                  <a:pt x="f79" y="f80"/>
                </a:cubicBezTo>
                <a:cubicBezTo>
                  <a:pt x="f81" y="f82"/>
                  <a:pt x="f83" y="f27"/>
                  <a:pt x="f84" y="f61"/>
                </a:cubicBezTo>
                <a:cubicBezTo>
                  <a:pt x="f85" y="f29"/>
                  <a:pt x="f6" y="f86"/>
                  <a:pt x="f87" y="f88"/>
                </a:cubicBezTo>
                <a:cubicBezTo>
                  <a:pt x="f89" y="f90"/>
                  <a:pt x="f91" y="f48"/>
                  <a:pt x="f2" y="f44"/>
                </a:cubicBezTo>
                <a:cubicBezTo>
                  <a:pt x="f70" y="f23"/>
                  <a:pt x="f68" y="f41"/>
                  <a:pt x="f64" y="f92"/>
                </a:cubicBezTo>
                <a:cubicBezTo>
                  <a:pt x="f93" y="f92"/>
                  <a:pt x="f94" y="f17"/>
                  <a:pt x="f95" y="f43"/>
                </a:cubicBezTo>
                <a:cubicBezTo>
                  <a:pt x="f96" y="f97"/>
                  <a:pt x="f98" y="f99"/>
                  <a:pt x="f100" y="f101"/>
                </a:cubicBezTo>
                <a:cubicBezTo>
                  <a:pt x="f59" y="f102"/>
                  <a:pt x="f103" y="f7"/>
                  <a:pt x="f102" y="f7"/>
                </a:cubicBezTo>
                <a:cubicBezTo>
                  <a:pt x="f104" y="f105"/>
                  <a:pt x="f106"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EFDA70CA-EC50-4EF2-C8C8-EA96485FDD24}"/>
              </a:ext>
            </a:extLst>
          </p:cNvPr>
          <p:cNvSpPr/>
          <p:nvPr/>
        </p:nvSpPr>
        <p:spPr>
          <a:xfrm>
            <a:off x="1622429" y="3076571"/>
            <a:ext cx="552453" cy="871542"/>
          </a:xfrm>
          <a:custGeom>
            <a:avLst/>
            <a:gdLst>
              <a:gd name="f0" fmla="val 10800000"/>
              <a:gd name="f1" fmla="val 5400000"/>
              <a:gd name="f2" fmla="val 180"/>
              <a:gd name="f3" fmla="val w"/>
              <a:gd name="f4" fmla="val h"/>
              <a:gd name="f5" fmla="val 0"/>
              <a:gd name="f6" fmla="val 194"/>
              <a:gd name="f7" fmla="val 306"/>
              <a:gd name="f8" fmla="val 98"/>
              <a:gd name="f9" fmla="val 135"/>
              <a:gd name="f10" fmla="val 37"/>
              <a:gd name="f11" fmla="val 166"/>
              <a:gd name="f12" fmla="val 78"/>
              <a:gd name="f13" fmla="val 181"/>
              <a:gd name="f14" fmla="val 128"/>
              <a:gd name="f15" fmla="val 191"/>
              <a:gd name="f16" fmla="val 162"/>
              <a:gd name="f17" fmla="val 197"/>
              <a:gd name="f18" fmla="val 232"/>
              <a:gd name="f19" fmla="val 157"/>
              <a:gd name="f20" fmla="val 288"/>
              <a:gd name="f21" fmla="val 89"/>
              <a:gd name="f22" fmla="val 42"/>
              <a:gd name="f23" fmla="val 269"/>
              <a:gd name="f24" fmla="val 27"/>
              <a:gd name="f25" fmla="val 257"/>
              <a:gd name="f26" fmla="val 17"/>
              <a:gd name="f27" fmla="val 242"/>
              <a:gd name="f28" fmla="val 12"/>
              <a:gd name="f29" fmla="val 223"/>
              <a:gd name="f30" fmla="val 7"/>
              <a:gd name="f31" fmla="val 140"/>
              <a:gd name="f32" fmla="val 25"/>
              <a:gd name="f33" fmla="val 100"/>
              <a:gd name="f34" fmla="val 63"/>
              <a:gd name="f35" fmla="val 67"/>
              <a:gd name="f36" fmla="val 31"/>
              <a:gd name="f37" fmla="val 96"/>
              <a:gd name="f38" fmla="val 2"/>
              <a:gd name="f39" fmla="val 97"/>
              <a:gd name="f40" fmla="val 1"/>
              <a:gd name="f41" fmla="val 110"/>
              <a:gd name="f42" fmla="val 134"/>
              <a:gd name="f43" fmla="val 264"/>
              <a:gd name="f44" fmla="val 152"/>
              <a:gd name="f45" fmla="val 250"/>
              <a:gd name="f46" fmla="val 228"/>
              <a:gd name="f47" fmla="val 174"/>
              <a:gd name="f48" fmla="val 203"/>
              <a:gd name="f49" fmla="val 175"/>
              <a:gd name="f50" fmla="val 177"/>
              <a:gd name="f51" fmla="val 169"/>
              <a:gd name="f52" fmla="val 151"/>
              <a:gd name="f53" fmla="val 163"/>
              <a:gd name="f54" fmla="val 116"/>
              <a:gd name="f55" fmla="val 147"/>
              <a:gd name="f56" fmla="val 85"/>
              <a:gd name="f57" fmla="val 126"/>
              <a:gd name="f58" fmla="val 57"/>
              <a:gd name="f59" fmla="val 117"/>
              <a:gd name="f60" fmla="val 46"/>
              <a:gd name="f61" fmla="val 107"/>
              <a:gd name="f62" fmla="val 36"/>
              <a:gd name="f63" fmla="val 69"/>
              <a:gd name="f64" fmla="val 55"/>
              <a:gd name="f65" fmla="val 87"/>
              <a:gd name="f66" fmla="val 32"/>
              <a:gd name="f67" fmla="val 23"/>
              <a:gd name="f68" fmla="val 155"/>
              <a:gd name="f69" fmla="val 19"/>
              <a:gd name="f70" fmla="val 185"/>
              <a:gd name="f71" fmla="val 28"/>
              <a:gd name="f72" fmla="val 215"/>
              <a:gd name="f73" fmla="val 35"/>
              <a:gd name="f74" fmla="val 241"/>
              <a:gd name="f75" fmla="val 51"/>
              <a:gd name="f76" fmla="val 259"/>
              <a:gd name="f77" fmla="val 268"/>
              <a:gd name="f78" fmla="val 80"/>
              <a:gd name="f79" fmla="val 83"/>
              <a:gd name="f80" fmla="val 86"/>
              <a:gd name="f81" fmla="val 88"/>
              <a:gd name="f82" fmla="val 217"/>
              <a:gd name="f83" fmla="val 91"/>
              <a:gd name="f84" fmla="val 167"/>
              <a:gd name="f85" fmla="val 99"/>
              <a:gd name="f86" fmla="val 103"/>
              <a:gd name="f87" fmla="val 218"/>
              <a:gd name="f88" fmla="+- 0 0 -90"/>
              <a:gd name="f89" fmla="*/ f3 1 194"/>
              <a:gd name="f90" fmla="*/ f4 1 306"/>
              <a:gd name="f91" fmla="val f5"/>
              <a:gd name="f92" fmla="val f6"/>
              <a:gd name="f93" fmla="val f7"/>
              <a:gd name="f94" fmla="*/ f88 f0 1"/>
              <a:gd name="f95" fmla="+- f93 0 f91"/>
              <a:gd name="f96" fmla="+- f92 0 f91"/>
              <a:gd name="f97" fmla="*/ f94 1 f2"/>
              <a:gd name="f98" fmla="*/ f96 1 194"/>
              <a:gd name="f99" fmla="*/ f95 1 306"/>
              <a:gd name="f100" fmla="*/ 98 f96 1"/>
              <a:gd name="f101" fmla="*/ 0 f95 1"/>
              <a:gd name="f102" fmla="*/ 181 f96 1"/>
              <a:gd name="f103" fmla="*/ 128 f95 1"/>
              <a:gd name="f104" fmla="*/ 180 f96 1"/>
              <a:gd name="f105" fmla="*/ 232 f95 1"/>
              <a:gd name="f106" fmla="*/ 42 f96 1"/>
              <a:gd name="f107" fmla="*/ 269 f95 1"/>
              <a:gd name="f108" fmla="*/ 12 f96 1"/>
              <a:gd name="f109" fmla="*/ 223 f95 1"/>
              <a:gd name="f110" fmla="*/ 25 f96 1"/>
              <a:gd name="f111" fmla="*/ 100 f95 1"/>
              <a:gd name="f112" fmla="*/ 96 f96 1"/>
              <a:gd name="f113" fmla="*/ 2 f95 1"/>
              <a:gd name="f114" fmla="*/ 110 f96 1"/>
              <a:gd name="f115" fmla="*/ 162 f96 1"/>
              <a:gd name="f116" fmla="*/ 228 f95 1"/>
              <a:gd name="f117" fmla="*/ 169 f96 1"/>
              <a:gd name="f118" fmla="*/ 151 f95 1"/>
              <a:gd name="f119" fmla="*/ 126 f96 1"/>
              <a:gd name="f120" fmla="*/ 57 f95 1"/>
              <a:gd name="f121" fmla="*/ 25 f95 1"/>
              <a:gd name="f122" fmla="*/ 32 f96 1"/>
              <a:gd name="f123" fmla="*/ 126 f95 1"/>
              <a:gd name="f124" fmla="*/ 28 f96 1"/>
              <a:gd name="f125" fmla="*/ 215 f95 1"/>
              <a:gd name="f126" fmla="*/ 78 f96 1"/>
              <a:gd name="f127" fmla="*/ 268 f95 1"/>
              <a:gd name="f128" fmla="*/ 86 f96 1"/>
              <a:gd name="f129" fmla="*/ 97 f96 1"/>
              <a:gd name="f130" fmla="*/ 116 f95 1"/>
              <a:gd name="f131" fmla="*/ 99 f96 1"/>
              <a:gd name="f132" fmla="+- f97 0 f1"/>
              <a:gd name="f133" fmla="*/ f100 1 194"/>
              <a:gd name="f134" fmla="*/ f101 1 306"/>
              <a:gd name="f135" fmla="*/ f102 1 194"/>
              <a:gd name="f136" fmla="*/ f103 1 306"/>
              <a:gd name="f137" fmla="*/ f104 1 194"/>
              <a:gd name="f138" fmla="*/ f105 1 306"/>
              <a:gd name="f139" fmla="*/ f106 1 194"/>
              <a:gd name="f140" fmla="*/ f107 1 306"/>
              <a:gd name="f141" fmla="*/ f108 1 194"/>
              <a:gd name="f142" fmla="*/ f109 1 306"/>
              <a:gd name="f143" fmla="*/ f110 1 194"/>
              <a:gd name="f144" fmla="*/ f111 1 306"/>
              <a:gd name="f145" fmla="*/ f112 1 194"/>
              <a:gd name="f146" fmla="*/ f113 1 306"/>
              <a:gd name="f147" fmla="*/ f114 1 194"/>
              <a:gd name="f148" fmla="*/ f115 1 194"/>
              <a:gd name="f149" fmla="*/ f116 1 306"/>
              <a:gd name="f150" fmla="*/ f117 1 194"/>
              <a:gd name="f151" fmla="*/ f118 1 306"/>
              <a:gd name="f152" fmla="*/ f119 1 194"/>
              <a:gd name="f153" fmla="*/ f120 1 306"/>
              <a:gd name="f154" fmla="*/ f121 1 306"/>
              <a:gd name="f155" fmla="*/ f122 1 194"/>
              <a:gd name="f156" fmla="*/ f123 1 306"/>
              <a:gd name="f157" fmla="*/ f124 1 194"/>
              <a:gd name="f158" fmla="*/ f125 1 306"/>
              <a:gd name="f159" fmla="*/ f126 1 194"/>
              <a:gd name="f160" fmla="*/ f127 1 306"/>
              <a:gd name="f161" fmla="*/ f128 1 194"/>
              <a:gd name="f162" fmla="*/ f129 1 194"/>
              <a:gd name="f163" fmla="*/ f130 1 306"/>
              <a:gd name="f164" fmla="*/ f131 1 194"/>
              <a:gd name="f165" fmla="*/ 0 1 f98"/>
              <a:gd name="f166" fmla="*/ f92 1 f98"/>
              <a:gd name="f167" fmla="*/ 0 1 f99"/>
              <a:gd name="f168" fmla="*/ f93 1 f99"/>
              <a:gd name="f169" fmla="*/ f133 1 f98"/>
              <a:gd name="f170" fmla="*/ f134 1 f99"/>
              <a:gd name="f171" fmla="*/ f135 1 f98"/>
              <a:gd name="f172" fmla="*/ f136 1 f99"/>
              <a:gd name="f173" fmla="*/ f137 1 f98"/>
              <a:gd name="f174" fmla="*/ f138 1 f99"/>
              <a:gd name="f175" fmla="*/ f139 1 f98"/>
              <a:gd name="f176" fmla="*/ f140 1 f99"/>
              <a:gd name="f177" fmla="*/ f141 1 f98"/>
              <a:gd name="f178" fmla="*/ f142 1 f99"/>
              <a:gd name="f179" fmla="*/ f143 1 f98"/>
              <a:gd name="f180" fmla="*/ f144 1 f99"/>
              <a:gd name="f181" fmla="*/ f145 1 f98"/>
              <a:gd name="f182" fmla="*/ f146 1 f99"/>
              <a:gd name="f183" fmla="*/ f147 1 f98"/>
              <a:gd name="f184" fmla="*/ f148 1 f98"/>
              <a:gd name="f185" fmla="*/ f149 1 f99"/>
              <a:gd name="f186" fmla="*/ f150 1 f98"/>
              <a:gd name="f187" fmla="*/ f151 1 f99"/>
              <a:gd name="f188" fmla="*/ f152 1 f98"/>
              <a:gd name="f189" fmla="*/ f153 1 f99"/>
              <a:gd name="f190" fmla="*/ f154 1 f99"/>
              <a:gd name="f191" fmla="*/ f155 1 f98"/>
              <a:gd name="f192" fmla="*/ f156 1 f99"/>
              <a:gd name="f193" fmla="*/ f157 1 f98"/>
              <a:gd name="f194" fmla="*/ f158 1 f99"/>
              <a:gd name="f195" fmla="*/ f159 1 f98"/>
              <a:gd name="f196" fmla="*/ f160 1 f99"/>
              <a:gd name="f197" fmla="*/ f161 1 f98"/>
              <a:gd name="f198" fmla="*/ f162 1 f98"/>
              <a:gd name="f199" fmla="*/ f163 1 f99"/>
              <a:gd name="f200" fmla="*/ f164 1 f98"/>
              <a:gd name="f201" fmla="*/ f165 f89 1"/>
              <a:gd name="f202" fmla="*/ f166 f89 1"/>
              <a:gd name="f203" fmla="*/ f168 f90 1"/>
              <a:gd name="f204" fmla="*/ f167 f90 1"/>
              <a:gd name="f205" fmla="*/ f169 f89 1"/>
              <a:gd name="f206" fmla="*/ f170 f90 1"/>
              <a:gd name="f207" fmla="*/ f171 f89 1"/>
              <a:gd name="f208" fmla="*/ f172 f90 1"/>
              <a:gd name="f209" fmla="*/ f173 f89 1"/>
              <a:gd name="f210" fmla="*/ f174 f90 1"/>
              <a:gd name="f211" fmla="*/ f175 f89 1"/>
              <a:gd name="f212" fmla="*/ f176 f90 1"/>
              <a:gd name="f213" fmla="*/ f177 f89 1"/>
              <a:gd name="f214" fmla="*/ f178 f90 1"/>
              <a:gd name="f215" fmla="*/ f179 f89 1"/>
              <a:gd name="f216" fmla="*/ f180 f90 1"/>
              <a:gd name="f217" fmla="*/ f181 f89 1"/>
              <a:gd name="f218" fmla="*/ f182 f90 1"/>
              <a:gd name="f219" fmla="*/ f183 f89 1"/>
              <a:gd name="f220" fmla="*/ f184 f89 1"/>
              <a:gd name="f221" fmla="*/ f185 f90 1"/>
              <a:gd name="f222" fmla="*/ f186 f89 1"/>
              <a:gd name="f223" fmla="*/ f187 f90 1"/>
              <a:gd name="f224" fmla="*/ f188 f89 1"/>
              <a:gd name="f225" fmla="*/ f189 f90 1"/>
              <a:gd name="f226" fmla="*/ f190 f90 1"/>
              <a:gd name="f227" fmla="*/ f191 f89 1"/>
              <a:gd name="f228" fmla="*/ f192 f90 1"/>
              <a:gd name="f229" fmla="*/ f193 f89 1"/>
              <a:gd name="f230" fmla="*/ f194 f90 1"/>
              <a:gd name="f231" fmla="*/ f195 f89 1"/>
              <a:gd name="f232" fmla="*/ f196 f90 1"/>
              <a:gd name="f233" fmla="*/ f197 f89 1"/>
              <a:gd name="f234" fmla="*/ f198 f89 1"/>
              <a:gd name="f235" fmla="*/ f199 f90 1"/>
              <a:gd name="f236" fmla="*/ f200 f89 1"/>
            </a:gdLst>
            <a:ahLst/>
            <a:cxnLst>
              <a:cxn ang="3cd4">
                <a:pos x="hc" y="t"/>
              </a:cxn>
              <a:cxn ang="0">
                <a:pos x="r" y="vc"/>
              </a:cxn>
              <a:cxn ang="cd4">
                <a:pos x="hc" y="b"/>
              </a:cxn>
              <a:cxn ang="cd2">
                <a:pos x="l" y="vc"/>
              </a:cxn>
              <a:cxn ang="f132">
                <a:pos x="f205" y="f206"/>
              </a:cxn>
              <a:cxn ang="f132">
                <a:pos x="f207" y="f208"/>
              </a:cxn>
              <a:cxn ang="f132">
                <a:pos x="f209" y="f210"/>
              </a:cxn>
              <a:cxn ang="f132">
                <a:pos x="f211" y="f212"/>
              </a:cxn>
              <a:cxn ang="f132">
                <a:pos x="f213" y="f214"/>
              </a:cxn>
              <a:cxn ang="f132">
                <a:pos x="f215" y="f216"/>
              </a:cxn>
              <a:cxn ang="f132">
                <a:pos x="f217" y="f218"/>
              </a:cxn>
              <a:cxn ang="f132">
                <a:pos x="f205" y="f206"/>
              </a:cxn>
              <a:cxn ang="f132">
                <a:pos x="f219" y="f212"/>
              </a:cxn>
              <a:cxn ang="f132">
                <a:pos x="f220" y="f221"/>
              </a:cxn>
              <a:cxn ang="f132">
                <a:pos x="f222" y="f223"/>
              </a:cxn>
              <a:cxn ang="f132">
                <a:pos x="f224" y="f225"/>
              </a:cxn>
              <a:cxn ang="f132">
                <a:pos x="f205" y="f226"/>
              </a:cxn>
              <a:cxn ang="f132">
                <a:pos x="f227" y="f228"/>
              </a:cxn>
              <a:cxn ang="f132">
                <a:pos x="f229" y="f230"/>
              </a:cxn>
              <a:cxn ang="f132">
                <a:pos x="f231" y="f232"/>
              </a:cxn>
              <a:cxn ang="f132">
                <a:pos x="f233" y="f212"/>
              </a:cxn>
              <a:cxn ang="f132">
                <a:pos x="f234" y="f235"/>
              </a:cxn>
              <a:cxn ang="f132">
                <a:pos x="f236" y="f235"/>
              </a:cxn>
              <a:cxn ang="f132">
                <a:pos x="f219" y="f212"/>
              </a:cxn>
            </a:cxnLst>
            <a:rect l="f201" t="f204" r="f202" b="f203"/>
            <a:pathLst>
              <a:path w="194" h="306">
                <a:moveTo>
                  <a:pt x="f8" y="f5"/>
                </a:moveTo>
                <a:cubicBezTo>
                  <a:pt x="f9" y="f10"/>
                  <a:pt x="f11" y="f12"/>
                  <a:pt x="f13" y="f14"/>
                </a:cubicBezTo>
                <a:cubicBezTo>
                  <a:pt x="f15" y="f16"/>
                  <a:pt x="f6" y="f17"/>
                  <a:pt x="f2" y="f18"/>
                </a:cubicBezTo>
                <a:cubicBezTo>
                  <a:pt x="f19" y="f20"/>
                  <a:pt x="f21" y="f7"/>
                  <a:pt x="f22" y="f23"/>
                </a:cubicBezTo>
                <a:cubicBezTo>
                  <a:pt x="f24" y="f25"/>
                  <a:pt x="f26" y="f27"/>
                  <a:pt x="f28" y="f29"/>
                </a:cubicBezTo>
                <a:cubicBezTo>
                  <a:pt x="f5" y="f13"/>
                  <a:pt x="f30" y="f31"/>
                  <a:pt x="f32" y="f33"/>
                </a:cubicBezTo>
                <a:cubicBezTo>
                  <a:pt x="f22" y="f34"/>
                  <a:pt x="f35" y="f36"/>
                  <a:pt x="f37" y="f38"/>
                </a:cubicBezTo>
                <a:cubicBezTo>
                  <a:pt x="f37" y="f38"/>
                  <a:pt x="f39" y="f40"/>
                  <a:pt x="f8" y="f5"/>
                </a:cubicBezTo>
                <a:close/>
                <a:moveTo>
                  <a:pt x="f41" y="f23"/>
                </a:moveTo>
                <a:cubicBezTo>
                  <a:pt x="f42" y="f43"/>
                  <a:pt x="f44" y="f45"/>
                  <a:pt x="f16" y="f46"/>
                </a:cubicBezTo>
                <a:cubicBezTo>
                  <a:pt x="f47" y="f48"/>
                  <a:pt x="f49" y="f50"/>
                  <a:pt x="f51" y="f52"/>
                </a:cubicBezTo>
                <a:cubicBezTo>
                  <a:pt x="f53" y="f54"/>
                  <a:pt x="f55" y="f56"/>
                  <a:pt x="f57" y="f58"/>
                </a:cubicBezTo>
                <a:cubicBezTo>
                  <a:pt x="f59" y="f60"/>
                  <a:pt x="f61" y="f62"/>
                  <a:pt x="f8" y="f32"/>
                </a:cubicBezTo>
                <a:cubicBezTo>
                  <a:pt x="f63" y="f64"/>
                  <a:pt x="f60" y="f65"/>
                  <a:pt x="f66" y="f57"/>
                </a:cubicBezTo>
                <a:cubicBezTo>
                  <a:pt x="f67" y="f68"/>
                  <a:pt x="f69" y="f70"/>
                  <a:pt x="f71" y="f72"/>
                </a:cubicBezTo>
                <a:cubicBezTo>
                  <a:pt x="f73" y="f74"/>
                  <a:pt x="f75" y="f76"/>
                  <a:pt x="f12" y="f77"/>
                </a:cubicBezTo>
                <a:cubicBezTo>
                  <a:pt x="f78" y="f77"/>
                  <a:pt x="f79" y="f77"/>
                  <a:pt x="f80" y="f23"/>
                </a:cubicBezTo>
                <a:cubicBezTo>
                  <a:pt x="f81" y="f82"/>
                  <a:pt x="f83" y="f84"/>
                  <a:pt x="f39" y="f54"/>
                </a:cubicBezTo>
                <a:cubicBezTo>
                  <a:pt x="f8" y="f54"/>
                  <a:pt x="f85" y="f54"/>
                  <a:pt x="f85" y="f54"/>
                </a:cubicBezTo>
                <a:cubicBezTo>
                  <a:pt x="f86" y="f84"/>
                  <a:pt x="f61" y="f87"/>
                  <a:pt x="f41" y="f23"/>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333A6661-C083-778A-879C-81E66D9B240D}"/>
              </a:ext>
            </a:extLst>
          </p:cNvPr>
          <p:cNvSpPr/>
          <p:nvPr/>
        </p:nvSpPr>
        <p:spPr>
          <a:xfrm>
            <a:off x="573091" y="3640134"/>
            <a:ext cx="409578" cy="244473"/>
          </a:xfrm>
          <a:custGeom>
            <a:avLst/>
            <a:gdLst>
              <a:gd name="f0" fmla="val 10800000"/>
              <a:gd name="f1" fmla="val 5400000"/>
              <a:gd name="f2" fmla="val 180"/>
              <a:gd name="f3" fmla="val w"/>
              <a:gd name="f4" fmla="val h"/>
              <a:gd name="f5" fmla="val 0"/>
              <a:gd name="f6" fmla="val 144"/>
              <a:gd name="f7" fmla="val 86"/>
              <a:gd name="f8" fmla="val 143"/>
              <a:gd name="f9" fmla="val 13"/>
              <a:gd name="f10" fmla="val 141"/>
              <a:gd name="f11" fmla="val 25"/>
              <a:gd name="f12" fmla="val 140"/>
              <a:gd name="f13" fmla="val 37"/>
              <a:gd name="f14" fmla="val 138"/>
              <a:gd name="f15" fmla="val 50"/>
              <a:gd name="f16" fmla="val 137"/>
              <a:gd name="f17" fmla="val 64"/>
              <a:gd name="f18" fmla="val 135"/>
              <a:gd name="f19" fmla="val 77"/>
              <a:gd name="f20" fmla="val 83"/>
              <a:gd name="f21" fmla="val 131"/>
              <a:gd name="f22" fmla="val 125"/>
              <a:gd name="f23" fmla="val 90"/>
              <a:gd name="f24" fmla="val 55"/>
              <a:gd name="f25" fmla="val 19"/>
              <a:gd name="f26" fmla="val 12"/>
              <a:gd name="f27" fmla="val 9"/>
              <a:gd name="f28" fmla="val 8"/>
              <a:gd name="f29" fmla="val 75"/>
              <a:gd name="f30" fmla="val 6"/>
              <a:gd name="f31" fmla="val 57"/>
              <a:gd name="f32" fmla="val 5"/>
              <a:gd name="f33" fmla="val 40"/>
              <a:gd name="f34" fmla="val 3"/>
              <a:gd name="f35" fmla="val 23"/>
              <a:gd name="f36" fmla="val 2"/>
              <a:gd name="f37" fmla="val 16"/>
              <a:gd name="f38" fmla="val 1"/>
              <a:gd name="f39" fmla="val 48"/>
              <a:gd name="f40" fmla="val 96"/>
              <a:gd name="f41" fmla="+- 0 0 -90"/>
              <a:gd name="f42" fmla="*/ f3 1 144"/>
              <a:gd name="f43" fmla="*/ f4 1 86"/>
              <a:gd name="f44" fmla="val f5"/>
              <a:gd name="f45" fmla="val f6"/>
              <a:gd name="f46" fmla="val f7"/>
              <a:gd name="f47" fmla="*/ f41 f0 1"/>
              <a:gd name="f48" fmla="+- f46 0 f44"/>
              <a:gd name="f49" fmla="+- f45 0 f44"/>
              <a:gd name="f50" fmla="*/ f47 1 f2"/>
              <a:gd name="f51" fmla="*/ f49 1 144"/>
              <a:gd name="f52" fmla="*/ f48 1 86"/>
              <a:gd name="f53" fmla="*/ 144 f49 1"/>
              <a:gd name="f54" fmla="*/ 0 f48 1"/>
              <a:gd name="f55" fmla="*/ 140 f49 1"/>
              <a:gd name="f56" fmla="*/ 37 f48 1"/>
              <a:gd name="f57" fmla="*/ 135 f49 1"/>
              <a:gd name="f58" fmla="*/ 77 f48 1"/>
              <a:gd name="f59" fmla="*/ 125 f49 1"/>
              <a:gd name="f60" fmla="*/ 86 f48 1"/>
              <a:gd name="f61" fmla="*/ 19 f49 1"/>
              <a:gd name="f62" fmla="*/ 8 f49 1"/>
              <a:gd name="f63" fmla="*/ 75 f48 1"/>
              <a:gd name="f64" fmla="*/ 3 f49 1"/>
              <a:gd name="f65" fmla="*/ 23 f48 1"/>
              <a:gd name="f66" fmla="*/ 0 f49 1"/>
              <a:gd name="f67" fmla="+- f50 0 f1"/>
              <a:gd name="f68" fmla="*/ f53 1 144"/>
              <a:gd name="f69" fmla="*/ f54 1 86"/>
              <a:gd name="f70" fmla="*/ f55 1 144"/>
              <a:gd name="f71" fmla="*/ f56 1 86"/>
              <a:gd name="f72" fmla="*/ f57 1 144"/>
              <a:gd name="f73" fmla="*/ f58 1 86"/>
              <a:gd name="f74" fmla="*/ f59 1 144"/>
              <a:gd name="f75" fmla="*/ f60 1 86"/>
              <a:gd name="f76" fmla="*/ f61 1 144"/>
              <a:gd name="f77" fmla="*/ f62 1 144"/>
              <a:gd name="f78" fmla="*/ f63 1 86"/>
              <a:gd name="f79" fmla="*/ f64 1 144"/>
              <a:gd name="f80" fmla="*/ f65 1 86"/>
              <a:gd name="f81" fmla="*/ f66 1 144"/>
              <a:gd name="f82" fmla="*/ 0 1 f51"/>
              <a:gd name="f83" fmla="*/ f45 1 f51"/>
              <a:gd name="f84" fmla="*/ 0 1 f52"/>
              <a:gd name="f85" fmla="*/ f46 1 f52"/>
              <a:gd name="f86" fmla="*/ f68 1 f51"/>
              <a:gd name="f87" fmla="*/ f69 1 f52"/>
              <a:gd name="f88" fmla="*/ f70 1 f51"/>
              <a:gd name="f89" fmla="*/ f71 1 f52"/>
              <a:gd name="f90" fmla="*/ f72 1 f51"/>
              <a:gd name="f91" fmla="*/ f73 1 f52"/>
              <a:gd name="f92" fmla="*/ f74 1 f51"/>
              <a:gd name="f93" fmla="*/ f75 1 f52"/>
              <a:gd name="f94" fmla="*/ f76 1 f51"/>
              <a:gd name="f95" fmla="*/ f77 1 f51"/>
              <a:gd name="f96" fmla="*/ f78 1 f52"/>
              <a:gd name="f97" fmla="*/ f79 1 f51"/>
              <a:gd name="f98" fmla="*/ f80 1 f52"/>
              <a:gd name="f99" fmla="*/ f81 1 f51"/>
              <a:gd name="f100" fmla="*/ f82 f42 1"/>
              <a:gd name="f101" fmla="*/ f83 f42 1"/>
              <a:gd name="f102" fmla="*/ f85 f43 1"/>
              <a:gd name="f103" fmla="*/ f84 f43 1"/>
              <a:gd name="f104" fmla="*/ f86 f42 1"/>
              <a:gd name="f105" fmla="*/ f87 f43 1"/>
              <a:gd name="f106" fmla="*/ f88 f42 1"/>
              <a:gd name="f107" fmla="*/ f89 f43 1"/>
              <a:gd name="f108" fmla="*/ f90 f42 1"/>
              <a:gd name="f109" fmla="*/ f91 f43 1"/>
              <a:gd name="f110" fmla="*/ f92 f42 1"/>
              <a:gd name="f111" fmla="*/ f93 f43 1"/>
              <a:gd name="f112" fmla="*/ f94 f42 1"/>
              <a:gd name="f113" fmla="*/ f95 f42 1"/>
              <a:gd name="f114" fmla="*/ f96 f43 1"/>
              <a:gd name="f115" fmla="*/ f97 f42 1"/>
              <a:gd name="f116" fmla="*/ f98 f43 1"/>
              <a:gd name="f117" fmla="*/ f99 f42 1"/>
            </a:gdLst>
            <a:ahLst/>
            <a:cxnLst>
              <a:cxn ang="3cd4">
                <a:pos x="hc" y="t"/>
              </a:cxn>
              <a:cxn ang="0">
                <a:pos x="r" y="vc"/>
              </a:cxn>
              <a:cxn ang="cd4">
                <a:pos x="hc" y="b"/>
              </a:cxn>
              <a:cxn ang="cd2">
                <a:pos x="l" y="vc"/>
              </a:cxn>
              <a:cxn ang="f67">
                <a:pos x="f104" y="f105"/>
              </a:cxn>
              <a:cxn ang="f67">
                <a:pos x="f106" y="f107"/>
              </a:cxn>
              <a:cxn ang="f67">
                <a:pos x="f108" y="f109"/>
              </a:cxn>
              <a:cxn ang="f67">
                <a:pos x="f110" y="f111"/>
              </a:cxn>
              <a:cxn ang="f67">
                <a:pos x="f112" y="f111"/>
              </a:cxn>
              <a:cxn ang="f67">
                <a:pos x="f113" y="f114"/>
              </a:cxn>
              <a:cxn ang="f67">
                <a:pos x="f115" y="f116"/>
              </a:cxn>
              <a:cxn ang="f67">
                <a:pos x="f117" y="f105"/>
              </a:cxn>
              <a:cxn ang="f67">
                <a:pos x="f104" y="f105"/>
              </a:cxn>
            </a:cxnLst>
            <a:rect l="f100" t="f103" r="f101" b="f102"/>
            <a:pathLst>
              <a:path w="144" h="86">
                <a:moveTo>
                  <a:pt x="f6" y="f5"/>
                </a:moveTo>
                <a:cubicBezTo>
                  <a:pt x="f8" y="f9"/>
                  <a:pt x="f10" y="f11"/>
                  <a:pt x="f12" y="f13"/>
                </a:cubicBezTo>
                <a:cubicBezTo>
                  <a:pt x="f14" y="f15"/>
                  <a:pt x="f16" y="f17"/>
                  <a:pt x="f18" y="f19"/>
                </a:cubicBezTo>
                <a:cubicBezTo>
                  <a:pt x="f18" y="f20"/>
                  <a:pt x="f21" y="f7"/>
                  <a:pt x="f22" y="f7"/>
                </a:cubicBezTo>
                <a:cubicBezTo>
                  <a:pt x="f23" y="f7"/>
                  <a:pt x="f24" y="f7"/>
                  <a:pt x="f25" y="f7"/>
                </a:cubicBezTo>
                <a:cubicBezTo>
                  <a:pt x="f26" y="f7"/>
                  <a:pt x="f27" y="f20"/>
                  <a:pt x="f28" y="f29"/>
                </a:cubicBezTo>
                <a:cubicBezTo>
                  <a:pt x="f30" y="f31"/>
                  <a:pt x="f32" y="f33"/>
                  <a:pt x="f34" y="f35"/>
                </a:cubicBezTo>
                <a:cubicBezTo>
                  <a:pt x="f36" y="f37"/>
                  <a:pt x="f38" y="f28"/>
                  <a:pt x="f5" y="f5"/>
                </a:cubicBezTo>
                <a:cubicBezTo>
                  <a:pt x="f39" y="f5"/>
                  <a:pt x="f40" y="f5"/>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1DA048B1-860D-22D3-9315-DD0BD4A200B8}"/>
              </a:ext>
            </a:extLst>
          </p:cNvPr>
          <p:cNvSpPr/>
          <p:nvPr/>
        </p:nvSpPr>
        <p:spPr>
          <a:xfrm>
            <a:off x="1697034" y="1397002"/>
            <a:ext cx="409578" cy="244473"/>
          </a:xfrm>
          <a:custGeom>
            <a:avLst/>
            <a:gdLst>
              <a:gd name="f0" fmla="val 10800000"/>
              <a:gd name="f1" fmla="val 5400000"/>
              <a:gd name="f2" fmla="val 180"/>
              <a:gd name="f3" fmla="val w"/>
              <a:gd name="f4" fmla="val h"/>
              <a:gd name="f5" fmla="val 0"/>
              <a:gd name="f6" fmla="val 144"/>
              <a:gd name="f7" fmla="val 86"/>
              <a:gd name="f8" fmla="val 141"/>
              <a:gd name="f9" fmla="val 20"/>
              <a:gd name="f10" fmla="val 139"/>
              <a:gd name="f11" fmla="val 39"/>
              <a:gd name="f12" fmla="val 137"/>
              <a:gd name="f13" fmla="val 58"/>
              <a:gd name="f14" fmla="val 136"/>
              <a:gd name="f15" fmla="val 64"/>
              <a:gd name="f16" fmla="val 70"/>
              <a:gd name="f17" fmla="val 135"/>
              <a:gd name="f18" fmla="val 75"/>
              <a:gd name="f19" fmla="val 134"/>
              <a:gd name="f20" fmla="val 83"/>
              <a:gd name="f21" fmla="val 131"/>
              <a:gd name="f22" fmla="val 124"/>
              <a:gd name="f23" fmla="val 89"/>
              <a:gd name="f24" fmla="val 54"/>
              <a:gd name="f25" fmla="val 19"/>
              <a:gd name="f26" fmla="val 13"/>
              <a:gd name="f27" fmla="val 9"/>
              <a:gd name="f28" fmla="val 77"/>
              <a:gd name="f29" fmla="val 5"/>
              <a:gd name="f30" fmla="val 52"/>
              <a:gd name="f31" fmla="val 3"/>
              <a:gd name="f32" fmla="val 27"/>
              <a:gd name="f33" fmla="val 1"/>
              <a:gd name="f34" fmla="val 48"/>
              <a:gd name="f35" fmla="val 95"/>
              <a:gd name="f36" fmla="+- 0 0 -90"/>
              <a:gd name="f37" fmla="*/ f3 1 144"/>
              <a:gd name="f38" fmla="*/ f4 1 86"/>
              <a:gd name="f39" fmla="val f5"/>
              <a:gd name="f40" fmla="val f6"/>
              <a:gd name="f41" fmla="val f7"/>
              <a:gd name="f42" fmla="*/ f36 f0 1"/>
              <a:gd name="f43" fmla="+- f41 0 f39"/>
              <a:gd name="f44" fmla="+- f40 0 f39"/>
              <a:gd name="f45" fmla="*/ f42 1 f2"/>
              <a:gd name="f46" fmla="*/ f44 1 144"/>
              <a:gd name="f47" fmla="*/ f43 1 86"/>
              <a:gd name="f48" fmla="*/ 144 f44 1"/>
              <a:gd name="f49" fmla="*/ 0 f43 1"/>
              <a:gd name="f50" fmla="*/ 137 f44 1"/>
              <a:gd name="f51" fmla="*/ 58 f43 1"/>
              <a:gd name="f52" fmla="*/ 135 f44 1"/>
              <a:gd name="f53" fmla="*/ 75 f43 1"/>
              <a:gd name="f54" fmla="*/ 124 f44 1"/>
              <a:gd name="f55" fmla="*/ 86 f43 1"/>
              <a:gd name="f56" fmla="*/ 19 f44 1"/>
              <a:gd name="f57" fmla="*/ 9 f44 1"/>
              <a:gd name="f58" fmla="*/ 77 f43 1"/>
              <a:gd name="f59" fmla="*/ 0 f44 1"/>
              <a:gd name="f60" fmla="*/ 1 f43 1"/>
              <a:gd name="f61" fmla="*/ 1 f44 1"/>
              <a:gd name="f62" fmla="+- f45 0 f1"/>
              <a:gd name="f63" fmla="*/ f48 1 144"/>
              <a:gd name="f64" fmla="*/ f49 1 86"/>
              <a:gd name="f65" fmla="*/ f50 1 144"/>
              <a:gd name="f66" fmla="*/ f51 1 86"/>
              <a:gd name="f67" fmla="*/ f52 1 144"/>
              <a:gd name="f68" fmla="*/ f53 1 86"/>
              <a:gd name="f69" fmla="*/ f54 1 144"/>
              <a:gd name="f70" fmla="*/ f55 1 86"/>
              <a:gd name="f71" fmla="*/ f56 1 144"/>
              <a:gd name="f72" fmla="*/ f57 1 144"/>
              <a:gd name="f73" fmla="*/ f58 1 86"/>
              <a:gd name="f74" fmla="*/ f59 1 144"/>
              <a:gd name="f75" fmla="*/ f60 1 86"/>
              <a:gd name="f76" fmla="*/ f61 1 144"/>
              <a:gd name="f77" fmla="*/ 0 1 f46"/>
              <a:gd name="f78" fmla="*/ f40 1 f46"/>
              <a:gd name="f79" fmla="*/ 0 1 f47"/>
              <a:gd name="f80" fmla="*/ f41 1 f47"/>
              <a:gd name="f81" fmla="*/ f63 1 f46"/>
              <a:gd name="f82" fmla="*/ f64 1 f47"/>
              <a:gd name="f83" fmla="*/ f65 1 f46"/>
              <a:gd name="f84" fmla="*/ f66 1 f47"/>
              <a:gd name="f85" fmla="*/ f67 1 f46"/>
              <a:gd name="f86" fmla="*/ f68 1 f47"/>
              <a:gd name="f87" fmla="*/ f69 1 f46"/>
              <a:gd name="f88" fmla="*/ f70 1 f47"/>
              <a:gd name="f89" fmla="*/ f71 1 f46"/>
              <a:gd name="f90" fmla="*/ f72 1 f46"/>
              <a:gd name="f91" fmla="*/ f73 1 f47"/>
              <a:gd name="f92" fmla="*/ f74 1 f46"/>
              <a:gd name="f93" fmla="*/ f75 1 f47"/>
              <a:gd name="f94" fmla="*/ f76 1 f46"/>
              <a:gd name="f95" fmla="*/ f77 f37 1"/>
              <a:gd name="f96" fmla="*/ f78 f37 1"/>
              <a:gd name="f97" fmla="*/ f80 f38 1"/>
              <a:gd name="f98" fmla="*/ f79 f38 1"/>
              <a:gd name="f99" fmla="*/ f81 f37 1"/>
              <a:gd name="f100" fmla="*/ f82 f38 1"/>
              <a:gd name="f101" fmla="*/ f83 f37 1"/>
              <a:gd name="f102" fmla="*/ f84 f38 1"/>
              <a:gd name="f103" fmla="*/ f85 f37 1"/>
              <a:gd name="f104" fmla="*/ f86 f38 1"/>
              <a:gd name="f105" fmla="*/ f87 f37 1"/>
              <a:gd name="f106" fmla="*/ f88 f38 1"/>
              <a:gd name="f107" fmla="*/ f89 f37 1"/>
              <a:gd name="f108" fmla="*/ f90 f37 1"/>
              <a:gd name="f109" fmla="*/ f91 f38 1"/>
              <a:gd name="f110" fmla="*/ f92 f37 1"/>
              <a:gd name="f111" fmla="*/ f93 f38 1"/>
              <a:gd name="f112" fmla="*/ f94 f37 1"/>
            </a:gdLst>
            <a:ahLst/>
            <a:cxnLst>
              <a:cxn ang="3cd4">
                <a:pos x="hc" y="t"/>
              </a:cxn>
              <a:cxn ang="0">
                <a:pos x="r" y="vc"/>
              </a:cxn>
              <a:cxn ang="cd4">
                <a:pos x="hc" y="b"/>
              </a:cxn>
              <a:cxn ang="cd2">
                <a:pos x="l" y="vc"/>
              </a:cxn>
              <a:cxn ang="f62">
                <a:pos x="f99" y="f100"/>
              </a:cxn>
              <a:cxn ang="f62">
                <a:pos x="f101" y="f102"/>
              </a:cxn>
              <a:cxn ang="f62">
                <a:pos x="f103" y="f104"/>
              </a:cxn>
              <a:cxn ang="f62">
                <a:pos x="f105" y="f106"/>
              </a:cxn>
              <a:cxn ang="f62">
                <a:pos x="f107" y="f106"/>
              </a:cxn>
              <a:cxn ang="f62">
                <a:pos x="f108" y="f109"/>
              </a:cxn>
              <a:cxn ang="f62">
                <a:pos x="f110" y="f111"/>
              </a:cxn>
              <a:cxn ang="f62">
                <a:pos x="f112" y="f100"/>
              </a:cxn>
              <a:cxn ang="f62">
                <a:pos x="f99" y="f100"/>
              </a:cxn>
            </a:cxnLst>
            <a:rect l="f95" t="f98" r="f96" b="f97"/>
            <a:pathLst>
              <a:path w="144" h="86">
                <a:moveTo>
                  <a:pt x="f6" y="f5"/>
                </a:moveTo>
                <a:cubicBezTo>
                  <a:pt x="f8" y="f9"/>
                  <a:pt x="f10" y="f11"/>
                  <a:pt x="f12" y="f13"/>
                </a:cubicBezTo>
                <a:cubicBezTo>
                  <a:pt x="f14" y="f15"/>
                  <a:pt x="f14" y="f16"/>
                  <a:pt x="f17" y="f18"/>
                </a:cubicBezTo>
                <a:cubicBezTo>
                  <a:pt x="f19" y="f20"/>
                  <a:pt x="f21" y="f7"/>
                  <a:pt x="f22" y="f7"/>
                </a:cubicBezTo>
                <a:cubicBezTo>
                  <a:pt x="f23" y="f7"/>
                  <a:pt x="f24" y="f7"/>
                  <a:pt x="f25" y="f7"/>
                </a:cubicBezTo>
                <a:cubicBezTo>
                  <a:pt x="f26" y="f7"/>
                  <a:pt x="f27" y="f20"/>
                  <a:pt x="f27" y="f28"/>
                </a:cubicBezTo>
                <a:cubicBezTo>
                  <a:pt x="f29" y="f30"/>
                  <a:pt x="f31" y="f32"/>
                  <a:pt x="f5" y="f33"/>
                </a:cubicBezTo>
                <a:cubicBezTo>
                  <a:pt x="f5" y="f33"/>
                  <a:pt x="f5" y="f33"/>
                  <a:pt x="f33" y="f5"/>
                </a:cubicBezTo>
                <a:cubicBezTo>
                  <a:pt x="f34" y="f5"/>
                  <a:pt x="f35" y="f5"/>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0B6B39B7-9FE6-E8B5-837B-A3DB9B71CC08}"/>
              </a:ext>
            </a:extLst>
          </p:cNvPr>
          <p:cNvSpPr/>
          <p:nvPr/>
        </p:nvSpPr>
        <p:spPr>
          <a:xfrm>
            <a:off x="2828925" y="3636961"/>
            <a:ext cx="409578" cy="244473"/>
          </a:xfrm>
          <a:custGeom>
            <a:avLst/>
            <a:gdLst>
              <a:gd name="f0" fmla="val 10800000"/>
              <a:gd name="f1" fmla="val 5400000"/>
              <a:gd name="f2" fmla="val 180"/>
              <a:gd name="f3" fmla="val w"/>
              <a:gd name="f4" fmla="val h"/>
              <a:gd name="f5" fmla="val 0"/>
              <a:gd name="f6" fmla="val 144"/>
              <a:gd name="f7" fmla="val 86"/>
              <a:gd name="f8" fmla="val 142"/>
              <a:gd name="f9" fmla="val 15"/>
              <a:gd name="f10" fmla="val 141"/>
              <a:gd name="f11" fmla="val 29"/>
              <a:gd name="f12" fmla="val 140"/>
              <a:gd name="f13" fmla="val 43"/>
              <a:gd name="f14" fmla="val 138"/>
              <a:gd name="f15" fmla="val 53"/>
              <a:gd name="f16" fmla="val 137"/>
              <a:gd name="f17" fmla="val 63"/>
              <a:gd name="f18" fmla="val 136"/>
              <a:gd name="f19" fmla="val 73"/>
              <a:gd name="f20" fmla="val 135"/>
              <a:gd name="f21" fmla="val 84"/>
              <a:gd name="f22" fmla="val 132"/>
              <a:gd name="f23" fmla="val 121"/>
              <a:gd name="f24" fmla="val 88"/>
              <a:gd name="f25" fmla="val 55"/>
              <a:gd name="f26" fmla="val 22"/>
              <a:gd name="f27" fmla="val 12"/>
              <a:gd name="f28" fmla="val 10"/>
              <a:gd name="f29" fmla="val 85"/>
              <a:gd name="f30" fmla="val 9"/>
              <a:gd name="f31" fmla="val 75"/>
              <a:gd name="f32" fmla="val 6"/>
              <a:gd name="f33" fmla="val 51"/>
              <a:gd name="f34" fmla="val 3"/>
              <a:gd name="f35" fmla="val 26"/>
              <a:gd name="f36" fmla="val 48"/>
              <a:gd name="f37" fmla="val 95"/>
              <a:gd name="f38" fmla="+- 0 0 -90"/>
              <a:gd name="f39" fmla="*/ f3 1 144"/>
              <a:gd name="f40" fmla="*/ f4 1 86"/>
              <a:gd name="f41" fmla="val f5"/>
              <a:gd name="f42" fmla="val f6"/>
              <a:gd name="f43" fmla="val f7"/>
              <a:gd name="f44" fmla="*/ f38 f0 1"/>
              <a:gd name="f45" fmla="+- f43 0 f41"/>
              <a:gd name="f46" fmla="+- f42 0 f41"/>
              <a:gd name="f47" fmla="*/ f44 1 f2"/>
              <a:gd name="f48" fmla="*/ f46 1 144"/>
              <a:gd name="f49" fmla="*/ f45 1 86"/>
              <a:gd name="f50" fmla="*/ 144 f46 1"/>
              <a:gd name="f51" fmla="*/ 0 f45 1"/>
              <a:gd name="f52" fmla="*/ 140 f46 1"/>
              <a:gd name="f53" fmla="*/ 43 f45 1"/>
              <a:gd name="f54" fmla="*/ 136 f46 1"/>
              <a:gd name="f55" fmla="*/ 73 f45 1"/>
              <a:gd name="f56" fmla="*/ 121 f46 1"/>
              <a:gd name="f57" fmla="*/ 86 f45 1"/>
              <a:gd name="f58" fmla="*/ 22 f46 1"/>
              <a:gd name="f59" fmla="*/ 9 f46 1"/>
              <a:gd name="f60" fmla="*/ 75 f45 1"/>
              <a:gd name="f61" fmla="*/ 0 f46 1"/>
              <a:gd name="f62" fmla="+- f47 0 f1"/>
              <a:gd name="f63" fmla="*/ f50 1 144"/>
              <a:gd name="f64" fmla="*/ f51 1 86"/>
              <a:gd name="f65" fmla="*/ f52 1 144"/>
              <a:gd name="f66" fmla="*/ f53 1 86"/>
              <a:gd name="f67" fmla="*/ f54 1 144"/>
              <a:gd name="f68" fmla="*/ f55 1 86"/>
              <a:gd name="f69" fmla="*/ f56 1 144"/>
              <a:gd name="f70" fmla="*/ f57 1 86"/>
              <a:gd name="f71" fmla="*/ f58 1 144"/>
              <a:gd name="f72" fmla="*/ f59 1 144"/>
              <a:gd name="f73" fmla="*/ f60 1 86"/>
              <a:gd name="f74" fmla="*/ f61 1 14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8"/>
              <a:gd name="f89" fmla="*/ f73 1 f49"/>
              <a:gd name="f90" fmla="*/ f74 1 f48"/>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39 1"/>
              <a:gd name="f105" fmla="*/ f89 f40 1"/>
              <a:gd name="f106" fmla="*/ f90 f39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2"/>
              </a:cxn>
              <a:cxn ang="f62">
                <a:pos x="f104" y="f105"/>
              </a:cxn>
              <a:cxn ang="f62">
                <a:pos x="f106" y="f96"/>
              </a:cxn>
              <a:cxn ang="f62">
                <a:pos x="f95" y="f96"/>
              </a:cxn>
            </a:cxnLst>
            <a:rect l="f91" t="f94" r="f92" b="f93"/>
            <a:pathLst>
              <a:path w="144" h="86">
                <a:moveTo>
                  <a:pt x="f6" y="f5"/>
                </a:moveTo>
                <a:cubicBezTo>
                  <a:pt x="f8" y="f9"/>
                  <a:pt x="f10" y="f11"/>
                  <a:pt x="f12" y="f13"/>
                </a:cubicBezTo>
                <a:cubicBezTo>
                  <a:pt x="f14" y="f15"/>
                  <a:pt x="f16" y="f17"/>
                  <a:pt x="f18" y="f19"/>
                </a:cubicBezTo>
                <a:cubicBezTo>
                  <a:pt x="f20" y="f21"/>
                  <a:pt x="f22" y="f7"/>
                  <a:pt x="f23" y="f7"/>
                </a:cubicBezTo>
                <a:cubicBezTo>
                  <a:pt x="f24" y="f7"/>
                  <a:pt x="f25" y="f7"/>
                  <a:pt x="f26" y="f7"/>
                </a:cubicBezTo>
                <a:cubicBezTo>
                  <a:pt x="f27" y="f7"/>
                  <a:pt x="f28" y="f29"/>
                  <a:pt x="f30" y="f31"/>
                </a:cubicBezTo>
                <a:cubicBezTo>
                  <a:pt x="f32" y="f33"/>
                  <a:pt x="f34" y="f35"/>
                  <a:pt x="f5" y="f5"/>
                </a:cubicBezTo>
                <a:cubicBezTo>
                  <a:pt x="f36" y="f5"/>
                  <a:pt x="f37" y="f5"/>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1D569827-2FED-3870-C2DC-7533D44A7521}"/>
              </a:ext>
            </a:extLst>
          </p:cNvPr>
          <p:cNvSpPr/>
          <p:nvPr/>
        </p:nvSpPr>
        <p:spPr>
          <a:xfrm>
            <a:off x="1727201" y="823910"/>
            <a:ext cx="347664" cy="427033"/>
          </a:xfrm>
          <a:custGeom>
            <a:avLst/>
            <a:gdLst>
              <a:gd name="f0" fmla="val 10800000"/>
              <a:gd name="f1" fmla="val 5400000"/>
              <a:gd name="f2" fmla="val 180"/>
              <a:gd name="f3" fmla="val w"/>
              <a:gd name="f4" fmla="val h"/>
              <a:gd name="f5" fmla="val 0"/>
              <a:gd name="f6" fmla="val 122"/>
              <a:gd name="f7" fmla="val 150"/>
              <a:gd name="f8" fmla="val 71"/>
              <a:gd name="f9" fmla="val 118"/>
              <a:gd name="f10" fmla="val 87"/>
              <a:gd name="f11" fmla="val 109"/>
              <a:gd name="f12" fmla="val 103"/>
              <a:gd name="f13" fmla="val 105"/>
              <a:gd name="f14" fmla="val 106"/>
              <a:gd name="f15" fmla="val 110"/>
              <a:gd name="f16" fmla="val 123"/>
              <a:gd name="f17" fmla="val 98"/>
              <a:gd name="f18" fmla="val 139"/>
              <a:gd name="f19" fmla="val 77"/>
              <a:gd name="f20" fmla="val 145"/>
              <a:gd name="f21" fmla="val 73"/>
              <a:gd name="f22" fmla="val 146"/>
              <a:gd name="f23" fmla="val 69"/>
              <a:gd name="f24" fmla="val 148"/>
              <a:gd name="f25" fmla="val 65"/>
              <a:gd name="f26" fmla="val 51"/>
              <a:gd name="f27" fmla="val 39"/>
              <a:gd name="f28" fmla="val 28"/>
              <a:gd name="f29" fmla="val 137"/>
              <a:gd name="f30" fmla="val 16"/>
              <a:gd name="f31" fmla="val 129"/>
              <a:gd name="f32" fmla="val 8"/>
              <a:gd name="f33" fmla="val 119"/>
              <a:gd name="f34" fmla="val 18"/>
              <a:gd name="f35" fmla="val 34"/>
              <a:gd name="f36" fmla="val 50"/>
              <a:gd name="f37" fmla="val 117"/>
              <a:gd name="f38" fmla="val 111"/>
              <a:gd name="f39" fmla="val 85"/>
              <a:gd name="f40" fmla="val 4"/>
              <a:gd name="f41" fmla="val 6"/>
              <a:gd name="f42" fmla="val 44"/>
              <a:gd name="f43" fmla="val 24"/>
              <a:gd name="f44" fmla="val 19"/>
              <a:gd name="f45" fmla="val 2"/>
              <a:gd name="f46" fmla="val 37"/>
              <a:gd name="f47" fmla="val 20"/>
              <a:gd name="f48" fmla="val 38"/>
              <a:gd name="f49" fmla="val 42"/>
              <a:gd name="f50" fmla="val 56"/>
              <a:gd name="f51" fmla="val 43"/>
              <a:gd name="f52" fmla="val 45"/>
              <a:gd name="f53" fmla="val 46"/>
              <a:gd name="f54" fmla="val 33"/>
              <a:gd name="f55" fmla="val 47"/>
              <a:gd name="f56" fmla="val 13"/>
              <a:gd name="f57" fmla="val 48"/>
              <a:gd name="f58" fmla="val 10"/>
              <a:gd name="f59" fmla="val 49"/>
              <a:gd name="f60" fmla="val 9"/>
              <a:gd name="f61" fmla="val 53"/>
              <a:gd name="f62" fmla="val 5"/>
              <a:gd name="f63" fmla="val 57"/>
              <a:gd name="f64" fmla="val 61"/>
              <a:gd name="f65" fmla="val 1"/>
              <a:gd name="f66" fmla="val 70"/>
              <a:gd name="f67" fmla="val 72"/>
              <a:gd name="f68" fmla="val 78"/>
              <a:gd name="f69" fmla="val 76"/>
              <a:gd name="f70" fmla="val 84"/>
              <a:gd name="f71" fmla="val 86"/>
              <a:gd name="f72" fmla="val 99"/>
              <a:gd name="f73" fmla="val 107"/>
              <a:gd name="f74" fmla="val 14"/>
              <a:gd name="f75" fmla="val 25"/>
              <a:gd name="f76" fmla="val 112"/>
              <a:gd name="f77" fmla="val 88"/>
              <a:gd name="f78" fmla="val 97"/>
              <a:gd name="f79" fmla="val 102"/>
              <a:gd name="f80" fmla="+- 0 0 -90"/>
              <a:gd name="f81" fmla="*/ f3 1 122"/>
              <a:gd name="f82" fmla="*/ f4 1 150"/>
              <a:gd name="f83" fmla="val f5"/>
              <a:gd name="f84" fmla="val f6"/>
              <a:gd name="f85" fmla="val f7"/>
              <a:gd name="f86" fmla="*/ f80 f0 1"/>
              <a:gd name="f87" fmla="+- f85 0 f83"/>
              <a:gd name="f88" fmla="+- f84 0 f83"/>
              <a:gd name="f89" fmla="*/ f86 1 f2"/>
              <a:gd name="f90" fmla="*/ f88 1 122"/>
              <a:gd name="f91" fmla="*/ f87 1 150"/>
              <a:gd name="f92" fmla="*/ 71 f88 1"/>
              <a:gd name="f93" fmla="*/ 118 f87 1"/>
              <a:gd name="f94" fmla="*/ 122 f88 1"/>
              <a:gd name="f95" fmla="*/ 106 f87 1"/>
              <a:gd name="f96" fmla="*/ 77 f88 1"/>
              <a:gd name="f97" fmla="*/ 145 f87 1"/>
              <a:gd name="f98" fmla="*/ 65 f88 1"/>
              <a:gd name="f99" fmla="*/ 148 f87 1"/>
              <a:gd name="f100" fmla="*/ 28 f88 1"/>
              <a:gd name="f101" fmla="*/ 137 f87 1"/>
              <a:gd name="f102" fmla="*/ 0 f88 1"/>
              <a:gd name="f103" fmla="*/ 50 f88 1"/>
              <a:gd name="f104" fmla="*/ 117 f87 1"/>
              <a:gd name="f105" fmla="*/ 98 f87 1"/>
              <a:gd name="f106" fmla="*/ 6 f88 1"/>
              <a:gd name="f107" fmla="*/ 44 f87 1"/>
              <a:gd name="f108" fmla="*/ 34 f88 1"/>
              <a:gd name="f109" fmla="*/ 2 f87 1"/>
              <a:gd name="f110" fmla="*/ 42 f88 1"/>
              <a:gd name="f111" fmla="*/ 56 f87 1"/>
              <a:gd name="f112" fmla="*/ 45 f88 1"/>
              <a:gd name="f113" fmla="*/ 44 f88 1"/>
              <a:gd name="f114" fmla="*/ 42 f87 1"/>
              <a:gd name="f115" fmla="*/ 46 f88 1"/>
              <a:gd name="f116" fmla="*/ 16 f87 1"/>
              <a:gd name="f117" fmla="*/ 49 f88 1"/>
              <a:gd name="f118" fmla="*/ 9 f87 1"/>
              <a:gd name="f119" fmla="*/ 61 f88 1"/>
              <a:gd name="f120" fmla="*/ 0 f87 1"/>
              <a:gd name="f121" fmla="*/ 72 f88 1"/>
              <a:gd name="f122" fmla="*/ 10 f87 1"/>
              <a:gd name="f123" fmla="*/ 86 f88 1"/>
              <a:gd name="f124" fmla="*/ 111 f88 1"/>
              <a:gd name="f125" fmla="*/ 25 f87 1"/>
              <a:gd name="f126" fmla="*/ 76 f88 1"/>
              <a:gd name="f127" fmla="*/ 97 f87 1"/>
              <a:gd name="f128" fmla="*/ 102 f87 1"/>
              <a:gd name="f129" fmla="+- f89 0 f1"/>
              <a:gd name="f130" fmla="*/ f92 1 122"/>
              <a:gd name="f131" fmla="*/ f93 1 150"/>
              <a:gd name="f132" fmla="*/ f94 1 122"/>
              <a:gd name="f133" fmla="*/ f95 1 150"/>
              <a:gd name="f134" fmla="*/ f96 1 122"/>
              <a:gd name="f135" fmla="*/ f97 1 150"/>
              <a:gd name="f136" fmla="*/ f98 1 122"/>
              <a:gd name="f137" fmla="*/ f99 1 150"/>
              <a:gd name="f138" fmla="*/ f100 1 122"/>
              <a:gd name="f139" fmla="*/ f101 1 150"/>
              <a:gd name="f140" fmla="*/ f102 1 122"/>
              <a:gd name="f141" fmla="*/ f103 1 122"/>
              <a:gd name="f142" fmla="*/ f104 1 150"/>
              <a:gd name="f143" fmla="*/ f105 1 150"/>
              <a:gd name="f144" fmla="*/ f106 1 122"/>
              <a:gd name="f145" fmla="*/ f107 1 150"/>
              <a:gd name="f146" fmla="*/ f108 1 122"/>
              <a:gd name="f147" fmla="*/ f109 1 150"/>
              <a:gd name="f148" fmla="*/ f110 1 122"/>
              <a:gd name="f149" fmla="*/ f111 1 150"/>
              <a:gd name="f150" fmla="*/ f112 1 122"/>
              <a:gd name="f151" fmla="*/ f113 1 122"/>
              <a:gd name="f152" fmla="*/ f114 1 150"/>
              <a:gd name="f153" fmla="*/ f115 1 122"/>
              <a:gd name="f154" fmla="*/ f116 1 150"/>
              <a:gd name="f155" fmla="*/ f117 1 122"/>
              <a:gd name="f156" fmla="*/ f118 1 150"/>
              <a:gd name="f157" fmla="*/ f119 1 122"/>
              <a:gd name="f158" fmla="*/ f120 1 150"/>
              <a:gd name="f159" fmla="*/ f121 1 122"/>
              <a:gd name="f160" fmla="*/ f122 1 150"/>
              <a:gd name="f161" fmla="*/ f123 1 122"/>
              <a:gd name="f162" fmla="*/ f124 1 122"/>
              <a:gd name="f163" fmla="*/ f125 1 150"/>
              <a:gd name="f164" fmla="*/ f126 1 122"/>
              <a:gd name="f165" fmla="*/ f127 1 150"/>
              <a:gd name="f166" fmla="*/ f128 1 150"/>
              <a:gd name="f167" fmla="*/ 0 1 f90"/>
              <a:gd name="f168" fmla="*/ f84 1 f90"/>
              <a:gd name="f169" fmla="*/ 0 1 f91"/>
              <a:gd name="f170" fmla="*/ f85 1 f91"/>
              <a:gd name="f171" fmla="*/ f130 1 f90"/>
              <a:gd name="f172" fmla="*/ f131 1 f91"/>
              <a:gd name="f173" fmla="*/ f132 1 f90"/>
              <a:gd name="f174" fmla="*/ f133 1 f91"/>
              <a:gd name="f175" fmla="*/ f134 1 f90"/>
              <a:gd name="f176" fmla="*/ f135 1 f91"/>
              <a:gd name="f177" fmla="*/ f136 1 f90"/>
              <a:gd name="f178" fmla="*/ f137 1 f91"/>
              <a:gd name="f179" fmla="*/ f138 1 f90"/>
              <a:gd name="f180" fmla="*/ f139 1 f91"/>
              <a:gd name="f181" fmla="*/ f140 1 f90"/>
              <a:gd name="f182" fmla="*/ f141 1 f90"/>
              <a:gd name="f183" fmla="*/ f142 1 f91"/>
              <a:gd name="f184" fmla="*/ f143 1 f91"/>
              <a:gd name="f185" fmla="*/ f144 1 f90"/>
              <a:gd name="f186" fmla="*/ f145 1 f91"/>
              <a:gd name="f187" fmla="*/ f146 1 f90"/>
              <a:gd name="f188" fmla="*/ f147 1 f91"/>
              <a:gd name="f189" fmla="*/ f148 1 f90"/>
              <a:gd name="f190" fmla="*/ f149 1 f91"/>
              <a:gd name="f191" fmla="*/ f150 1 f90"/>
              <a:gd name="f192" fmla="*/ f151 1 f90"/>
              <a:gd name="f193" fmla="*/ f152 1 f91"/>
              <a:gd name="f194" fmla="*/ f153 1 f90"/>
              <a:gd name="f195" fmla="*/ f154 1 f91"/>
              <a:gd name="f196" fmla="*/ f155 1 f90"/>
              <a:gd name="f197" fmla="*/ f156 1 f91"/>
              <a:gd name="f198" fmla="*/ f157 1 f90"/>
              <a:gd name="f199" fmla="*/ f158 1 f91"/>
              <a:gd name="f200" fmla="*/ f159 1 f90"/>
              <a:gd name="f201" fmla="*/ f160 1 f91"/>
              <a:gd name="f202" fmla="*/ f161 1 f90"/>
              <a:gd name="f203" fmla="*/ f162 1 f90"/>
              <a:gd name="f204" fmla="*/ f163 1 f91"/>
              <a:gd name="f205" fmla="*/ f164 1 f90"/>
              <a:gd name="f206" fmla="*/ f165 1 f91"/>
              <a:gd name="f207" fmla="*/ f166 1 f91"/>
              <a:gd name="f208" fmla="*/ f167 f81 1"/>
              <a:gd name="f209" fmla="*/ f168 f81 1"/>
              <a:gd name="f210" fmla="*/ f170 f82 1"/>
              <a:gd name="f211" fmla="*/ f169 f82 1"/>
              <a:gd name="f212" fmla="*/ f171 f81 1"/>
              <a:gd name="f213" fmla="*/ f172 f82 1"/>
              <a:gd name="f214" fmla="*/ f173 f81 1"/>
              <a:gd name="f215" fmla="*/ f174 f82 1"/>
              <a:gd name="f216" fmla="*/ f175 f81 1"/>
              <a:gd name="f217" fmla="*/ f176 f82 1"/>
              <a:gd name="f218" fmla="*/ f177 f81 1"/>
              <a:gd name="f219" fmla="*/ f178 f82 1"/>
              <a:gd name="f220" fmla="*/ f179 f81 1"/>
              <a:gd name="f221" fmla="*/ f180 f82 1"/>
              <a:gd name="f222" fmla="*/ f181 f81 1"/>
              <a:gd name="f223" fmla="*/ f182 f81 1"/>
              <a:gd name="f224" fmla="*/ f183 f82 1"/>
              <a:gd name="f225" fmla="*/ f184 f82 1"/>
              <a:gd name="f226" fmla="*/ f185 f81 1"/>
              <a:gd name="f227" fmla="*/ f186 f82 1"/>
              <a:gd name="f228" fmla="*/ f187 f81 1"/>
              <a:gd name="f229" fmla="*/ f188 f82 1"/>
              <a:gd name="f230" fmla="*/ f189 f81 1"/>
              <a:gd name="f231" fmla="*/ f190 f82 1"/>
              <a:gd name="f232" fmla="*/ f191 f81 1"/>
              <a:gd name="f233" fmla="*/ f192 f81 1"/>
              <a:gd name="f234" fmla="*/ f193 f82 1"/>
              <a:gd name="f235" fmla="*/ f194 f81 1"/>
              <a:gd name="f236" fmla="*/ f195 f82 1"/>
              <a:gd name="f237" fmla="*/ f196 f81 1"/>
              <a:gd name="f238" fmla="*/ f197 f82 1"/>
              <a:gd name="f239" fmla="*/ f198 f81 1"/>
              <a:gd name="f240" fmla="*/ f199 f82 1"/>
              <a:gd name="f241" fmla="*/ f200 f81 1"/>
              <a:gd name="f242" fmla="*/ f201 f82 1"/>
              <a:gd name="f243" fmla="*/ f202 f81 1"/>
              <a:gd name="f244" fmla="*/ f203 f81 1"/>
              <a:gd name="f245" fmla="*/ f204 f82 1"/>
              <a:gd name="f246" fmla="*/ f205 f81 1"/>
              <a:gd name="f247" fmla="*/ f206 f82 1"/>
              <a:gd name="f248" fmla="*/ f207 f82 1"/>
            </a:gdLst>
            <a:ahLst/>
            <a:cxnLst>
              <a:cxn ang="3cd4">
                <a:pos x="hc" y="t"/>
              </a:cxn>
              <a:cxn ang="0">
                <a:pos x="r" y="vc"/>
              </a:cxn>
              <a:cxn ang="cd4">
                <a:pos x="hc" y="b"/>
              </a:cxn>
              <a:cxn ang="cd2">
                <a:pos x="l" y="vc"/>
              </a:cxn>
              <a:cxn ang="f129">
                <a:pos x="f212" y="f213"/>
              </a:cxn>
              <a:cxn ang="f129">
                <a:pos x="f214" y="f215"/>
              </a:cxn>
              <a:cxn ang="f129">
                <a:pos x="f216" y="f217"/>
              </a:cxn>
              <a:cxn ang="f129">
                <a:pos x="f218" y="f219"/>
              </a:cxn>
              <a:cxn ang="f129">
                <a:pos x="f220" y="f221"/>
              </a:cxn>
              <a:cxn ang="f129">
                <a:pos x="f222" y="f215"/>
              </a:cxn>
              <a:cxn ang="f129">
                <a:pos x="f223" y="f224"/>
              </a:cxn>
              <a:cxn ang="f129">
                <a:pos x="f223" y="f225"/>
              </a:cxn>
              <a:cxn ang="f129">
                <a:pos x="f226" y="f227"/>
              </a:cxn>
              <a:cxn ang="f129">
                <a:pos x="f228" y="f229"/>
              </a:cxn>
              <a:cxn ang="f129">
                <a:pos x="f230" y="f231"/>
              </a:cxn>
              <a:cxn ang="f129">
                <a:pos x="f232" y="f231"/>
              </a:cxn>
              <a:cxn ang="f129">
                <a:pos x="f233" y="f234"/>
              </a:cxn>
              <a:cxn ang="f129">
                <a:pos x="f235" y="f236"/>
              </a:cxn>
              <a:cxn ang="f129">
                <a:pos x="f237" y="f238"/>
              </a:cxn>
              <a:cxn ang="f129">
                <a:pos x="f239" y="f240"/>
              </a:cxn>
              <a:cxn ang="f129">
                <a:pos x="f241" y="f242"/>
              </a:cxn>
              <a:cxn ang="f129">
                <a:pos x="f216" y="f227"/>
              </a:cxn>
              <a:cxn ang="f129">
                <a:pos x="f216" y="f231"/>
              </a:cxn>
              <a:cxn ang="f129">
                <a:pos x="f243" y="f229"/>
              </a:cxn>
              <a:cxn ang="f129">
                <a:pos x="f244" y="f245"/>
              </a:cxn>
              <a:cxn ang="f129">
                <a:pos x="f246" y="f247"/>
              </a:cxn>
              <a:cxn ang="f129">
                <a:pos x="f212" y="f248"/>
              </a:cxn>
              <a:cxn ang="f129">
                <a:pos x="f212" y="f213"/>
              </a:cxn>
            </a:cxnLst>
            <a:rect l="f208" t="f211" r="f209" b="f210"/>
            <a:pathLst>
              <a:path w="122" h="150">
                <a:moveTo>
                  <a:pt x="f8" y="f9"/>
                </a:moveTo>
                <a:cubicBezTo>
                  <a:pt x="f10" y="f11"/>
                  <a:pt x="f12" y="f13"/>
                  <a:pt x="f6" y="f14"/>
                </a:cubicBezTo>
                <a:cubicBezTo>
                  <a:pt x="f15" y="f16"/>
                  <a:pt x="f17" y="f18"/>
                  <a:pt x="f19" y="f20"/>
                </a:cubicBezTo>
                <a:cubicBezTo>
                  <a:pt x="f21" y="f22"/>
                  <a:pt x="f23" y="f24"/>
                  <a:pt x="f25" y="f24"/>
                </a:cubicBezTo>
                <a:cubicBezTo>
                  <a:pt x="f26" y="f7"/>
                  <a:pt x="f27" y="f20"/>
                  <a:pt x="f28" y="f29"/>
                </a:cubicBezTo>
                <a:cubicBezTo>
                  <a:pt x="f30" y="f31"/>
                  <a:pt x="f32" y="f33"/>
                  <a:pt x="f5" y="f14"/>
                </a:cubicBezTo>
                <a:cubicBezTo>
                  <a:pt x="f34" y="f13"/>
                  <a:pt x="f35" y="f11"/>
                  <a:pt x="f36" y="f37"/>
                </a:cubicBezTo>
                <a:cubicBezTo>
                  <a:pt x="f36" y="f38"/>
                  <a:pt x="f36" y="f13"/>
                  <a:pt x="f36" y="f17"/>
                </a:cubicBezTo>
                <a:cubicBezTo>
                  <a:pt x="f30" y="f39"/>
                  <a:pt x="f40" y="f8"/>
                  <a:pt x="f41" y="f42"/>
                </a:cubicBezTo>
                <a:cubicBezTo>
                  <a:pt x="f32" y="f43"/>
                  <a:pt x="f44" y="f41"/>
                  <a:pt x="f35" y="f45"/>
                </a:cubicBezTo>
                <a:cubicBezTo>
                  <a:pt x="f46" y="f47"/>
                  <a:pt x="f27" y="f48"/>
                  <a:pt x="f49" y="f50"/>
                </a:cubicBezTo>
                <a:cubicBezTo>
                  <a:pt x="f51" y="f50"/>
                  <a:pt x="f42" y="f50"/>
                  <a:pt x="f52" y="f50"/>
                </a:cubicBezTo>
                <a:cubicBezTo>
                  <a:pt x="f52" y="f26"/>
                  <a:pt x="f42" y="f53"/>
                  <a:pt x="f42" y="f49"/>
                </a:cubicBezTo>
                <a:cubicBezTo>
                  <a:pt x="f52" y="f54"/>
                  <a:pt x="f52" y="f43"/>
                  <a:pt x="f53" y="f30"/>
                </a:cubicBezTo>
                <a:cubicBezTo>
                  <a:pt x="f55" y="f56"/>
                  <a:pt x="f57" y="f58"/>
                  <a:pt x="f59" y="f60"/>
                </a:cubicBezTo>
                <a:cubicBezTo>
                  <a:pt x="f61" y="f62"/>
                  <a:pt x="f63" y="f5"/>
                  <a:pt x="f64" y="f5"/>
                </a:cubicBezTo>
                <a:cubicBezTo>
                  <a:pt x="f25" y="f65"/>
                  <a:pt x="f66" y="f41"/>
                  <a:pt x="f67" y="f58"/>
                </a:cubicBezTo>
                <a:cubicBezTo>
                  <a:pt x="f68" y="f47"/>
                  <a:pt x="f69" y="f54"/>
                  <a:pt x="f19" y="f42"/>
                </a:cubicBezTo>
                <a:cubicBezTo>
                  <a:pt x="f19" y="f57"/>
                  <a:pt x="f19" y="f26"/>
                  <a:pt x="f19" y="f50"/>
                </a:cubicBezTo>
                <a:cubicBezTo>
                  <a:pt x="f70" y="f48"/>
                  <a:pt x="f71" y="f47"/>
                  <a:pt x="f71" y="f45"/>
                </a:cubicBezTo>
                <a:cubicBezTo>
                  <a:pt x="f72" y="f62"/>
                  <a:pt x="f73" y="f74"/>
                  <a:pt x="f38" y="f75"/>
                </a:cubicBezTo>
                <a:cubicBezTo>
                  <a:pt x="f6" y="f61"/>
                  <a:pt x="f76" y="f77"/>
                  <a:pt x="f69" y="f78"/>
                </a:cubicBezTo>
                <a:cubicBezTo>
                  <a:pt x="f67" y="f17"/>
                  <a:pt x="f8" y="f72"/>
                  <a:pt x="f8" y="f79"/>
                </a:cubicBezTo>
                <a:cubicBezTo>
                  <a:pt x="f8" y="f73"/>
                  <a:pt x="f8" y="f76"/>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8882780B-42DF-88A1-EC2C-4E23649D7839}"/>
              </a:ext>
            </a:extLst>
          </p:cNvPr>
          <p:cNvSpPr/>
          <p:nvPr/>
        </p:nvSpPr>
        <p:spPr>
          <a:xfrm>
            <a:off x="1563688" y="2562221"/>
            <a:ext cx="630241" cy="187323"/>
          </a:xfrm>
          <a:custGeom>
            <a:avLst/>
            <a:gdLst>
              <a:gd name="f0" fmla="val 10800000"/>
              <a:gd name="f1" fmla="val 5400000"/>
              <a:gd name="f2" fmla="val 180"/>
              <a:gd name="f3" fmla="val w"/>
              <a:gd name="f4" fmla="val h"/>
              <a:gd name="f5" fmla="val 0"/>
              <a:gd name="f6" fmla="val 222"/>
              <a:gd name="f7" fmla="val 66"/>
              <a:gd name="f8" fmla="val 107"/>
              <a:gd name="f9" fmla="val 78"/>
              <a:gd name="f10" fmla="val 48"/>
              <a:gd name="f11" fmla="val 19"/>
              <a:gd name="f12" fmla="val 13"/>
              <a:gd name="f13" fmla="val 7"/>
              <a:gd name="f14" fmla="val 4"/>
              <a:gd name="f15" fmla="val 60"/>
              <a:gd name="f16" fmla="val 54"/>
              <a:gd name="f17" fmla="val 3"/>
              <a:gd name="f18" fmla="val 6"/>
              <a:gd name="f19" fmla="val 42"/>
              <a:gd name="f20" fmla="val 17"/>
              <a:gd name="f21" fmla="val 26"/>
              <a:gd name="f22" fmla="val 33"/>
              <a:gd name="f23" fmla="val 51"/>
              <a:gd name="f24" fmla="val 10"/>
              <a:gd name="f25" fmla="val 79"/>
              <a:gd name="f26" fmla="val 108"/>
              <a:gd name="f27" fmla="val 1"/>
              <a:gd name="f28" fmla="val 137"/>
              <a:gd name="f29" fmla="val 159"/>
              <a:gd name="f30" fmla="val 9"/>
              <a:gd name="f31" fmla="val 14"/>
              <a:gd name="f32" fmla="val 199"/>
              <a:gd name="f33" fmla="val 25"/>
              <a:gd name="f34" fmla="val 208"/>
              <a:gd name="f35" fmla="val 30"/>
              <a:gd name="f36" fmla="val 216"/>
              <a:gd name="f37" fmla="val 36"/>
              <a:gd name="f38" fmla="val 219"/>
              <a:gd name="f39" fmla="val 46"/>
              <a:gd name="f40" fmla="val 56"/>
              <a:gd name="f41" fmla="val 218"/>
              <a:gd name="f42" fmla="val 62"/>
              <a:gd name="f43" fmla="val 209"/>
              <a:gd name="f44" fmla="val 64"/>
              <a:gd name="f45" fmla="val 202"/>
              <a:gd name="f46" fmla="val 196"/>
              <a:gd name="f47" fmla="val 189"/>
              <a:gd name="f48" fmla="val 162"/>
              <a:gd name="f49" fmla="val 135"/>
              <a:gd name="f50" fmla="+- 0 0 -90"/>
              <a:gd name="f51" fmla="*/ f3 1 222"/>
              <a:gd name="f52" fmla="*/ f4 1 66"/>
              <a:gd name="f53" fmla="val f5"/>
              <a:gd name="f54" fmla="val f6"/>
              <a:gd name="f55" fmla="val f7"/>
              <a:gd name="f56" fmla="*/ f50 f0 1"/>
              <a:gd name="f57" fmla="+- f55 0 f53"/>
              <a:gd name="f58" fmla="+- f54 0 f53"/>
              <a:gd name="f59" fmla="*/ f56 1 f2"/>
              <a:gd name="f60" fmla="*/ f58 1 222"/>
              <a:gd name="f61" fmla="*/ f57 1 66"/>
              <a:gd name="f62" fmla="*/ 107 f58 1"/>
              <a:gd name="f63" fmla="*/ 66 f57 1"/>
              <a:gd name="f64" fmla="*/ 19 f58 1"/>
              <a:gd name="f65" fmla="*/ 4 f58 1"/>
              <a:gd name="f66" fmla="*/ 60 f57 1"/>
              <a:gd name="f67" fmla="*/ 6 f58 1"/>
              <a:gd name="f68" fmla="*/ 42 f57 1"/>
              <a:gd name="f69" fmla="*/ 51 f58 1"/>
              <a:gd name="f70" fmla="*/ 10 f57 1"/>
              <a:gd name="f71" fmla="*/ 137 f58 1"/>
              <a:gd name="f72" fmla="*/ 6 f57 1"/>
              <a:gd name="f73" fmla="*/ 199 f58 1"/>
              <a:gd name="f74" fmla="*/ 25 f57 1"/>
              <a:gd name="f75" fmla="*/ 219 f58 1"/>
              <a:gd name="f76" fmla="*/ 46 f57 1"/>
              <a:gd name="f77" fmla="*/ 209 f58 1"/>
              <a:gd name="f78" fmla="*/ 64 f57 1"/>
              <a:gd name="f79" fmla="*/ 189 f58 1"/>
              <a:gd name="f80" fmla="+- f59 0 f1"/>
              <a:gd name="f81" fmla="*/ f62 1 222"/>
              <a:gd name="f82" fmla="*/ f63 1 66"/>
              <a:gd name="f83" fmla="*/ f64 1 222"/>
              <a:gd name="f84" fmla="*/ f65 1 222"/>
              <a:gd name="f85" fmla="*/ f66 1 66"/>
              <a:gd name="f86" fmla="*/ f67 1 222"/>
              <a:gd name="f87" fmla="*/ f68 1 66"/>
              <a:gd name="f88" fmla="*/ f69 1 222"/>
              <a:gd name="f89" fmla="*/ f70 1 66"/>
              <a:gd name="f90" fmla="*/ f71 1 222"/>
              <a:gd name="f91" fmla="*/ f72 1 66"/>
              <a:gd name="f92" fmla="*/ f73 1 222"/>
              <a:gd name="f93" fmla="*/ f74 1 66"/>
              <a:gd name="f94" fmla="*/ f75 1 222"/>
              <a:gd name="f95" fmla="*/ f76 1 66"/>
              <a:gd name="f96" fmla="*/ f77 1 222"/>
              <a:gd name="f97" fmla="*/ f78 1 66"/>
              <a:gd name="f98" fmla="*/ f79 1 222"/>
              <a:gd name="f99" fmla="*/ 0 1 f60"/>
              <a:gd name="f100" fmla="*/ f54 1 f60"/>
              <a:gd name="f101" fmla="*/ 0 1 f61"/>
              <a:gd name="f102" fmla="*/ f55 1 f61"/>
              <a:gd name="f103" fmla="*/ f81 1 f60"/>
              <a:gd name="f104" fmla="*/ f82 1 f61"/>
              <a:gd name="f105" fmla="*/ f83 1 f60"/>
              <a:gd name="f106" fmla="*/ f84 1 f60"/>
              <a:gd name="f107" fmla="*/ f85 1 f61"/>
              <a:gd name="f108" fmla="*/ f86 1 f60"/>
              <a:gd name="f109" fmla="*/ f87 1 f61"/>
              <a:gd name="f110" fmla="*/ f88 1 f60"/>
              <a:gd name="f111" fmla="*/ f89 1 f61"/>
              <a:gd name="f112" fmla="*/ f90 1 f60"/>
              <a:gd name="f113" fmla="*/ f91 1 f61"/>
              <a:gd name="f114" fmla="*/ f92 1 f60"/>
              <a:gd name="f115" fmla="*/ f93 1 f61"/>
              <a:gd name="f116" fmla="*/ f94 1 f60"/>
              <a:gd name="f117" fmla="*/ f95 1 f61"/>
              <a:gd name="f118" fmla="*/ f96 1 f60"/>
              <a:gd name="f119" fmla="*/ f97 1 f61"/>
              <a:gd name="f120" fmla="*/ f98 1 f60"/>
              <a:gd name="f121" fmla="*/ f99 f51 1"/>
              <a:gd name="f122" fmla="*/ f100 f51 1"/>
              <a:gd name="f123" fmla="*/ f102 f52 1"/>
              <a:gd name="f124" fmla="*/ f101 f52 1"/>
              <a:gd name="f125" fmla="*/ f103 f51 1"/>
              <a:gd name="f126" fmla="*/ f104 f52 1"/>
              <a:gd name="f127" fmla="*/ f105 f51 1"/>
              <a:gd name="f128" fmla="*/ f106 f51 1"/>
              <a:gd name="f129" fmla="*/ f107 f52 1"/>
              <a:gd name="f130" fmla="*/ f108 f51 1"/>
              <a:gd name="f131" fmla="*/ f109 f52 1"/>
              <a:gd name="f132" fmla="*/ f110 f51 1"/>
              <a:gd name="f133" fmla="*/ f111 f52 1"/>
              <a:gd name="f134" fmla="*/ f112 f51 1"/>
              <a:gd name="f135" fmla="*/ f113 f52 1"/>
              <a:gd name="f136" fmla="*/ f114 f51 1"/>
              <a:gd name="f137" fmla="*/ f115 f52 1"/>
              <a:gd name="f138" fmla="*/ f116 f51 1"/>
              <a:gd name="f139" fmla="*/ f117 f52 1"/>
              <a:gd name="f140" fmla="*/ f118 f51 1"/>
              <a:gd name="f141" fmla="*/ f119 f52 1"/>
              <a:gd name="f142" fmla="*/ f120 f51 1"/>
            </a:gdLst>
            <a:ahLst/>
            <a:cxnLst>
              <a:cxn ang="3cd4">
                <a:pos x="hc" y="t"/>
              </a:cxn>
              <a:cxn ang="0">
                <a:pos x="r" y="vc"/>
              </a:cxn>
              <a:cxn ang="cd4">
                <a:pos x="hc" y="b"/>
              </a:cxn>
              <a:cxn ang="cd2">
                <a:pos x="l" y="vc"/>
              </a:cxn>
              <a:cxn ang="f80">
                <a:pos x="f125" y="f126"/>
              </a:cxn>
              <a:cxn ang="f80">
                <a:pos x="f127" y="f126"/>
              </a:cxn>
              <a:cxn ang="f80">
                <a:pos x="f128" y="f129"/>
              </a:cxn>
              <a:cxn ang="f80">
                <a:pos x="f130" y="f131"/>
              </a:cxn>
              <a:cxn ang="f80">
                <a:pos x="f132" y="f133"/>
              </a:cxn>
              <a:cxn ang="f80">
                <a:pos x="f134" y="f135"/>
              </a:cxn>
              <a:cxn ang="f80">
                <a:pos x="f136" y="f137"/>
              </a:cxn>
              <a:cxn ang="f80">
                <a:pos x="f138" y="f139"/>
              </a:cxn>
              <a:cxn ang="f80">
                <a:pos x="f140" y="f141"/>
              </a:cxn>
              <a:cxn ang="f80">
                <a:pos x="f142" y="f126"/>
              </a:cxn>
              <a:cxn ang="f80">
                <a:pos x="f125" y="f126"/>
              </a:cxn>
            </a:cxnLst>
            <a:rect l="f121" t="f124" r="f122" b="f123"/>
            <a:pathLst>
              <a:path w="222" h="66">
                <a:moveTo>
                  <a:pt x="f8" y="f7"/>
                </a:moveTo>
                <a:cubicBezTo>
                  <a:pt x="f9" y="f7"/>
                  <a:pt x="f10" y="f7"/>
                  <a:pt x="f11" y="f7"/>
                </a:cubicBezTo>
                <a:cubicBezTo>
                  <a:pt x="f12" y="f7"/>
                  <a:pt x="f13" y="f7"/>
                  <a:pt x="f14" y="f15"/>
                </a:cubicBezTo>
                <a:cubicBezTo>
                  <a:pt x="f5" y="f16"/>
                  <a:pt x="f17" y="f10"/>
                  <a:pt x="f18" y="f19"/>
                </a:cubicBezTo>
                <a:cubicBezTo>
                  <a:pt x="f20" y="f21"/>
                  <a:pt x="f22" y="f20"/>
                  <a:pt x="f23" y="f24"/>
                </a:cubicBezTo>
                <a:cubicBezTo>
                  <a:pt x="f25" y="f5"/>
                  <a:pt x="f26" y="f27"/>
                  <a:pt x="f28" y="f18"/>
                </a:cubicBezTo>
                <a:cubicBezTo>
                  <a:pt x="f29" y="f30"/>
                  <a:pt x="f2" y="f31"/>
                  <a:pt x="f32" y="f33"/>
                </a:cubicBezTo>
                <a:cubicBezTo>
                  <a:pt x="f34" y="f35"/>
                  <a:pt x="f36" y="f37"/>
                  <a:pt x="f38" y="f39"/>
                </a:cubicBezTo>
                <a:cubicBezTo>
                  <a:pt x="f6" y="f40"/>
                  <a:pt x="f41" y="f42"/>
                  <a:pt x="f43" y="f44"/>
                </a:cubicBezTo>
                <a:cubicBezTo>
                  <a:pt x="f45" y="f7"/>
                  <a:pt x="f46" y="f7"/>
                  <a:pt x="f47" y="f7"/>
                </a:cubicBezTo>
                <a:cubicBezTo>
                  <a:pt x="f48" y="f7"/>
                  <a:pt x="f49"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DB4D1DFE-1A5E-2F0A-A4A3-A288380981C0}"/>
              </a:ext>
            </a:extLst>
          </p:cNvPr>
          <p:cNvSpPr/>
          <p:nvPr/>
        </p:nvSpPr>
        <p:spPr>
          <a:xfrm>
            <a:off x="3924303" y="1901823"/>
            <a:ext cx="284158" cy="433389"/>
          </a:xfrm>
          <a:custGeom>
            <a:avLst/>
            <a:gdLst>
              <a:gd name="f0" fmla="val 10800000"/>
              <a:gd name="f1" fmla="val 5400000"/>
              <a:gd name="f2" fmla="val 180"/>
              <a:gd name="f3" fmla="val w"/>
              <a:gd name="f4" fmla="val h"/>
              <a:gd name="f5" fmla="val 0"/>
              <a:gd name="f6" fmla="val 100"/>
              <a:gd name="f7" fmla="val 152"/>
              <a:gd name="f8" fmla="val 60"/>
              <a:gd name="f9" fmla="val 56"/>
              <a:gd name="f10" fmla="val 131"/>
              <a:gd name="f11" fmla="val 52"/>
              <a:gd name="f12" fmla="val 111"/>
              <a:gd name="f13" fmla="val 49"/>
              <a:gd name="f14" fmla="val 92"/>
              <a:gd name="f15" fmla="val 48"/>
              <a:gd name="f16" fmla="val 47"/>
              <a:gd name="f17" fmla="val 110"/>
              <a:gd name="f18" fmla="val 127"/>
              <a:gd name="f19" fmla="val 50"/>
              <a:gd name="f20" fmla="val 147"/>
              <a:gd name="f21" fmla="val 38"/>
              <a:gd name="f22" fmla="val 134"/>
              <a:gd name="f23" fmla="val 27"/>
              <a:gd name="f24" fmla="val 125"/>
              <a:gd name="f25" fmla="val 13"/>
              <a:gd name="f26" fmla="val 118"/>
              <a:gd name="f27" fmla="val 112"/>
              <a:gd name="f28" fmla="val 1"/>
              <a:gd name="f29" fmla="val 96"/>
              <a:gd name="f30" fmla="val 4"/>
              <a:gd name="f31" fmla="val 71"/>
              <a:gd name="f32" fmla="val 12"/>
              <a:gd name="f33" fmla="val 46"/>
              <a:gd name="f34" fmla="val 23"/>
              <a:gd name="f35" fmla="val 16"/>
              <a:gd name="f36" fmla="val 31"/>
              <a:gd name="f37" fmla="val 8"/>
              <a:gd name="f38" fmla="val 36"/>
              <a:gd name="f39" fmla="val 43"/>
              <a:gd name="f40" fmla="val 7"/>
              <a:gd name="f41" fmla="val 20"/>
              <a:gd name="f42" fmla="val 77"/>
              <a:gd name="f43" fmla="val 42"/>
              <a:gd name="f44" fmla="val 68"/>
              <a:gd name="f45" fmla="val 99"/>
              <a:gd name="f46" fmla="val 98"/>
              <a:gd name="f47" fmla="val 105"/>
              <a:gd name="f48" fmla="val 109"/>
              <a:gd name="f49" fmla="val 93"/>
              <a:gd name="f50" fmla="val 113"/>
              <a:gd name="f51" fmla="val 79"/>
              <a:gd name="f52" fmla="val 122"/>
              <a:gd name="f53" fmla="val 67"/>
              <a:gd name="f54" fmla="+- 0 0 -90"/>
              <a:gd name="f55" fmla="*/ f3 1 100"/>
              <a:gd name="f56" fmla="*/ f4 1 152"/>
              <a:gd name="f57" fmla="val f5"/>
              <a:gd name="f58" fmla="val f6"/>
              <a:gd name="f59" fmla="val f7"/>
              <a:gd name="f60" fmla="*/ f54 f0 1"/>
              <a:gd name="f61" fmla="+- f59 0 f57"/>
              <a:gd name="f62" fmla="+- f58 0 f57"/>
              <a:gd name="f63" fmla="*/ f60 1 f2"/>
              <a:gd name="f64" fmla="*/ f62 1 100"/>
              <a:gd name="f65" fmla="*/ f61 1 152"/>
              <a:gd name="f66" fmla="*/ 60 f62 1"/>
              <a:gd name="f67" fmla="*/ 152 f61 1"/>
              <a:gd name="f68" fmla="*/ 49 f62 1"/>
              <a:gd name="f69" fmla="*/ 92 f61 1"/>
              <a:gd name="f70" fmla="*/ 47 f62 1"/>
              <a:gd name="f71" fmla="*/ 50 f62 1"/>
              <a:gd name="f72" fmla="*/ 147 f61 1"/>
              <a:gd name="f73" fmla="*/ 13 f62 1"/>
              <a:gd name="f74" fmla="*/ 118 f61 1"/>
              <a:gd name="f75" fmla="*/ 1 f62 1"/>
              <a:gd name="f76" fmla="*/ 96 f61 1"/>
              <a:gd name="f77" fmla="*/ 23 f62 1"/>
              <a:gd name="f78" fmla="*/ 23 f61 1"/>
              <a:gd name="f79" fmla="*/ 36 f62 1"/>
              <a:gd name="f80" fmla="*/ 0 f61 1"/>
              <a:gd name="f81" fmla="*/ 56 f62 1"/>
              <a:gd name="f82" fmla="*/ 20 f61 1"/>
              <a:gd name="f83" fmla="*/ 99 f62 1"/>
              <a:gd name="f84" fmla="*/ 98 f61 1"/>
              <a:gd name="f85" fmla="*/ 93 f62 1"/>
              <a:gd name="f86" fmla="*/ 113 f61 1"/>
              <a:gd name="f87" fmla="+- f63 0 f1"/>
              <a:gd name="f88" fmla="*/ f66 1 100"/>
              <a:gd name="f89" fmla="*/ f67 1 152"/>
              <a:gd name="f90" fmla="*/ f68 1 100"/>
              <a:gd name="f91" fmla="*/ f69 1 152"/>
              <a:gd name="f92" fmla="*/ f70 1 100"/>
              <a:gd name="f93" fmla="*/ f71 1 100"/>
              <a:gd name="f94" fmla="*/ f72 1 152"/>
              <a:gd name="f95" fmla="*/ f73 1 100"/>
              <a:gd name="f96" fmla="*/ f74 1 152"/>
              <a:gd name="f97" fmla="*/ f75 1 100"/>
              <a:gd name="f98" fmla="*/ f76 1 152"/>
              <a:gd name="f99" fmla="*/ f77 1 100"/>
              <a:gd name="f100" fmla="*/ f78 1 152"/>
              <a:gd name="f101" fmla="*/ f79 1 100"/>
              <a:gd name="f102" fmla="*/ f80 1 152"/>
              <a:gd name="f103" fmla="*/ f81 1 100"/>
              <a:gd name="f104" fmla="*/ f82 1 152"/>
              <a:gd name="f105" fmla="*/ f83 1 100"/>
              <a:gd name="f106" fmla="*/ f84 1 152"/>
              <a:gd name="f107" fmla="*/ f85 1 100"/>
              <a:gd name="f108" fmla="*/ f86 1 152"/>
              <a:gd name="f109" fmla="*/ 0 1 f64"/>
              <a:gd name="f110" fmla="*/ f58 1 f64"/>
              <a:gd name="f111" fmla="*/ 0 1 f65"/>
              <a:gd name="f112" fmla="*/ f59 1 f65"/>
              <a:gd name="f113" fmla="*/ f88 1 f64"/>
              <a:gd name="f114" fmla="*/ f89 1 f65"/>
              <a:gd name="f115" fmla="*/ f90 1 f64"/>
              <a:gd name="f116" fmla="*/ f91 1 f65"/>
              <a:gd name="f117" fmla="*/ f92 1 f64"/>
              <a:gd name="f118" fmla="*/ f93 1 f64"/>
              <a:gd name="f119" fmla="*/ f94 1 f65"/>
              <a:gd name="f120" fmla="*/ f95 1 f64"/>
              <a:gd name="f121" fmla="*/ f96 1 f65"/>
              <a:gd name="f122" fmla="*/ f97 1 f64"/>
              <a:gd name="f123" fmla="*/ f98 1 f65"/>
              <a:gd name="f124" fmla="*/ f99 1 f64"/>
              <a:gd name="f125" fmla="*/ f100 1 f65"/>
              <a:gd name="f126" fmla="*/ f101 1 f64"/>
              <a:gd name="f127" fmla="*/ f102 1 f65"/>
              <a:gd name="f128" fmla="*/ f103 1 f64"/>
              <a:gd name="f129" fmla="*/ f104 1 f65"/>
              <a:gd name="f130" fmla="*/ f105 1 f64"/>
              <a:gd name="f131" fmla="*/ f106 1 f65"/>
              <a:gd name="f132" fmla="*/ f107 1 f64"/>
              <a:gd name="f133" fmla="*/ f108 1 f65"/>
              <a:gd name="f134" fmla="*/ f109 f55 1"/>
              <a:gd name="f135" fmla="*/ f110 f55 1"/>
              <a:gd name="f136" fmla="*/ f112 f56 1"/>
              <a:gd name="f137" fmla="*/ f111 f56 1"/>
              <a:gd name="f138" fmla="*/ f113 f55 1"/>
              <a:gd name="f139" fmla="*/ f114 f56 1"/>
              <a:gd name="f140" fmla="*/ f115 f55 1"/>
              <a:gd name="f141" fmla="*/ f116 f56 1"/>
              <a:gd name="f142" fmla="*/ f117 f55 1"/>
              <a:gd name="f143" fmla="*/ f118 f55 1"/>
              <a:gd name="f144" fmla="*/ f119 f56 1"/>
              <a:gd name="f145" fmla="*/ f120 f55 1"/>
              <a:gd name="f146" fmla="*/ f121 f56 1"/>
              <a:gd name="f147" fmla="*/ f122 f55 1"/>
              <a:gd name="f148" fmla="*/ f123 f56 1"/>
              <a:gd name="f149" fmla="*/ f124 f55 1"/>
              <a:gd name="f150" fmla="*/ f125 f56 1"/>
              <a:gd name="f151" fmla="*/ f126 f55 1"/>
              <a:gd name="f152" fmla="*/ f127 f56 1"/>
              <a:gd name="f153" fmla="*/ f128 f55 1"/>
              <a:gd name="f154" fmla="*/ f129 f56 1"/>
              <a:gd name="f155" fmla="*/ f130 f55 1"/>
              <a:gd name="f156" fmla="*/ f131 f56 1"/>
              <a:gd name="f157" fmla="*/ f132 f55 1"/>
              <a:gd name="f158" fmla="*/ f133 f56 1"/>
            </a:gdLst>
            <a:ahLst/>
            <a:cxnLst>
              <a:cxn ang="3cd4">
                <a:pos x="hc" y="t"/>
              </a:cxn>
              <a:cxn ang="0">
                <a:pos x="r" y="vc"/>
              </a:cxn>
              <a:cxn ang="cd4">
                <a:pos x="hc" y="b"/>
              </a:cxn>
              <a:cxn ang="cd2">
                <a:pos x="l" y="vc"/>
              </a:cxn>
              <a:cxn ang="f87">
                <a:pos x="f138" y="f139"/>
              </a:cxn>
              <a:cxn ang="f87">
                <a:pos x="f140" y="f141"/>
              </a:cxn>
              <a:cxn ang="f87">
                <a:pos x="f142" y="f141"/>
              </a:cxn>
              <a:cxn ang="f87">
                <a:pos x="f143" y="f144"/>
              </a:cxn>
              <a:cxn ang="f87">
                <a:pos x="f145" y="f146"/>
              </a:cxn>
              <a:cxn ang="f87">
                <a:pos x="f147" y="f148"/>
              </a:cxn>
              <a:cxn ang="f87">
                <a:pos x="f149" y="f150"/>
              </a:cxn>
              <a:cxn ang="f87">
                <a:pos x="f151" y="f152"/>
              </a:cxn>
              <a:cxn ang="f87">
                <a:pos x="f153" y="f154"/>
              </a:cxn>
              <a:cxn ang="f87">
                <a:pos x="f155" y="f156"/>
              </a:cxn>
              <a:cxn ang="f87">
                <a:pos x="f157" y="f158"/>
              </a:cxn>
              <a:cxn ang="f87">
                <a:pos x="f138" y="f139"/>
              </a:cxn>
            </a:cxnLst>
            <a:rect l="f134" t="f137" r="f135" b="f136"/>
            <a:pathLst>
              <a:path w="100" h="152">
                <a:moveTo>
                  <a:pt x="f8" y="f7"/>
                </a:moveTo>
                <a:cubicBezTo>
                  <a:pt x="f9" y="f10"/>
                  <a:pt x="f11" y="f12"/>
                  <a:pt x="f13" y="f14"/>
                </a:cubicBezTo>
                <a:cubicBezTo>
                  <a:pt x="f15" y="f14"/>
                  <a:pt x="f15" y="f14"/>
                  <a:pt x="f16" y="f14"/>
                </a:cubicBezTo>
                <a:cubicBezTo>
                  <a:pt x="f15" y="f17"/>
                  <a:pt x="f13" y="f18"/>
                  <a:pt x="f19" y="f20"/>
                </a:cubicBezTo>
                <a:cubicBezTo>
                  <a:pt x="f21" y="f22"/>
                  <a:pt x="f23" y="f24"/>
                  <a:pt x="f25" y="f26"/>
                </a:cubicBezTo>
                <a:cubicBezTo>
                  <a:pt x="f5" y="f27"/>
                  <a:pt x="f5" y="f27"/>
                  <a:pt x="f28" y="f29"/>
                </a:cubicBezTo>
                <a:cubicBezTo>
                  <a:pt x="f30" y="f31"/>
                  <a:pt x="f32" y="f33"/>
                  <a:pt x="f34" y="f34"/>
                </a:cubicBezTo>
                <a:cubicBezTo>
                  <a:pt x="f23" y="f35"/>
                  <a:pt x="f36" y="f37"/>
                  <a:pt x="f38" y="f5"/>
                </a:cubicBezTo>
                <a:cubicBezTo>
                  <a:pt x="f39" y="f40"/>
                  <a:pt x="f19" y="f25"/>
                  <a:pt x="f9" y="f41"/>
                </a:cubicBezTo>
                <a:cubicBezTo>
                  <a:pt x="f42" y="f43"/>
                  <a:pt x="f14" y="f44"/>
                  <a:pt x="f45" y="f46"/>
                </a:cubicBezTo>
                <a:cubicBezTo>
                  <a:pt x="f6" y="f47"/>
                  <a:pt x="f6" y="f48"/>
                  <a:pt x="f49" y="f50"/>
                </a:cubicBezTo>
                <a:cubicBezTo>
                  <a:pt x="f51" y="f52"/>
                  <a:pt x="f53" y="f22"/>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77543B83-00ED-87F5-0293-B50C2AF4FE94}"/>
              </a:ext>
            </a:extLst>
          </p:cNvPr>
          <p:cNvSpPr/>
          <p:nvPr/>
        </p:nvSpPr>
        <p:spPr>
          <a:xfrm>
            <a:off x="1647821" y="1265236"/>
            <a:ext cx="506413" cy="100017"/>
          </a:xfrm>
          <a:custGeom>
            <a:avLst/>
            <a:gdLst>
              <a:gd name="f0" fmla="val 10800000"/>
              <a:gd name="f1" fmla="val 5400000"/>
              <a:gd name="f2" fmla="val 180"/>
              <a:gd name="f3" fmla="val w"/>
              <a:gd name="f4" fmla="val h"/>
              <a:gd name="f5" fmla="val 0"/>
              <a:gd name="f6" fmla="val 178"/>
              <a:gd name="f7" fmla="val 35"/>
              <a:gd name="f8" fmla="val 88"/>
              <a:gd name="f9" fmla="val 63"/>
              <a:gd name="f10" fmla="val 37"/>
              <a:gd name="f11" fmla="val 12"/>
              <a:gd name="f12" fmla="val 1"/>
              <a:gd name="f13" fmla="val 34"/>
              <a:gd name="f14" fmla="val 23"/>
              <a:gd name="f15" fmla="val 18"/>
              <a:gd name="f16" fmla="val 13"/>
              <a:gd name="f17" fmla="val 8"/>
              <a:gd name="f18" fmla="val 3"/>
              <a:gd name="f19" fmla="val 62"/>
              <a:gd name="f20" fmla="val 115"/>
              <a:gd name="f21" fmla="val 169"/>
              <a:gd name="f22" fmla="val 174"/>
              <a:gd name="f23" fmla="val 177"/>
              <a:gd name="f24" fmla="val 9"/>
              <a:gd name="f25" fmla="val 15"/>
              <a:gd name="f26" fmla="val 21"/>
              <a:gd name="f27" fmla="val 27"/>
              <a:gd name="f28" fmla="val 32"/>
              <a:gd name="f29" fmla="val 175"/>
              <a:gd name="f30" fmla="val 142"/>
              <a:gd name="f31" fmla="+- 0 0 -90"/>
              <a:gd name="f32" fmla="*/ f3 1 178"/>
              <a:gd name="f33" fmla="*/ f4 1 35"/>
              <a:gd name="f34" fmla="val f5"/>
              <a:gd name="f35" fmla="val f6"/>
              <a:gd name="f36" fmla="val f7"/>
              <a:gd name="f37" fmla="*/ f31 f0 1"/>
              <a:gd name="f38" fmla="+- f36 0 f34"/>
              <a:gd name="f39" fmla="+- f35 0 f34"/>
              <a:gd name="f40" fmla="*/ f37 1 f2"/>
              <a:gd name="f41" fmla="*/ f39 1 178"/>
              <a:gd name="f42" fmla="*/ f38 1 35"/>
              <a:gd name="f43" fmla="*/ 88 f39 1"/>
              <a:gd name="f44" fmla="*/ 35 f38 1"/>
              <a:gd name="f45" fmla="*/ 12 f39 1"/>
              <a:gd name="f46" fmla="*/ 0 f39 1"/>
              <a:gd name="f47" fmla="*/ 23 f38 1"/>
              <a:gd name="f48" fmla="*/ 8 f38 1"/>
              <a:gd name="f49" fmla="*/ 8 f39 1"/>
              <a:gd name="f50" fmla="*/ 0 f38 1"/>
              <a:gd name="f51" fmla="*/ 169 f39 1"/>
              <a:gd name="f52" fmla="*/ 178 f39 1"/>
              <a:gd name="f53" fmla="*/ 9 f38 1"/>
              <a:gd name="f54" fmla="*/ 27 f38 1"/>
              <a:gd name="f55" fmla="+- f40 0 f1"/>
              <a:gd name="f56" fmla="*/ f43 1 178"/>
              <a:gd name="f57" fmla="*/ f44 1 35"/>
              <a:gd name="f58" fmla="*/ f45 1 178"/>
              <a:gd name="f59" fmla="*/ f46 1 178"/>
              <a:gd name="f60" fmla="*/ f47 1 35"/>
              <a:gd name="f61" fmla="*/ f48 1 35"/>
              <a:gd name="f62" fmla="*/ f49 1 178"/>
              <a:gd name="f63" fmla="*/ f50 1 35"/>
              <a:gd name="f64" fmla="*/ f51 1 178"/>
              <a:gd name="f65" fmla="*/ f52 1 178"/>
              <a:gd name="f66" fmla="*/ f53 1 35"/>
              <a:gd name="f67" fmla="*/ f54 1 35"/>
              <a:gd name="f68" fmla="*/ 0 1 f41"/>
              <a:gd name="f69" fmla="*/ f35 1 f41"/>
              <a:gd name="f70" fmla="*/ 0 1 f42"/>
              <a:gd name="f71" fmla="*/ f36 1 f42"/>
              <a:gd name="f72" fmla="*/ f56 1 f41"/>
              <a:gd name="f73" fmla="*/ f57 1 f42"/>
              <a:gd name="f74" fmla="*/ f58 1 f41"/>
              <a:gd name="f75" fmla="*/ f59 1 f41"/>
              <a:gd name="f76" fmla="*/ f60 1 f42"/>
              <a:gd name="f77" fmla="*/ f61 1 f42"/>
              <a:gd name="f78" fmla="*/ f62 1 f41"/>
              <a:gd name="f79" fmla="*/ f63 1 f42"/>
              <a:gd name="f80" fmla="*/ f64 1 f41"/>
              <a:gd name="f81" fmla="*/ f65 1 f41"/>
              <a:gd name="f82" fmla="*/ f66 1 f42"/>
              <a:gd name="f83" fmla="*/ f67 1 f42"/>
              <a:gd name="f84" fmla="*/ f68 f32 1"/>
              <a:gd name="f85" fmla="*/ f69 f32 1"/>
              <a:gd name="f86" fmla="*/ f71 f33 1"/>
              <a:gd name="f87" fmla="*/ f70 f33 1"/>
              <a:gd name="f88" fmla="*/ f72 f32 1"/>
              <a:gd name="f89" fmla="*/ f73 f33 1"/>
              <a:gd name="f90" fmla="*/ f74 f32 1"/>
              <a:gd name="f91" fmla="*/ f75 f32 1"/>
              <a:gd name="f92" fmla="*/ f76 f33 1"/>
              <a:gd name="f93" fmla="*/ f77 f33 1"/>
              <a:gd name="f94" fmla="*/ f78 f32 1"/>
              <a:gd name="f95" fmla="*/ f79 f33 1"/>
              <a:gd name="f96" fmla="*/ f80 f32 1"/>
              <a:gd name="f97" fmla="*/ f81 f32 1"/>
              <a:gd name="f98" fmla="*/ f82 f33 1"/>
              <a:gd name="f99" fmla="*/ f83 f33 1"/>
            </a:gdLst>
            <a:ahLst/>
            <a:cxnLst>
              <a:cxn ang="3cd4">
                <a:pos x="hc" y="t"/>
              </a:cxn>
              <a:cxn ang="0">
                <a:pos x="r" y="vc"/>
              </a:cxn>
              <a:cxn ang="cd4">
                <a:pos x="hc" y="b"/>
              </a:cxn>
              <a:cxn ang="cd2">
                <a:pos x="l" y="vc"/>
              </a:cxn>
              <a:cxn ang="f55">
                <a:pos x="f88" y="f89"/>
              </a:cxn>
              <a:cxn ang="f55">
                <a:pos x="f90" y="f89"/>
              </a:cxn>
              <a:cxn ang="f55">
                <a:pos x="f91" y="f92"/>
              </a:cxn>
              <a:cxn ang="f55">
                <a:pos x="f91" y="f93"/>
              </a:cxn>
              <a:cxn ang="f55">
                <a:pos x="f94" y="f95"/>
              </a:cxn>
              <a:cxn ang="f55">
                <a:pos x="f96" y="f95"/>
              </a:cxn>
              <a:cxn ang="f55">
                <a:pos x="f97" y="f98"/>
              </a:cxn>
              <a:cxn ang="f55">
                <a:pos x="f97" y="f99"/>
              </a:cxn>
              <a:cxn ang="f55">
                <a:pos x="f96" y="f89"/>
              </a:cxn>
              <a:cxn ang="f55">
                <a:pos x="f88" y="f89"/>
              </a:cxn>
            </a:cxnLst>
            <a:rect l="f84" t="f87" r="f85" b="f86"/>
            <a:pathLst>
              <a:path w="178" h="35">
                <a:moveTo>
                  <a:pt x="f8" y="f7"/>
                </a:moveTo>
                <a:cubicBezTo>
                  <a:pt x="f9" y="f7"/>
                  <a:pt x="f10" y="f7"/>
                  <a:pt x="f11" y="f7"/>
                </a:cubicBezTo>
                <a:cubicBezTo>
                  <a:pt x="f12" y="f7"/>
                  <a:pt x="f5" y="f13"/>
                  <a:pt x="f5" y="f14"/>
                </a:cubicBezTo>
                <a:cubicBezTo>
                  <a:pt x="f5" y="f15"/>
                  <a:pt x="f5" y="f16"/>
                  <a:pt x="f5" y="f17"/>
                </a:cubicBezTo>
                <a:cubicBezTo>
                  <a:pt x="f5" y="f18"/>
                  <a:pt x="f18" y="f5"/>
                  <a:pt x="f17" y="f5"/>
                </a:cubicBezTo>
                <a:cubicBezTo>
                  <a:pt x="f19" y="f5"/>
                  <a:pt x="f20" y="f5"/>
                  <a:pt x="f21" y="f5"/>
                </a:cubicBezTo>
                <a:cubicBezTo>
                  <a:pt x="f22" y="f5"/>
                  <a:pt x="f23" y="f18"/>
                  <a:pt x="f6" y="f24"/>
                </a:cubicBezTo>
                <a:cubicBezTo>
                  <a:pt x="f6" y="f25"/>
                  <a:pt x="f6" y="f26"/>
                  <a:pt x="f6" y="f27"/>
                </a:cubicBezTo>
                <a:cubicBezTo>
                  <a:pt x="f23" y="f28"/>
                  <a:pt x="f29" y="f7"/>
                  <a:pt x="f21" y="f7"/>
                </a:cubicBezTo>
                <a:cubicBezTo>
                  <a:pt x="f30" y="f7"/>
                  <a:pt x="f20"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65AE1709-161D-F8C8-747A-9BF98169DC37}"/>
              </a:ext>
            </a:extLst>
          </p:cNvPr>
          <p:cNvSpPr/>
          <p:nvPr/>
        </p:nvSpPr>
        <p:spPr>
          <a:xfrm>
            <a:off x="525459" y="3509960"/>
            <a:ext cx="506413" cy="98426"/>
          </a:xfrm>
          <a:custGeom>
            <a:avLst/>
            <a:gdLst>
              <a:gd name="f0" fmla="val 10800000"/>
              <a:gd name="f1" fmla="val 5400000"/>
              <a:gd name="f2" fmla="val 180"/>
              <a:gd name="f3" fmla="val w"/>
              <a:gd name="f4" fmla="val h"/>
              <a:gd name="f5" fmla="val 0"/>
              <a:gd name="f6" fmla="val 178"/>
              <a:gd name="f7" fmla="val 35"/>
              <a:gd name="f8" fmla="val 89"/>
              <a:gd name="f9" fmla="val 63"/>
              <a:gd name="f10" fmla="val 37"/>
              <a:gd name="f11" fmla="val 11"/>
              <a:gd name="f12" fmla="val 2"/>
              <a:gd name="f13" fmla="val 33"/>
              <a:gd name="f14" fmla="val 25"/>
              <a:gd name="f15" fmla="val 20"/>
              <a:gd name="f16" fmla="val 15"/>
              <a:gd name="f17" fmla="val 1"/>
              <a:gd name="f18" fmla="val 3"/>
              <a:gd name="f19" fmla="val 48"/>
              <a:gd name="f20" fmla="val 86"/>
              <a:gd name="f21" fmla="val 123"/>
              <a:gd name="f22" fmla="val 138"/>
              <a:gd name="f23" fmla="val 153"/>
              <a:gd name="f24" fmla="val 168"/>
              <a:gd name="f25" fmla="val 176"/>
              <a:gd name="f26" fmla="val 10"/>
              <a:gd name="f27" fmla="val 16"/>
              <a:gd name="f28" fmla="val 21"/>
              <a:gd name="f29" fmla="val 26"/>
              <a:gd name="f30" fmla="val 169"/>
              <a:gd name="f31" fmla="val 142"/>
              <a:gd name="f32" fmla="val 116"/>
              <a:gd name="f33" fmla="+- 0 0 -90"/>
              <a:gd name="f34" fmla="*/ f3 1 178"/>
              <a:gd name="f35" fmla="*/ f4 1 35"/>
              <a:gd name="f36" fmla="val f5"/>
              <a:gd name="f37" fmla="val f6"/>
              <a:gd name="f38" fmla="val f7"/>
              <a:gd name="f39" fmla="*/ f33 f0 1"/>
              <a:gd name="f40" fmla="+- f38 0 f36"/>
              <a:gd name="f41" fmla="+- f37 0 f36"/>
              <a:gd name="f42" fmla="*/ f39 1 f2"/>
              <a:gd name="f43" fmla="*/ f41 1 178"/>
              <a:gd name="f44" fmla="*/ f40 1 35"/>
              <a:gd name="f45" fmla="*/ 89 f41 1"/>
              <a:gd name="f46" fmla="*/ 35 f40 1"/>
              <a:gd name="f47" fmla="*/ 11 f41 1"/>
              <a:gd name="f48" fmla="*/ 0 f41 1"/>
              <a:gd name="f49" fmla="*/ 25 f40 1"/>
              <a:gd name="f50" fmla="*/ 1 f41 1"/>
              <a:gd name="f51" fmla="*/ 11 f40 1"/>
              <a:gd name="f52" fmla="*/ 0 f40 1"/>
              <a:gd name="f53" fmla="*/ 123 f41 1"/>
              <a:gd name="f54" fmla="*/ 168 f41 1"/>
              <a:gd name="f55" fmla="*/ 178 f41 1"/>
              <a:gd name="f56" fmla="*/ 10 f40 1"/>
              <a:gd name="f57" fmla="*/ 26 f40 1"/>
              <a:gd name="f58" fmla="*/ 169 f41 1"/>
              <a:gd name="f59" fmla="+- f42 0 f1"/>
              <a:gd name="f60" fmla="*/ f45 1 178"/>
              <a:gd name="f61" fmla="*/ f46 1 35"/>
              <a:gd name="f62" fmla="*/ f47 1 178"/>
              <a:gd name="f63" fmla="*/ f48 1 178"/>
              <a:gd name="f64" fmla="*/ f49 1 35"/>
              <a:gd name="f65" fmla="*/ f50 1 178"/>
              <a:gd name="f66" fmla="*/ f51 1 35"/>
              <a:gd name="f67" fmla="*/ f52 1 35"/>
              <a:gd name="f68" fmla="*/ f53 1 178"/>
              <a:gd name="f69" fmla="*/ f54 1 178"/>
              <a:gd name="f70" fmla="*/ f55 1 178"/>
              <a:gd name="f71" fmla="*/ f56 1 35"/>
              <a:gd name="f72" fmla="*/ f57 1 35"/>
              <a:gd name="f73" fmla="*/ f58 1 178"/>
              <a:gd name="f74" fmla="*/ 0 1 f43"/>
              <a:gd name="f75" fmla="*/ f37 1 f43"/>
              <a:gd name="f76" fmla="*/ 0 1 f44"/>
              <a:gd name="f77" fmla="*/ f38 1 f44"/>
              <a:gd name="f78" fmla="*/ f60 1 f43"/>
              <a:gd name="f79" fmla="*/ f61 1 f44"/>
              <a:gd name="f80" fmla="*/ f62 1 f43"/>
              <a:gd name="f81" fmla="*/ f63 1 f43"/>
              <a:gd name="f82" fmla="*/ f64 1 f44"/>
              <a:gd name="f83" fmla="*/ f65 1 f43"/>
              <a:gd name="f84" fmla="*/ f66 1 f44"/>
              <a:gd name="f85" fmla="*/ f67 1 f44"/>
              <a:gd name="f86" fmla="*/ f68 1 f43"/>
              <a:gd name="f87" fmla="*/ f69 1 f43"/>
              <a:gd name="f88" fmla="*/ f70 1 f43"/>
              <a:gd name="f89" fmla="*/ f71 1 f44"/>
              <a:gd name="f90" fmla="*/ f72 1 f44"/>
              <a:gd name="f91" fmla="*/ f73 1 f43"/>
              <a:gd name="f92" fmla="*/ f74 f34 1"/>
              <a:gd name="f93" fmla="*/ f75 f34 1"/>
              <a:gd name="f94" fmla="*/ f77 f35 1"/>
              <a:gd name="f95" fmla="*/ f76 f35 1"/>
              <a:gd name="f96" fmla="*/ f78 f34 1"/>
              <a:gd name="f97" fmla="*/ f79 f35 1"/>
              <a:gd name="f98" fmla="*/ f80 f34 1"/>
              <a:gd name="f99" fmla="*/ f81 f34 1"/>
              <a:gd name="f100" fmla="*/ f82 f35 1"/>
              <a:gd name="f101" fmla="*/ f83 f34 1"/>
              <a:gd name="f102" fmla="*/ f84 f35 1"/>
              <a:gd name="f103" fmla="*/ f85 f35 1"/>
              <a:gd name="f104" fmla="*/ f86 f34 1"/>
              <a:gd name="f105" fmla="*/ f87 f34 1"/>
              <a:gd name="f106" fmla="*/ f88 f34 1"/>
              <a:gd name="f107" fmla="*/ f89 f35 1"/>
              <a:gd name="f108" fmla="*/ f90 f35 1"/>
              <a:gd name="f109" fmla="*/ f91 f34 1"/>
            </a:gdLst>
            <a:ahLst/>
            <a:cxnLst>
              <a:cxn ang="3cd4">
                <a:pos x="hc" y="t"/>
              </a:cxn>
              <a:cxn ang="0">
                <a:pos x="r" y="vc"/>
              </a:cxn>
              <a:cxn ang="cd4">
                <a:pos x="hc" y="b"/>
              </a:cxn>
              <a:cxn ang="cd2">
                <a:pos x="l" y="vc"/>
              </a:cxn>
              <a:cxn ang="f59">
                <a:pos x="f96" y="f97"/>
              </a:cxn>
              <a:cxn ang="f59">
                <a:pos x="f98" y="f97"/>
              </a:cxn>
              <a:cxn ang="f59">
                <a:pos x="f99" y="f100"/>
              </a:cxn>
              <a:cxn ang="f59">
                <a:pos x="f101" y="f102"/>
              </a:cxn>
              <a:cxn ang="f59">
                <a:pos x="f98" y="f103"/>
              </a:cxn>
              <a:cxn ang="f59">
                <a:pos x="f104" y="f103"/>
              </a:cxn>
              <a:cxn ang="f59">
                <a:pos x="f105" y="f103"/>
              </a:cxn>
              <a:cxn ang="f59">
                <a:pos x="f106" y="f107"/>
              </a:cxn>
              <a:cxn ang="f59">
                <a:pos x="f106" y="f108"/>
              </a:cxn>
              <a:cxn ang="f59">
                <a:pos x="f109" y="f97"/>
              </a:cxn>
              <a:cxn ang="f59">
                <a:pos x="f96" y="f97"/>
              </a:cxn>
            </a:cxnLst>
            <a:rect l="f92" t="f95" r="f93" b="f94"/>
            <a:pathLst>
              <a:path w="178" h="35">
                <a:moveTo>
                  <a:pt x="f8" y="f7"/>
                </a:moveTo>
                <a:cubicBezTo>
                  <a:pt x="f9" y="f7"/>
                  <a:pt x="f10" y="f7"/>
                  <a:pt x="f11" y="f7"/>
                </a:cubicBezTo>
                <a:cubicBezTo>
                  <a:pt x="f12" y="f7"/>
                  <a:pt x="f5" y="f13"/>
                  <a:pt x="f5" y="f14"/>
                </a:cubicBezTo>
                <a:cubicBezTo>
                  <a:pt x="f5" y="f15"/>
                  <a:pt x="f5" y="f16"/>
                  <a:pt x="f17" y="f11"/>
                </a:cubicBezTo>
                <a:cubicBezTo>
                  <a:pt x="f17" y="f18"/>
                  <a:pt x="f18" y="f5"/>
                  <a:pt x="f11" y="f5"/>
                </a:cubicBezTo>
                <a:cubicBezTo>
                  <a:pt x="f19" y="f5"/>
                  <a:pt x="f20" y="f5"/>
                  <a:pt x="f21" y="f5"/>
                </a:cubicBezTo>
                <a:cubicBezTo>
                  <a:pt x="f22" y="f5"/>
                  <a:pt x="f23" y="f5"/>
                  <a:pt x="f24" y="f5"/>
                </a:cubicBezTo>
                <a:cubicBezTo>
                  <a:pt x="f25" y="f5"/>
                  <a:pt x="f6" y="f18"/>
                  <a:pt x="f6" y="f26"/>
                </a:cubicBezTo>
                <a:cubicBezTo>
                  <a:pt x="f6" y="f27"/>
                  <a:pt x="f6" y="f28"/>
                  <a:pt x="f6" y="f29"/>
                </a:cubicBezTo>
                <a:cubicBezTo>
                  <a:pt x="f6" y="f13"/>
                  <a:pt x="f25" y="f7"/>
                  <a:pt x="f30" y="f7"/>
                </a:cubicBezTo>
                <a:cubicBezTo>
                  <a:pt x="f31" y="f7"/>
                  <a:pt x="f32"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270DF847-407A-66A1-758B-5FE05E484FF9}"/>
              </a:ext>
            </a:extLst>
          </p:cNvPr>
          <p:cNvSpPr/>
          <p:nvPr/>
        </p:nvSpPr>
        <p:spPr>
          <a:xfrm>
            <a:off x="2779711" y="3509960"/>
            <a:ext cx="506413" cy="98426"/>
          </a:xfrm>
          <a:custGeom>
            <a:avLst/>
            <a:gdLst>
              <a:gd name="f0" fmla="val 10800000"/>
              <a:gd name="f1" fmla="val 5400000"/>
              <a:gd name="f2" fmla="val 180"/>
              <a:gd name="f3" fmla="val w"/>
              <a:gd name="f4" fmla="val h"/>
              <a:gd name="f5" fmla="val 0"/>
              <a:gd name="f6" fmla="val 178"/>
              <a:gd name="f7" fmla="val 35"/>
              <a:gd name="f8" fmla="val 90"/>
              <a:gd name="f9" fmla="val 115"/>
              <a:gd name="f10" fmla="val 141"/>
              <a:gd name="f11" fmla="val 167"/>
              <a:gd name="f12" fmla="val 176"/>
              <a:gd name="f13" fmla="val 1"/>
              <a:gd name="f14" fmla="val 10"/>
              <a:gd name="f15" fmla="val 15"/>
              <a:gd name="f16" fmla="val 20"/>
              <a:gd name="f17" fmla="val 25"/>
              <a:gd name="f18" fmla="val 32"/>
              <a:gd name="f19" fmla="val 34"/>
              <a:gd name="f20" fmla="val 168"/>
              <a:gd name="f21" fmla="val 154"/>
              <a:gd name="f22" fmla="val 127"/>
              <a:gd name="f23" fmla="val 97"/>
              <a:gd name="f24" fmla="val 67"/>
              <a:gd name="f25" fmla="val 37"/>
              <a:gd name="f26" fmla="val 28"/>
              <a:gd name="f27" fmla="val 19"/>
              <a:gd name="f28" fmla="val 3"/>
              <a:gd name="f29" fmla="val 9"/>
              <a:gd name="f30" fmla="val 2"/>
              <a:gd name="f31" fmla="val 36"/>
              <a:gd name="f32" fmla="val 63"/>
              <a:gd name="f33" fmla="+- 0 0 -90"/>
              <a:gd name="f34" fmla="*/ f3 1 178"/>
              <a:gd name="f35" fmla="*/ f4 1 35"/>
              <a:gd name="f36" fmla="val f5"/>
              <a:gd name="f37" fmla="val f6"/>
              <a:gd name="f38" fmla="val f7"/>
              <a:gd name="f39" fmla="*/ f33 f0 1"/>
              <a:gd name="f40" fmla="+- f38 0 f36"/>
              <a:gd name="f41" fmla="+- f37 0 f36"/>
              <a:gd name="f42" fmla="*/ f39 1 f2"/>
              <a:gd name="f43" fmla="*/ f41 1 178"/>
              <a:gd name="f44" fmla="*/ f40 1 35"/>
              <a:gd name="f45" fmla="*/ 90 f41 1"/>
              <a:gd name="f46" fmla="*/ 0 f40 1"/>
              <a:gd name="f47" fmla="*/ 167 f41 1"/>
              <a:gd name="f48" fmla="*/ 178 f41 1"/>
              <a:gd name="f49" fmla="*/ 10 f40 1"/>
              <a:gd name="f50" fmla="*/ 25 f40 1"/>
              <a:gd name="f51" fmla="*/ 168 f41 1"/>
              <a:gd name="f52" fmla="*/ 34 f40 1"/>
              <a:gd name="f53" fmla="*/ 127 f41 1"/>
              <a:gd name="f54" fmla="*/ 37 f41 1"/>
              <a:gd name="f55" fmla="*/ 10 f41 1"/>
              <a:gd name="f56" fmla="*/ 0 f41 1"/>
              <a:gd name="f57" fmla="*/ 9 f40 1"/>
              <a:gd name="f58" fmla="+- f42 0 f1"/>
              <a:gd name="f59" fmla="*/ f45 1 178"/>
              <a:gd name="f60" fmla="*/ f46 1 35"/>
              <a:gd name="f61" fmla="*/ f47 1 178"/>
              <a:gd name="f62" fmla="*/ f48 1 178"/>
              <a:gd name="f63" fmla="*/ f49 1 35"/>
              <a:gd name="f64" fmla="*/ f50 1 35"/>
              <a:gd name="f65" fmla="*/ f51 1 178"/>
              <a:gd name="f66" fmla="*/ f52 1 35"/>
              <a:gd name="f67" fmla="*/ f53 1 178"/>
              <a:gd name="f68" fmla="*/ f54 1 178"/>
              <a:gd name="f69" fmla="*/ f55 1 178"/>
              <a:gd name="f70" fmla="*/ f56 1 178"/>
              <a:gd name="f71" fmla="*/ f57 1 35"/>
              <a:gd name="f72" fmla="*/ 0 1 f43"/>
              <a:gd name="f73" fmla="*/ f37 1 f43"/>
              <a:gd name="f74" fmla="*/ 0 1 f44"/>
              <a:gd name="f75" fmla="*/ f38 1 f44"/>
              <a:gd name="f76" fmla="*/ f59 1 f43"/>
              <a:gd name="f77" fmla="*/ f60 1 f44"/>
              <a:gd name="f78" fmla="*/ f61 1 f43"/>
              <a:gd name="f79" fmla="*/ f62 1 f43"/>
              <a:gd name="f80" fmla="*/ f63 1 f44"/>
              <a:gd name="f81" fmla="*/ f64 1 f44"/>
              <a:gd name="f82" fmla="*/ f65 1 f43"/>
              <a:gd name="f83" fmla="*/ f66 1 f44"/>
              <a:gd name="f84" fmla="*/ f67 1 f43"/>
              <a:gd name="f85" fmla="*/ f68 1 f43"/>
              <a:gd name="f86" fmla="*/ f69 1 f43"/>
              <a:gd name="f87" fmla="*/ f70 1 f43"/>
              <a:gd name="f88" fmla="*/ f71 1 f44"/>
              <a:gd name="f89" fmla="*/ f72 f34 1"/>
              <a:gd name="f90" fmla="*/ f73 f34 1"/>
              <a:gd name="f91" fmla="*/ f75 f35 1"/>
              <a:gd name="f92" fmla="*/ f74 f35 1"/>
              <a:gd name="f93" fmla="*/ f76 f34 1"/>
              <a:gd name="f94" fmla="*/ f77 f35 1"/>
              <a:gd name="f95" fmla="*/ f78 f34 1"/>
              <a:gd name="f96" fmla="*/ f79 f34 1"/>
              <a:gd name="f97" fmla="*/ f80 f35 1"/>
              <a:gd name="f98" fmla="*/ f81 f35 1"/>
              <a:gd name="f99" fmla="*/ f82 f34 1"/>
              <a:gd name="f100" fmla="*/ f83 f35 1"/>
              <a:gd name="f101" fmla="*/ f84 f34 1"/>
              <a:gd name="f102" fmla="*/ f85 f34 1"/>
              <a:gd name="f103" fmla="*/ f86 f34 1"/>
              <a:gd name="f104" fmla="*/ f87 f34 1"/>
              <a:gd name="f105" fmla="*/ f88 f35 1"/>
            </a:gdLst>
            <a:ahLst/>
            <a:cxnLst>
              <a:cxn ang="3cd4">
                <a:pos x="hc" y="t"/>
              </a:cxn>
              <a:cxn ang="0">
                <a:pos x="r" y="vc"/>
              </a:cxn>
              <a:cxn ang="cd4">
                <a:pos x="hc" y="b"/>
              </a:cxn>
              <a:cxn ang="cd2">
                <a:pos x="l" y="vc"/>
              </a:cxn>
              <a:cxn ang="f58">
                <a:pos x="f93" y="f94"/>
              </a:cxn>
              <a:cxn ang="f58">
                <a:pos x="f95" y="f94"/>
              </a:cxn>
              <a:cxn ang="f58">
                <a:pos x="f96" y="f97"/>
              </a:cxn>
              <a:cxn ang="f58">
                <a:pos x="f96" y="f98"/>
              </a:cxn>
              <a:cxn ang="f58">
                <a:pos x="f99" y="f100"/>
              </a:cxn>
              <a:cxn ang="f58">
                <a:pos x="f101" y="f100"/>
              </a:cxn>
              <a:cxn ang="f58">
                <a:pos x="f102" y="f100"/>
              </a:cxn>
              <a:cxn ang="f58">
                <a:pos x="f103" y="f100"/>
              </a:cxn>
              <a:cxn ang="f58">
                <a:pos x="f104" y="f98"/>
              </a:cxn>
              <a:cxn ang="f58">
                <a:pos x="f104" y="f105"/>
              </a:cxn>
              <a:cxn ang="f58">
                <a:pos x="f103" y="f94"/>
              </a:cxn>
              <a:cxn ang="f58">
                <a:pos x="f93" y="f94"/>
              </a:cxn>
              <a:cxn ang="f58">
                <a:pos x="f93" y="f94"/>
              </a:cxn>
            </a:cxnLst>
            <a:rect l="f89" t="f92" r="f90" b="f91"/>
            <a:pathLst>
              <a:path w="178" h="35">
                <a:moveTo>
                  <a:pt x="f8" y="f5"/>
                </a:moveTo>
                <a:cubicBezTo>
                  <a:pt x="f9" y="f5"/>
                  <a:pt x="f10" y="f5"/>
                  <a:pt x="f11" y="f5"/>
                </a:cubicBezTo>
                <a:cubicBezTo>
                  <a:pt x="f12" y="f5"/>
                  <a:pt x="f6" y="f13"/>
                  <a:pt x="f6" y="f14"/>
                </a:cubicBezTo>
                <a:cubicBezTo>
                  <a:pt x="f6" y="f15"/>
                  <a:pt x="f6" y="f16"/>
                  <a:pt x="f6" y="f17"/>
                </a:cubicBezTo>
                <a:cubicBezTo>
                  <a:pt x="f6" y="f18"/>
                  <a:pt x="f12" y="f19"/>
                  <a:pt x="f20" y="f19"/>
                </a:cubicBezTo>
                <a:cubicBezTo>
                  <a:pt x="f21" y="f7"/>
                  <a:pt x="f10" y="f19"/>
                  <a:pt x="f22" y="f19"/>
                </a:cubicBezTo>
                <a:cubicBezTo>
                  <a:pt x="f23" y="f19"/>
                  <a:pt x="f24" y="f19"/>
                  <a:pt x="f25" y="f19"/>
                </a:cubicBezTo>
                <a:cubicBezTo>
                  <a:pt x="f26" y="f19"/>
                  <a:pt x="f27" y="f7"/>
                  <a:pt x="f14" y="f19"/>
                </a:cubicBezTo>
                <a:cubicBezTo>
                  <a:pt x="f28" y="f19"/>
                  <a:pt x="f5" y="f18"/>
                  <a:pt x="f5" y="f17"/>
                </a:cubicBezTo>
                <a:cubicBezTo>
                  <a:pt x="f5" y="f16"/>
                  <a:pt x="f5" y="f15"/>
                  <a:pt x="f5" y="f29"/>
                </a:cubicBezTo>
                <a:cubicBezTo>
                  <a:pt x="f5" y="f30"/>
                  <a:pt x="f30" y="f5"/>
                  <a:pt x="f14" y="f5"/>
                </a:cubicBezTo>
                <a:cubicBezTo>
                  <a:pt x="f31" y="f5"/>
                  <a:pt x="f32" y="f5"/>
                  <a:pt x="f8" y="f5"/>
                </a:cubicBezTo>
                <a:cubicBezTo>
                  <a:pt x="f8" y="f5"/>
                  <a:pt x="f8"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ED1DEF09-6FD1-CF62-F874-DC798753D631}"/>
              </a:ext>
            </a:extLst>
          </p:cNvPr>
          <p:cNvSpPr/>
          <p:nvPr/>
        </p:nvSpPr>
        <p:spPr>
          <a:xfrm>
            <a:off x="374647" y="3251204"/>
            <a:ext cx="360365" cy="309560"/>
          </a:xfrm>
          <a:custGeom>
            <a:avLst/>
            <a:gdLst>
              <a:gd name="f0" fmla="val 10800000"/>
              <a:gd name="f1" fmla="val 5400000"/>
              <a:gd name="f2" fmla="val 180"/>
              <a:gd name="f3" fmla="val w"/>
              <a:gd name="f4" fmla="val h"/>
              <a:gd name="f5" fmla="val 0"/>
              <a:gd name="f6" fmla="val 127"/>
              <a:gd name="f7" fmla="val 109"/>
              <a:gd name="f8" fmla="val 83"/>
              <a:gd name="f9" fmla="val 113"/>
              <a:gd name="f10" fmla="val 101"/>
              <a:gd name="f11" fmla="val 88"/>
              <a:gd name="f12" fmla="val 86"/>
              <a:gd name="f13" fmla="val 84"/>
              <a:gd name="f14" fmla="val 81"/>
              <a:gd name="f15" fmla="val 79"/>
              <a:gd name="f16" fmla="val 80"/>
              <a:gd name="f17" fmla="val 73"/>
              <a:gd name="f18" fmla="val 78"/>
              <a:gd name="f19" fmla="val 67"/>
              <a:gd name="f20" fmla="val 76"/>
              <a:gd name="f21" fmla="val 62"/>
              <a:gd name="f22" fmla="val 70"/>
              <a:gd name="f23" fmla="val 50"/>
              <a:gd name="f24" fmla="val 60"/>
              <a:gd name="f25" fmla="val 47"/>
              <a:gd name="f26" fmla="val 48"/>
              <a:gd name="f27" fmla="val 35"/>
              <a:gd name="f28" fmla="val 49"/>
              <a:gd name="f29" fmla="val 25"/>
              <a:gd name="f30" fmla="val 55"/>
              <a:gd name="f31" fmla="val 21"/>
              <a:gd name="f32" fmla="val 18"/>
              <a:gd name="f33" fmla="val 77"/>
              <a:gd name="f34" fmla="val 17"/>
              <a:gd name="f35" fmla="val 14"/>
              <a:gd name="f36" fmla="val 98"/>
              <a:gd name="f37" fmla="val 13"/>
              <a:gd name="f38" fmla="val 102"/>
              <a:gd name="f39" fmla="val 12"/>
              <a:gd name="f40" fmla="val 105"/>
              <a:gd name="f41" fmla="val 10"/>
              <a:gd name="f42" fmla="val 8"/>
              <a:gd name="f43" fmla="val 106"/>
              <a:gd name="f44" fmla="val 6"/>
              <a:gd name="f45" fmla="val 103"/>
              <a:gd name="f46" fmla="val 5"/>
              <a:gd name="f47" fmla="val 99"/>
              <a:gd name="f48" fmla="val 3"/>
              <a:gd name="f49" fmla="val 57"/>
              <a:gd name="f50" fmla="val 38"/>
              <a:gd name="f51" fmla="val 31"/>
              <a:gd name="f52" fmla="val 4"/>
              <a:gd name="f53" fmla="val 104"/>
              <a:gd name="f54" fmla="val 30"/>
              <a:gd name="f55" fmla="val 117"/>
              <a:gd name="f56" fmla="val 45"/>
              <a:gd name="f57" fmla="val 124"/>
              <a:gd name="f58" fmla="val 63"/>
              <a:gd name="f59" fmla="+- 0 0 -90"/>
              <a:gd name="f60" fmla="*/ f3 1 127"/>
              <a:gd name="f61" fmla="*/ f4 1 109"/>
              <a:gd name="f62" fmla="val f5"/>
              <a:gd name="f63" fmla="val f6"/>
              <a:gd name="f64" fmla="val f7"/>
              <a:gd name="f65" fmla="*/ f59 f0 1"/>
              <a:gd name="f66" fmla="+- f64 0 f62"/>
              <a:gd name="f67" fmla="+- f63 0 f62"/>
              <a:gd name="f68" fmla="*/ f65 1 f2"/>
              <a:gd name="f69" fmla="*/ f67 1 127"/>
              <a:gd name="f70" fmla="*/ f66 1 109"/>
              <a:gd name="f71" fmla="*/ 127 f67 1"/>
              <a:gd name="f72" fmla="*/ 83 f66 1"/>
              <a:gd name="f73" fmla="*/ 88 f67 1"/>
              <a:gd name="f74" fmla="*/ 83 f67 1"/>
              <a:gd name="f75" fmla="*/ 79 f66 1"/>
              <a:gd name="f76" fmla="*/ 76 f67 1"/>
              <a:gd name="f77" fmla="*/ 62 f66 1"/>
              <a:gd name="f78" fmla="*/ 47 f67 1"/>
              <a:gd name="f79" fmla="*/ 48 f66 1"/>
              <a:gd name="f80" fmla="*/ 21 f67 1"/>
              <a:gd name="f81" fmla="*/ 67 f66 1"/>
              <a:gd name="f82" fmla="*/ 14 f67 1"/>
              <a:gd name="f83" fmla="*/ 98 f66 1"/>
              <a:gd name="f84" fmla="*/ 10 f67 1"/>
              <a:gd name="f85" fmla="*/ 109 f66 1"/>
              <a:gd name="f86" fmla="*/ 5 f67 1"/>
              <a:gd name="f87" fmla="*/ 99 f66 1"/>
              <a:gd name="f88" fmla="*/ 13 f67 1"/>
              <a:gd name="f89" fmla="*/ 38 f66 1"/>
              <a:gd name="f90" fmla="*/ 104 f67 1"/>
              <a:gd name="f91" fmla="*/ 30 f66 1"/>
              <a:gd name="f92" fmla="+- f68 0 f1"/>
              <a:gd name="f93" fmla="*/ f71 1 127"/>
              <a:gd name="f94" fmla="*/ f72 1 109"/>
              <a:gd name="f95" fmla="*/ f73 1 127"/>
              <a:gd name="f96" fmla="*/ f74 1 127"/>
              <a:gd name="f97" fmla="*/ f75 1 109"/>
              <a:gd name="f98" fmla="*/ f76 1 127"/>
              <a:gd name="f99" fmla="*/ f77 1 109"/>
              <a:gd name="f100" fmla="*/ f78 1 127"/>
              <a:gd name="f101" fmla="*/ f79 1 109"/>
              <a:gd name="f102" fmla="*/ f80 1 127"/>
              <a:gd name="f103" fmla="*/ f81 1 109"/>
              <a:gd name="f104" fmla="*/ f82 1 127"/>
              <a:gd name="f105" fmla="*/ f83 1 109"/>
              <a:gd name="f106" fmla="*/ f84 1 127"/>
              <a:gd name="f107" fmla="*/ f85 1 109"/>
              <a:gd name="f108" fmla="*/ f86 1 127"/>
              <a:gd name="f109" fmla="*/ f87 1 109"/>
              <a:gd name="f110" fmla="*/ f88 1 127"/>
              <a:gd name="f111" fmla="*/ f89 1 109"/>
              <a:gd name="f112" fmla="*/ f90 1 127"/>
              <a:gd name="f113" fmla="*/ f91 1 109"/>
              <a:gd name="f114" fmla="*/ 0 1 f69"/>
              <a:gd name="f115" fmla="*/ f63 1 f69"/>
              <a:gd name="f116" fmla="*/ 0 1 f70"/>
              <a:gd name="f117" fmla="*/ f64 1 f70"/>
              <a:gd name="f118" fmla="*/ f93 1 f69"/>
              <a:gd name="f119" fmla="*/ f94 1 f70"/>
              <a:gd name="f120" fmla="*/ f95 1 f69"/>
              <a:gd name="f121" fmla="*/ f96 1 f69"/>
              <a:gd name="f122" fmla="*/ f97 1 f70"/>
              <a:gd name="f123" fmla="*/ f98 1 f69"/>
              <a:gd name="f124" fmla="*/ f99 1 f70"/>
              <a:gd name="f125" fmla="*/ f100 1 f69"/>
              <a:gd name="f126" fmla="*/ f101 1 f70"/>
              <a:gd name="f127" fmla="*/ f102 1 f69"/>
              <a:gd name="f128" fmla="*/ f103 1 f70"/>
              <a:gd name="f129" fmla="*/ f104 1 f69"/>
              <a:gd name="f130" fmla="*/ f105 1 f70"/>
              <a:gd name="f131" fmla="*/ f106 1 f69"/>
              <a:gd name="f132" fmla="*/ f107 1 f70"/>
              <a:gd name="f133" fmla="*/ f108 1 f69"/>
              <a:gd name="f134" fmla="*/ f109 1 f70"/>
              <a:gd name="f135" fmla="*/ f110 1 f69"/>
              <a:gd name="f136" fmla="*/ f111 1 f70"/>
              <a:gd name="f137" fmla="*/ f112 1 f69"/>
              <a:gd name="f138" fmla="*/ f113 1 f70"/>
              <a:gd name="f139" fmla="*/ f114 f60 1"/>
              <a:gd name="f140" fmla="*/ f115 f60 1"/>
              <a:gd name="f141" fmla="*/ f117 f61 1"/>
              <a:gd name="f142" fmla="*/ f116 f61 1"/>
              <a:gd name="f143" fmla="*/ f118 f60 1"/>
              <a:gd name="f144" fmla="*/ f119 f61 1"/>
              <a:gd name="f145" fmla="*/ f120 f60 1"/>
              <a:gd name="f146" fmla="*/ f121 f60 1"/>
              <a:gd name="f147" fmla="*/ f122 f61 1"/>
              <a:gd name="f148" fmla="*/ f123 f60 1"/>
              <a:gd name="f149" fmla="*/ f124 f61 1"/>
              <a:gd name="f150" fmla="*/ f125 f60 1"/>
              <a:gd name="f151" fmla="*/ f126 f61 1"/>
              <a:gd name="f152" fmla="*/ f127 f60 1"/>
              <a:gd name="f153" fmla="*/ f128 f61 1"/>
              <a:gd name="f154" fmla="*/ f129 f60 1"/>
              <a:gd name="f155" fmla="*/ f130 f61 1"/>
              <a:gd name="f156" fmla="*/ f131 f60 1"/>
              <a:gd name="f157" fmla="*/ f132 f61 1"/>
              <a:gd name="f158" fmla="*/ f133 f60 1"/>
              <a:gd name="f159" fmla="*/ f134 f61 1"/>
              <a:gd name="f160" fmla="*/ f135 f60 1"/>
              <a:gd name="f161" fmla="*/ f136 f61 1"/>
              <a:gd name="f162" fmla="*/ f137 f60 1"/>
              <a:gd name="f163" fmla="*/ f138 f61 1"/>
            </a:gdLst>
            <a:ahLst/>
            <a:cxnLst>
              <a:cxn ang="3cd4">
                <a:pos x="hc" y="t"/>
              </a:cxn>
              <a:cxn ang="0">
                <a:pos x="r" y="vc"/>
              </a:cxn>
              <a:cxn ang="cd4">
                <a:pos x="hc" y="b"/>
              </a:cxn>
              <a:cxn ang="cd2">
                <a:pos x="l" y="vc"/>
              </a:cxn>
              <a:cxn ang="f92">
                <a:pos x="f143" y="f144"/>
              </a:cxn>
              <a:cxn ang="f92">
                <a:pos x="f145" y="f144"/>
              </a:cxn>
              <a:cxn ang="f92">
                <a:pos x="f146" y="f147"/>
              </a:cxn>
              <a:cxn ang="f92">
                <a:pos x="f148" y="f149"/>
              </a:cxn>
              <a:cxn ang="f92">
                <a:pos x="f150" y="f151"/>
              </a:cxn>
              <a:cxn ang="f92">
                <a:pos x="f152" y="f153"/>
              </a:cxn>
              <a:cxn ang="f92">
                <a:pos x="f154" y="f155"/>
              </a:cxn>
              <a:cxn ang="f92">
                <a:pos x="f156" y="f157"/>
              </a:cxn>
              <a:cxn ang="f92">
                <a:pos x="f158" y="f159"/>
              </a:cxn>
              <a:cxn ang="f92">
                <a:pos x="f160" y="f161"/>
              </a:cxn>
              <a:cxn ang="f92">
                <a:pos x="f162" y="f163"/>
              </a:cxn>
              <a:cxn ang="f92">
                <a:pos x="f143" y="f144"/>
              </a:cxn>
            </a:cxnLst>
            <a:rect l="f139" t="f142" r="f140" b="f141"/>
            <a:pathLst>
              <a:path w="127" h="109">
                <a:moveTo>
                  <a:pt x="f6" y="f8"/>
                </a:moveTo>
                <a:cubicBezTo>
                  <a:pt x="f9" y="f8"/>
                  <a:pt x="f10" y="f8"/>
                  <a:pt x="f11" y="f8"/>
                </a:cubicBezTo>
                <a:cubicBezTo>
                  <a:pt x="f12" y="f8"/>
                  <a:pt x="f13" y="f14"/>
                  <a:pt x="f8" y="f15"/>
                </a:cubicBezTo>
                <a:cubicBezTo>
                  <a:pt x="f16" y="f17"/>
                  <a:pt x="f18" y="f19"/>
                  <a:pt x="f20" y="f21"/>
                </a:cubicBezTo>
                <a:cubicBezTo>
                  <a:pt x="f22" y="f23"/>
                  <a:pt x="f24" y="f25"/>
                  <a:pt x="f25" y="f26"/>
                </a:cubicBezTo>
                <a:cubicBezTo>
                  <a:pt x="f27" y="f28"/>
                  <a:pt x="f29" y="f30"/>
                  <a:pt x="f31" y="f19"/>
                </a:cubicBezTo>
                <a:cubicBezTo>
                  <a:pt x="f32" y="f33"/>
                  <a:pt x="f34" y="f11"/>
                  <a:pt x="f35" y="f36"/>
                </a:cubicBezTo>
                <a:cubicBezTo>
                  <a:pt x="f37" y="f38"/>
                  <a:pt x="f39" y="f40"/>
                  <a:pt x="f41" y="f7"/>
                </a:cubicBezTo>
                <a:cubicBezTo>
                  <a:pt x="f42" y="f43"/>
                  <a:pt x="f44" y="f45"/>
                  <a:pt x="f46" y="f47"/>
                </a:cubicBezTo>
                <a:cubicBezTo>
                  <a:pt x="f5" y="f18"/>
                  <a:pt x="f48" y="f49"/>
                  <a:pt x="f37" y="f50"/>
                </a:cubicBezTo>
                <a:cubicBezTo>
                  <a:pt x="f51" y="f52"/>
                  <a:pt x="f15" y="f5"/>
                  <a:pt x="f53" y="f54"/>
                </a:cubicBezTo>
                <a:cubicBezTo>
                  <a:pt x="f55" y="f56"/>
                  <a:pt x="f57" y="f58"/>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0698FB1A-6BC9-DD5D-B1E4-BB3DB0D7A05A}"/>
              </a:ext>
            </a:extLst>
          </p:cNvPr>
          <p:cNvSpPr/>
          <p:nvPr/>
        </p:nvSpPr>
        <p:spPr>
          <a:xfrm>
            <a:off x="4086225" y="4178295"/>
            <a:ext cx="234945" cy="255583"/>
          </a:xfrm>
          <a:custGeom>
            <a:avLst/>
            <a:gdLst>
              <a:gd name="f0" fmla="val 10800000"/>
              <a:gd name="f1" fmla="val 5400000"/>
              <a:gd name="f2" fmla="val 180"/>
              <a:gd name="f3" fmla="val w"/>
              <a:gd name="f4" fmla="val h"/>
              <a:gd name="f5" fmla="val 0"/>
              <a:gd name="f6" fmla="val 83"/>
              <a:gd name="f7" fmla="val 90"/>
              <a:gd name="f8" fmla="val 5"/>
              <a:gd name="f9" fmla="val 36"/>
              <a:gd name="f10" fmla="val 8"/>
              <a:gd name="f11" fmla="val 63"/>
              <a:gd name="f12" fmla="val 19"/>
              <a:gd name="f13" fmla="val 78"/>
              <a:gd name="f14" fmla="val 49"/>
              <a:gd name="f15" fmla="val 59"/>
              <a:gd name="f16" fmla="val 70"/>
              <a:gd name="f17" fmla="val 79"/>
              <a:gd name="f18" fmla="val 80"/>
              <a:gd name="f19" fmla="val 85"/>
              <a:gd name="f20" fmla="val 75"/>
              <a:gd name="f21" fmla="val 87"/>
              <a:gd name="f22" fmla="val 86"/>
              <a:gd name="f23" fmla="val 66"/>
              <a:gd name="f24" fmla="val 58"/>
              <a:gd name="f25" fmla="val 53"/>
              <a:gd name="f26" fmla="val 68"/>
              <a:gd name="f27" fmla="val 46"/>
              <a:gd name="f28" fmla="val 51"/>
              <a:gd name="f29" fmla="val 32"/>
              <a:gd name="f30" fmla="val 38"/>
              <a:gd name="f31" fmla="val 44"/>
              <a:gd name="f32" fmla="val 69"/>
              <a:gd name="f33" fmla="val 50"/>
              <a:gd name="f34" fmla="val 41"/>
              <a:gd name="f35" fmla="val 33"/>
              <a:gd name="f36" fmla="val 89"/>
              <a:gd name="f37" fmla="val 25"/>
              <a:gd name="f38" fmla="val 23"/>
              <a:gd name="f39" fmla="val 88"/>
              <a:gd name="f40" fmla="val 18"/>
              <a:gd name="f41" fmla="val 3"/>
              <a:gd name="f42" fmla="val 47"/>
              <a:gd name="f43" fmla="val 2"/>
              <a:gd name="f44" fmla="val 17"/>
              <a:gd name="f45" fmla="val 4"/>
              <a:gd name="f46" fmla="val 9"/>
              <a:gd name="f47" fmla="+- 0 0 -90"/>
              <a:gd name="f48" fmla="*/ f3 1 83"/>
              <a:gd name="f49" fmla="*/ f4 1 90"/>
              <a:gd name="f50" fmla="val f5"/>
              <a:gd name="f51" fmla="val f6"/>
              <a:gd name="f52" fmla="val f7"/>
              <a:gd name="f53" fmla="*/ f47 f0 1"/>
              <a:gd name="f54" fmla="+- f52 0 f50"/>
              <a:gd name="f55" fmla="+- f51 0 f50"/>
              <a:gd name="f56" fmla="*/ f53 1 f2"/>
              <a:gd name="f57" fmla="*/ f55 1 83"/>
              <a:gd name="f58" fmla="*/ f54 1 90"/>
              <a:gd name="f59" fmla="*/ 5 f55 1"/>
              <a:gd name="f60" fmla="*/ 0 f54 1"/>
              <a:gd name="f61" fmla="*/ 78 f55 1"/>
              <a:gd name="f62" fmla="*/ 49 f54 1"/>
              <a:gd name="f63" fmla="*/ 79 f55 1"/>
              <a:gd name="f64" fmla="*/ 80 f54 1"/>
              <a:gd name="f65" fmla="*/ 70 f55 1"/>
              <a:gd name="f66" fmla="*/ 86 f54 1"/>
              <a:gd name="f67" fmla="*/ 58 f55 1"/>
              <a:gd name="f68" fmla="*/ 32 f55 1"/>
              <a:gd name="f69" fmla="*/ 36 f54 1"/>
              <a:gd name="f70" fmla="*/ 50 f55 1"/>
              <a:gd name="f71" fmla="*/ 85 f54 1"/>
              <a:gd name="f72" fmla="*/ 25 f55 1"/>
              <a:gd name="f73" fmla="*/ 90 f54 1"/>
              <a:gd name="f74" fmla="*/ 18 f55 1"/>
              <a:gd name="f75" fmla="*/ 2 f55 1"/>
              <a:gd name="f76" fmla="*/ 25 f54 1"/>
              <a:gd name="f77" fmla="+- f56 0 f1"/>
              <a:gd name="f78" fmla="*/ f59 1 83"/>
              <a:gd name="f79" fmla="*/ f60 1 90"/>
              <a:gd name="f80" fmla="*/ f61 1 83"/>
              <a:gd name="f81" fmla="*/ f62 1 90"/>
              <a:gd name="f82" fmla="*/ f63 1 83"/>
              <a:gd name="f83" fmla="*/ f64 1 90"/>
              <a:gd name="f84" fmla="*/ f65 1 83"/>
              <a:gd name="f85" fmla="*/ f66 1 90"/>
              <a:gd name="f86" fmla="*/ f67 1 83"/>
              <a:gd name="f87" fmla="*/ f68 1 83"/>
              <a:gd name="f88" fmla="*/ f69 1 90"/>
              <a:gd name="f89" fmla="*/ f70 1 83"/>
              <a:gd name="f90" fmla="*/ f71 1 90"/>
              <a:gd name="f91" fmla="*/ f72 1 83"/>
              <a:gd name="f92" fmla="*/ f73 1 90"/>
              <a:gd name="f93" fmla="*/ f74 1 83"/>
              <a:gd name="f94" fmla="*/ f75 1 83"/>
              <a:gd name="f95" fmla="*/ f76 1 90"/>
              <a:gd name="f96" fmla="*/ 0 1 f57"/>
              <a:gd name="f97" fmla="*/ f51 1 f57"/>
              <a:gd name="f98" fmla="*/ 0 1 f58"/>
              <a:gd name="f99" fmla="*/ f52 1 f58"/>
              <a:gd name="f100" fmla="*/ f78 1 f57"/>
              <a:gd name="f101" fmla="*/ f79 1 f58"/>
              <a:gd name="f102" fmla="*/ f80 1 f57"/>
              <a:gd name="f103" fmla="*/ f81 1 f58"/>
              <a:gd name="f104" fmla="*/ f82 1 f57"/>
              <a:gd name="f105" fmla="*/ f83 1 f58"/>
              <a:gd name="f106" fmla="*/ f84 1 f57"/>
              <a:gd name="f107" fmla="*/ f85 1 f58"/>
              <a:gd name="f108" fmla="*/ f86 1 f57"/>
              <a:gd name="f109" fmla="*/ f87 1 f57"/>
              <a:gd name="f110" fmla="*/ f88 1 f58"/>
              <a:gd name="f111" fmla="*/ f89 1 f57"/>
              <a:gd name="f112" fmla="*/ f90 1 f58"/>
              <a:gd name="f113" fmla="*/ f91 1 f57"/>
              <a:gd name="f114" fmla="*/ f92 1 f58"/>
              <a:gd name="f115" fmla="*/ f93 1 f57"/>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9 1"/>
              <a:gd name="f126" fmla="*/ f104 f48 1"/>
              <a:gd name="f127" fmla="*/ f105 f49 1"/>
              <a:gd name="f128" fmla="*/ f106 f48 1"/>
              <a:gd name="f129" fmla="*/ f107 f49 1"/>
              <a:gd name="f130" fmla="*/ f108 f48 1"/>
              <a:gd name="f131" fmla="*/ f109 f48 1"/>
              <a:gd name="f132" fmla="*/ f110 f49 1"/>
              <a:gd name="f133" fmla="*/ f111 f48 1"/>
              <a:gd name="f134" fmla="*/ f112 f49 1"/>
              <a:gd name="f135" fmla="*/ f113 f48 1"/>
              <a:gd name="f136" fmla="*/ f114 f49 1"/>
              <a:gd name="f137" fmla="*/ f115 f48 1"/>
              <a:gd name="f138" fmla="*/ f116 f48 1"/>
              <a:gd name="f139" fmla="*/ f117 f49 1"/>
            </a:gdLst>
            <a:ahLst/>
            <a:cxnLst>
              <a:cxn ang="3cd4">
                <a:pos x="hc" y="t"/>
              </a:cxn>
              <a:cxn ang="0">
                <a:pos x="r" y="vc"/>
              </a:cxn>
              <a:cxn ang="cd4">
                <a:pos x="hc" y="b"/>
              </a:cxn>
              <a:cxn ang="cd2">
                <a:pos x="l" y="vc"/>
              </a:cxn>
              <a:cxn ang="f77">
                <a:pos x="f122" y="f123"/>
              </a:cxn>
              <a:cxn ang="f77">
                <a:pos x="f124" y="f125"/>
              </a:cxn>
              <a:cxn ang="f77">
                <a:pos x="f126" y="f127"/>
              </a:cxn>
              <a:cxn ang="f77">
                <a:pos x="f128" y="f129"/>
              </a:cxn>
              <a:cxn ang="f77">
                <a:pos x="f130" y="f129"/>
              </a:cxn>
              <a:cxn ang="f77">
                <a:pos x="f131" y="f132"/>
              </a:cxn>
              <a:cxn ang="f77">
                <a:pos x="f133" y="f134"/>
              </a:cxn>
              <a:cxn ang="f77">
                <a:pos x="f135" y="f136"/>
              </a:cxn>
              <a:cxn ang="f77">
                <a:pos x="f137" y="f129"/>
              </a:cxn>
              <a:cxn ang="f77">
                <a:pos x="f138" y="f139"/>
              </a:cxn>
              <a:cxn ang="f77">
                <a:pos x="f122" y="f123"/>
              </a:cxn>
            </a:cxnLst>
            <a:rect l="f118" t="f121" r="f119" b="f120"/>
            <a:pathLst>
              <a:path w="83" h="90">
                <a:moveTo>
                  <a:pt x="f8" y="f5"/>
                </a:moveTo>
                <a:cubicBezTo>
                  <a:pt x="f9" y="f10"/>
                  <a:pt x="f11" y="f12"/>
                  <a:pt x="f13" y="f14"/>
                </a:cubicBezTo>
                <a:cubicBezTo>
                  <a:pt x="f6" y="f15"/>
                  <a:pt x="f6" y="f16"/>
                  <a:pt x="f17" y="f18"/>
                </a:cubicBezTo>
                <a:cubicBezTo>
                  <a:pt x="f13" y="f19"/>
                  <a:pt x="f20" y="f21"/>
                  <a:pt x="f16" y="f22"/>
                </a:cubicBezTo>
                <a:cubicBezTo>
                  <a:pt x="f23" y="f22"/>
                  <a:pt x="f11" y="f22"/>
                  <a:pt x="f24" y="f22"/>
                </a:cubicBezTo>
                <a:cubicBezTo>
                  <a:pt x="f25" y="f26"/>
                  <a:pt x="f27" y="f28"/>
                  <a:pt x="f29" y="f9"/>
                </a:cubicBezTo>
                <a:cubicBezTo>
                  <a:pt x="f30" y="f25"/>
                  <a:pt x="f31" y="f32"/>
                  <a:pt x="f33" y="f19"/>
                </a:cubicBezTo>
                <a:cubicBezTo>
                  <a:pt x="f34" y="f21"/>
                  <a:pt x="f35" y="f36"/>
                  <a:pt x="f37" y="f7"/>
                </a:cubicBezTo>
                <a:cubicBezTo>
                  <a:pt x="f38" y="f7"/>
                  <a:pt x="f12" y="f39"/>
                  <a:pt x="f40" y="f22"/>
                </a:cubicBezTo>
                <a:cubicBezTo>
                  <a:pt x="f41" y="f26"/>
                  <a:pt x="f5" y="f42"/>
                  <a:pt x="f43" y="f37"/>
                </a:cubicBezTo>
                <a:cubicBezTo>
                  <a:pt x="f43" y="f44"/>
                  <a:pt x="f45" y="f46"/>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64E8155E-4034-263C-D6C9-C276AE3BDB17}"/>
              </a:ext>
            </a:extLst>
          </p:cNvPr>
          <p:cNvSpPr/>
          <p:nvPr/>
        </p:nvSpPr>
        <p:spPr>
          <a:xfrm>
            <a:off x="749295" y="3125784"/>
            <a:ext cx="338135" cy="360365"/>
          </a:xfrm>
          <a:custGeom>
            <a:avLst/>
            <a:gdLst>
              <a:gd name="f0" fmla="val 10800000"/>
              <a:gd name="f1" fmla="val 5400000"/>
              <a:gd name="f2" fmla="val 180"/>
              <a:gd name="f3" fmla="val w"/>
              <a:gd name="f4" fmla="val h"/>
              <a:gd name="f5" fmla="val 0"/>
              <a:gd name="f6" fmla="val 119"/>
              <a:gd name="f7" fmla="val 127"/>
              <a:gd name="f8" fmla="val 31"/>
              <a:gd name="f9" fmla="val 21"/>
              <a:gd name="f10" fmla="val 11"/>
              <a:gd name="f11" fmla="val 1"/>
              <a:gd name="f12" fmla="val 117"/>
              <a:gd name="f13" fmla="val 107"/>
              <a:gd name="f14" fmla="val 3"/>
              <a:gd name="f15" fmla="val 98"/>
              <a:gd name="f16" fmla="val 7"/>
              <a:gd name="f17" fmla="val 75"/>
              <a:gd name="f18" fmla="val 14"/>
              <a:gd name="f19" fmla="val 53"/>
              <a:gd name="f20" fmla="val 29"/>
              <a:gd name="f21" fmla="val 35"/>
              <a:gd name="f22" fmla="val 51"/>
              <a:gd name="f23" fmla="val 9"/>
              <a:gd name="f24" fmla="val 79"/>
              <a:gd name="f25" fmla="val 112"/>
              <a:gd name="f26" fmla="val 6"/>
              <a:gd name="f27" fmla="val 114"/>
              <a:gd name="f28" fmla="val 118"/>
              <a:gd name="f29" fmla="val 16"/>
              <a:gd name="f30" fmla="val 115"/>
              <a:gd name="f31" fmla="val 17"/>
              <a:gd name="f32" fmla="val 111"/>
              <a:gd name="f33" fmla="val 102"/>
              <a:gd name="f34" fmla="val 19"/>
              <a:gd name="f35" fmla="val 93"/>
              <a:gd name="f36" fmla="val 84"/>
              <a:gd name="f37" fmla="val 23"/>
              <a:gd name="f38" fmla="val 67"/>
              <a:gd name="f39" fmla="val 30"/>
              <a:gd name="f40" fmla="val 58"/>
              <a:gd name="f41" fmla="val 45"/>
              <a:gd name="f42" fmla="val 52"/>
              <a:gd name="f43" fmla="val 62"/>
              <a:gd name="f44" fmla="val 50"/>
              <a:gd name="f45" fmla="val 73"/>
              <a:gd name="f46" fmla="val 49"/>
              <a:gd name="f47" fmla="val 78"/>
              <a:gd name="f48" fmla="val 80"/>
              <a:gd name="f49" fmla="val 48"/>
              <a:gd name="f50" fmla="val 83"/>
              <a:gd name="f51" fmla="val 47"/>
              <a:gd name="f52" fmla="val 85"/>
              <a:gd name="f53" fmla="val 37"/>
              <a:gd name="f54" fmla="val 97"/>
              <a:gd name="f55" fmla="val 33"/>
              <a:gd name="f56" fmla="+- 0 0 -90"/>
              <a:gd name="f57" fmla="*/ f3 1 119"/>
              <a:gd name="f58" fmla="*/ f4 1 127"/>
              <a:gd name="f59" fmla="val f5"/>
              <a:gd name="f60" fmla="val f6"/>
              <a:gd name="f61" fmla="val f7"/>
              <a:gd name="f62" fmla="*/ f56 f0 1"/>
              <a:gd name="f63" fmla="+- f61 0 f59"/>
              <a:gd name="f64" fmla="+- f60 0 f59"/>
              <a:gd name="f65" fmla="*/ f62 1 f2"/>
              <a:gd name="f66" fmla="*/ f64 1 119"/>
              <a:gd name="f67" fmla="*/ f63 1 127"/>
              <a:gd name="f68" fmla="*/ 31 f64 1"/>
              <a:gd name="f69" fmla="*/ 127 f63 1"/>
              <a:gd name="f70" fmla="*/ 0 f64 1"/>
              <a:gd name="f71" fmla="*/ 3 f64 1"/>
              <a:gd name="f72" fmla="*/ 98 f63 1"/>
              <a:gd name="f73" fmla="*/ 29 f64 1"/>
              <a:gd name="f74" fmla="*/ 35 f63 1"/>
              <a:gd name="f75" fmla="*/ 112 f64 1"/>
              <a:gd name="f76" fmla="*/ 6 f63 1"/>
              <a:gd name="f77" fmla="*/ 118 f64 1"/>
              <a:gd name="f78" fmla="*/ 11 f63 1"/>
              <a:gd name="f79" fmla="*/ 111 f64 1"/>
              <a:gd name="f80" fmla="*/ 17 f63 1"/>
              <a:gd name="f81" fmla="*/ 84 f64 1"/>
              <a:gd name="f82" fmla="*/ 23 f63 1"/>
              <a:gd name="f83" fmla="*/ 52 f64 1"/>
              <a:gd name="f84" fmla="*/ 62 f63 1"/>
              <a:gd name="f85" fmla="*/ 49 f64 1"/>
              <a:gd name="f86" fmla="*/ 78 f63 1"/>
              <a:gd name="f87" fmla="*/ 47 f64 1"/>
              <a:gd name="f88" fmla="*/ 85 f63 1"/>
              <a:gd name="f89" fmla="+- f65 0 f1"/>
              <a:gd name="f90" fmla="*/ f68 1 119"/>
              <a:gd name="f91" fmla="*/ f69 1 127"/>
              <a:gd name="f92" fmla="*/ f70 1 119"/>
              <a:gd name="f93" fmla="*/ f71 1 119"/>
              <a:gd name="f94" fmla="*/ f72 1 127"/>
              <a:gd name="f95" fmla="*/ f73 1 119"/>
              <a:gd name="f96" fmla="*/ f74 1 127"/>
              <a:gd name="f97" fmla="*/ f75 1 119"/>
              <a:gd name="f98" fmla="*/ f76 1 127"/>
              <a:gd name="f99" fmla="*/ f77 1 119"/>
              <a:gd name="f100" fmla="*/ f78 1 127"/>
              <a:gd name="f101" fmla="*/ f79 1 119"/>
              <a:gd name="f102" fmla="*/ f80 1 127"/>
              <a:gd name="f103" fmla="*/ f81 1 119"/>
              <a:gd name="f104" fmla="*/ f82 1 127"/>
              <a:gd name="f105" fmla="*/ f83 1 119"/>
              <a:gd name="f106" fmla="*/ f84 1 127"/>
              <a:gd name="f107" fmla="*/ f85 1 119"/>
              <a:gd name="f108" fmla="*/ f86 1 127"/>
              <a:gd name="f109" fmla="*/ f87 1 119"/>
              <a:gd name="f110" fmla="*/ f88 1 127"/>
              <a:gd name="f111" fmla="*/ 0 1 f66"/>
              <a:gd name="f112" fmla="*/ f60 1 f66"/>
              <a:gd name="f113" fmla="*/ 0 1 f67"/>
              <a:gd name="f114" fmla="*/ f61 1 f67"/>
              <a:gd name="f115" fmla="*/ f90 1 f66"/>
              <a:gd name="f116" fmla="*/ f91 1 f67"/>
              <a:gd name="f117" fmla="*/ f92 1 f66"/>
              <a:gd name="f118" fmla="*/ f93 1 f66"/>
              <a:gd name="f119" fmla="*/ f94 1 f67"/>
              <a:gd name="f120" fmla="*/ f95 1 f66"/>
              <a:gd name="f121" fmla="*/ f96 1 f67"/>
              <a:gd name="f122" fmla="*/ f97 1 f66"/>
              <a:gd name="f123" fmla="*/ f98 1 f67"/>
              <a:gd name="f124" fmla="*/ f99 1 f66"/>
              <a:gd name="f125" fmla="*/ f100 1 f67"/>
              <a:gd name="f126" fmla="*/ f101 1 f66"/>
              <a:gd name="f127" fmla="*/ f102 1 f67"/>
              <a:gd name="f128" fmla="*/ f103 1 f66"/>
              <a:gd name="f129" fmla="*/ f104 1 f67"/>
              <a:gd name="f130" fmla="*/ f105 1 f66"/>
              <a:gd name="f131" fmla="*/ f106 1 f67"/>
              <a:gd name="f132" fmla="*/ f107 1 f66"/>
              <a:gd name="f133" fmla="*/ f108 1 f67"/>
              <a:gd name="f134" fmla="*/ f109 1 f66"/>
              <a:gd name="f135" fmla="*/ f110 1 f67"/>
              <a:gd name="f136" fmla="*/ f111 f57 1"/>
              <a:gd name="f137" fmla="*/ f112 f57 1"/>
              <a:gd name="f138" fmla="*/ f114 f58 1"/>
              <a:gd name="f139" fmla="*/ f113 f58 1"/>
              <a:gd name="f140" fmla="*/ f115 f57 1"/>
              <a:gd name="f141" fmla="*/ f116 f58 1"/>
              <a:gd name="f142" fmla="*/ f117 f57 1"/>
              <a:gd name="f143" fmla="*/ f118 f57 1"/>
              <a:gd name="f144" fmla="*/ f119 f58 1"/>
              <a:gd name="f145" fmla="*/ f120 f57 1"/>
              <a:gd name="f146" fmla="*/ f121 f58 1"/>
              <a:gd name="f147" fmla="*/ f122 f57 1"/>
              <a:gd name="f148" fmla="*/ f123 f58 1"/>
              <a:gd name="f149" fmla="*/ f124 f57 1"/>
              <a:gd name="f150" fmla="*/ f125 f58 1"/>
              <a:gd name="f151" fmla="*/ f126 f57 1"/>
              <a:gd name="f152" fmla="*/ f127 f58 1"/>
              <a:gd name="f153" fmla="*/ f128 f57 1"/>
              <a:gd name="f154" fmla="*/ f129 f58 1"/>
              <a:gd name="f155" fmla="*/ f130 f57 1"/>
              <a:gd name="f156" fmla="*/ f131 f58 1"/>
              <a:gd name="f157" fmla="*/ f132 f57 1"/>
              <a:gd name="f158" fmla="*/ f133 f58 1"/>
              <a:gd name="f159" fmla="*/ f134 f57 1"/>
              <a:gd name="f160" fmla="*/ f135 f58 1"/>
            </a:gdLst>
            <a:ahLst/>
            <a:cxnLst>
              <a:cxn ang="3cd4">
                <a:pos x="hc" y="t"/>
              </a:cxn>
              <a:cxn ang="0">
                <a:pos x="r" y="vc"/>
              </a:cxn>
              <a:cxn ang="cd4">
                <a:pos x="hc" y="b"/>
              </a:cxn>
              <a:cxn ang="cd2">
                <a:pos x="l" y="vc"/>
              </a:cxn>
              <a:cxn ang="f89">
                <a:pos x="f140" y="f141"/>
              </a:cxn>
              <a:cxn ang="f89">
                <a:pos x="f142" y="f141"/>
              </a:cxn>
              <a:cxn ang="f89">
                <a:pos x="f143" y="f144"/>
              </a:cxn>
              <a:cxn ang="f89">
                <a:pos x="f145" y="f146"/>
              </a:cxn>
              <a:cxn ang="f89">
                <a:pos x="f147" y="f148"/>
              </a:cxn>
              <a:cxn ang="f89">
                <a:pos x="f149" y="f150"/>
              </a:cxn>
              <a:cxn ang="f89">
                <a:pos x="f151" y="f152"/>
              </a:cxn>
              <a:cxn ang="f89">
                <a:pos x="f153" y="f154"/>
              </a:cxn>
              <a:cxn ang="f89">
                <a:pos x="f155" y="f156"/>
              </a:cxn>
              <a:cxn ang="f89">
                <a:pos x="f157" y="f158"/>
              </a:cxn>
              <a:cxn ang="f89">
                <a:pos x="f159" y="f160"/>
              </a:cxn>
              <a:cxn ang="f89">
                <a:pos x="f140" y="f141"/>
              </a:cxn>
            </a:cxnLst>
            <a:rect l="f136" t="f139" r="f137" b="f138"/>
            <a:pathLst>
              <a:path w="119" h="127">
                <a:moveTo>
                  <a:pt x="f8" y="f7"/>
                </a:moveTo>
                <a:cubicBezTo>
                  <a:pt x="f9" y="f7"/>
                  <a:pt x="f10" y="f7"/>
                  <a:pt x="f5" y="f7"/>
                </a:cubicBezTo>
                <a:cubicBezTo>
                  <a:pt x="f11" y="f12"/>
                  <a:pt x="f11" y="f13"/>
                  <a:pt x="f14" y="f15"/>
                </a:cubicBezTo>
                <a:cubicBezTo>
                  <a:pt x="f16" y="f17"/>
                  <a:pt x="f18" y="f19"/>
                  <a:pt x="f20" y="f21"/>
                </a:cubicBezTo>
                <a:cubicBezTo>
                  <a:pt x="f22" y="f23"/>
                  <a:pt x="f24" y="f5"/>
                  <a:pt x="f25" y="f26"/>
                </a:cubicBezTo>
                <a:cubicBezTo>
                  <a:pt x="f27" y="f26"/>
                  <a:pt x="f28" y="f23"/>
                  <a:pt x="f28" y="f10"/>
                </a:cubicBezTo>
                <a:cubicBezTo>
                  <a:pt x="f6" y="f29"/>
                  <a:pt x="f30" y="f31"/>
                  <a:pt x="f32" y="f31"/>
                </a:cubicBezTo>
                <a:cubicBezTo>
                  <a:pt x="f33" y="f34"/>
                  <a:pt x="f35" y="f34"/>
                  <a:pt x="f36" y="f37"/>
                </a:cubicBezTo>
                <a:cubicBezTo>
                  <a:pt x="f38" y="f39"/>
                  <a:pt x="f40" y="f41"/>
                  <a:pt x="f42" y="f43"/>
                </a:cubicBezTo>
                <a:cubicBezTo>
                  <a:pt x="f22" y="f38"/>
                  <a:pt x="f44" y="f45"/>
                  <a:pt x="f46" y="f47"/>
                </a:cubicBezTo>
                <a:cubicBezTo>
                  <a:pt x="f46" y="f48"/>
                  <a:pt x="f49" y="f50"/>
                  <a:pt x="f51" y="f52"/>
                </a:cubicBezTo>
                <a:cubicBezTo>
                  <a:pt x="f53" y="f54"/>
                  <a:pt x="f55" y="f32"/>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0D472EC9-B3EB-4791-2E02-6B57DC167E68}"/>
              </a:ext>
            </a:extLst>
          </p:cNvPr>
          <p:cNvSpPr/>
          <p:nvPr/>
        </p:nvSpPr>
        <p:spPr>
          <a:xfrm>
            <a:off x="863595" y="3294061"/>
            <a:ext cx="320670" cy="223835"/>
          </a:xfrm>
          <a:custGeom>
            <a:avLst/>
            <a:gdLst>
              <a:gd name="f0" fmla="val 10800000"/>
              <a:gd name="f1" fmla="val 5400000"/>
              <a:gd name="f2" fmla="val 180"/>
              <a:gd name="f3" fmla="val w"/>
              <a:gd name="f4" fmla="val h"/>
              <a:gd name="f5" fmla="val 0"/>
              <a:gd name="f6" fmla="val 113"/>
              <a:gd name="f7" fmla="val 79"/>
              <a:gd name="f8" fmla="val 38"/>
              <a:gd name="f9" fmla="val 68"/>
              <a:gd name="f10" fmla="val 25"/>
              <a:gd name="f11" fmla="val 13"/>
              <a:gd name="f12" fmla="val 1"/>
              <a:gd name="f13" fmla="val 44"/>
              <a:gd name="f14" fmla="val 10"/>
              <a:gd name="f15" fmla="val 30"/>
              <a:gd name="f16" fmla="val 49"/>
              <a:gd name="f17" fmla="val 2"/>
              <a:gd name="f18" fmla="val 69"/>
              <a:gd name="f19" fmla="val 88"/>
              <a:gd name="f20" fmla="val 12"/>
              <a:gd name="f21" fmla="val 107"/>
              <a:gd name="f22" fmla="val 23"/>
              <a:gd name="f23" fmla="val 40"/>
              <a:gd name="f24" fmla="val 111"/>
              <a:gd name="f25" fmla="val 61"/>
              <a:gd name="f26" fmla="val 65"/>
              <a:gd name="f27" fmla="val 110"/>
              <a:gd name="f28" fmla="val 70"/>
              <a:gd name="f29" fmla="val 109"/>
              <a:gd name="f30" fmla="val 74"/>
              <a:gd name="f31" fmla="val 108"/>
              <a:gd name="f32" fmla="val 76"/>
              <a:gd name="f33" fmla="val 106"/>
              <a:gd name="f34" fmla="val 77"/>
              <a:gd name="f35" fmla="val 105"/>
              <a:gd name="f36" fmla="val 104"/>
              <a:gd name="f37" fmla="val 102"/>
              <a:gd name="f38" fmla="val 75"/>
              <a:gd name="f39" fmla="val 73"/>
              <a:gd name="f40" fmla="val 100"/>
              <a:gd name="f41" fmla="val 66"/>
              <a:gd name="f42" fmla="val 59"/>
              <a:gd name="f43" fmla="val 98"/>
              <a:gd name="f44" fmla="val 53"/>
              <a:gd name="f45" fmla="val 94"/>
              <a:gd name="f46" fmla="val 41"/>
              <a:gd name="f47" fmla="val 82"/>
              <a:gd name="f48" fmla="val 35"/>
              <a:gd name="f49" fmla="val 36"/>
              <a:gd name="f50" fmla="val 42"/>
              <a:gd name="f51" fmla="val 48"/>
              <a:gd name="f52" fmla="val 39"/>
              <a:gd name="f53" fmla="val 62"/>
              <a:gd name="f54" fmla="val 64"/>
              <a:gd name="f55" fmla="+- 0 0 -90"/>
              <a:gd name="f56" fmla="*/ f3 1 113"/>
              <a:gd name="f57" fmla="*/ f4 1 79"/>
              <a:gd name="f58" fmla="val f5"/>
              <a:gd name="f59" fmla="val f6"/>
              <a:gd name="f60" fmla="val f7"/>
              <a:gd name="f61" fmla="*/ f55 f0 1"/>
              <a:gd name="f62" fmla="+- f60 0 f58"/>
              <a:gd name="f63" fmla="+- f59 0 f58"/>
              <a:gd name="f64" fmla="*/ f61 1 f2"/>
              <a:gd name="f65" fmla="*/ f63 1 113"/>
              <a:gd name="f66" fmla="*/ f62 1 79"/>
              <a:gd name="f67" fmla="*/ 38 f63 1"/>
              <a:gd name="f68" fmla="*/ 68 f62 1"/>
              <a:gd name="f69" fmla="*/ 0 f63 1"/>
              <a:gd name="f70" fmla="*/ 30 f63 1"/>
              <a:gd name="f71" fmla="*/ 13 f62 1"/>
              <a:gd name="f72" fmla="*/ 88 f63 1"/>
              <a:gd name="f73" fmla="*/ 12 f62 1"/>
              <a:gd name="f74" fmla="*/ 111 f63 1"/>
              <a:gd name="f75" fmla="*/ 61 f62 1"/>
              <a:gd name="f76" fmla="*/ 109 f63 1"/>
              <a:gd name="f77" fmla="*/ 74 f62 1"/>
              <a:gd name="f78" fmla="*/ 105 f63 1"/>
              <a:gd name="f79" fmla="*/ 79 f62 1"/>
              <a:gd name="f80" fmla="*/ 102 f63 1"/>
              <a:gd name="f81" fmla="*/ 73 f62 1"/>
              <a:gd name="f82" fmla="*/ 98 f63 1"/>
              <a:gd name="f83" fmla="*/ 53 f62 1"/>
              <a:gd name="f84" fmla="*/ 69 f63 1"/>
              <a:gd name="f85" fmla="*/ 36 f62 1"/>
              <a:gd name="f86" fmla="*/ 39 f63 1"/>
              <a:gd name="f87" fmla="*/ 62 f62 1"/>
              <a:gd name="f88" fmla="+- f64 0 f1"/>
              <a:gd name="f89" fmla="*/ f67 1 113"/>
              <a:gd name="f90" fmla="*/ f68 1 79"/>
              <a:gd name="f91" fmla="*/ f69 1 113"/>
              <a:gd name="f92" fmla="*/ f70 1 113"/>
              <a:gd name="f93" fmla="*/ f71 1 79"/>
              <a:gd name="f94" fmla="*/ f72 1 113"/>
              <a:gd name="f95" fmla="*/ f73 1 79"/>
              <a:gd name="f96" fmla="*/ f74 1 113"/>
              <a:gd name="f97" fmla="*/ f75 1 79"/>
              <a:gd name="f98" fmla="*/ f76 1 113"/>
              <a:gd name="f99" fmla="*/ f77 1 79"/>
              <a:gd name="f100" fmla="*/ f78 1 113"/>
              <a:gd name="f101" fmla="*/ f79 1 79"/>
              <a:gd name="f102" fmla="*/ f80 1 113"/>
              <a:gd name="f103" fmla="*/ f81 1 79"/>
              <a:gd name="f104" fmla="*/ f82 1 113"/>
              <a:gd name="f105" fmla="*/ f83 1 79"/>
              <a:gd name="f106" fmla="*/ f84 1 113"/>
              <a:gd name="f107" fmla="*/ f85 1 79"/>
              <a:gd name="f108" fmla="*/ f86 1 113"/>
              <a:gd name="f109" fmla="*/ f87 1 79"/>
              <a:gd name="f110" fmla="*/ 0 1 f65"/>
              <a:gd name="f111" fmla="*/ f59 1 f65"/>
              <a:gd name="f112" fmla="*/ 0 1 f66"/>
              <a:gd name="f113" fmla="*/ f60 1 f66"/>
              <a:gd name="f114" fmla="*/ f89 1 f65"/>
              <a:gd name="f115" fmla="*/ f90 1 f66"/>
              <a:gd name="f116" fmla="*/ f91 1 f65"/>
              <a:gd name="f117" fmla="*/ f92 1 f65"/>
              <a:gd name="f118" fmla="*/ f93 1 f66"/>
              <a:gd name="f119" fmla="*/ f94 1 f65"/>
              <a:gd name="f120" fmla="*/ f95 1 f66"/>
              <a:gd name="f121" fmla="*/ f96 1 f65"/>
              <a:gd name="f122" fmla="*/ f97 1 f66"/>
              <a:gd name="f123" fmla="*/ f98 1 f65"/>
              <a:gd name="f124" fmla="*/ f99 1 f66"/>
              <a:gd name="f125" fmla="*/ f100 1 f65"/>
              <a:gd name="f126" fmla="*/ f101 1 f66"/>
              <a:gd name="f127" fmla="*/ f102 1 f65"/>
              <a:gd name="f128" fmla="*/ f103 1 f66"/>
              <a:gd name="f129" fmla="*/ f104 1 f65"/>
              <a:gd name="f130" fmla="*/ f105 1 f66"/>
              <a:gd name="f131" fmla="*/ f106 1 f65"/>
              <a:gd name="f132" fmla="*/ f107 1 f66"/>
              <a:gd name="f133" fmla="*/ f108 1 f65"/>
              <a:gd name="f134" fmla="*/ f109 1 f66"/>
              <a:gd name="f135" fmla="*/ f110 f56 1"/>
              <a:gd name="f136" fmla="*/ f111 f56 1"/>
              <a:gd name="f137" fmla="*/ f113 f57 1"/>
              <a:gd name="f138" fmla="*/ f112 f57 1"/>
              <a:gd name="f139" fmla="*/ f114 f56 1"/>
              <a:gd name="f140" fmla="*/ f115 f57 1"/>
              <a:gd name="f141" fmla="*/ f116 f56 1"/>
              <a:gd name="f142" fmla="*/ f117 f56 1"/>
              <a:gd name="f143" fmla="*/ f118 f57 1"/>
              <a:gd name="f144" fmla="*/ f119 f56 1"/>
              <a:gd name="f145" fmla="*/ f120 f57 1"/>
              <a:gd name="f146" fmla="*/ f121 f56 1"/>
              <a:gd name="f147" fmla="*/ f122 f57 1"/>
              <a:gd name="f148" fmla="*/ f123 f56 1"/>
              <a:gd name="f149" fmla="*/ f124 f57 1"/>
              <a:gd name="f150" fmla="*/ f125 f56 1"/>
              <a:gd name="f151" fmla="*/ f126 f57 1"/>
              <a:gd name="f152" fmla="*/ f127 f56 1"/>
              <a:gd name="f153" fmla="*/ f128 f57 1"/>
              <a:gd name="f154" fmla="*/ f129 f56 1"/>
              <a:gd name="f155" fmla="*/ f130 f57 1"/>
              <a:gd name="f156" fmla="*/ f131 f56 1"/>
              <a:gd name="f157" fmla="*/ f132 f57 1"/>
              <a:gd name="f158" fmla="*/ f133 f56 1"/>
              <a:gd name="f159" fmla="*/ f134 f57 1"/>
            </a:gdLst>
            <a:ahLst/>
            <a:cxnLst>
              <a:cxn ang="3cd4">
                <a:pos x="hc" y="t"/>
              </a:cxn>
              <a:cxn ang="0">
                <a:pos x="r" y="vc"/>
              </a:cxn>
              <a:cxn ang="cd4">
                <a:pos x="hc" y="b"/>
              </a:cxn>
              <a:cxn ang="cd2">
                <a:pos x="l" y="vc"/>
              </a:cxn>
              <a:cxn ang="f88">
                <a:pos x="f139" y="f140"/>
              </a:cxn>
              <a:cxn ang="f88">
                <a:pos x="f141" y="f140"/>
              </a:cxn>
              <a:cxn ang="f88">
                <a:pos x="f142" y="f143"/>
              </a:cxn>
              <a:cxn ang="f88">
                <a:pos x="f144" y="f145"/>
              </a:cxn>
              <a:cxn ang="f88">
                <a:pos x="f146" y="f147"/>
              </a:cxn>
              <a:cxn ang="f88">
                <a:pos x="f148" y="f149"/>
              </a:cxn>
              <a:cxn ang="f88">
                <a:pos x="f150" y="f151"/>
              </a:cxn>
              <a:cxn ang="f88">
                <a:pos x="f152" y="f153"/>
              </a:cxn>
              <a:cxn ang="f88">
                <a:pos x="f154" y="f155"/>
              </a:cxn>
              <a:cxn ang="f88">
                <a:pos x="f156" y="f157"/>
              </a:cxn>
              <a:cxn ang="f88">
                <a:pos x="f158" y="f159"/>
              </a:cxn>
              <a:cxn ang="f88">
                <a:pos x="f139" y="f140"/>
              </a:cxn>
            </a:cxnLst>
            <a:rect l="f135" t="f138" r="f136" b="f137"/>
            <a:pathLst>
              <a:path w="113" h="79">
                <a:moveTo>
                  <a:pt x="f8" y="f9"/>
                </a:moveTo>
                <a:cubicBezTo>
                  <a:pt x="f10" y="f9"/>
                  <a:pt x="f11" y="f9"/>
                  <a:pt x="f5" y="f9"/>
                </a:cubicBezTo>
                <a:cubicBezTo>
                  <a:pt x="f12" y="f13"/>
                  <a:pt x="f14" y="f10"/>
                  <a:pt x="f15" y="f11"/>
                </a:cubicBezTo>
                <a:cubicBezTo>
                  <a:pt x="f16" y="f17"/>
                  <a:pt x="f18" y="f5"/>
                  <a:pt x="f19" y="f20"/>
                </a:cubicBezTo>
                <a:cubicBezTo>
                  <a:pt x="f21" y="f22"/>
                  <a:pt x="f6" y="f23"/>
                  <a:pt x="f24" y="f25"/>
                </a:cubicBezTo>
                <a:cubicBezTo>
                  <a:pt x="f24" y="f26"/>
                  <a:pt x="f27" y="f28"/>
                  <a:pt x="f29" y="f30"/>
                </a:cubicBezTo>
                <a:cubicBezTo>
                  <a:pt x="f31" y="f32"/>
                  <a:pt x="f33" y="f34"/>
                  <a:pt x="f35" y="f7"/>
                </a:cubicBezTo>
                <a:cubicBezTo>
                  <a:pt x="f36" y="f34"/>
                  <a:pt x="f37" y="f38"/>
                  <a:pt x="f37" y="f39"/>
                </a:cubicBezTo>
                <a:cubicBezTo>
                  <a:pt x="f40" y="f41"/>
                  <a:pt x="f40" y="f42"/>
                  <a:pt x="f43" y="f44"/>
                </a:cubicBezTo>
                <a:cubicBezTo>
                  <a:pt x="f45" y="f46"/>
                  <a:pt x="f47" y="f48"/>
                  <a:pt x="f18" y="f49"/>
                </a:cubicBezTo>
                <a:cubicBezTo>
                  <a:pt x="f44" y="f8"/>
                  <a:pt x="f50" y="f51"/>
                  <a:pt x="f52" y="f53"/>
                </a:cubicBezTo>
                <a:cubicBezTo>
                  <a:pt x="f52" y="f54"/>
                  <a:pt x="f52" y="f41"/>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1880A578-6D6E-1700-415F-E497FFA40EE4}"/>
              </a:ext>
            </a:extLst>
          </p:cNvPr>
          <p:cNvSpPr/>
          <p:nvPr/>
        </p:nvSpPr>
        <p:spPr>
          <a:xfrm>
            <a:off x="544516" y="3082927"/>
            <a:ext cx="233364" cy="315916"/>
          </a:xfrm>
          <a:custGeom>
            <a:avLst/>
            <a:gdLst>
              <a:gd name="f0" fmla="val 10800000"/>
              <a:gd name="f1" fmla="val 5400000"/>
              <a:gd name="f2" fmla="val 180"/>
              <a:gd name="f3" fmla="val w"/>
              <a:gd name="f4" fmla="val h"/>
              <a:gd name="f5" fmla="val 0"/>
              <a:gd name="f6" fmla="val 82"/>
              <a:gd name="f7" fmla="val 111"/>
              <a:gd name="f8" fmla="val 67"/>
              <a:gd name="f9" fmla="val 63"/>
              <a:gd name="f10" fmla="val 104"/>
              <a:gd name="f11" fmla="val 59"/>
              <a:gd name="f12" fmla="val 96"/>
              <a:gd name="f13" fmla="val 53"/>
              <a:gd name="f14" fmla="val 90"/>
              <a:gd name="f15" fmla="val 38"/>
              <a:gd name="f16" fmla="val 72"/>
              <a:gd name="f17" fmla="val 30"/>
              <a:gd name="f18" fmla="val 49"/>
              <a:gd name="f19" fmla="val 14"/>
              <a:gd name="f20" fmla="val 31"/>
              <a:gd name="f21" fmla="val 11"/>
              <a:gd name="f22" fmla="val 27"/>
              <a:gd name="f23" fmla="val 7"/>
              <a:gd name="f24" fmla="val 23"/>
              <a:gd name="f25" fmla="val 4"/>
              <a:gd name="f26" fmla="val 18"/>
              <a:gd name="f27" fmla="val 2"/>
              <a:gd name="f28" fmla="val 9"/>
              <a:gd name="f29" fmla="val 5"/>
              <a:gd name="f30" fmla="val 12"/>
              <a:gd name="f31" fmla="val 16"/>
              <a:gd name="f32" fmla="val 43"/>
              <a:gd name="f33" fmla="val 35"/>
              <a:gd name="f34" fmla="val 81"/>
              <a:gd name="f35" fmla="val 64"/>
              <a:gd name="f36" fmla="val 66"/>
              <a:gd name="f37" fmla="val 69"/>
              <a:gd name="f38" fmla="val 71"/>
              <a:gd name="f39" fmla="val 77"/>
              <a:gd name="f40" fmla="val 85"/>
              <a:gd name="f41" fmla="val 98"/>
              <a:gd name="f42" fmla="+- 0 0 -90"/>
              <a:gd name="f43" fmla="*/ f3 1 82"/>
              <a:gd name="f44" fmla="*/ f4 1 111"/>
              <a:gd name="f45" fmla="val f5"/>
              <a:gd name="f46" fmla="val f6"/>
              <a:gd name="f47" fmla="val f7"/>
              <a:gd name="f48" fmla="*/ f42 f0 1"/>
              <a:gd name="f49" fmla="+- f47 0 f45"/>
              <a:gd name="f50" fmla="+- f46 0 f45"/>
              <a:gd name="f51" fmla="*/ f48 1 f2"/>
              <a:gd name="f52" fmla="*/ f50 1 82"/>
              <a:gd name="f53" fmla="*/ f49 1 111"/>
              <a:gd name="f54" fmla="*/ 67 f50 1"/>
              <a:gd name="f55" fmla="*/ 111 f49 1"/>
              <a:gd name="f56" fmla="*/ 53 f50 1"/>
              <a:gd name="f57" fmla="*/ 90 f49 1"/>
              <a:gd name="f58" fmla="*/ 14 f50 1"/>
              <a:gd name="f59" fmla="*/ 31 f49 1"/>
              <a:gd name="f60" fmla="*/ 4 f50 1"/>
              <a:gd name="f61" fmla="*/ 18 f49 1"/>
              <a:gd name="f62" fmla="*/ 5 f49 1"/>
              <a:gd name="f63" fmla="*/ 16 f50 1"/>
              <a:gd name="f64" fmla="*/ 4 f49 1"/>
              <a:gd name="f65" fmla="*/ 81 f50 1"/>
              <a:gd name="f66" fmla="*/ 64 f49 1"/>
              <a:gd name="f67" fmla="*/ 71 f49 1"/>
              <a:gd name="f68" fmla="+- f51 0 f1"/>
              <a:gd name="f69" fmla="*/ f54 1 82"/>
              <a:gd name="f70" fmla="*/ f55 1 111"/>
              <a:gd name="f71" fmla="*/ f56 1 82"/>
              <a:gd name="f72" fmla="*/ f57 1 111"/>
              <a:gd name="f73" fmla="*/ f58 1 82"/>
              <a:gd name="f74" fmla="*/ f59 1 111"/>
              <a:gd name="f75" fmla="*/ f60 1 82"/>
              <a:gd name="f76" fmla="*/ f61 1 111"/>
              <a:gd name="f77" fmla="*/ f62 1 111"/>
              <a:gd name="f78" fmla="*/ f63 1 82"/>
              <a:gd name="f79" fmla="*/ f64 1 111"/>
              <a:gd name="f80" fmla="*/ f65 1 82"/>
              <a:gd name="f81" fmla="*/ f66 1 111"/>
              <a:gd name="f82" fmla="*/ f67 1 111"/>
              <a:gd name="f83" fmla="*/ 0 1 f52"/>
              <a:gd name="f84" fmla="*/ f46 1 f52"/>
              <a:gd name="f85" fmla="*/ 0 1 f53"/>
              <a:gd name="f86" fmla="*/ f47 1 f53"/>
              <a:gd name="f87" fmla="*/ f69 1 f52"/>
              <a:gd name="f88" fmla="*/ f70 1 f53"/>
              <a:gd name="f89" fmla="*/ f71 1 f52"/>
              <a:gd name="f90" fmla="*/ f72 1 f53"/>
              <a:gd name="f91" fmla="*/ f73 1 f52"/>
              <a:gd name="f92" fmla="*/ f74 1 f53"/>
              <a:gd name="f93" fmla="*/ f75 1 f52"/>
              <a:gd name="f94" fmla="*/ f76 1 f53"/>
              <a:gd name="f95" fmla="*/ f77 1 f53"/>
              <a:gd name="f96" fmla="*/ f78 1 f52"/>
              <a:gd name="f97" fmla="*/ f79 1 f53"/>
              <a:gd name="f98" fmla="*/ f80 1 f52"/>
              <a:gd name="f99" fmla="*/ f81 1 f53"/>
              <a:gd name="f100" fmla="*/ f82 1 f53"/>
              <a:gd name="f101" fmla="*/ f83 f43 1"/>
              <a:gd name="f102" fmla="*/ f84 f43 1"/>
              <a:gd name="f103" fmla="*/ f86 f44 1"/>
              <a:gd name="f104" fmla="*/ f85 f44 1"/>
              <a:gd name="f105" fmla="*/ f87 f43 1"/>
              <a:gd name="f106" fmla="*/ f88 f44 1"/>
              <a:gd name="f107" fmla="*/ f89 f43 1"/>
              <a:gd name="f108" fmla="*/ f90 f44 1"/>
              <a:gd name="f109" fmla="*/ f91 f43 1"/>
              <a:gd name="f110" fmla="*/ f92 f44 1"/>
              <a:gd name="f111" fmla="*/ f93 f43 1"/>
              <a:gd name="f112" fmla="*/ f94 f44 1"/>
              <a:gd name="f113" fmla="*/ f95 f44 1"/>
              <a:gd name="f114" fmla="*/ f96 f43 1"/>
              <a:gd name="f115" fmla="*/ f97 f44 1"/>
              <a:gd name="f116" fmla="*/ f98 f43 1"/>
              <a:gd name="f117" fmla="*/ f99 f44 1"/>
              <a:gd name="f118" fmla="*/ f100 f44 1"/>
            </a:gdLst>
            <a:ahLst/>
            <a:cxnLst>
              <a:cxn ang="3cd4">
                <a:pos x="hc" y="t"/>
              </a:cxn>
              <a:cxn ang="0">
                <a:pos x="r" y="vc"/>
              </a:cxn>
              <a:cxn ang="cd4">
                <a:pos x="hc" y="b"/>
              </a:cxn>
              <a:cxn ang="cd2">
                <a:pos x="l" y="vc"/>
              </a:cxn>
              <a:cxn ang="f68">
                <a:pos x="f105" y="f106"/>
              </a:cxn>
              <a:cxn ang="f68">
                <a:pos x="f107" y="f108"/>
              </a:cxn>
              <a:cxn ang="f68">
                <a:pos x="f109" y="f110"/>
              </a:cxn>
              <a:cxn ang="f68">
                <a:pos x="f111" y="f112"/>
              </a:cxn>
              <a:cxn ang="f68">
                <a:pos x="f111" y="f113"/>
              </a:cxn>
              <a:cxn ang="f68">
                <a:pos x="f114" y="f115"/>
              </a:cxn>
              <a:cxn ang="f68">
                <a:pos x="f116" y="f117"/>
              </a:cxn>
              <a:cxn ang="f68">
                <a:pos x="f116" y="f118"/>
              </a:cxn>
              <a:cxn ang="f68">
                <a:pos x="f105" y="f106"/>
              </a:cxn>
            </a:cxnLst>
            <a:rect l="f101" t="f104" r="f102" b="f103"/>
            <a:pathLst>
              <a:path w="82" h="111">
                <a:moveTo>
                  <a:pt x="f8" y="f7"/>
                </a:moveTo>
                <a:cubicBezTo>
                  <a:pt x="f9" y="f10"/>
                  <a:pt x="f11" y="f12"/>
                  <a:pt x="f13" y="f14"/>
                </a:cubicBezTo>
                <a:cubicBezTo>
                  <a:pt x="f15" y="f16"/>
                  <a:pt x="f17" y="f18"/>
                  <a:pt x="f19" y="f20"/>
                </a:cubicBezTo>
                <a:cubicBezTo>
                  <a:pt x="f21" y="f22"/>
                  <a:pt x="f23" y="f24"/>
                  <a:pt x="f25" y="f26"/>
                </a:cubicBezTo>
                <a:cubicBezTo>
                  <a:pt x="f27" y="f19"/>
                  <a:pt x="f5" y="f28"/>
                  <a:pt x="f25" y="f29"/>
                </a:cubicBezTo>
                <a:cubicBezTo>
                  <a:pt x="f23" y="f5"/>
                  <a:pt x="f30" y="f27"/>
                  <a:pt x="f31" y="f25"/>
                </a:cubicBezTo>
                <a:cubicBezTo>
                  <a:pt x="f32" y="f26"/>
                  <a:pt x="f8" y="f33"/>
                  <a:pt x="f34" y="f35"/>
                </a:cubicBezTo>
                <a:cubicBezTo>
                  <a:pt x="f6" y="f36"/>
                  <a:pt x="f6" y="f37"/>
                  <a:pt x="f34" y="f38"/>
                </a:cubicBezTo>
                <a:cubicBezTo>
                  <a:pt x="f39" y="f40"/>
                  <a:pt x="f16" y="f41"/>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43C7AFF1-B0E0-A045-769C-CCF134C1641B}"/>
              </a:ext>
            </a:extLst>
          </p:cNvPr>
          <p:cNvSpPr/>
          <p:nvPr/>
        </p:nvSpPr>
        <p:spPr>
          <a:xfrm>
            <a:off x="4295778" y="4192588"/>
            <a:ext cx="150811" cy="249238"/>
          </a:xfrm>
          <a:custGeom>
            <a:avLst/>
            <a:gdLst>
              <a:gd name="f0" fmla="val 10800000"/>
              <a:gd name="f1" fmla="val 5400000"/>
              <a:gd name="f2" fmla="val 180"/>
              <a:gd name="f3" fmla="val w"/>
              <a:gd name="f4" fmla="val h"/>
              <a:gd name="f5" fmla="val 0"/>
              <a:gd name="f6" fmla="val 53"/>
              <a:gd name="f7" fmla="val 88"/>
              <a:gd name="f8" fmla="val 11"/>
              <a:gd name="f9" fmla="val 82"/>
              <a:gd name="f10" fmla="val 18"/>
              <a:gd name="f11" fmla="val 54"/>
              <a:gd name="f12" fmla="val 23"/>
              <a:gd name="f13" fmla="val 16"/>
              <a:gd name="f14" fmla="val 22"/>
              <a:gd name="f15" fmla="val 8"/>
              <a:gd name="f16" fmla="val 34"/>
              <a:gd name="f17" fmla="val 46"/>
              <a:gd name="f18" fmla="val 27"/>
              <a:gd name="f19" fmla="val 40"/>
              <a:gd name="f20" fmla="val 79"/>
              <a:gd name="f21" fmla="val 35"/>
              <a:gd name="f22" fmla="val 26"/>
              <a:gd name="f23" fmla="val 85"/>
              <a:gd name="f24" fmla="val 21"/>
              <a:gd name="f25" fmla="val 84"/>
              <a:gd name="f26" fmla="val 83"/>
              <a:gd name="f27" fmla="+- 0 0 -90"/>
              <a:gd name="f28" fmla="*/ f3 1 53"/>
              <a:gd name="f29" fmla="*/ f4 1 88"/>
              <a:gd name="f30" fmla="val f5"/>
              <a:gd name="f31" fmla="val f6"/>
              <a:gd name="f32" fmla="val f7"/>
              <a:gd name="f33" fmla="*/ f27 f0 1"/>
              <a:gd name="f34" fmla="+- f32 0 f30"/>
              <a:gd name="f35" fmla="+- f31 0 f30"/>
              <a:gd name="f36" fmla="*/ f33 1 f2"/>
              <a:gd name="f37" fmla="*/ f35 1 53"/>
              <a:gd name="f38" fmla="*/ f34 1 88"/>
              <a:gd name="f39" fmla="*/ 11 f35 1"/>
              <a:gd name="f40" fmla="*/ 82 f34 1"/>
              <a:gd name="f41" fmla="*/ 0 f35 1"/>
              <a:gd name="f42" fmla="*/ 23 f34 1"/>
              <a:gd name="f43" fmla="*/ 34 f35 1"/>
              <a:gd name="f44" fmla="*/ 0 f34 1"/>
              <a:gd name="f45" fmla="*/ 40 f35 1"/>
              <a:gd name="f46" fmla="*/ 79 f34 1"/>
              <a:gd name="f47" fmla="*/ 26 f35 1"/>
              <a:gd name="f48" fmla="*/ 85 f34 1"/>
              <a:gd name="f49" fmla="+- f36 0 f1"/>
              <a:gd name="f50" fmla="*/ f39 1 53"/>
              <a:gd name="f51" fmla="*/ f40 1 88"/>
              <a:gd name="f52" fmla="*/ f41 1 53"/>
              <a:gd name="f53" fmla="*/ f42 1 88"/>
              <a:gd name="f54" fmla="*/ f43 1 53"/>
              <a:gd name="f55" fmla="*/ f44 1 88"/>
              <a:gd name="f56" fmla="*/ f45 1 53"/>
              <a:gd name="f57" fmla="*/ f46 1 88"/>
              <a:gd name="f58" fmla="*/ f47 1 53"/>
              <a:gd name="f59" fmla="*/ f48 1 88"/>
              <a:gd name="f60" fmla="*/ 0 1 f37"/>
              <a:gd name="f61" fmla="*/ f31 1 f37"/>
              <a:gd name="f62" fmla="*/ 0 1 f38"/>
              <a:gd name="f63" fmla="*/ f32 1 f38"/>
              <a:gd name="f64" fmla="*/ f50 1 f37"/>
              <a:gd name="f65" fmla="*/ f51 1 f38"/>
              <a:gd name="f66" fmla="*/ f52 1 f37"/>
              <a:gd name="f67" fmla="*/ f53 1 f38"/>
              <a:gd name="f68" fmla="*/ f54 1 f37"/>
              <a:gd name="f69" fmla="*/ f55 1 f38"/>
              <a:gd name="f70" fmla="*/ f56 1 f37"/>
              <a:gd name="f71" fmla="*/ f57 1 f38"/>
              <a:gd name="f72" fmla="*/ f58 1 f37"/>
              <a:gd name="f73" fmla="*/ f59 1 f38"/>
              <a:gd name="f74" fmla="*/ f60 f28 1"/>
              <a:gd name="f75" fmla="*/ f61 f28 1"/>
              <a:gd name="f76" fmla="*/ f63 f29 1"/>
              <a:gd name="f77" fmla="*/ f62 f29 1"/>
              <a:gd name="f78" fmla="*/ f64 f28 1"/>
              <a:gd name="f79" fmla="*/ f65 f29 1"/>
              <a:gd name="f80" fmla="*/ f66 f28 1"/>
              <a:gd name="f81" fmla="*/ f67 f29 1"/>
              <a:gd name="f82" fmla="*/ f68 f28 1"/>
              <a:gd name="f83" fmla="*/ f69 f29 1"/>
              <a:gd name="f84" fmla="*/ f70 f28 1"/>
              <a:gd name="f85" fmla="*/ f71 f29 1"/>
              <a:gd name="f86" fmla="*/ f72 f28 1"/>
              <a:gd name="f87" fmla="*/ f73 f29 1"/>
            </a:gdLst>
            <a:ahLst/>
            <a:cxnLst>
              <a:cxn ang="3cd4">
                <a:pos x="hc" y="t"/>
              </a:cxn>
              <a:cxn ang="0">
                <a:pos x="r" y="vc"/>
              </a:cxn>
              <a:cxn ang="cd4">
                <a:pos x="hc" y="b"/>
              </a:cxn>
              <a:cxn ang="cd2">
                <a:pos x="l" y="vc"/>
              </a:cxn>
              <a:cxn ang="f49">
                <a:pos x="f78" y="f79"/>
              </a:cxn>
              <a:cxn ang="f49">
                <a:pos x="f80" y="f81"/>
              </a:cxn>
              <a:cxn ang="f49">
                <a:pos x="f82" y="f83"/>
              </a:cxn>
              <a:cxn ang="f49">
                <a:pos x="f84" y="f85"/>
              </a:cxn>
              <a:cxn ang="f49">
                <a:pos x="f86" y="f87"/>
              </a:cxn>
              <a:cxn ang="f49">
                <a:pos x="f78" y="f79"/>
              </a:cxn>
            </a:cxnLst>
            <a:rect l="f74" t="f77" r="f75" b="f76"/>
            <a:pathLst>
              <a:path w="53" h="88">
                <a:moveTo>
                  <a:pt x="f8" y="f9"/>
                </a:moveTo>
                <a:cubicBezTo>
                  <a:pt x="f10" y="f11"/>
                  <a:pt x="f10" y="f11"/>
                  <a:pt x="f5" y="f12"/>
                </a:cubicBezTo>
                <a:cubicBezTo>
                  <a:pt x="f8" y="f13"/>
                  <a:pt x="f14" y="f15"/>
                  <a:pt x="f16" y="f5"/>
                </a:cubicBezTo>
                <a:cubicBezTo>
                  <a:pt x="f17" y="f18"/>
                  <a:pt x="f6" y="f6"/>
                  <a:pt x="f19" y="f20"/>
                </a:cubicBezTo>
                <a:cubicBezTo>
                  <a:pt x="f21" y="f7"/>
                  <a:pt x="f16" y="f7"/>
                  <a:pt x="f22" y="f23"/>
                </a:cubicBezTo>
                <a:cubicBezTo>
                  <a:pt x="f24" y="f25"/>
                  <a:pt x="f13" y="f26"/>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468B91E9-7EDC-C545-E9A8-3FA1016698F0}"/>
              </a:ext>
            </a:extLst>
          </p:cNvPr>
          <p:cNvSpPr/>
          <p:nvPr/>
        </p:nvSpPr>
        <p:spPr>
          <a:xfrm>
            <a:off x="4037011" y="3389315"/>
            <a:ext cx="196852" cy="193679"/>
          </a:xfrm>
          <a:custGeom>
            <a:avLst/>
            <a:gdLst>
              <a:gd name="f0" fmla="val 10800000"/>
              <a:gd name="f1" fmla="val 5400000"/>
              <a:gd name="f2" fmla="val 180"/>
              <a:gd name="f3" fmla="val w"/>
              <a:gd name="f4" fmla="val h"/>
              <a:gd name="f5" fmla="val 0"/>
              <a:gd name="f6" fmla="val 69"/>
              <a:gd name="f7" fmla="val 68"/>
              <a:gd name="f8" fmla="val 35"/>
              <a:gd name="f9" fmla="val 54"/>
              <a:gd name="f10" fmla="val 16"/>
              <a:gd name="f11" fmla="val 53"/>
              <a:gd name="f12" fmla="val 34"/>
              <a:gd name="f13" fmla="val 15"/>
              <a:gd name="f14" fmla="+- 0 0 -90"/>
              <a:gd name="f15" fmla="*/ f3 1 69"/>
              <a:gd name="f16" fmla="*/ f4 1 68"/>
              <a:gd name="f17" fmla="val f5"/>
              <a:gd name="f18" fmla="val f6"/>
              <a:gd name="f19" fmla="val f7"/>
              <a:gd name="f20" fmla="*/ f14 f0 1"/>
              <a:gd name="f21" fmla="+- f19 0 f17"/>
              <a:gd name="f22" fmla="+- f18 0 f17"/>
              <a:gd name="f23" fmla="*/ f20 1 f2"/>
              <a:gd name="f24" fmla="*/ f22 1 69"/>
              <a:gd name="f25" fmla="*/ f21 1 68"/>
              <a:gd name="f26" fmla="*/ 69 f22 1"/>
              <a:gd name="f27" fmla="*/ 35 f21 1"/>
              <a:gd name="f28" fmla="*/ 35 f22 1"/>
              <a:gd name="f29" fmla="*/ 68 f21 1"/>
              <a:gd name="f30" fmla="*/ 0 f22 1"/>
              <a:gd name="f31" fmla="*/ 34 f21 1"/>
              <a:gd name="f32" fmla="*/ 0 f21 1"/>
              <a:gd name="f33" fmla="+- f23 0 f1"/>
              <a:gd name="f34" fmla="*/ f26 1 69"/>
              <a:gd name="f35" fmla="*/ f27 1 68"/>
              <a:gd name="f36" fmla="*/ f28 1 69"/>
              <a:gd name="f37" fmla="*/ f29 1 68"/>
              <a:gd name="f38" fmla="*/ f30 1 69"/>
              <a:gd name="f39" fmla="*/ f31 1 68"/>
              <a:gd name="f40" fmla="*/ f32 1 68"/>
              <a:gd name="f41" fmla="*/ 0 1 f24"/>
              <a:gd name="f42" fmla="*/ f18 1 f24"/>
              <a:gd name="f43" fmla="*/ 0 1 f25"/>
              <a:gd name="f44" fmla="*/ f19 1 f25"/>
              <a:gd name="f45" fmla="*/ f34 1 f24"/>
              <a:gd name="f46" fmla="*/ f35 1 f25"/>
              <a:gd name="f47" fmla="*/ f36 1 f24"/>
              <a:gd name="f48" fmla="*/ f37 1 f25"/>
              <a:gd name="f49" fmla="*/ f38 1 f24"/>
              <a:gd name="f50" fmla="*/ f39 1 f25"/>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6 1"/>
              <a:gd name="f62" fmla="*/ f51 f16 1"/>
            </a:gdLst>
            <a:ahLst/>
            <a:cxnLst>
              <a:cxn ang="3cd4">
                <a:pos x="hc" y="t"/>
              </a:cxn>
              <a:cxn ang="0">
                <a:pos x="r" y="vc"/>
              </a:cxn>
              <a:cxn ang="cd4">
                <a:pos x="hc" y="b"/>
              </a:cxn>
              <a:cxn ang="cd2">
                <a:pos x="l" y="vc"/>
              </a:cxn>
              <a:cxn ang="f33">
                <a:pos x="f56" y="f57"/>
              </a:cxn>
              <a:cxn ang="f33">
                <a:pos x="f58" y="f59"/>
              </a:cxn>
              <a:cxn ang="f33">
                <a:pos x="f60" y="f61"/>
              </a:cxn>
              <a:cxn ang="f33">
                <a:pos x="f58" y="f62"/>
              </a:cxn>
              <a:cxn ang="f33">
                <a:pos x="f56" y="f57"/>
              </a:cxn>
            </a:cxnLst>
            <a:rect l="f52" t="f55" r="f53" b="f54"/>
            <a:pathLst>
              <a:path w="69" h="68">
                <a:moveTo>
                  <a:pt x="f6" y="f8"/>
                </a:moveTo>
                <a:cubicBezTo>
                  <a:pt x="f7" y="f9"/>
                  <a:pt x="f9" y="f7"/>
                  <a:pt x="f8" y="f7"/>
                </a:cubicBezTo>
                <a:cubicBezTo>
                  <a:pt x="f10" y="f7"/>
                  <a:pt x="f5" y="f11"/>
                  <a:pt x="f5" y="f12"/>
                </a:cubicBezTo>
                <a:cubicBezTo>
                  <a:pt x="f5" y="f13"/>
                  <a:pt x="f10" y="f5"/>
                  <a:pt x="f8" y="f5"/>
                </a:cubicBezTo>
                <a:cubicBezTo>
                  <a:pt x="f9" y="f5"/>
                  <a:pt x="f6" y="f13"/>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38">
            <a:extLst>
              <a:ext uri="{FF2B5EF4-FFF2-40B4-BE49-F238E27FC236}">
                <a16:creationId xmlns:a16="http://schemas.microsoft.com/office/drawing/2014/main" id="{8F630912-41A5-AC6F-455F-03B585B4A31D}"/>
              </a:ext>
            </a:extLst>
          </p:cNvPr>
          <p:cNvSpPr/>
          <p:nvPr/>
        </p:nvSpPr>
        <p:spPr>
          <a:xfrm>
            <a:off x="5970583" y="4100517"/>
            <a:ext cx="661989" cy="839784"/>
          </a:xfrm>
          <a:custGeom>
            <a:avLst/>
            <a:gdLst>
              <a:gd name="f0" fmla="val 10800000"/>
              <a:gd name="f1" fmla="val 5400000"/>
              <a:gd name="f2" fmla="val 180"/>
              <a:gd name="f3" fmla="val w"/>
              <a:gd name="f4" fmla="val h"/>
              <a:gd name="f5" fmla="val 0"/>
              <a:gd name="f6" fmla="val 203"/>
              <a:gd name="f7" fmla="val 258"/>
              <a:gd name="f8" fmla="val 132"/>
              <a:gd name="f9" fmla="val 100"/>
              <a:gd name="f10" fmla="val 9"/>
              <a:gd name="f11" fmla="val 70"/>
              <a:gd name="f12" fmla="val 30"/>
              <a:gd name="f13" fmla="val 44"/>
              <a:gd name="f14" fmla="val 55"/>
              <a:gd name="f15" fmla="val 13"/>
              <a:gd name="f16" fmla="val 92"/>
              <a:gd name="f17" fmla="val 129"/>
              <a:gd name="f18" fmla="val 14"/>
              <a:gd name="f19" fmla="val 152"/>
              <a:gd name="f20" fmla="val 22"/>
              <a:gd name="f21" fmla="val 168"/>
              <a:gd name="f22" fmla="val 37"/>
              <a:gd name="f23" fmla="val 57"/>
              <a:gd name="f24" fmla="val 192"/>
              <a:gd name="f25" fmla="val 76"/>
              <a:gd name="f26" fmla="val 199"/>
              <a:gd name="f27" fmla="val 97"/>
              <a:gd name="f28" fmla="val 200"/>
              <a:gd name="f29" fmla="val 119"/>
              <a:gd name="f30" fmla="val 161"/>
              <a:gd name="f31" fmla="val 193"/>
              <a:gd name="f32" fmla="val 163"/>
              <a:gd name="f33" fmla="val 229"/>
              <a:gd name="f34" fmla="val 145"/>
              <a:gd name="f35" fmla="val 247"/>
              <a:gd name="f36" fmla="val 123"/>
              <a:gd name="f37" fmla="val 256"/>
              <a:gd name="f38" fmla="val 67"/>
              <a:gd name="f39" fmla="val 255"/>
              <a:gd name="f40" fmla="val 240"/>
              <a:gd name="f41" fmla="val 26"/>
              <a:gd name="f42" fmla="val 216"/>
              <a:gd name="f43" fmla="val 8"/>
              <a:gd name="f44" fmla="val 191"/>
              <a:gd name="f45" fmla="val 64"/>
              <a:gd name="f46" fmla="val 138"/>
              <a:gd name="f47" fmla="val 65"/>
              <a:gd name="f48" fmla="val 144"/>
              <a:gd name="f49" fmla="val 151"/>
              <a:gd name="f50" fmla="val 157"/>
              <a:gd name="f51" fmla="val 71"/>
              <a:gd name="f52" fmla="val 170"/>
              <a:gd name="f53" fmla="val 79"/>
              <a:gd name="f54" fmla="val 184"/>
              <a:gd name="f55" fmla="val 99"/>
              <a:gd name="f56" fmla="val 186"/>
              <a:gd name="f57" fmla="val 101"/>
              <a:gd name="f58" fmla="val 178"/>
              <a:gd name="f59" fmla="val 167"/>
              <a:gd name="f60" fmla="val 156"/>
              <a:gd name="f61" fmla="val 94"/>
              <a:gd name="f62" fmla="val 133"/>
              <a:gd name="f63" fmla="val 121"/>
              <a:gd name="f64" fmla="val 98"/>
              <a:gd name="f65" fmla="val 109"/>
              <a:gd name="f66" fmla="val 102"/>
              <a:gd name="f67" fmla="val 95"/>
              <a:gd name="f68" fmla="val 88"/>
              <a:gd name="f69" fmla="val 81"/>
              <a:gd name="f70" fmla="val 78"/>
              <a:gd name="f71" fmla="val 89"/>
              <a:gd name="f72" fmla="val 86"/>
              <a:gd name="f73" fmla="val 83"/>
              <a:gd name="f74" fmla="val 103"/>
              <a:gd name="f75" fmla="val 120"/>
              <a:gd name="f76" fmla="val 183"/>
              <a:gd name="f77" fmla="val 181"/>
              <a:gd name="f78" fmla="val 126"/>
              <a:gd name="f79" fmla="val 173"/>
              <a:gd name="f80" fmla="val 130"/>
              <a:gd name="f81" fmla="val 137"/>
              <a:gd name="f82" fmla="val 149"/>
              <a:gd name="f83" fmla="val 134"/>
              <a:gd name="f84" fmla="val 106"/>
              <a:gd name="f85" fmla="val 117"/>
              <a:gd name="f86" fmla="val 85"/>
              <a:gd name="f87" fmla="val 115"/>
              <a:gd name="f88" fmla="val 82"/>
              <a:gd name="f89" fmla="val 112"/>
              <a:gd name="f90" fmla="val 107"/>
              <a:gd name="f91" fmla="val 110"/>
              <a:gd name="f92" fmla="val 105"/>
              <a:gd name="f93" fmla="val 108"/>
              <a:gd name="f94" fmla="val 104"/>
              <a:gd name="f95" fmla="val 114"/>
              <a:gd name="f96" fmla="val 142"/>
              <a:gd name="f97" fmla="val 146"/>
              <a:gd name="f98" fmla="val 162"/>
              <a:gd name="f99" fmla="val 172"/>
              <a:gd name="f100" fmla="+- 0 0 -90"/>
              <a:gd name="f101" fmla="*/ f3 1 203"/>
              <a:gd name="f102" fmla="*/ f4 1 258"/>
              <a:gd name="f103" fmla="val f5"/>
              <a:gd name="f104" fmla="val f6"/>
              <a:gd name="f105" fmla="val f7"/>
              <a:gd name="f106" fmla="*/ f100 f0 1"/>
              <a:gd name="f107" fmla="+- f105 0 f103"/>
              <a:gd name="f108" fmla="+- f104 0 f103"/>
              <a:gd name="f109" fmla="*/ f106 1 f2"/>
              <a:gd name="f110" fmla="*/ f108 1 203"/>
              <a:gd name="f111" fmla="*/ f107 1 258"/>
              <a:gd name="f112" fmla="*/ 0 f108 1"/>
              <a:gd name="f113" fmla="*/ 132 f107 1"/>
              <a:gd name="f114" fmla="*/ 30 f108 1"/>
              <a:gd name="f115" fmla="*/ 44 f107 1"/>
              <a:gd name="f116" fmla="*/ 129 f108 1"/>
              <a:gd name="f117" fmla="*/ 14 f107 1"/>
              <a:gd name="f118" fmla="*/ 180 f108 1"/>
              <a:gd name="f119" fmla="*/ 57 f107 1"/>
              <a:gd name="f120" fmla="*/ 200 f108 1"/>
              <a:gd name="f121" fmla="*/ 119 f107 1"/>
              <a:gd name="f122" fmla="*/ 163 f108 1"/>
              <a:gd name="f123" fmla="*/ 229 f107 1"/>
              <a:gd name="f124" fmla="*/ 97 f108 1"/>
              <a:gd name="f125" fmla="*/ 256 f107 1"/>
              <a:gd name="f126" fmla="*/ 26 f108 1"/>
              <a:gd name="f127" fmla="*/ 216 f107 1"/>
              <a:gd name="f128" fmla="*/ 64 f108 1"/>
              <a:gd name="f129" fmla="*/ 138 f107 1"/>
              <a:gd name="f130" fmla="*/ 67 f108 1"/>
              <a:gd name="f131" fmla="*/ 157 f107 1"/>
              <a:gd name="f132" fmla="*/ 92 f108 1"/>
              <a:gd name="f133" fmla="*/ 184 f107 1"/>
              <a:gd name="f134" fmla="*/ 101 f108 1"/>
              <a:gd name="f135" fmla="*/ 178 f107 1"/>
              <a:gd name="f136" fmla="*/ 145 f107 1"/>
              <a:gd name="f137" fmla="*/ 98 f108 1"/>
              <a:gd name="f138" fmla="*/ 109 f107 1"/>
              <a:gd name="f139" fmla="*/ 102 f108 1"/>
              <a:gd name="f140" fmla="*/ 88 f107 1"/>
              <a:gd name="f141" fmla="*/ 89 f108 1"/>
              <a:gd name="f142" fmla="*/ 81 f107 1"/>
              <a:gd name="f143" fmla="*/ 81 f108 1"/>
              <a:gd name="f144" fmla="*/ 89 f107 1"/>
              <a:gd name="f145" fmla="*/ 109 f108 1"/>
              <a:gd name="f146" fmla="*/ 183 f107 1"/>
              <a:gd name="f147" fmla="*/ 130 f108 1"/>
              <a:gd name="f148" fmla="*/ 163 f107 1"/>
              <a:gd name="f149" fmla="*/ 134 f108 1"/>
              <a:gd name="f150" fmla="*/ 120 f107 1"/>
              <a:gd name="f151" fmla="*/ 117 f108 1"/>
              <a:gd name="f152" fmla="*/ 85 f107 1"/>
              <a:gd name="f153" fmla="*/ 107 f108 1"/>
              <a:gd name="f154" fmla="*/ 101 f107 1"/>
              <a:gd name="f155" fmla="*/ 106 f108 1"/>
              <a:gd name="f156" fmla="*/ 121 f107 1"/>
              <a:gd name="f157" fmla="*/ 105 f108 1"/>
              <a:gd name="f158" fmla="*/ 137 f107 1"/>
              <a:gd name="f159" fmla="*/ 151 f107 1"/>
              <a:gd name="f160" fmla="+- f109 0 f1"/>
              <a:gd name="f161" fmla="*/ f112 1 203"/>
              <a:gd name="f162" fmla="*/ f113 1 258"/>
              <a:gd name="f163" fmla="*/ f114 1 203"/>
              <a:gd name="f164" fmla="*/ f115 1 258"/>
              <a:gd name="f165" fmla="*/ f116 1 203"/>
              <a:gd name="f166" fmla="*/ f117 1 258"/>
              <a:gd name="f167" fmla="*/ f118 1 203"/>
              <a:gd name="f168" fmla="*/ f119 1 258"/>
              <a:gd name="f169" fmla="*/ f120 1 203"/>
              <a:gd name="f170" fmla="*/ f121 1 258"/>
              <a:gd name="f171" fmla="*/ f122 1 203"/>
              <a:gd name="f172" fmla="*/ f123 1 258"/>
              <a:gd name="f173" fmla="*/ f124 1 203"/>
              <a:gd name="f174" fmla="*/ f125 1 258"/>
              <a:gd name="f175" fmla="*/ f126 1 203"/>
              <a:gd name="f176" fmla="*/ f127 1 258"/>
              <a:gd name="f177" fmla="*/ f128 1 203"/>
              <a:gd name="f178" fmla="*/ f129 1 258"/>
              <a:gd name="f179" fmla="*/ f130 1 203"/>
              <a:gd name="f180" fmla="*/ f131 1 258"/>
              <a:gd name="f181" fmla="*/ f132 1 203"/>
              <a:gd name="f182" fmla="*/ f133 1 258"/>
              <a:gd name="f183" fmla="*/ f134 1 203"/>
              <a:gd name="f184" fmla="*/ f135 1 258"/>
              <a:gd name="f185" fmla="*/ f136 1 258"/>
              <a:gd name="f186" fmla="*/ f137 1 203"/>
              <a:gd name="f187" fmla="*/ f138 1 258"/>
              <a:gd name="f188" fmla="*/ f139 1 203"/>
              <a:gd name="f189" fmla="*/ f140 1 258"/>
              <a:gd name="f190" fmla="*/ f141 1 203"/>
              <a:gd name="f191" fmla="*/ f142 1 258"/>
              <a:gd name="f192" fmla="*/ f143 1 203"/>
              <a:gd name="f193" fmla="*/ f144 1 258"/>
              <a:gd name="f194" fmla="*/ f145 1 203"/>
              <a:gd name="f195" fmla="*/ f146 1 258"/>
              <a:gd name="f196" fmla="*/ f147 1 203"/>
              <a:gd name="f197" fmla="*/ f148 1 258"/>
              <a:gd name="f198" fmla="*/ f149 1 203"/>
              <a:gd name="f199" fmla="*/ f150 1 258"/>
              <a:gd name="f200" fmla="*/ f151 1 203"/>
              <a:gd name="f201" fmla="*/ f152 1 258"/>
              <a:gd name="f202" fmla="*/ f153 1 203"/>
              <a:gd name="f203" fmla="*/ f154 1 258"/>
              <a:gd name="f204" fmla="*/ f155 1 203"/>
              <a:gd name="f205" fmla="*/ f156 1 258"/>
              <a:gd name="f206" fmla="*/ f157 1 203"/>
              <a:gd name="f207" fmla="*/ f158 1 258"/>
              <a:gd name="f208" fmla="*/ f159 1 258"/>
              <a:gd name="f209" fmla="*/ 0 1 f110"/>
              <a:gd name="f210" fmla="*/ f104 1 f110"/>
              <a:gd name="f211" fmla="*/ 0 1 f111"/>
              <a:gd name="f212" fmla="*/ f105 1 f111"/>
              <a:gd name="f213" fmla="*/ f161 1 f110"/>
              <a:gd name="f214" fmla="*/ f162 1 f111"/>
              <a:gd name="f215" fmla="*/ f163 1 f110"/>
              <a:gd name="f216" fmla="*/ f164 1 f111"/>
              <a:gd name="f217" fmla="*/ f165 1 f110"/>
              <a:gd name="f218" fmla="*/ f166 1 f111"/>
              <a:gd name="f219" fmla="*/ f167 1 f110"/>
              <a:gd name="f220" fmla="*/ f168 1 f111"/>
              <a:gd name="f221" fmla="*/ f169 1 f110"/>
              <a:gd name="f222" fmla="*/ f170 1 f111"/>
              <a:gd name="f223" fmla="*/ f171 1 f110"/>
              <a:gd name="f224" fmla="*/ f172 1 f111"/>
              <a:gd name="f225" fmla="*/ f173 1 f110"/>
              <a:gd name="f226" fmla="*/ f174 1 f111"/>
              <a:gd name="f227" fmla="*/ f175 1 f110"/>
              <a:gd name="f228" fmla="*/ f176 1 f111"/>
              <a:gd name="f229" fmla="*/ f177 1 f110"/>
              <a:gd name="f230" fmla="*/ f178 1 f111"/>
              <a:gd name="f231" fmla="*/ f179 1 f110"/>
              <a:gd name="f232" fmla="*/ f180 1 f111"/>
              <a:gd name="f233" fmla="*/ f181 1 f110"/>
              <a:gd name="f234" fmla="*/ f182 1 f111"/>
              <a:gd name="f235" fmla="*/ f183 1 f110"/>
              <a:gd name="f236" fmla="*/ f184 1 f111"/>
              <a:gd name="f237" fmla="*/ f185 1 f111"/>
              <a:gd name="f238" fmla="*/ f186 1 f110"/>
              <a:gd name="f239" fmla="*/ f187 1 f111"/>
              <a:gd name="f240" fmla="*/ f188 1 f110"/>
              <a:gd name="f241" fmla="*/ f189 1 f111"/>
              <a:gd name="f242" fmla="*/ f190 1 f110"/>
              <a:gd name="f243" fmla="*/ f191 1 f111"/>
              <a:gd name="f244" fmla="*/ f192 1 f110"/>
              <a:gd name="f245" fmla="*/ f193 1 f111"/>
              <a:gd name="f246" fmla="*/ f194 1 f110"/>
              <a:gd name="f247" fmla="*/ f195 1 f111"/>
              <a:gd name="f248" fmla="*/ f196 1 f110"/>
              <a:gd name="f249" fmla="*/ f197 1 f111"/>
              <a:gd name="f250" fmla="*/ f198 1 f110"/>
              <a:gd name="f251" fmla="*/ f199 1 f111"/>
              <a:gd name="f252" fmla="*/ f200 1 f110"/>
              <a:gd name="f253" fmla="*/ f201 1 f111"/>
              <a:gd name="f254" fmla="*/ f202 1 f110"/>
              <a:gd name="f255" fmla="*/ f203 1 f111"/>
              <a:gd name="f256" fmla="*/ f204 1 f110"/>
              <a:gd name="f257" fmla="*/ f205 1 f111"/>
              <a:gd name="f258" fmla="*/ f206 1 f110"/>
              <a:gd name="f259" fmla="*/ f207 1 f111"/>
              <a:gd name="f260" fmla="*/ f208 1 f111"/>
              <a:gd name="f261" fmla="*/ f209 f101 1"/>
              <a:gd name="f262" fmla="*/ f210 f101 1"/>
              <a:gd name="f263" fmla="*/ f212 f102 1"/>
              <a:gd name="f264" fmla="*/ f211 f102 1"/>
              <a:gd name="f265" fmla="*/ f213 f101 1"/>
              <a:gd name="f266" fmla="*/ f214 f102 1"/>
              <a:gd name="f267" fmla="*/ f215 f101 1"/>
              <a:gd name="f268" fmla="*/ f216 f102 1"/>
              <a:gd name="f269" fmla="*/ f217 f101 1"/>
              <a:gd name="f270" fmla="*/ f218 f102 1"/>
              <a:gd name="f271" fmla="*/ f219 f101 1"/>
              <a:gd name="f272" fmla="*/ f220 f102 1"/>
              <a:gd name="f273" fmla="*/ f221 f101 1"/>
              <a:gd name="f274" fmla="*/ f222 f102 1"/>
              <a:gd name="f275" fmla="*/ f223 f101 1"/>
              <a:gd name="f276" fmla="*/ f224 f102 1"/>
              <a:gd name="f277" fmla="*/ f225 f101 1"/>
              <a:gd name="f278" fmla="*/ f226 f102 1"/>
              <a:gd name="f279" fmla="*/ f227 f101 1"/>
              <a:gd name="f280" fmla="*/ f228 f102 1"/>
              <a:gd name="f281" fmla="*/ f229 f101 1"/>
              <a:gd name="f282" fmla="*/ f230 f102 1"/>
              <a:gd name="f283" fmla="*/ f231 f101 1"/>
              <a:gd name="f284" fmla="*/ f232 f102 1"/>
              <a:gd name="f285" fmla="*/ f233 f101 1"/>
              <a:gd name="f286" fmla="*/ f234 f102 1"/>
              <a:gd name="f287" fmla="*/ f235 f101 1"/>
              <a:gd name="f288" fmla="*/ f236 f102 1"/>
              <a:gd name="f289" fmla="*/ f237 f102 1"/>
              <a:gd name="f290" fmla="*/ f238 f101 1"/>
              <a:gd name="f291" fmla="*/ f239 f102 1"/>
              <a:gd name="f292" fmla="*/ f240 f101 1"/>
              <a:gd name="f293" fmla="*/ f241 f102 1"/>
              <a:gd name="f294" fmla="*/ f242 f101 1"/>
              <a:gd name="f295" fmla="*/ f243 f102 1"/>
              <a:gd name="f296" fmla="*/ f244 f101 1"/>
              <a:gd name="f297" fmla="*/ f245 f102 1"/>
              <a:gd name="f298" fmla="*/ f246 f101 1"/>
              <a:gd name="f299" fmla="*/ f247 f102 1"/>
              <a:gd name="f300" fmla="*/ f248 f101 1"/>
              <a:gd name="f301" fmla="*/ f249 f102 1"/>
              <a:gd name="f302" fmla="*/ f250 f101 1"/>
              <a:gd name="f303" fmla="*/ f251 f102 1"/>
              <a:gd name="f304" fmla="*/ f252 f101 1"/>
              <a:gd name="f305" fmla="*/ f253 f102 1"/>
              <a:gd name="f306" fmla="*/ f254 f101 1"/>
              <a:gd name="f307" fmla="*/ f255 f102 1"/>
              <a:gd name="f308" fmla="*/ f256 f101 1"/>
              <a:gd name="f309" fmla="*/ f257 f102 1"/>
              <a:gd name="f310" fmla="*/ f258 f101 1"/>
              <a:gd name="f311" fmla="*/ f259 f102 1"/>
              <a:gd name="f312" fmla="*/ f260 f102 1"/>
            </a:gdLst>
            <a:ahLst/>
            <a:cxnLst>
              <a:cxn ang="3cd4">
                <a:pos x="hc" y="t"/>
              </a:cxn>
              <a:cxn ang="0">
                <a:pos x="r" y="vc"/>
              </a:cxn>
              <a:cxn ang="cd4">
                <a:pos x="hc" y="b"/>
              </a:cxn>
              <a:cxn ang="cd2">
                <a:pos x="l" y="vc"/>
              </a:cxn>
              <a:cxn ang="f160">
                <a:pos x="f265" y="f266"/>
              </a:cxn>
              <a:cxn ang="f160">
                <a:pos x="f267" y="f268"/>
              </a:cxn>
              <a:cxn ang="f160">
                <a:pos x="f269" y="f270"/>
              </a:cxn>
              <a:cxn ang="f160">
                <a:pos x="f271" y="f272"/>
              </a:cxn>
              <a:cxn ang="f160">
                <a:pos x="f273" y="f274"/>
              </a:cxn>
              <a:cxn ang="f160">
                <a:pos x="f275" y="f276"/>
              </a:cxn>
              <a:cxn ang="f160">
                <a:pos x="f277" y="f278"/>
              </a:cxn>
              <a:cxn ang="f160">
                <a:pos x="f279" y="f280"/>
              </a:cxn>
              <a:cxn ang="f160">
                <a:pos x="f265" y="f266"/>
              </a:cxn>
              <a:cxn ang="f160">
                <a:pos x="f281" y="f282"/>
              </a:cxn>
              <a:cxn ang="f160">
                <a:pos x="f283" y="f284"/>
              </a:cxn>
              <a:cxn ang="f160">
                <a:pos x="f285" y="f286"/>
              </a:cxn>
              <a:cxn ang="f160">
                <a:pos x="f287" y="f288"/>
              </a:cxn>
              <a:cxn ang="f160">
                <a:pos x="f277" y="f289"/>
              </a:cxn>
              <a:cxn ang="f160">
                <a:pos x="f290" y="f291"/>
              </a:cxn>
              <a:cxn ang="f160">
                <a:pos x="f292" y="f293"/>
              </a:cxn>
              <a:cxn ang="f160">
                <a:pos x="f294" y="f295"/>
              </a:cxn>
              <a:cxn ang="f160">
                <a:pos x="f296" y="f297"/>
              </a:cxn>
              <a:cxn ang="f160">
                <a:pos x="f281" y="f282"/>
              </a:cxn>
              <a:cxn ang="f160">
                <a:pos x="f298" y="f299"/>
              </a:cxn>
              <a:cxn ang="f160">
                <a:pos x="f300" y="f301"/>
              </a:cxn>
              <a:cxn ang="f160">
                <a:pos x="f302" y="f303"/>
              </a:cxn>
              <a:cxn ang="f160">
                <a:pos x="f304" y="f305"/>
              </a:cxn>
              <a:cxn ang="f160">
                <a:pos x="f306" y="f295"/>
              </a:cxn>
              <a:cxn ang="f160">
                <a:pos x="f306" y="f307"/>
              </a:cxn>
              <a:cxn ang="f160">
                <a:pos x="f308" y="f309"/>
              </a:cxn>
              <a:cxn ang="f160">
                <a:pos x="f310" y="f311"/>
              </a:cxn>
              <a:cxn ang="f160">
                <a:pos x="f310" y="f312"/>
              </a:cxn>
              <a:cxn ang="f160">
                <a:pos x="f298" y="f299"/>
              </a:cxn>
            </a:cxnLst>
            <a:rect l="f261" t="f264" r="f262" b="f263"/>
            <a:pathLst>
              <a:path w="203" h="258">
                <a:moveTo>
                  <a:pt x="f5" y="f8"/>
                </a:moveTo>
                <a:cubicBezTo>
                  <a:pt x="f5" y="f9"/>
                  <a:pt x="f10" y="f11"/>
                  <a:pt x="f12" y="f13"/>
                </a:cubicBezTo>
                <a:cubicBezTo>
                  <a:pt x="f14" y="f15"/>
                  <a:pt x="f16" y="f5"/>
                  <a:pt x="f17" y="f18"/>
                </a:cubicBezTo>
                <a:cubicBezTo>
                  <a:pt x="f19" y="f20"/>
                  <a:pt x="f21" y="f22"/>
                  <a:pt x="f2" y="f23"/>
                </a:cubicBezTo>
                <a:cubicBezTo>
                  <a:pt x="f24" y="f25"/>
                  <a:pt x="f26" y="f27"/>
                  <a:pt x="f28" y="f29"/>
                </a:cubicBezTo>
                <a:cubicBezTo>
                  <a:pt x="f6" y="f30"/>
                  <a:pt x="f31" y="f26"/>
                  <a:pt x="f32" y="f33"/>
                </a:cubicBezTo>
                <a:cubicBezTo>
                  <a:pt x="f34" y="f35"/>
                  <a:pt x="f36" y="f7"/>
                  <a:pt x="f27" y="f37"/>
                </a:cubicBezTo>
                <a:cubicBezTo>
                  <a:pt x="f38" y="f39"/>
                  <a:pt x="f13" y="f40"/>
                  <a:pt x="f41" y="f42"/>
                </a:cubicBezTo>
                <a:cubicBezTo>
                  <a:pt x="f43" y="f44"/>
                  <a:pt x="f5" y="f32"/>
                  <a:pt x="f5" y="f8"/>
                </a:cubicBezTo>
                <a:close/>
                <a:moveTo>
                  <a:pt x="f45" y="f46"/>
                </a:moveTo>
                <a:cubicBezTo>
                  <a:pt x="f47" y="f48"/>
                  <a:pt x="f47" y="f49"/>
                  <a:pt x="f38" y="f50"/>
                </a:cubicBezTo>
                <a:cubicBezTo>
                  <a:pt x="f51" y="f52"/>
                  <a:pt x="f53" y="f2"/>
                  <a:pt x="f16" y="f54"/>
                </a:cubicBezTo>
                <a:cubicBezTo>
                  <a:pt x="f55" y="f56"/>
                  <a:pt x="f57" y="f54"/>
                  <a:pt x="f57" y="f58"/>
                </a:cubicBezTo>
                <a:cubicBezTo>
                  <a:pt x="f9" y="f59"/>
                  <a:pt x="f55" y="f60"/>
                  <a:pt x="f27" y="f34"/>
                </a:cubicBezTo>
                <a:cubicBezTo>
                  <a:pt x="f61" y="f62"/>
                  <a:pt x="f61" y="f63"/>
                  <a:pt x="f64" y="f65"/>
                </a:cubicBezTo>
                <a:cubicBezTo>
                  <a:pt x="f57" y="f66"/>
                  <a:pt x="f66" y="f67"/>
                  <a:pt x="f66" y="f68"/>
                </a:cubicBezTo>
                <a:cubicBezTo>
                  <a:pt x="f66" y="f69"/>
                  <a:pt x="f67" y="f70"/>
                  <a:pt x="f71" y="f69"/>
                </a:cubicBezTo>
                <a:cubicBezTo>
                  <a:pt x="f72" y="f73"/>
                  <a:pt x="f73" y="f72"/>
                  <a:pt x="f69" y="f71"/>
                </a:cubicBezTo>
                <a:cubicBezTo>
                  <a:pt x="f11" y="f74"/>
                  <a:pt x="f45" y="f75"/>
                  <a:pt x="f45" y="f46"/>
                </a:cubicBezTo>
                <a:close/>
                <a:moveTo>
                  <a:pt x="f65" y="f76"/>
                </a:moveTo>
                <a:cubicBezTo>
                  <a:pt x="f29" y="f77"/>
                  <a:pt x="f78" y="f79"/>
                  <a:pt x="f80" y="f32"/>
                </a:cubicBezTo>
                <a:cubicBezTo>
                  <a:pt x="f81" y="f82"/>
                  <a:pt x="f81" y="f83"/>
                  <a:pt x="f83" y="f75"/>
                </a:cubicBezTo>
                <a:cubicBezTo>
                  <a:pt x="f8" y="f84"/>
                  <a:pt x="f78" y="f61"/>
                  <a:pt x="f85" y="f86"/>
                </a:cubicBezTo>
                <a:cubicBezTo>
                  <a:pt x="f87" y="f88"/>
                  <a:pt x="f89" y="f53"/>
                  <a:pt x="f90" y="f69"/>
                </a:cubicBezTo>
                <a:cubicBezTo>
                  <a:pt x="f91" y="f68"/>
                  <a:pt x="f65" y="f61"/>
                  <a:pt x="f90" y="f57"/>
                </a:cubicBezTo>
                <a:cubicBezTo>
                  <a:pt x="f92" y="f93"/>
                  <a:pt x="f94" y="f95"/>
                  <a:pt x="f84" y="f63"/>
                </a:cubicBezTo>
                <a:cubicBezTo>
                  <a:pt x="f90" y="f78"/>
                  <a:pt x="f92" y="f8"/>
                  <a:pt x="f92" y="f81"/>
                </a:cubicBezTo>
                <a:cubicBezTo>
                  <a:pt x="f92" y="f96"/>
                  <a:pt x="f94" y="f97"/>
                  <a:pt x="f92" y="f49"/>
                </a:cubicBezTo>
                <a:cubicBezTo>
                  <a:pt x="f84" y="f98"/>
                  <a:pt x="f90" y="f99"/>
                  <a:pt x="f65" y="f7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39">
            <a:extLst>
              <a:ext uri="{FF2B5EF4-FFF2-40B4-BE49-F238E27FC236}">
                <a16:creationId xmlns:a16="http://schemas.microsoft.com/office/drawing/2014/main" id="{729D0F0B-258C-CE81-7361-8D4425564FE9}"/>
              </a:ext>
            </a:extLst>
          </p:cNvPr>
          <p:cNvSpPr/>
          <p:nvPr/>
        </p:nvSpPr>
        <p:spPr>
          <a:xfrm>
            <a:off x="5988048" y="2771774"/>
            <a:ext cx="576264" cy="985832"/>
          </a:xfrm>
          <a:custGeom>
            <a:avLst/>
            <a:gdLst>
              <a:gd name="f0" fmla="val 10800000"/>
              <a:gd name="f1" fmla="val 5400000"/>
              <a:gd name="f2" fmla="val 180"/>
              <a:gd name="f3" fmla="val w"/>
              <a:gd name="f4" fmla="val h"/>
              <a:gd name="f5" fmla="val 0"/>
              <a:gd name="f6" fmla="val 177"/>
              <a:gd name="f7" fmla="val 303"/>
              <a:gd name="f8" fmla="val 176"/>
              <a:gd name="f9" fmla="val 126"/>
              <a:gd name="f10" fmla="val 145"/>
              <a:gd name="f11" fmla="val 163"/>
              <a:gd name="f12" fmla="val 181"/>
              <a:gd name="f13" fmla="val 175"/>
              <a:gd name="f14" fmla="val 174"/>
              <a:gd name="f15" fmla="val 173"/>
              <a:gd name="f16" fmla="val 162"/>
              <a:gd name="f17" fmla="val 182"/>
              <a:gd name="f18" fmla="val 159"/>
              <a:gd name="f19" fmla="val 193"/>
              <a:gd name="f20" fmla="val 151"/>
              <a:gd name="f21" fmla="val 225"/>
              <a:gd name="f22" fmla="val 144"/>
              <a:gd name="f23" fmla="val 256"/>
              <a:gd name="f24" fmla="val 136"/>
              <a:gd name="f25" fmla="val 289"/>
              <a:gd name="f26" fmla="val 141"/>
              <a:gd name="f27" fmla="val 147"/>
              <a:gd name="f28" fmla="val 152"/>
              <a:gd name="f29" fmla="val 294"/>
              <a:gd name="f30" fmla="val 299"/>
              <a:gd name="f31" fmla="val 111"/>
              <a:gd name="f32" fmla="val 69"/>
              <a:gd name="f33" fmla="val 27"/>
              <a:gd name="f34" fmla="val 33"/>
              <a:gd name="f35" fmla="val 39"/>
              <a:gd name="f36" fmla="val 46"/>
              <a:gd name="f37" fmla="val 37"/>
              <a:gd name="f38" fmla="val 253"/>
              <a:gd name="f39" fmla="val 29"/>
              <a:gd name="f40" fmla="val 217"/>
              <a:gd name="f41" fmla="val 20"/>
              <a:gd name="f42" fmla="val 15"/>
              <a:gd name="f43" fmla="val 11"/>
              <a:gd name="f44" fmla="val 6"/>
              <a:gd name="f45" fmla="val 32"/>
              <a:gd name="f46" fmla="val 58"/>
              <a:gd name="f47" fmla="val 83"/>
              <a:gd name="f48" fmla="val 91"/>
              <a:gd name="f49" fmla="val 113"/>
              <a:gd name="f50" fmla="val 86"/>
              <a:gd name="f51" fmla="val 101"/>
              <a:gd name="f52" fmla="val 80"/>
              <a:gd name="f53" fmla="val 89"/>
              <a:gd name="f54" fmla="val 79"/>
              <a:gd name="f55" fmla="val 88"/>
              <a:gd name="f56" fmla="val 77"/>
              <a:gd name="f57" fmla="val 87"/>
              <a:gd name="f58" fmla="val 76"/>
              <a:gd name="f59" fmla="val 44"/>
              <a:gd name="f60" fmla="val 97"/>
              <a:gd name="f61" fmla="val 24"/>
              <a:gd name="f62" fmla="val 53"/>
              <a:gd name="f63" fmla="val 12"/>
              <a:gd name="f64" fmla="val 10"/>
              <a:gd name="f65" fmla="val 8"/>
              <a:gd name="f66" fmla="val 22"/>
              <a:gd name="f67" fmla="val 3"/>
              <a:gd name="f68" fmla="val 30"/>
              <a:gd name="f69" fmla="val 9"/>
              <a:gd name="f70" fmla="val 14"/>
              <a:gd name="f71" fmla="val 56"/>
              <a:gd name="f72" fmla="val 21"/>
              <a:gd name="f73" fmla="val 67"/>
              <a:gd name="f74" fmla="val 31"/>
              <a:gd name="f75" fmla="val 59"/>
              <a:gd name="f76" fmla="val 82"/>
              <a:gd name="f77" fmla="val 81"/>
              <a:gd name="f78" fmla="val 85"/>
              <a:gd name="f79" fmla="val 92"/>
              <a:gd name="f80" fmla="val 94"/>
              <a:gd name="f81" fmla="val 90"/>
              <a:gd name="f82" fmla="val 100"/>
              <a:gd name="f83" fmla="val 95"/>
              <a:gd name="f84" fmla="val 93"/>
              <a:gd name="f85" fmla="val 98"/>
              <a:gd name="f86" fmla="val 84"/>
              <a:gd name="f87" fmla="val 102"/>
              <a:gd name="f88" fmla="val 105"/>
              <a:gd name="f89" fmla="val 78"/>
              <a:gd name="f90" fmla="val 107"/>
              <a:gd name="f91" fmla="val 75"/>
              <a:gd name="f92" fmla="val 74"/>
              <a:gd name="f93" fmla="val 54"/>
              <a:gd name="f94" fmla="val 118"/>
              <a:gd name="f95" fmla="val 42"/>
              <a:gd name="f96" fmla="val 135"/>
              <a:gd name="f97" fmla="val 34"/>
              <a:gd name="f98" fmla="val 148"/>
              <a:gd name="f99" fmla="val 168"/>
              <a:gd name="f100" fmla="val 164"/>
              <a:gd name="f101" fmla="val 63"/>
              <a:gd name="f102" fmla="val 123"/>
              <a:gd name="f103" fmla="val 109"/>
              <a:gd name="f104" fmla="val 96"/>
              <a:gd name="f105" fmla="val 149"/>
              <a:gd name="f106" fmla="val 195"/>
              <a:gd name="f107" fmla="val 43"/>
              <a:gd name="f108" fmla="val 219"/>
              <a:gd name="f109" fmla="val 48"/>
              <a:gd name="f110" fmla="val 242"/>
              <a:gd name="f111" fmla="val 57"/>
              <a:gd name="f112" fmla="val 264"/>
              <a:gd name="f113" fmla="val 240"/>
              <a:gd name="f114" fmla="val 51"/>
              <a:gd name="f115" fmla="val 61"/>
              <a:gd name="f116" fmla="val 72"/>
              <a:gd name="f117" fmla="val 68"/>
              <a:gd name="f118" fmla="val 65"/>
              <a:gd name="f119" fmla="val 62"/>
              <a:gd name="f120" fmla="val 52"/>
              <a:gd name="f121" fmla="val 40"/>
              <a:gd name="f122" fmla="val 45"/>
              <a:gd name="f123" fmla="val 49"/>
              <a:gd name="f124" fmla="val 41"/>
              <a:gd name="f125" fmla="val 38"/>
              <a:gd name="f126" fmla="val 23"/>
              <a:gd name="f127" fmla="val 25"/>
              <a:gd name="f128" fmla="val 19"/>
              <a:gd name="f129" fmla="val 17"/>
              <a:gd name="f130" fmla="val 16"/>
              <a:gd name="f131" fmla="val 18"/>
              <a:gd name="f132" fmla="val 28"/>
              <a:gd name="f133" fmla="val 36"/>
              <a:gd name="f134" fmla="val 47"/>
              <a:gd name="f135" fmla="val 50"/>
              <a:gd name="f136" fmla="val 156"/>
              <a:gd name="f137" fmla="val 127"/>
              <a:gd name="f138" fmla="val 122"/>
              <a:gd name="f139" fmla="val 125"/>
              <a:gd name="f140" fmla="val 64"/>
              <a:gd name="f141" fmla="val 128"/>
              <a:gd name="f142" fmla="val 131"/>
              <a:gd name="f143" fmla="val 130"/>
              <a:gd name="f144" fmla="val 129"/>
              <a:gd name="f145" fmla="val 138"/>
              <a:gd name="f146" fmla="+- 0 0 -90"/>
              <a:gd name="f147" fmla="*/ f3 1 177"/>
              <a:gd name="f148" fmla="*/ f4 1 303"/>
              <a:gd name="f149" fmla="val f5"/>
              <a:gd name="f150" fmla="val f6"/>
              <a:gd name="f151" fmla="val f7"/>
              <a:gd name="f152" fmla="*/ f146 f0 1"/>
              <a:gd name="f153" fmla="+- f151 0 f149"/>
              <a:gd name="f154" fmla="+- f150 0 f149"/>
              <a:gd name="f155" fmla="*/ f152 1 f2"/>
              <a:gd name="f156" fmla="*/ f154 1 177"/>
              <a:gd name="f157" fmla="*/ f153 1 303"/>
              <a:gd name="f158" fmla="*/ 176 f154 1"/>
              <a:gd name="f159" fmla="*/ 126 f153 1"/>
              <a:gd name="f160" fmla="*/ 181 f153 1"/>
              <a:gd name="f161" fmla="*/ 173 f154 1"/>
              <a:gd name="f162" fmla="*/ 159 f154 1"/>
              <a:gd name="f163" fmla="*/ 193 f153 1"/>
              <a:gd name="f164" fmla="*/ 136 f154 1"/>
              <a:gd name="f165" fmla="*/ 289 f153 1"/>
              <a:gd name="f166" fmla="*/ 152 f154 1"/>
              <a:gd name="f167" fmla="*/ 303 f153 1"/>
              <a:gd name="f168" fmla="*/ 27 f154 1"/>
              <a:gd name="f169" fmla="*/ 46 f154 1"/>
              <a:gd name="f170" fmla="*/ 20 f154 1"/>
              <a:gd name="f171" fmla="*/ 182 f153 1"/>
              <a:gd name="f172" fmla="*/ 6 f154 1"/>
              <a:gd name="f173" fmla="*/ 83 f154 1"/>
              <a:gd name="f174" fmla="*/ 80 f154 1"/>
              <a:gd name="f175" fmla="*/ 89 f153 1"/>
              <a:gd name="f176" fmla="*/ 76 f154 1"/>
              <a:gd name="f177" fmla="*/ 88 f153 1"/>
              <a:gd name="f178" fmla="*/ 15 f154 1"/>
              <a:gd name="f179" fmla="*/ 53 f153 1"/>
              <a:gd name="f180" fmla="*/ 8 f154 1"/>
              <a:gd name="f181" fmla="*/ 32 f153 1"/>
              <a:gd name="f182" fmla="*/ 0 f154 1"/>
              <a:gd name="f183" fmla="*/ 0 f153 1"/>
              <a:gd name="f184" fmla="*/ 30 f154 1"/>
              <a:gd name="f185" fmla="*/ 9 f153 1"/>
              <a:gd name="f186" fmla="*/ 67 f154 1"/>
              <a:gd name="f187" fmla="*/ 31 f153 1"/>
              <a:gd name="f188" fmla="*/ 82 f154 1"/>
              <a:gd name="f189" fmla="*/ 77 f153 1"/>
              <a:gd name="f190" fmla="*/ 85 f154 1"/>
              <a:gd name="f191" fmla="*/ 92 f153 1"/>
              <a:gd name="f192" fmla="*/ 90 f154 1"/>
              <a:gd name="f193" fmla="*/ 100 f153 1"/>
              <a:gd name="f194" fmla="*/ 94 f154 1"/>
              <a:gd name="f195" fmla="*/ 105 f154 1"/>
              <a:gd name="f196" fmla="*/ 78 f153 1"/>
              <a:gd name="f197" fmla="*/ 107 f154 1"/>
              <a:gd name="f198" fmla="*/ 74 f153 1"/>
              <a:gd name="f199" fmla="*/ 135 f154 1"/>
              <a:gd name="f200" fmla="*/ 34 f153 1"/>
              <a:gd name="f201" fmla="*/ 177 f154 1"/>
              <a:gd name="f202" fmla="*/ 27 f153 1"/>
              <a:gd name="f203" fmla="*/ 148 f154 1"/>
              <a:gd name="f204" fmla="*/ 75 f153 1"/>
              <a:gd name="f205" fmla="*/ 109 f154 1"/>
              <a:gd name="f206" fmla="*/ 96 f154 1"/>
              <a:gd name="f207" fmla="*/ 42 f154 1"/>
              <a:gd name="f208" fmla="*/ 195 f153 1"/>
              <a:gd name="f209" fmla="*/ 57 f154 1"/>
              <a:gd name="f210" fmla="*/ 264 f153 1"/>
              <a:gd name="f211" fmla="*/ 51 f154 1"/>
              <a:gd name="f212" fmla="*/ 59 f153 1"/>
              <a:gd name="f213" fmla="*/ 69 f154 1"/>
              <a:gd name="f214" fmla="*/ 72 f153 1"/>
              <a:gd name="f215" fmla="*/ 62 f153 1"/>
              <a:gd name="f216" fmla="*/ 54 f153 1"/>
              <a:gd name="f217" fmla="*/ 68 f154 1"/>
              <a:gd name="f218" fmla="*/ 67 f153 1"/>
              <a:gd name="f219" fmla="*/ 52 f154 1"/>
              <a:gd name="f220" fmla="*/ 40 f153 1"/>
              <a:gd name="f221" fmla="*/ 49 f153 1"/>
              <a:gd name="f222" fmla="*/ 32 f154 1"/>
              <a:gd name="f223" fmla="*/ 25 f154 1"/>
              <a:gd name="f224" fmla="*/ 21 f153 1"/>
              <a:gd name="f225" fmla="*/ 16 f154 1"/>
              <a:gd name="f226" fmla="*/ 15 f153 1"/>
              <a:gd name="f227" fmla="*/ 16 f153 1"/>
              <a:gd name="f228" fmla="*/ 20 f153 1"/>
              <a:gd name="f229" fmla="*/ 17 f154 1"/>
              <a:gd name="f230" fmla="*/ 41 f154 1"/>
              <a:gd name="f231" fmla="*/ 36 f154 1"/>
              <a:gd name="f232" fmla="*/ 41 f153 1"/>
              <a:gd name="f233" fmla="*/ 156 f154 1"/>
              <a:gd name="f234" fmla="*/ 122 f154 1"/>
              <a:gd name="f235" fmla="*/ 65 f153 1"/>
              <a:gd name="f236" fmla="*/ 131 f154 1"/>
              <a:gd name="f237" fmla="*/ 129 f154 1"/>
              <a:gd name="f238" fmla="*/ 61 f153 1"/>
              <a:gd name="f239" fmla="+- f155 0 f1"/>
              <a:gd name="f240" fmla="*/ f158 1 177"/>
              <a:gd name="f241" fmla="*/ f159 1 303"/>
              <a:gd name="f242" fmla="*/ f160 1 303"/>
              <a:gd name="f243" fmla="*/ f161 1 177"/>
              <a:gd name="f244" fmla="*/ f162 1 177"/>
              <a:gd name="f245" fmla="*/ f163 1 303"/>
              <a:gd name="f246" fmla="*/ f164 1 177"/>
              <a:gd name="f247" fmla="*/ f165 1 303"/>
              <a:gd name="f248" fmla="*/ f166 1 177"/>
              <a:gd name="f249" fmla="*/ f167 1 303"/>
              <a:gd name="f250" fmla="*/ f168 1 177"/>
              <a:gd name="f251" fmla="*/ f169 1 177"/>
              <a:gd name="f252" fmla="*/ f170 1 177"/>
              <a:gd name="f253" fmla="*/ f171 1 303"/>
              <a:gd name="f254" fmla="*/ f172 1 177"/>
              <a:gd name="f255" fmla="*/ f173 1 177"/>
              <a:gd name="f256" fmla="*/ f174 1 177"/>
              <a:gd name="f257" fmla="*/ f175 1 303"/>
              <a:gd name="f258" fmla="*/ f176 1 177"/>
              <a:gd name="f259" fmla="*/ f177 1 303"/>
              <a:gd name="f260" fmla="*/ f178 1 177"/>
              <a:gd name="f261" fmla="*/ f179 1 303"/>
              <a:gd name="f262" fmla="*/ f180 1 177"/>
              <a:gd name="f263" fmla="*/ f181 1 303"/>
              <a:gd name="f264" fmla="*/ f182 1 177"/>
              <a:gd name="f265" fmla="*/ f183 1 303"/>
              <a:gd name="f266" fmla="*/ f184 1 177"/>
              <a:gd name="f267" fmla="*/ f185 1 303"/>
              <a:gd name="f268" fmla="*/ f186 1 177"/>
              <a:gd name="f269" fmla="*/ f187 1 303"/>
              <a:gd name="f270" fmla="*/ f188 1 177"/>
              <a:gd name="f271" fmla="*/ f189 1 303"/>
              <a:gd name="f272" fmla="*/ f190 1 177"/>
              <a:gd name="f273" fmla="*/ f191 1 303"/>
              <a:gd name="f274" fmla="*/ f192 1 177"/>
              <a:gd name="f275" fmla="*/ f193 1 303"/>
              <a:gd name="f276" fmla="*/ f194 1 177"/>
              <a:gd name="f277" fmla="*/ f195 1 177"/>
              <a:gd name="f278" fmla="*/ f196 1 303"/>
              <a:gd name="f279" fmla="*/ f197 1 177"/>
              <a:gd name="f280" fmla="*/ f198 1 303"/>
              <a:gd name="f281" fmla="*/ f199 1 177"/>
              <a:gd name="f282" fmla="*/ f200 1 303"/>
              <a:gd name="f283" fmla="*/ f201 1 177"/>
              <a:gd name="f284" fmla="*/ f202 1 303"/>
              <a:gd name="f285" fmla="*/ f203 1 177"/>
              <a:gd name="f286" fmla="*/ f204 1 303"/>
              <a:gd name="f287" fmla="*/ f205 1 177"/>
              <a:gd name="f288" fmla="*/ f206 1 177"/>
              <a:gd name="f289" fmla="*/ f207 1 177"/>
              <a:gd name="f290" fmla="*/ f208 1 303"/>
              <a:gd name="f291" fmla="*/ f209 1 177"/>
              <a:gd name="f292" fmla="*/ f210 1 303"/>
              <a:gd name="f293" fmla="*/ f211 1 177"/>
              <a:gd name="f294" fmla="*/ f212 1 303"/>
              <a:gd name="f295" fmla="*/ f213 1 177"/>
              <a:gd name="f296" fmla="*/ f214 1 303"/>
              <a:gd name="f297" fmla="*/ f215 1 303"/>
              <a:gd name="f298" fmla="*/ f216 1 303"/>
              <a:gd name="f299" fmla="*/ f217 1 177"/>
              <a:gd name="f300" fmla="*/ f218 1 303"/>
              <a:gd name="f301" fmla="*/ f219 1 177"/>
              <a:gd name="f302" fmla="*/ f220 1 303"/>
              <a:gd name="f303" fmla="*/ f221 1 303"/>
              <a:gd name="f304" fmla="*/ f222 1 177"/>
              <a:gd name="f305" fmla="*/ f223 1 177"/>
              <a:gd name="f306" fmla="*/ f224 1 303"/>
              <a:gd name="f307" fmla="*/ f225 1 177"/>
              <a:gd name="f308" fmla="*/ f226 1 303"/>
              <a:gd name="f309" fmla="*/ f227 1 303"/>
              <a:gd name="f310" fmla="*/ f228 1 303"/>
              <a:gd name="f311" fmla="*/ f229 1 177"/>
              <a:gd name="f312" fmla="*/ f230 1 177"/>
              <a:gd name="f313" fmla="*/ f231 1 177"/>
              <a:gd name="f314" fmla="*/ f232 1 303"/>
              <a:gd name="f315" fmla="*/ f233 1 177"/>
              <a:gd name="f316" fmla="*/ f234 1 177"/>
              <a:gd name="f317" fmla="*/ f235 1 303"/>
              <a:gd name="f318" fmla="*/ f236 1 177"/>
              <a:gd name="f319" fmla="*/ f237 1 177"/>
              <a:gd name="f320" fmla="*/ f238 1 303"/>
              <a:gd name="f321" fmla="*/ 0 1 f156"/>
              <a:gd name="f322" fmla="*/ f150 1 f156"/>
              <a:gd name="f323" fmla="*/ 0 1 f157"/>
              <a:gd name="f324" fmla="*/ f151 1 f157"/>
              <a:gd name="f325" fmla="*/ f240 1 f156"/>
              <a:gd name="f326" fmla="*/ f241 1 f157"/>
              <a:gd name="f327" fmla="*/ f242 1 f157"/>
              <a:gd name="f328" fmla="*/ f243 1 f156"/>
              <a:gd name="f329" fmla="*/ f244 1 f156"/>
              <a:gd name="f330" fmla="*/ f245 1 f157"/>
              <a:gd name="f331" fmla="*/ f246 1 f156"/>
              <a:gd name="f332" fmla="*/ f247 1 f157"/>
              <a:gd name="f333" fmla="*/ f248 1 f156"/>
              <a:gd name="f334" fmla="*/ f249 1 f157"/>
              <a:gd name="f335" fmla="*/ f250 1 f156"/>
              <a:gd name="f336" fmla="*/ f251 1 f156"/>
              <a:gd name="f337" fmla="*/ f252 1 f156"/>
              <a:gd name="f338" fmla="*/ f253 1 f157"/>
              <a:gd name="f339" fmla="*/ f254 1 f156"/>
              <a:gd name="f340" fmla="*/ f255 1 f156"/>
              <a:gd name="f341" fmla="*/ f256 1 f156"/>
              <a:gd name="f342" fmla="*/ f257 1 f157"/>
              <a:gd name="f343" fmla="*/ f258 1 f156"/>
              <a:gd name="f344" fmla="*/ f259 1 f157"/>
              <a:gd name="f345" fmla="*/ f260 1 f156"/>
              <a:gd name="f346" fmla="*/ f261 1 f157"/>
              <a:gd name="f347" fmla="*/ f262 1 f156"/>
              <a:gd name="f348" fmla="*/ f263 1 f157"/>
              <a:gd name="f349" fmla="*/ f264 1 f156"/>
              <a:gd name="f350" fmla="*/ f265 1 f157"/>
              <a:gd name="f351" fmla="*/ f266 1 f156"/>
              <a:gd name="f352" fmla="*/ f267 1 f157"/>
              <a:gd name="f353" fmla="*/ f268 1 f156"/>
              <a:gd name="f354" fmla="*/ f269 1 f157"/>
              <a:gd name="f355" fmla="*/ f270 1 f156"/>
              <a:gd name="f356" fmla="*/ f271 1 f157"/>
              <a:gd name="f357" fmla="*/ f272 1 f156"/>
              <a:gd name="f358" fmla="*/ f273 1 f157"/>
              <a:gd name="f359" fmla="*/ f274 1 f156"/>
              <a:gd name="f360" fmla="*/ f275 1 f157"/>
              <a:gd name="f361" fmla="*/ f276 1 f156"/>
              <a:gd name="f362" fmla="*/ f277 1 f156"/>
              <a:gd name="f363" fmla="*/ f278 1 f157"/>
              <a:gd name="f364" fmla="*/ f279 1 f156"/>
              <a:gd name="f365" fmla="*/ f280 1 f157"/>
              <a:gd name="f366" fmla="*/ f281 1 f156"/>
              <a:gd name="f367" fmla="*/ f282 1 f157"/>
              <a:gd name="f368" fmla="*/ f283 1 f156"/>
              <a:gd name="f369" fmla="*/ f284 1 f157"/>
              <a:gd name="f370" fmla="*/ f285 1 f156"/>
              <a:gd name="f371" fmla="*/ f286 1 f157"/>
              <a:gd name="f372" fmla="*/ f287 1 f156"/>
              <a:gd name="f373" fmla="*/ f288 1 f156"/>
              <a:gd name="f374" fmla="*/ f289 1 f156"/>
              <a:gd name="f375" fmla="*/ f290 1 f157"/>
              <a:gd name="f376" fmla="*/ f291 1 f156"/>
              <a:gd name="f377" fmla="*/ f292 1 f157"/>
              <a:gd name="f378" fmla="*/ f293 1 f156"/>
              <a:gd name="f379" fmla="*/ f294 1 f157"/>
              <a:gd name="f380" fmla="*/ f295 1 f156"/>
              <a:gd name="f381" fmla="*/ f296 1 f157"/>
              <a:gd name="f382" fmla="*/ f297 1 f157"/>
              <a:gd name="f383" fmla="*/ f298 1 f157"/>
              <a:gd name="f384" fmla="*/ f299 1 f156"/>
              <a:gd name="f385" fmla="*/ f300 1 f157"/>
              <a:gd name="f386" fmla="*/ f301 1 f156"/>
              <a:gd name="f387" fmla="*/ f302 1 f157"/>
              <a:gd name="f388" fmla="*/ f303 1 f157"/>
              <a:gd name="f389" fmla="*/ f304 1 f156"/>
              <a:gd name="f390" fmla="*/ f305 1 f156"/>
              <a:gd name="f391" fmla="*/ f306 1 f157"/>
              <a:gd name="f392" fmla="*/ f307 1 f156"/>
              <a:gd name="f393" fmla="*/ f308 1 f157"/>
              <a:gd name="f394" fmla="*/ f309 1 f157"/>
              <a:gd name="f395" fmla="*/ f310 1 f157"/>
              <a:gd name="f396" fmla="*/ f311 1 f156"/>
              <a:gd name="f397" fmla="*/ f312 1 f156"/>
              <a:gd name="f398" fmla="*/ f313 1 f156"/>
              <a:gd name="f399" fmla="*/ f314 1 f157"/>
              <a:gd name="f400" fmla="*/ f315 1 f156"/>
              <a:gd name="f401" fmla="*/ f316 1 f156"/>
              <a:gd name="f402" fmla="*/ f317 1 f157"/>
              <a:gd name="f403" fmla="*/ f318 1 f156"/>
              <a:gd name="f404" fmla="*/ f319 1 f156"/>
              <a:gd name="f405" fmla="*/ f320 1 f157"/>
              <a:gd name="f406" fmla="*/ f321 f147 1"/>
              <a:gd name="f407" fmla="*/ f322 f147 1"/>
              <a:gd name="f408" fmla="*/ f324 f148 1"/>
              <a:gd name="f409" fmla="*/ f323 f148 1"/>
              <a:gd name="f410" fmla="*/ f325 f147 1"/>
              <a:gd name="f411" fmla="*/ f326 f148 1"/>
              <a:gd name="f412" fmla="*/ f327 f148 1"/>
              <a:gd name="f413" fmla="*/ f328 f147 1"/>
              <a:gd name="f414" fmla="*/ f329 f147 1"/>
              <a:gd name="f415" fmla="*/ f330 f148 1"/>
              <a:gd name="f416" fmla="*/ f331 f147 1"/>
              <a:gd name="f417" fmla="*/ f332 f148 1"/>
              <a:gd name="f418" fmla="*/ f333 f147 1"/>
              <a:gd name="f419" fmla="*/ f334 f148 1"/>
              <a:gd name="f420" fmla="*/ f335 f147 1"/>
              <a:gd name="f421" fmla="*/ f336 f147 1"/>
              <a:gd name="f422" fmla="*/ f337 f147 1"/>
              <a:gd name="f423" fmla="*/ f338 f148 1"/>
              <a:gd name="f424" fmla="*/ f339 f147 1"/>
              <a:gd name="f425" fmla="*/ f340 f147 1"/>
              <a:gd name="f426" fmla="*/ f341 f147 1"/>
              <a:gd name="f427" fmla="*/ f342 f148 1"/>
              <a:gd name="f428" fmla="*/ f343 f147 1"/>
              <a:gd name="f429" fmla="*/ f344 f148 1"/>
              <a:gd name="f430" fmla="*/ f345 f147 1"/>
              <a:gd name="f431" fmla="*/ f346 f148 1"/>
              <a:gd name="f432" fmla="*/ f347 f147 1"/>
              <a:gd name="f433" fmla="*/ f348 f148 1"/>
              <a:gd name="f434" fmla="*/ f349 f147 1"/>
              <a:gd name="f435" fmla="*/ f350 f148 1"/>
              <a:gd name="f436" fmla="*/ f351 f147 1"/>
              <a:gd name="f437" fmla="*/ f352 f148 1"/>
              <a:gd name="f438" fmla="*/ f353 f147 1"/>
              <a:gd name="f439" fmla="*/ f354 f148 1"/>
              <a:gd name="f440" fmla="*/ f355 f147 1"/>
              <a:gd name="f441" fmla="*/ f356 f148 1"/>
              <a:gd name="f442" fmla="*/ f357 f147 1"/>
              <a:gd name="f443" fmla="*/ f358 f148 1"/>
              <a:gd name="f444" fmla="*/ f359 f147 1"/>
              <a:gd name="f445" fmla="*/ f360 f148 1"/>
              <a:gd name="f446" fmla="*/ f361 f147 1"/>
              <a:gd name="f447" fmla="*/ f362 f147 1"/>
              <a:gd name="f448" fmla="*/ f363 f148 1"/>
              <a:gd name="f449" fmla="*/ f364 f147 1"/>
              <a:gd name="f450" fmla="*/ f365 f148 1"/>
              <a:gd name="f451" fmla="*/ f366 f147 1"/>
              <a:gd name="f452" fmla="*/ f367 f148 1"/>
              <a:gd name="f453" fmla="*/ f368 f147 1"/>
              <a:gd name="f454" fmla="*/ f369 f148 1"/>
              <a:gd name="f455" fmla="*/ f370 f147 1"/>
              <a:gd name="f456" fmla="*/ f371 f148 1"/>
              <a:gd name="f457" fmla="*/ f372 f147 1"/>
              <a:gd name="f458" fmla="*/ f373 f147 1"/>
              <a:gd name="f459" fmla="*/ f374 f147 1"/>
              <a:gd name="f460" fmla="*/ f375 f148 1"/>
              <a:gd name="f461" fmla="*/ f376 f147 1"/>
              <a:gd name="f462" fmla="*/ f377 f148 1"/>
              <a:gd name="f463" fmla="*/ f378 f147 1"/>
              <a:gd name="f464" fmla="*/ f379 f148 1"/>
              <a:gd name="f465" fmla="*/ f380 f147 1"/>
              <a:gd name="f466" fmla="*/ f381 f148 1"/>
              <a:gd name="f467" fmla="*/ f382 f148 1"/>
              <a:gd name="f468" fmla="*/ f383 f148 1"/>
              <a:gd name="f469" fmla="*/ f384 f147 1"/>
              <a:gd name="f470" fmla="*/ f385 f148 1"/>
              <a:gd name="f471" fmla="*/ f386 f147 1"/>
              <a:gd name="f472" fmla="*/ f387 f148 1"/>
              <a:gd name="f473" fmla="*/ f388 f148 1"/>
              <a:gd name="f474" fmla="*/ f389 f147 1"/>
              <a:gd name="f475" fmla="*/ f390 f147 1"/>
              <a:gd name="f476" fmla="*/ f391 f148 1"/>
              <a:gd name="f477" fmla="*/ f392 f147 1"/>
              <a:gd name="f478" fmla="*/ f393 f148 1"/>
              <a:gd name="f479" fmla="*/ f394 f148 1"/>
              <a:gd name="f480" fmla="*/ f395 f148 1"/>
              <a:gd name="f481" fmla="*/ f396 f147 1"/>
              <a:gd name="f482" fmla="*/ f397 f147 1"/>
              <a:gd name="f483" fmla="*/ f398 f147 1"/>
              <a:gd name="f484" fmla="*/ f399 f148 1"/>
              <a:gd name="f485" fmla="*/ f400 f147 1"/>
              <a:gd name="f486" fmla="*/ f401 f147 1"/>
              <a:gd name="f487" fmla="*/ f402 f148 1"/>
              <a:gd name="f488" fmla="*/ f403 f147 1"/>
              <a:gd name="f489" fmla="*/ f404 f147 1"/>
              <a:gd name="f490" fmla="*/ f405 f148 1"/>
            </a:gdLst>
            <a:ahLst/>
            <a:cxnLst>
              <a:cxn ang="3cd4">
                <a:pos x="hc" y="t"/>
              </a:cxn>
              <a:cxn ang="0">
                <a:pos x="r" y="vc"/>
              </a:cxn>
              <a:cxn ang="cd4">
                <a:pos x="hc" y="b"/>
              </a:cxn>
              <a:cxn ang="cd2">
                <a:pos x="l" y="vc"/>
              </a:cxn>
              <a:cxn ang="f239">
                <a:pos x="f410" y="f411"/>
              </a:cxn>
              <a:cxn ang="f239">
                <a:pos x="f410" y="f412"/>
              </a:cxn>
              <a:cxn ang="f239">
                <a:pos x="f413" y="f412"/>
              </a:cxn>
              <a:cxn ang="f239">
                <a:pos x="f414" y="f415"/>
              </a:cxn>
              <a:cxn ang="f239">
                <a:pos x="f416" y="f417"/>
              </a:cxn>
              <a:cxn ang="f239">
                <a:pos x="f418" y="f417"/>
              </a:cxn>
              <a:cxn ang="f239">
                <a:pos x="f418" y="f419"/>
              </a:cxn>
              <a:cxn ang="f239">
                <a:pos x="f420" y="f419"/>
              </a:cxn>
              <a:cxn ang="f239">
                <a:pos x="f420" y="f417"/>
              </a:cxn>
              <a:cxn ang="f239">
                <a:pos x="f421" y="f417"/>
              </a:cxn>
              <a:cxn ang="f239">
                <a:pos x="f422" y="f423"/>
              </a:cxn>
              <a:cxn ang="f239">
                <a:pos x="f424" y="f423"/>
              </a:cxn>
              <a:cxn ang="f239">
                <a:pos x="f424" y="f411"/>
              </a:cxn>
              <a:cxn ang="f239">
                <a:pos x="f425" y="f411"/>
              </a:cxn>
              <a:cxn ang="f239">
                <a:pos x="f426" y="f427"/>
              </a:cxn>
              <a:cxn ang="f239">
                <a:pos x="f428" y="f429"/>
              </a:cxn>
              <a:cxn ang="f239">
                <a:pos x="f430" y="f431"/>
              </a:cxn>
              <a:cxn ang="f239">
                <a:pos x="f432" y="f433"/>
              </a:cxn>
              <a:cxn ang="f239">
                <a:pos x="f434" y="f435"/>
              </a:cxn>
              <a:cxn ang="f239">
                <a:pos x="f436" y="f437"/>
              </a:cxn>
              <a:cxn ang="f239">
                <a:pos x="f438" y="f439"/>
              </a:cxn>
              <a:cxn ang="f239">
                <a:pos x="f440" y="f441"/>
              </a:cxn>
              <a:cxn ang="f239">
                <a:pos x="f442" y="f443"/>
              </a:cxn>
              <a:cxn ang="f239">
                <a:pos x="f444" y="f445"/>
              </a:cxn>
              <a:cxn ang="f239">
                <a:pos x="f446" y="f429"/>
              </a:cxn>
              <a:cxn ang="f239">
                <a:pos x="f447" y="f448"/>
              </a:cxn>
              <a:cxn ang="f239">
                <a:pos x="f449" y="f450"/>
              </a:cxn>
              <a:cxn ang="f239">
                <a:pos x="f451" y="f452"/>
              </a:cxn>
              <a:cxn ang="f239">
                <a:pos x="f453" y="f454"/>
              </a:cxn>
              <a:cxn ang="f239">
                <a:pos x="f455" y="f456"/>
              </a:cxn>
              <a:cxn ang="f239">
                <a:pos x="f457" y="f448"/>
              </a:cxn>
              <a:cxn ang="f239">
                <a:pos x="f458" y="f411"/>
              </a:cxn>
              <a:cxn ang="f239">
                <a:pos x="f410" y="f411"/>
              </a:cxn>
              <a:cxn ang="f239">
                <a:pos x="f459" y="f460"/>
              </a:cxn>
              <a:cxn ang="f239">
                <a:pos x="f461" y="f462"/>
              </a:cxn>
              <a:cxn ang="f239">
                <a:pos x="f459" y="f460"/>
              </a:cxn>
              <a:cxn ang="f239">
                <a:pos x="f463" y="f464"/>
              </a:cxn>
              <a:cxn ang="f239">
                <a:pos x="f465" y="f466"/>
              </a:cxn>
              <a:cxn ang="f239">
                <a:pos x="f465" y="f467"/>
              </a:cxn>
              <a:cxn ang="f239">
                <a:pos x="f465" y="f468"/>
              </a:cxn>
              <a:cxn ang="f239">
                <a:pos x="f469" y="f468"/>
              </a:cxn>
              <a:cxn ang="f239">
                <a:pos x="f469" y="f470"/>
              </a:cxn>
              <a:cxn ang="f239">
                <a:pos x="f471" y="f472"/>
              </a:cxn>
              <a:cxn ang="f239">
                <a:pos x="f471" y="f473"/>
              </a:cxn>
              <a:cxn ang="f239">
                <a:pos x="f474" y="f454"/>
              </a:cxn>
              <a:cxn ang="f239">
                <a:pos x="f475" y="f476"/>
              </a:cxn>
              <a:cxn ang="f239">
                <a:pos x="f477" y="f478"/>
              </a:cxn>
              <a:cxn ang="f239">
                <a:pos x="f477" y="f479"/>
              </a:cxn>
              <a:cxn ang="f239">
                <a:pos x="f422" y="f480"/>
              </a:cxn>
              <a:cxn ang="f239">
                <a:pos x="f481" y="f476"/>
              </a:cxn>
              <a:cxn ang="f239">
                <a:pos x="f482" y="f472"/>
              </a:cxn>
              <a:cxn ang="f239">
                <a:pos x="f483" y="f484"/>
              </a:cxn>
              <a:cxn ang="f239">
                <a:pos x="f461" y="f464"/>
              </a:cxn>
              <a:cxn ang="f239">
                <a:pos x="f463" y="f464"/>
              </a:cxn>
              <a:cxn ang="f239">
                <a:pos x="f485" y="f484"/>
              </a:cxn>
              <a:cxn ang="f239">
                <a:pos x="f486" y="f487"/>
              </a:cxn>
              <a:cxn ang="f239">
                <a:pos x="f488" y="f467"/>
              </a:cxn>
              <a:cxn ang="f239">
                <a:pos x="f489" y="f490"/>
              </a:cxn>
              <a:cxn ang="f239">
                <a:pos x="f485" y="f484"/>
              </a:cxn>
            </a:cxnLst>
            <a:rect l="f406" t="f409" r="f407" b="f408"/>
            <a:pathLst>
              <a:path w="177" h="303">
                <a:moveTo>
                  <a:pt x="f8" y="f9"/>
                </a:moveTo>
                <a:cubicBezTo>
                  <a:pt x="f8" y="f10"/>
                  <a:pt x="f8" y="f11"/>
                  <a:pt x="f8" y="f12"/>
                </a:cubicBezTo>
                <a:cubicBezTo>
                  <a:pt x="f13" y="f12"/>
                  <a:pt x="f14" y="f12"/>
                  <a:pt x="f15" y="f12"/>
                </a:cubicBezTo>
                <a:cubicBezTo>
                  <a:pt x="f16" y="f17"/>
                  <a:pt x="f16" y="f17"/>
                  <a:pt x="f18" y="f19"/>
                </a:cubicBezTo>
                <a:cubicBezTo>
                  <a:pt x="f20" y="f21"/>
                  <a:pt x="f22" y="f23"/>
                  <a:pt x="f24" y="f25"/>
                </a:cubicBezTo>
                <a:cubicBezTo>
                  <a:pt x="f26" y="f25"/>
                  <a:pt x="f27" y="f25"/>
                  <a:pt x="f28" y="f25"/>
                </a:cubicBezTo>
                <a:cubicBezTo>
                  <a:pt x="f28" y="f29"/>
                  <a:pt x="f28" y="f30"/>
                  <a:pt x="f28" y="f7"/>
                </a:cubicBezTo>
                <a:cubicBezTo>
                  <a:pt x="f31" y="f7"/>
                  <a:pt x="f32" y="f7"/>
                  <a:pt x="f33" y="f7"/>
                </a:cubicBezTo>
                <a:cubicBezTo>
                  <a:pt x="f33" y="f30"/>
                  <a:pt x="f33" y="f29"/>
                  <a:pt x="f33" y="f25"/>
                </a:cubicBezTo>
                <a:cubicBezTo>
                  <a:pt x="f34" y="f25"/>
                  <a:pt x="f35" y="f25"/>
                  <a:pt x="f36" y="f25"/>
                </a:cubicBezTo>
                <a:cubicBezTo>
                  <a:pt x="f37" y="f38"/>
                  <a:pt x="f39" y="f40"/>
                  <a:pt x="f41" y="f17"/>
                </a:cubicBezTo>
                <a:cubicBezTo>
                  <a:pt x="f42" y="f17"/>
                  <a:pt x="f43" y="f17"/>
                  <a:pt x="f44" y="f17"/>
                </a:cubicBezTo>
                <a:cubicBezTo>
                  <a:pt x="f44" y="f11"/>
                  <a:pt x="f44" y="f10"/>
                  <a:pt x="f44" y="f9"/>
                </a:cubicBezTo>
                <a:cubicBezTo>
                  <a:pt x="f45" y="f9"/>
                  <a:pt x="f46" y="f9"/>
                  <a:pt x="f47" y="f9"/>
                </a:cubicBezTo>
                <a:cubicBezTo>
                  <a:pt x="f48" y="f49"/>
                  <a:pt x="f50" y="f51"/>
                  <a:pt x="f52" y="f53"/>
                </a:cubicBezTo>
                <a:cubicBezTo>
                  <a:pt x="f54" y="f55"/>
                  <a:pt x="f56" y="f57"/>
                  <a:pt x="f58" y="f55"/>
                </a:cubicBezTo>
                <a:cubicBezTo>
                  <a:pt x="f59" y="f60"/>
                  <a:pt x="f61" y="f58"/>
                  <a:pt x="f42" y="f62"/>
                </a:cubicBezTo>
                <a:cubicBezTo>
                  <a:pt x="f63" y="f36"/>
                  <a:pt x="f64" y="f35"/>
                  <a:pt x="f65" y="f45"/>
                </a:cubicBezTo>
                <a:cubicBezTo>
                  <a:pt x="f44" y="f66"/>
                  <a:pt x="f67" y="f63"/>
                  <a:pt x="f5" y="f5"/>
                </a:cubicBezTo>
                <a:cubicBezTo>
                  <a:pt x="f64" y="f67"/>
                  <a:pt x="f41" y="f44"/>
                  <a:pt x="f68" y="f69"/>
                </a:cubicBezTo>
                <a:cubicBezTo>
                  <a:pt x="f59" y="f70"/>
                  <a:pt x="f71" y="f72"/>
                  <a:pt x="f73" y="f74"/>
                </a:cubicBezTo>
                <a:cubicBezTo>
                  <a:pt x="f52" y="f59"/>
                  <a:pt x="f50" y="f75"/>
                  <a:pt x="f76" y="f56"/>
                </a:cubicBezTo>
                <a:cubicBezTo>
                  <a:pt x="f77" y="f47"/>
                  <a:pt x="f76" y="f57"/>
                  <a:pt x="f78" y="f79"/>
                </a:cubicBezTo>
                <a:cubicBezTo>
                  <a:pt x="f57" y="f80"/>
                  <a:pt x="f55" y="f60"/>
                  <a:pt x="f81" y="f82"/>
                </a:cubicBezTo>
                <a:cubicBezTo>
                  <a:pt x="f79" y="f83"/>
                  <a:pt x="f84" y="f81"/>
                  <a:pt x="f80" y="f55"/>
                </a:cubicBezTo>
                <a:cubicBezTo>
                  <a:pt x="f85" y="f86"/>
                  <a:pt x="f87" y="f77"/>
                  <a:pt x="f88" y="f89"/>
                </a:cubicBezTo>
                <a:cubicBezTo>
                  <a:pt x="f90" y="f56"/>
                  <a:pt x="f90" y="f91"/>
                  <a:pt x="f90" y="f92"/>
                </a:cubicBezTo>
                <a:cubicBezTo>
                  <a:pt x="f90" y="f93"/>
                  <a:pt x="f94" y="f95"/>
                  <a:pt x="f96" y="f97"/>
                </a:cubicBezTo>
                <a:cubicBezTo>
                  <a:pt x="f98" y="f39"/>
                  <a:pt x="f16" y="f33"/>
                  <a:pt x="f6" y="f33"/>
                </a:cubicBezTo>
                <a:cubicBezTo>
                  <a:pt x="f99" y="f59"/>
                  <a:pt x="f100" y="f101"/>
                  <a:pt x="f98" y="f91"/>
                </a:cubicBezTo>
                <a:cubicBezTo>
                  <a:pt x="f24" y="f78"/>
                  <a:pt x="f102" y="f78"/>
                  <a:pt x="f103" y="f89"/>
                </a:cubicBezTo>
                <a:cubicBezTo>
                  <a:pt x="f60" y="f79"/>
                  <a:pt x="f85" y="f103"/>
                  <a:pt x="f104" y="f9"/>
                </a:cubicBezTo>
                <a:cubicBezTo>
                  <a:pt x="f102" y="f9"/>
                  <a:pt x="f105" y="f9"/>
                  <a:pt x="f8" y="f9"/>
                </a:cubicBezTo>
                <a:close/>
                <a:moveTo>
                  <a:pt x="f95" y="f106"/>
                </a:moveTo>
                <a:cubicBezTo>
                  <a:pt x="f107" y="f108"/>
                  <a:pt x="f109" y="f110"/>
                  <a:pt x="f111" y="f112"/>
                </a:cubicBezTo>
                <a:cubicBezTo>
                  <a:pt x="f71" y="f113"/>
                  <a:pt x="f114" y="f40"/>
                  <a:pt x="f95" y="f106"/>
                </a:cubicBezTo>
                <a:close/>
                <a:moveTo>
                  <a:pt x="f114" y="f75"/>
                </a:moveTo>
                <a:cubicBezTo>
                  <a:pt x="f115" y="f46"/>
                  <a:pt x="f101" y="f73"/>
                  <a:pt x="f32" y="f116"/>
                </a:cubicBezTo>
                <a:cubicBezTo>
                  <a:pt x="f32" y="f117"/>
                  <a:pt x="f32" y="f118"/>
                  <a:pt x="f32" y="f119"/>
                </a:cubicBezTo>
                <a:cubicBezTo>
                  <a:pt x="f32" y="f75"/>
                  <a:pt x="f32" y="f71"/>
                  <a:pt x="f32" y="f93"/>
                </a:cubicBezTo>
                <a:cubicBezTo>
                  <a:pt x="f117" y="f93"/>
                  <a:pt x="f117" y="f93"/>
                  <a:pt x="f117" y="f93"/>
                </a:cubicBezTo>
                <a:cubicBezTo>
                  <a:pt x="f117" y="f46"/>
                  <a:pt x="f117" y="f119"/>
                  <a:pt x="f117" y="f73"/>
                </a:cubicBezTo>
                <a:cubicBezTo>
                  <a:pt x="f71" y="f111"/>
                  <a:pt x="f93" y="f62"/>
                  <a:pt x="f120" y="f121"/>
                </a:cubicBezTo>
                <a:cubicBezTo>
                  <a:pt x="f120" y="f95"/>
                  <a:pt x="f120" y="f122"/>
                  <a:pt x="f120" y="f123"/>
                </a:cubicBezTo>
                <a:cubicBezTo>
                  <a:pt x="f122" y="f124"/>
                  <a:pt x="f125" y="f97"/>
                  <a:pt x="f45" y="f33"/>
                </a:cubicBezTo>
                <a:cubicBezTo>
                  <a:pt x="f39" y="f33"/>
                  <a:pt x="f33" y="f126"/>
                  <a:pt x="f127" y="f72"/>
                </a:cubicBezTo>
                <a:cubicBezTo>
                  <a:pt x="f66" y="f128"/>
                  <a:pt x="f128" y="f129"/>
                  <a:pt x="f130" y="f42"/>
                </a:cubicBezTo>
                <a:cubicBezTo>
                  <a:pt x="f130" y="f42"/>
                  <a:pt x="f130" y="f42"/>
                  <a:pt x="f130" y="f130"/>
                </a:cubicBezTo>
                <a:cubicBezTo>
                  <a:pt x="f129" y="f129"/>
                  <a:pt x="f128" y="f131"/>
                  <a:pt x="f41" y="f41"/>
                </a:cubicBezTo>
                <a:cubicBezTo>
                  <a:pt x="f128" y="f41"/>
                  <a:pt x="f131" y="f72"/>
                  <a:pt x="f129" y="f72"/>
                </a:cubicBezTo>
                <a:cubicBezTo>
                  <a:pt x="f132" y="f126"/>
                  <a:pt x="f45" y="f97"/>
                  <a:pt x="f124" y="f121"/>
                </a:cubicBezTo>
                <a:cubicBezTo>
                  <a:pt x="f35" y="f124"/>
                  <a:pt x="f125" y="f124"/>
                  <a:pt x="f133" y="f124"/>
                </a:cubicBezTo>
                <a:cubicBezTo>
                  <a:pt x="f134" y="f107"/>
                  <a:pt x="f135" y="f120"/>
                  <a:pt x="f111" y="f75"/>
                </a:cubicBezTo>
                <a:cubicBezTo>
                  <a:pt x="f93" y="f75"/>
                  <a:pt x="f62" y="f75"/>
                  <a:pt x="f114" y="f75"/>
                </a:cubicBezTo>
                <a:close/>
                <a:moveTo>
                  <a:pt x="f136" y="f124"/>
                </a:moveTo>
                <a:cubicBezTo>
                  <a:pt x="f98" y="f107"/>
                  <a:pt x="f137" y="f75"/>
                  <a:pt x="f138" y="f118"/>
                </a:cubicBezTo>
                <a:cubicBezTo>
                  <a:pt x="f139" y="f140"/>
                  <a:pt x="f141" y="f101"/>
                  <a:pt x="f142" y="f119"/>
                </a:cubicBezTo>
                <a:cubicBezTo>
                  <a:pt x="f142" y="f115"/>
                  <a:pt x="f143" y="f115"/>
                  <a:pt x="f144" y="f115"/>
                </a:cubicBezTo>
                <a:cubicBezTo>
                  <a:pt x="f145" y="f93"/>
                  <a:pt x="f27" y="f134"/>
                  <a:pt x="f136" y="f1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40">
            <a:extLst>
              <a:ext uri="{FF2B5EF4-FFF2-40B4-BE49-F238E27FC236}">
                <a16:creationId xmlns:a16="http://schemas.microsoft.com/office/drawing/2014/main" id="{510896A8-D834-6897-5B3F-D98FC348612D}"/>
              </a:ext>
            </a:extLst>
          </p:cNvPr>
          <p:cNvSpPr/>
          <p:nvPr/>
        </p:nvSpPr>
        <p:spPr>
          <a:xfrm>
            <a:off x="4649788" y="1000125"/>
            <a:ext cx="874715" cy="628650"/>
          </a:xfrm>
          <a:custGeom>
            <a:avLst/>
            <a:gdLst>
              <a:gd name="f0" fmla="val 10800000"/>
              <a:gd name="f1" fmla="val 5400000"/>
              <a:gd name="f2" fmla="val 180"/>
              <a:gd name="f3" fmla="val w"/>
              <a:gd name="f4" fmla="val h"/>
              <a:gd name="f5" fmla="val 0"/>
              <a:gd name="f6" fmla="val 269"/>
              <a:gd name="f7" fmla="val 193"/>
              <a:gd name="f8" fmla="val 7"/>
              <a:gd name="f9" fmla="val 17"/>
              <a:gd name="f10" fmla="val 38"/>
              <a:gd name="f11" fmla="val 70"/>
              <a:gd name="f12" fmla="val 58"/>
              <a:gd name="f13" fmla="val 101"/>
              <a:gd name="f14" fmla="val 79"/>
              <a:gd name="f15" fmla="val 102"/>
              <a:gd name="f16" fmla="val 78"/>
              <a:gd name="f17" fmla="val 103"/>
              <a:gd name="f18" fmla="val 74"/>
              <a:gd name="f19" fmla="val 104"/>
              <a:gd name="f20" fmla="val 71"/>
              <a:gd name="f21" fmla="val 114"/>
              <a:gd name="f22" fmla="val 45"/>
              <a:gd name="f23" fmla="val 131"/>
              <a:gd name="f24" fmla="val 23"/>
              <a:gd name="f25" fmla="val 158"/>
              <a:gd name="f26" fmla="val 12"/>
              <a:gd name="f27" fmla="val 187"/>
              <a:gd name="f28" fmla="val 214"/>
              <a:gd name="f29" fmla="val 5"/>
              <a:gd name="f30" fmla="val 238"/>
              <a:gd name="f31" fmla="val 259"/>
              <a:gd name="f32" fmla="val 40"/>
              <a:gd name="f33" fmla="val 62"/>
              <a:gd name="f34" fmla="val 267"/>
              <a:gd name="f35" fmla="val 89"/>
              <a:gd name="f36" fmla="val 266"/>
              <a:gd name="f37" fmla="val 106"/>
              <a:gd name="f38" fmla="val 258"/>
              <a:gd name="f39" fmla="val 121"/>
              <a:gd name="f40" fmla="val 248"/>
              <a:gd name="f41" fmla="val 135"/>
              <a:gd name="f42" fmla="val 245"/>
              <a:gd name="f43" fmla="val 140"/>
              <a:gd name="f44" fmla="val 244"/>
              <a:gd name="f45" fmla="val 144"/>
              <a:gd name="f46" fmla="val 149"/>
              <a:gd name="f47" fmla="val 170"/>
              <a:gd name="f48" fmla="val 177"/>
              <a:gd name="f49" fmla="val 219"/>
              <a:gd name="f50" fmla="val 183"/>
              <a:gd name="f51" fmla="val 181"/>
              <a:gd name="f52" fmla="val 192"/>
              <a:gd name="f53" fmla="val 107"/>
              <a:gd name="f54" fmla="val 182"/>
              <a:gd name="f55" fmla="val 94"/>
              <a:gd name="f56" fmla="val 178"/>
              <a:gd name="f57" fmla="val 91"/>
              <a:gd name="f58" fmla="val 173"/>
              <a:gd name="f59" fmla="val 90"/>
              <a:gd name="f60" fmla="val 159"/>
              <a:gd name="f61" fmla="val 148"/>
              <a:gd name="f62" fmla="val 92"/>
              <a:gd name="f63" fmla="val 136"/>
              <a:gd name="f64" fmla="val 87"/>
              <a:gd name="f65" fmla="val 125"/>
              <a:gd name="f66" fmla="val 65"/>
              <a:gd name="f67" fmla="val 83"/>
              <a:gd name="f68" fmla="val 48"/>
              <a:gd name="f69" fmla="val 67"/>
              <a:gd name="f70" fmla="val 34"/>
              <a:gd name="f71" fmla="val 54"/>
              <a:gd name="f72" fmla="val 20"/>
              <a:gd name="f73" fmla="val 43"/>
              <a:gd name="f74" fmla="val 31"/>
              <a:gd name="f75" fmla="val 1"/>
              <a:gd name="f76" fmla="val 28"/>
              <a:gd name="f77" fmla="val 26"/>
              <a:gd name="f78" fmla="val 3"/>
              <a:gd name="f79" fmla="val 22"/>
              <a:gd name="f80" fmla="val 4"/>
              <a:gd name="f81" fmla="val 21"/>
              <a:gd name="f82" fmla="val 19"/>
              <a:gd name="f83" fmla="val 241"/>
              <a:gd name="f84" fmla="val 111"/>
              <a:gd name="f85" fmla="val 256"/>
              <a:gd name="f86" fmla="val 250"/>
              <a:gd name="f87" fmla="val 52"/>
              <a:gd name="f88" fmla="val 221"/>
              <a:gd name="f89" fmla="val 191"/>
              <a:gd name="f90" fmla="val 15"/>
              <a:gd name="f91" fmla="val 25"/>
              <a:gd name="f92" fmla="val 44"/>
              <a:gd name="f93" fmla="val 163"/>
              <a:gd name="f94" fmla="val 201"/>
              <a:gd name="f95" fmla="val 47"/>
              <a:gd name="f96" fmla="val 224"/>
              <a:gd name="f97" fmla="val 59"/>
              <a:gd name="f98" fmla="val 230"/>
              <a:gd name="f99" fmla="val 76"/>
              <a:gd name="f100" fmla="val 235"/>
              <a:gd name="f101" fmla="val 172"/>
              <a:gd name="f102" fmla="val 166"/>
              <a:gd name="f103" fmla="val 157"/>
              <a:gd name="f104" fmla="val 143"/>
              <a:gd name="f105" fmla="val 165"/>
              <a:gd name="f106" fmla="val 129"/>
              <a:gd name="f107" fmla="val 160"/>
              <a:gd name="f108" fmla="val 120"/>
              <a:gd name="f109" fmla="val 156"/>
              <a:gd name="f110" fmla="val 151"/>
              <a:gd name="f111" fmla="val 116"/>
              <a:gd name="f112" fmla="val 141"/>
              <a:gd name="f113" fmla="val 138"/>
              <a:gd name="f114" fmla="val 133"/>
              <a:gd name="f115" fmla="val 117"/>
              <a:gd name="f116" fmla="val 118"/>
              <a:gd name="f117" fmla="val 110"/>
              <a:gd name="f118" fmla="val 119"/>
              <a:gd name="f119" fmla="val 96"/>
              <a:gd name="f120" fmla="val 112"/>
              <a:gd name="f121" fmla="val 115"/>
              <a:gd name="f122" fmla="val 108"/>
              <a:gd name="f123" fmla="val 152"/>
              <a:gd name="f124" fmla="val 161"/>
              <a:gd name="f125" fmla="val 134"/>
              <a:gd name="f126" fmla="val 167"/>
              <a:gd name="f127" fmla="val 169"/>
              <a:gd name="f128" fmla="val 153"/>
              <a:gd name="f129" fmla="+- 0 0 -90"/>
              <a:gd name="f130" fmla="*/ f3 1 269"/>
              <a:gd name="f131" fmla="*/ f4 1 193"/>
              <a:gd name="f132" fmla="val f5"/>
              <a:gd name="f133" fmla="val f6"/>
              <a:gd name="f134" fmla="val f7"/>
              <a:gd name="f135" fmla="*/ f129 f0 1"/>
              <a:gd name="f136" fmla="+- f134 0 f132"/>
              <a:gd name="f137" fmla="+- f133 0 f132"/>
              <a:gd name="f138" fmla="*/ f135 1 f2"/>
              <a:gd name="f139" fmla="*/ f137 1 269"/>
              <a:gd name="f140" fmla="*/ f136 1 193"/>
              <a:gd name="f141" fmla="*/ 7 f137 1"/>
              <a:gd name="f142" fmla="*/ 17 f136 1"/>
              <a:gd name="f143" fmla="*/ 101 f137 1"/>
              <a:gd name="f144" fmla="*/ 79 f136 1"/>
              <a:gd name="f145" fmla="*/ 104 f137 1"/>
              <a:gd name="f146" fmla="*/ 71 f136 1"/>
              <a:gd name="f147" fmla="*/ 158 f137 1"/>
              <a:gd name="f148" fmla="*/ 12 f136 1"/>
              <a:gd name="f149" fmla="*/ 238 f137 1"/>
              <a:gd name="f150" fmla="*/ 23 f136 1"/>
              <a:gd name="f151" fmla="*/ 267 f137 1"/>
              <a:gd name="f152" fmla="*/ 89 f136 1"/>
              <a:gd name="f153" fmla="*/ 248 f137 1"/>
              <a:gd name="f154" fmla="*/ 135 f136 1"/>
              <a:gd name="f155" fmla="*/ 244 f137 1"/>
              <a:gd name="f156" fmla="*/ 149 f136 1"/>
              <a:gd name="f157" fmla="*/ 219 f137 1"/>
              <a:gd name="f158" fmla="*/ 183 f136 1"/>
              <a:gd name="f159" fmla="*/ 107 f137 1"/>
              <a:gd name="f160" fmla="*/ 182 f136 1"/>
              <a:gd name="f161" fmla="*/ 90 f137 1"/>
              <a:gd name="f162" fmla="*/ 159 f136 1"/>
              <a:gd name="f163" fmla="*/ 87 f137 1"/>
              <a:gd name="f164" fmla="*/ 125 f136 1"/>
              <a:gd name="f165" fmla="*/ 48 f137 1"/>
              <a:gd name="f166" fmla="*/ 67 f136 1"/>
              <a:gd name="f167" fmla="*/ 5 f137 1"/>
              <a:gd name="f168" fmla="*/ 31 f136 1"/>
              <a:gd name="f169" fmla="*/ 3 f137 1"/>
              <a:gd name="f170" fmla="*/ 22 f136 1"/>
              <a:gd name="f171" fmla="*/ 241 f137 1"/>
              <a:gd name="f172" fmla="*/ 111 f136 1"/>
              <a:gd name="f173" fmla="*/ 221 f137 1"/>
              <a:gd name="f174" fmla="*/ 34 f136 1"/>
              <a:gd name="f175" fmla="*/ 144 f137 1"/>
              <a:gd name="f176" fmla="*/ 44 f136 1"/>
              <a:gd name="f177" fmla="*/ 201 f137 1"/>
              <a:gd name="f178" fmla="*/ 224 f137 1"/>
              <a:gd name="f179" fmla="*/ 59 f136 1"/>
              <a:gd name="f180" fmla="*/ 172 f137 1"/>
              <a:gd name="f181" fmla="*/ 166 f136 1"/>
              <a:gd name="f182" fmla="*/ 129 f137 1"/>
              <a:gd name="f183" fmla="*/ 160 f136 1"/>
              <a:gd name="f184" fmla="*/ 116 f137 1"/>
              <a:gd name="f185" fmla="*/ 141 f136 1"/>
              <a:gd name="f186" fmla="*/ 133 f136 1"/>
              <a:gd name="f187" fmla="*/ 119 f137 1"/>
              <a:gd name="f188" fmla="*/ 96 f136 1"/>
              <a:gd name="f189" fmla="*/ 110 f137 1"/>
              <a:gd name="f190" fmla="*/ 152 f136 1"/>
              <a:gd name="f191" fmla="*/ 161 f136 1"/>
              <a:gd name="f192" fmla="*/ 143 f137 1"/>
              <a:gd name="f193" fmla="*/ 169 f136 1"/>
              <a:gd name="f194" fmla="+- f138 0 f1"/>
              <a:gd name="f195" fmla="*/ f141 1 269"/>
              <a:gd name="f196" fmla="*/ f142 1 193"/>
              <a:gd name="f197" fmla="*/ f143 1 269"/>
              <a:gd name="f198" fmla="*/ f144 1 193"/>
              <a:gd name="f199" fmla="*/ f145 1 269"/>
              <a:gd name="f200" fmla="*/ f146 1 193"/>
              <a:gd name="f201" fmla="*/ f147 1 269"/>
              <a:gd name="f202" fmla="*/ f148 1 193"/>
              <a:gd name="f203" fmla="*/ f149 1 269"/>
              <a:gd name="f204" fmla="*/ f150 1 193"/>
              <a:gd name="f205" fmla="*/ f151 1 269"/>
              <a:gd name="f206" fmla="*/ f152 1 193"/>
              <a:gd name="f207" fmla="*/ f153 1 269"/>
              <a:gd name="f208" fmla="*/ f154 1 193"/>
              <a:gd name="f209" fmla="*/ f155 1 269"/>
              <a:gd name="f210" fmla="*/ f156 1 193"/>
              <a:gd name="f211" fmla="*/ f157 1 269"/>
              <a:gd name="f212" fmla="*/ f158 1 193"/>
              <a:gd name="f213" fmla="*/ f159 1 269"/>
              <a:gd name="f214" fmla="*/ f160 1 193"/>
              <a:gd name="f215" fmla="*/ f161 1 269"/>
              <a:gd name="f216" fmla="*/ f162 1 193"/>
              <a:gd name="f217" fmla="*/ f163 1 269"/>
              <a:gd name="f218" fmla="*/ f164 1 193"/>
              <a:gd name="f219" fmla="*/ f165 1 269"/>
              <a:gd name="f220" fmla="*/ f166 1 193"/>
              <a:gd name="f221" fmla="*/ f167 1 269"/>
              <a:gd name="f222" fmla="*/ f168 1 193"/>
              <a:gd name="f223" fmla="*/ f169 1 269"/>
              <a:gd name="f224" fmla="*/ f170 1 193"/>
              <a:gd name="f225" fmla="*/ f171 1 269"/>
              <a:gd name="f226" fmla="*/ f172 1 193"/>
              <a:gd name="f227" fmla="*/ f173 1 269"/>
              <a:gd name="f228" fmla="*/ f174 1 193"/>
              <a:gd name="f229" fmla="*/ f175 1 269"/>
              <a:gd name="f230" fmla="*/ f176 1 193"/>
              <a:gd name="f231" fmla="*/ f177 1 269"/>
              <a:gd name="f232" fmla="*/ f178 1 269"/>
              <a:gd name="f233" fmla="*/ f179 1 193"/>
              <a:gd name="f234" fmla="*/ f180 1 269"/>
              <a:gd name="f235" fmla="*/ f181 1 193"/>
              <a:gd name="f236" fmla="*/ f182 1 269"/>
              <a:gd name="f237" fmla="*/ f183 1 193"/>
              <a:gd name="f238" fmla="*/ f184 1 269"/>
              <a:gd name="f239" fmla="*/ f185 1 193"/>
              <a:gd name="f240" fmla="*/ f186 1 193"/>
              <a:gd name="f241" fmla="*/ f187 1 269"/>
              <a:gd name="f242" fmla="*/ f188 1 193"/>
              <a:gd name="f243" fmla="*/ f189 1 269"/>
              <a:gd name="f244" fmla="*/ f190 1 193"/>
              <a:gd name="f245" fmla="*/ f191 1 193"/>
              <a:gd name="f246" fmla="*/ f192 1 269"/>
              <a:gd name="f247" fmla="*/ f193 1 193"/>
              <a:gd name="f248" fmla="*/ 0 1 f139"/>
              <a:gd name="f249" fmla="*/ f133 1 f139"/>
              <a:gd name="f250" fmla="*/ 0 1 f140"/>
              <a:gd name="f251" fmla="*/ f134 1 f140"/>
              <a:gd name="f252" fmla="*/ f195 1 f139"/>
              <a:gd name="f253" fmla="*/ f196 1 f140"/>
              <a:gd name="f254" fmla="*/ f197 1 f139"/>
              <a:gd name="f255" fmla="*/ f198 1 f140"/>
              <a:gd name="f256" fmla="*/ f199 1 f139"/>
              <a:gd name="f257" fmla="*/ f200 1 f140"/>
              <a:gd name="f258" fmla="*/ f201 1 f139"/>
              <a:gd name="f259" fmla="*/ f202 1 f140"/>
              <a:gd name="f260" fmla="*/ f203 1 f139"/>
              <a:gd name="f261" fmla="*/ f204 1 f140"/>
              <a:gd name="f262" fmla="*/ f205 1 f139"/>
              <a:gd name="f263" fmla="*/ f206 1 f140"/>
              <a:gd name="f264" fmla="*/ f207 1 f139"/>
              <a:gd name="f265" fmla="*/ f208 1 f140"/>
              <a:gd name="f266" fmla="*/ f209 1 f139"/>
              <a:gd name="f267" fmla="*/ f210 1 f140"/>
              <a:gd name="f268" fmla="*/ f211 1 f139"/>
              <a:gd name="f269" fmla="*/ f212 1 f140"/>
              <a:gd name="f270" fmla="*/ f213 1 f139"/>
              <a:gd name="f271" fmla="*/ f214 1 f140"/>
              <a:gd name="f272" fmla="*/ f215 1 f139"/>
              <a:gd name="f273" fmla="*/ f216 1 f140"/>
              <a:gd name="f274" fmla="*/ f217 1 f139"/>
              <a:gd name="f275" fmla="*/ f218 1 f140"/>
              <a:gd name="f276" fmla="*/ f219 1 f139"/>
              <a:gd name="f277" fmla="*/ f220 1 f140"/>
              <a:gd name="f278" fmla="*/ f221 1 f139"/>
              <a:gd name="f279" fmla="*/ f222 1 f140"/>
              <a:gd name="f280" fmla="*/ f223 1 f139"/>
              <a:gd name="f281" fmla="*/ f224 1 f140"/>
              <a:gd name="f282" fmla="*/ f225 1 f139"/>
              <a:gd name="f283" fmla="*/ f226 1 f140"/>
              <a:gd name="f284" fmla="*/ f227 1 f139"/>
              <a:gd name="f285" fmla="*/ f228 1 f140"/>
              <a:gd name="f286" fmla="*/ f229 1 f139"/>
              <a:gd name="f287" fmla="*/ f230 1 f140"/>
              <a:gd name="f288" fmla="*/ f231 1 f139"/>
              <a:gd name="f289" fmla="*/ f232 1 f139"/>
              <a:gd name="f290" fmla="*/ f233 1 f140"/>
              <a:gd name="f291" fmla="*/ f234 1 f139"/>
              <a:gd name="f292" fmla="*/ f235 1 f140"/>
              <a:gd name="f293" fmla="*/ f236 1 f139"/>
              <a:gd name="f294" fmla="*/ f237 1 f140"/>
              <a:gd name="f295" fmla="*/ f238 1 f139"/>
              <a:gd name="f296" fmla="*/ f239 1 f140"/>
              <a:gd name="f297" fmla="*/ f240 1 f140"/>
              <a:gd name="f298" fmla="*/ f241 1 f139"/>
              <a:gd name="f299" fmla="*/ f242 1 f140"/>
              <a:gd name="f300" fmla="*/ f243 1 f139"/>
              <a:gd name="f301" fmla="*/ f244 1 f140"/>
              <a:gd name="f302" fmla="*/ f245 1 f140"/>
              <a:gd name="f303" fmla="*/ f246 1 f139"/>
              <a:gd name="f304" fmla="*/ f247 1 f140"/>
              <a:gd name="f305" fmla="*/ f248 f130 1"/>
              <a:gd name="f306" fmla="*/ f249 f130 1"/>
              <a:gd name="f307" fmla="*/ f251 f131 1"/>
              <a:gd name="f308" fmla="*/ f250 f131 1"/>
              <a:gd name="f309" fmla="*/ f252 f130 1"/>
              <a:gd name="f310" fmla="*/ f253 f131 1"/>
              <a:gd name="f311" fmla="*/ f254 f130 1"/>
              <a:gd name="f312" fmla="*/ f255 f131 1"/>
              <a:gd name="f313" fmla="*/ f256 f130 1"/>
              <a:gd name="f314" fmla="*/ f257 f131 1"/>
              <a:gd name="f315" fmla="*/ f258 f130 1"/>
              <a:gd name="f316" fmla="*/ f259 f131 1"/>
              <a:gd name="f317" fmla="*/ f260 f130 1"/>
              <a:gd name="f318" fmla="*/ f261 f131 1"/>
              <a:gd name="f319" fmla="*/ f262 f130 1"/>
              <a:gd name="f320" fmla="*/ f263 f131 1"/>
              <a:gd name="f321" fmla="*/ f264 f130 1"/>
              <a:gd name="f322" fmla="*/ f265 f131 1"/>
              <a:gd name="f323" fmla="*/ f266 f130 1"/>
              <a:gd name="f324" fmla="*/ f267 f131 1"/>
              <a:gd name="f325" fmla="*/ f268 f130 1"/>
              <a:gd name="f326" fmla="*/ f269 f131 1"/>
              <a:gd name="f327" fmla="*/ f270 f130 1"/>
              <a:gd name="f328" fmla="*/ f271 f131 1"/>
              <a:gd name="f329" fmla="*/ f272 f130 1"/>
              <a:gd name="f330" fmla="*/ f273 f131 1"/>
              <a:gd name="f331" fmla="*/ f274 f130 1"/>
              <a:gd name="f332" fmla="*/ f275 f131 1"/>
              <a:gd name="f333" fmla="*/ f276 f130 1"/>
              <a:gd name="f334" fmla="*/ f277 f131 1"/>
              <a:gd name="f335" fmla="*/ f278 f130 1"/>
              <a:gd name="f336" fmla="*/ f279 f131 1"/>
              <a:gd name="f337" fmla="*/ f280 f130 1"/>
              <a:gd name="f338" fmla="*/ f281 f131 1"/>
              <a:gd name="f339" fmla="*/ f282 f130 1"/>
              <a:gd name="f340" fmla="*/ f283 f131 1"/>
              <a:gd name="f341" fmla="*/ f284 f130 1"/>
              <a:gd name="f342" fmla="*/ f285 f131 1"/>
              <a:gd name="f343" fmla="*/ f286 f130 1"/>
              <a:gd name="f344" fmla="*/ f287 f131 1"/>
              <a:gd name="f345" fmla="*/ f288 f130 1"/>
              <a:gd name="f346" fmla="*/ f289 f130 1"/>
              <a:gd name="f347" fmla="*/ f290 f131 1"/>
              <a:gd name="f348" fmla="*/ f291 f130 1"/>
              <a:gd name="f349" fmla="*/ f292 f131 1"/>
              <a:gd name="f350" fmla="*/ f293 f130 1"/>
              <a:gd name="f351" fmla="*/ f294 f131 1"/>
              <a:gd name="f352" fmla="*/ f295 f130 1"/>
              <a:gd name="f353" fmla="*/ f296 f131 1"/>
              <a:gd name="f354" fmla="*/ f297 f131 1"/>
              <a:gd name="f355" fmla="*/ f298 f130 1"/>
              <a:gd name="f356" fmla="*/ f299 f131 1"/>
              <a:gd name="f357" fmla="*/ f300 f130 1"/>
              <a:gd name="f358" fmla="*/ f301 f131 1"/>
              <a:gd name="f359" fmla="*/ f302 f131 1"/>
              <a:gd name="f360" fmla="*/ f303 f130 1"/>
              <a:gd name="f361" fmla="*/ f304 f131 1"/>
            </a:gdLst>
            <a:ahLst/>
            <a:cxnLst>
              <a:cxn ang="3cd4">
                <a:pos x="hc" y="t"/>
              </a:cxn>
              <a:cxn ang="0">
                <a:pos x="r" y="vc"/>
              </a:cxn>
              <a:cxn ang="cd4">
                <a:pos x="hc" y="b"/>
              </a:cxn>
              <a:cxn ang="cd2">
                <a:pos x="l" y="vc"/>
              </a:cxn>
              <a:cxn ang="f194">
                <a:pos x="f309" y="f310"/>
              </a:cxn>
              <a:cxn ang="f194">
                <a:pos x="f311" y="f312"/>
              </a:cxn>
              <a:cxn ang="f194">
                <a:pos x="f313" y="f314"/>
              </a:cxn>
              <a:cxn ang="f194">
                <a:pos x="f315" y="f316"/>
              </a:cxn>
              <a:cxn ang="f194">
                <a:pos x="f317" y="f318"/>
              </a:cxn>
              <a:cxn ang="f194">
                <a:pos x="f319" y="f320"/>
              </a:cxn>
              <a:cxn ang="f194">
                <a:pos x="f321" y="f322"/>
              </a:cxn>
              <a:cxn ang="f194">
                <a:pos x="f323" y="f324"/>
              </a:cxn>
              <a:cxn ang="f194">
                <a:pos x="f325" y="f326"/>
              </a:cxn>
              <a:cxn ang="f194">
                <a:pos x="f327" y="f328"/>
              </a:cxn>
              <a:cxn ang="f194">
                <a:pos x="f329" y="f330"/>
              </a:cxn>
              <a:cxn ang="f194">
                <a:pos x="f331" y="f332"/>
              </a:cxn>
              <a:cxn ang="f194">
                <a:pos x="f333" y="f334"/>
              </a:cxn>
              <a:cxn ang="f194">
                <a:pos x="f335" y="f336"/>
              </a:cxn>
              <a:cxn ang="f194">
                <a:pos x="f337" y="f338"/>
              </a:cxn>
              <a:cxn ang="f194">
                <a:pos x="f309" y="f310"/>
              </a:cxn>
              <a:cxn ang="f194">
                <a:pos x="f339" y="f340"/>
              </a:cxn>
              <a:cxn ang="f194">
                <a:pos x="f341" y="f342"/>
              </a:cxn>
              <a:cxn ang="f194">
                <a:pos x="f343" y="f344"/>
              </a:cxn>
              <a:cxn ang="f194">
                <a:pos x="f345" y="f344"/>
              </a:cxn>
              <a:cxn ang="f194">
                <a:pos x="f346" y="f347"/>
              </a:cxn>
              <a:cxn ang="f194">
                <a:pos x="f339" y="f340"/>
              </a:cxn>
              <a:cxn ang="f194">
                <a:pos x="f348" y="f349"/>
              </a:cxn>
              <a:cxn ang="f194">
                <a:pos x="f350" y="f351"/>
              </a:cxn>
              <a:cxn ang="f194">
                <a:pos x="f352" y="f353"/>
              </a:cxn>
              <a:cxn ang="f194">
                <a:pos x="f352" y="f354"/>
              </a:cxn>
              <a:cxn ang="f194">
                <a:pos x="f355" y="f356"/>
              </a:cxn>
              <a:cxn ang="f194">
                <a:pos x="f357" y="f358"/>
              </a:cxn>
              <a:cxn ang="f194">
                <a:pos x="f352" y="f359"/>
              </a:cxn>
              <a:cxn ang="f194">
                <a:pos x="f360" y="f361"/>
              </a:cxn>
              <a:cxn ang="f194">
                <a:pos x="f348" y="f349"/>
              </a:cxn>
            </a:cxnLst>
            <a:rect l="f305" t="f308" r="f306" b="f307"/>
            <a:pathLst>
              <a:path w="269" h="193">
                <a:moveTo>
                  <a:pt x="f8" y="f9"/>
                </a:moveTo>
                <a:cubicBezTo>
                  <a:pt x="f10" y="f10"/>
                  <a:pt x="f11" y="f12"/>
                  <a:pt x="f13" y="f14"/>
                </a:cubicBezTo>
                <a:cubicBezTo>
                  <a:pt x="f15" y="f16"/>
                  <a:pt x="f17" y="f18"/>
                  <a:pt x="f19" y="f20"/>
                </a:cubicBezTo>
                <a:cubicBezTo>
                  <a:pt x="f21" y="f22"/>
                  <a:pt x="f23" y="f24"/>
                  <a:pt x="f25" y="f26"/>
                </a:cubicBezTo>
                <a:cubicBezTo>
                  <a:pt x="f27" y="f5"/>
                  <a:pt x="f28" y="f29"/>
                  <a:pt x="f30" y="f24"/>
                </a:cubicBezTo>
                <a:cubicBezTo>
                  <a:pt x="f31" y="f32"/>
                  <a:pt x="f6" y="f33"/>
                  <a:pt x="f34" y="f35"/>
                </a:cubicBezTo>
                <a:cubicBezTo>
                  <a:pt x="f36" y="f37"/>
                  <a:pt x="f38" y="f39"/>
                  <a:pt x="f40" y="f41"/>
                </a:cubicBezTo>
                <a:cubicBezTo>
                  <a:pt x="f42" y="f43"/>
                  <a:pt x="f44" y="f45"/>
                  <a:pt x="f44" y="f46"/>
                </a:cubicBezTo>
                <a:cubicBezTo>
                  <a:pt x="f42" y="f47"/>
                  <a:pt x="f44" y="f48"/>
                  <a:pt x="f49" y="f50"/>
                </a:cubicBezTo>
                <a:cubicBezTo>
                  <a:pt x="f51" y="f52"/>
                  <a:pt x="f45" y="f7"/>
                  <a:pt x="f53" y="f54"/>
                </a:cubicBezTo>
                <a:cubicBezTo>
                  <a:pt x="f55" y="f56"/>
                  <a:pt x="f57" y="f58"/>
                  <a:pt x="f59" y="f60"/>
                </a:cubicBezTo>
                <a:cubicBezTo>
                  <a:pt x="f59" y="f61"/>
                  <a:pt x="f62" y="f63"/>
                  <a:pt x="f64" y="f65"/>
                </a:cubicBezTo>
                <a:cubicBezTo>
                  <a:pt x="f14" y="f15"/>
                  <a:pt x="f66" y="f67"/>
                  <a:pt x="f68" y="f69"/>
                </a:cubicBezTo>
                <a:cubicBezTo>
                  <a:pt x="f70" y="f71"/>
                  <a:pt x="f72" y="f73"/>
                  <a:pt x="f29" y="f74"/>
                </a:cubicBezTo>
                <a:cubicBezTo>
                  <a:pt x="f75" y="f76"/>
                  <a:pt x="f5" y="f77"/>
                  <a:pt x="f78" y="f79"/>
                </a:cubicBezTo>
                <a:cubicBezTo>
                  <a:pt x="f80" y="f81"/>
                  <a:pt x="f29" y="f82"/>
                  <a:pt x="f8" y="f9"/>
                </a:cubicBezTo>
                <a:close/>
                <a:moveTo>
                  <a:pt x="f83" y="f84"/>
                </a:moveTo>
                <a:cubicBezTo>
                  <a:pt x="f85" y="f64"/>
                  <a:pt x="f86" y="f87"/>
                  <a:pt x="f88" y="f70"/>
                </a:cubicBezTo>
                <a:cubicBezTo>
                  <a:pt x="f89" y="f90"/>
                  <a:pt x="f25" y="f91"/>
                  <a:pt x="f45" y="f92"/>
                </a:cubicBezTo>
                <a:cubicBezTo>
                  <a:pt x="f93" y="f92"/>
                  <a:pt x="f54" y="f92"/>
                  <a:pt x="f94" y="f92"/>
                </a:cubicBezTo>
                <a:cubicBezTo>
                  <a:pt x="f28" y="f92"/>
                  <a:pt x="f49" y="f95"/>
                  <a:pt x="f96" y="f97"/>
                </a:cubicBezTo>
                <a:cubicBezTo>
                  <a:pt x="f98" y="f99"/>
                  <a:pt x="f100" y="f55"/>
                  <a:pt x="f83" y="f84"/>
                </a:cubicBezTo>
                <a:close/>
                <a:moveTo>
                  <a:pt x="f101" y="f102"/>
                </a:moveTo>
                <a:cubicBezTo>
                  <a:pt x="f103" y="f102"/>
                  <a:pt x="f104" y="f105"/>
                  <a:pt x="f106" y="f107"/>
                </a:cubicBezTo>
                <a:cubicBezTo>
                  <a:pt x="f108" y="f109"/>
                  <a:pt x="f21" y="f110"/>
                  <a:pt x="f111" y="f112"/>
                </a:cubicBezTo>
                <a:cubicBezTo>
                  <a:pt x="f111" y="f113"/>
                  <a:pt x="f111" y="f63"/>
                  <a:pt x="f111" y="f114"/>
                </a:cubicBezTo>
                <a:cubicBezTo>
                  <a:pt x="f115" y="f39"/>
                  <a:pt x="f116" y="f117"/>
                  <a:pt x="f118" y="f119"/>
                </a:cubicBezTo>
                <a:cubicBezTo>
                  <a:pt x="f120" y="f121"/>
                  <a:pt x="f122" y="f114"/>
                  <a:pt x="f117" y="f123"/>
                </a:cubicBezTo>
                <a:cubicBezTo>
                  <a:pt x="f117" y="f109"/>
                  <a:pt x="f120" y="f60"/>
                  <a:pt x="f111" y="f124"/>
                </a:cubicBezTo>
                <a:cubicBezTo>
                  <a:pt x="f65" y="f93"/>
                  <a:pt x="f125" y="f126"/>
                  <a:pt x="f104" y="f127"/>
                </a:cubicBezTo>
                <a:cubicBezTo>
                  <a:pt x="f128" y="f47"/>
                  <a:pt x="f93" y="f47"/>
                  <a:pt x="f101" y="f102"/>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41">
            <a:extLst>
              <a:ext uri="{FF2B5EF4-FFF2-40B4-BE49-F238E27FC236}">
                <a16:creationId xmlns:a16="http://schemas.microsoft.com/office/drawing/2014/main" id="{2F3462C5-8D56-A71C-45EE-D0C628E57A39}"/>
              </a:ext>
            </a:extLst>
          </p:cNvPr>
          <p:cNvSpPr/>
          <p:nvPr/>
        </p:nvSpPr>
        <p:spPr>
          <a:xfrm>
            <a:off x="6862764" y="1023935"/>
            <a:ext cx="1000125" cy="657225"/>
          </a:xfrm>
          <a:custGeom>
            <a:avLst/>
            <a:gdLst>
              <a:gd name="f0" fmla="val 10800000"/>
              <a:gd name="f1" fmla="val 5400000"/>
              <a:gd name="f2" fmla="val 180"/>
              <a:gd name="f3" fmla="val w"/>
              <a:gd name="f4" fmla="val h"/>
              <a:gd name="f5" fmla="val 0"/>
              <a:gd name="f6" fmla="val 307"/>
              <a:gd name="f7" fmla="val 202"/>
              <a:gd name="f8" fmla="val 35"/>
              <a:gd name="f9" fmla="val 64"/>
              <a:gd name="f10" fmla="val 43"/>
              <a:gd name="f11" fmla="val 69"/>
              <a:gd name="f12" fmla="val 51"/>
              <a:gd name="f13" fmla="val 74"/>
              <a:gd name="f14" fmla="val 60"/>
              <a:gd name="f15" fmla="val 80"/>
              <a:gd name="f16" fmla="val 72"/>
              <a:gd name="f17" fmla="val 55"/>
              <a:gd name="f18" fmla="val 84"/>
              <a:gd name="f19" fmla="val 31"/>
              <a:gd name="f20" fmla="val 95"/>
              <a:gd name="f21" fmla="val 7"/>
              <a:gd name="f22" fmla="val 119"/>
              <a:gd name="f23" fmla="val 20"/>
              <a:gd name="f24" fmla="val 142"/>
              <a:gd name="f25" fmla="val 33"/>
              <a:gd name="f26" fmla="val 167"/>
              <a:gd name="f27" fmla="val 47"/>
              <a:gd name="f28" fmla="val 171"/>
              <a:gd name="f29" fmla="val 38"/>
              <a:gd name="f30" fmla="val 175"/>
              <a:gd name="f31" fmla="val 30"/>
              <a:gd name="f32" fmla="val 179"/>
              <a:gd name="f33" fmla="val 21"/>
              <a:gd name="f34" fmla="val 181"/>
              <a:gd name="f35" fmla="val 184"/>
              <a:gd name="f36" fmla="val 45"/>
              <a:gd name="f37" fmla="val 186"/>
              <a:gd name="f38" fmla="val 57"/>
              <a:gd name="f39" fmla="val 39"/>
              <a:gd name="f40" fmla="val 195"/>
              <a:gd name="f41" fmla="val 23"/>
              <a:gd name="f42" fmla="val 188"/>
              <a:gd name="f43" fmla="val 5"/>
              <a:gd name="f44" fmla="val 199"/>
              <a:gd name="f45" fmla="val 10"/>
              <a:gd name="f46" fmla="val 200"/>
              <a:gd name="f47" fmla="val 19"/>
              <a:gd name="f48" fmla="val 203"/>
              <a:gd name="f49" fmla="val 28"/>
              <a:gd name="f50" fmla="val 214"/>
              <a:gd name="f51" fmla="val 215"/>
              <a:gd name="f52" fmla="val 11"/>
              <a:gd name="f53" fmla="val 220"/>
              <a:gd name="f54" fmla="val 221"/>
              <a:gd name="f55" fmla="val 223"/>
              <a:gd name="f56" fmla="val 224"/>
              <a:gd name="f57" fmla="val 15"/>
              <a:gd name="f58" fmla="val 238"/>
              <a:gd name="f59" fmla="val 251"/>
              <a:gd name="f60" fmla="val 265"/>
              <a:gd name="f61" fmla="val 2"/>
              <a:gd name="f62" fmla="val 269"/>
              <a:gd name="f63" fmla="val 16"/>
              <a:gd name="f64" fmla="val 272"/>
              <a:gd name="f65" fmla="val 276"/>
              <a:gd name="f66" fmla="val 44"/>
              <a:gd name="f67" fmla="val 281"/>
              <a:gd name="f68" fmla="val 286"/>
              <a:gd name="f69" fmla="val 42"/>
              <a:gd name="f70" fmla="val 291"/>
              <a:gd name="f71" fmla="val 40"/>
              <a:gd name="f72" fmla="val 283"/>
              <a:gd name="f73" fmla="val 50"/>
              <a:gd name="f74" fmla="val 275"/>
              <a:gd name="f75" fmla="val 73"/>
              <a:gd name="f76" fmla="val 280"/>
              <a:gd name="f77" fmla="val 71"/>
              <a:gd name="f78" fmla="val 285"/>
              <a:gd name="f79" fmla="val 70"/>
              <a:gd name="f80" fmla="val 290"/>
              <a:gd name="f81" fmla="val 68"/>
              <a:gd name="f82" fmla="val 296"/>
              <a:gd name="f83" fmla="val 66"/>
              <a:gd name="f84" fmla="val 301"/>
              <a:gd name="f85" fmla="val 67"/>
              <a:gd name="f86" fmla="val 293"/>
              <a:gd name="f87" fmla="val 284"/>
              <a:gd name="f88" fmla="val 274"/>
              <a:gd name="f89" fmla="val 93"/>
              <a:gd name="f90" fmla="val 262"/>
              <a:gd name="f91" fmla="val 103"/>
              <a:gd name="f92" fmla="val 247"/>
              <a:gd name="f93" fmla="val 108"/>
              <a:gd name="f94" fmla="val 230"/>
              <a:gd name="f95" fmla="val 102"/>
              <a:gd name="f96" fmla="val 229"/>
              <a:gd name="f97" fmla="val 109"/>
              <a:gd name="f98" fmla="val 115"/>
              <a:gd name="f99" fmla="val 228"/>
              <a:gd name="f100" fmla="val 120"/>
              <a:gd name="f101" fmla="val 225"/>
              <a:gd name="f102" fmla="val 130"/>
              <a:gd name="f103" fmla="val 141"/>
              <a:gd name="f104" fmla="val 218"/>
              <a:gd name="f105" fmla="val 150"/>
              <a:gd name="f106" fmla="val 206"/>
              <a:gd name="f107" fmla="val 172"/>
              <a:gd name="f108" fmla="val 185"/>
              <a:gd name="f109" fmla="val 162"/>
              <a:gd name="f110" fmla="val 193"/>
              <a:gd name="f111" fmla="val 197"/>
              <a:gd name="f112" fmla="val 136"/>
              <a:gd name="f113" fmla="val 123"/>
              <a:gd name="f114" fmla="val 97"/>
              <a:gd name="f115" fmla="val 75"/>
              <a:gd name="f116" fmla="val 191"/>
              <a:gd name="f117" fmla="val 164"/>
              <a:gd name="f118" fmla="val 46"/>
              <a:gd name="f119" fmla="val 156"/>
              <a:gd name="f120" fmla="val 148"/>
              <a:gd name="f121" fmla="val 29"/>
              <a:gd name="f122" fmla="val 134"/>
              <a:gd name="f123" fmla="val 17"/>
              <a:gd name="f124" fmla="val 122"/>
              <a:gd name="f125" fmla="val 114"/>
              <a:gd name="f126" fmla="val 106"/>
              <a:gd name="f127" fmla="val 116"/>
              <a:gd name="f128" fmla="val 126"/>
              <a:gd name="f129" fmla="val 52"/>
              <a:gd name="f130" fmla="val 54"/>
              <a:gd name="f131" fmla="val 92"/>
              <a:gd name="f132" fmla="val 34"/>
              <a:gd name="f133" fmla="val 65"/>
              <a:gd name="f134" fmla="val 143"/>
              <a:gd name="f135" fmla="val 144"/>
              <a:gd name="f136" fmla="val 129"/>
              <a:gd name="f137" fmla="val 147"/>
              <a:gd name="f138" fmla="val 101"/>
              <a:gd name="f139" fmla="val 151"/>
              <a:gd name="f140" fmla="val 90"/>
              <a:gd name="f141" fmla="val 85"/>
              <a:gd name="f142" fmla="val 137"/>
              <a:gd name="f143" fmla="val 125"/>
              <a:gd name="f144" fmla="val 48"/>
              <a:gd name="f145" fmla="val 111"/>
              <a:gd name="f146" fmla="val 107"/>
              <a:gd name="f147" fmla="val 27"/>
              <a:gd name="f148" fmla="val 99"/>
              <a:gd name="f149" fmla="val 18"/>
              <a:gd name="f150" fmla="val 96"/>
              <a:gd name="f151" fmla="val 94"/>
              <a:gd name="f152" fmla="val 98"/>
              <a:gd name="f153" fmla="val 100"/>
              <a:gd name="f154" fmla="val 105"/>
              <a:gd name="f155" fmla="val 110"/>
              <a:gd name="f156" fmla="val 118"/>
              <a:gd name="f157" fmla="val 131"/>
              <a:gd name="f158" fmla="val 138"/>
              <a:gd name="f159" fmla="val 91"/>
              <a:gd name="f160" fmla="val 77"/>
              <a:gd name="f161" fmla="val 59"/>
              <a:gd name="f162" fmla="val 58"/>
              <a:gd name="f163" fmla="val 127"/>
              <a:gd name="f164" fmla="val 132"/>
              <a:gd name="f165" fmla="val 139"/>
              <a:gd name="f166" fmla="val 76"/>
              <a:gd name="f167" fmla="val 146"/>
              <a:gd name="f168" fmla="val 154"/>
              <a:gd name="f169" fmla="val 87"/>
              <a:gd name="f170" fmla="val 83"/>
              <a:gd name="f171" fmla="val 79"/>
              <a:gd name="f172" fmla="val 88"/>
              <a:gd name="f173" fmla="val 241"/>
              <a:gd name="f174" fmla="val 37"/>
              <a:gd name="f175" fmla="val 237"/>
              <a:gd name="f176" fmla="val 234"/>
              <a:gd name="f177" fmla="val 231"/>
              <a:gd name="f178" fmla="val 232"/>
              <a:gd name="f179" fmla="val 235"/>
              <a:gd name="f180" fmla="val 240"/>
              <a:gd name="f181" fmla="val 63"/>
              <a:gd name="f182" fmla="val 252"/>
              <a:gd name="f183" fmla="val 256"/>
              <a:gd name="f184" fmla="val 49"/>
              <a:gd name="f185" fmla="val 258"/>
              <a:gd name="f186" fmla="val 259"/>
              <a:gd name="f187" fmla="val 261"/>
              <a:gd name="f188" fmla="val 9"/>
              <a:gd name="f189" fmla="val 249"/>
              <a:gd name="f190" fmla="val 41"/>
              <a:gd name="f191" fmla="val 26"/>
              <a:gd name="f192" fmla="val 155"/>
              <a:gd name="f193" fmla="val 158"/>
              <a:gd name="f194" fmla="val 161"/>
              <a:gd name="f195" fmla="val 165"/>
              <a:gd name="f196" fmla="val 53"/>
              <a:gd name="f197" fmla="val 196"/>
              <a:gd name="f198" fmla="val 201"/>
              <a:gd name="f199" fmla="val 81"/>
              <a:gd name="f200" fmla="val 192"/>
              <a:gd name="f201" fmla="val 190"/>
              <a:gd name="f202" fmla="val 78"/>
              <a:gd name="f203" fmla="val 176"/>
              <a:gd name="f204" fmla="val 204"/>
              <a:gd name="f205" fmla="val 227"/>
              <a:gd name="f206" fmla="val 22"/>
              <a:gd name="f207" fmla="val 25"/>
              <a:gd name="f208" fmla="val 245"/>
              <a:gd name="f209" fmla="val 253"/>
              <a:gd name="f210" fmla="val 244"/>
              <a:gd name="f211" fmla="val 13"/>
              <a:gd name="f212" fmla="val 14"/>
              <a:gd name="f213" fmla="val 213"/>
              <a:gd name="f214" fmla="val 32"/>
              <a:gd name="f215" fmla="val 36"/>
              <a:gd name="f216" fmla="val 260"/>
              <a:gd name="f217" fmla="val 82"/>
              <a:gd name="f218" fmla="val 264"/>
              <a:gd name="f219" fmla="val 268"/>
              <a:gd name="f220" fmla="val 270"/>
              <a:gd name="f221" fmla="val 273"/>
              <a:gd name="f222" fmla="val 267"/>
              <a:gd name="f223" fmla="val 24"/>
              <a:gd name="f224" fmla="val 266"/>
              <a:gd name="f225" fmla="val 263"/>
              <a:gd name="f226" fmla="+- 0 0 -90"/>
              <a:gd name="f227" fmla="*/ f3 1 307"/>
              <a:gd name="f228" fmla="*/ f4 1 202"/>
              <a:gd name="f229" fmla="val f5"/>
              <a:gd name="f230" fmla="val f6"/>
              <a:gd name="f231" fmla="val f7"/>
              <a:gd name="f232" fmla="*/ f226 f0 1"/>
              <a:gd name="f233" fmla="+- f231 0 f229"/>
              <a:gd name="f234" fmla="+- f230 0 f229"/>
              <a:gd name="f235" fmla="*/ f232 1 f2"/>
              <a:gd name="f236" fmla="*/ f234 1 307"/>
              <a:gd name="f237" fmla="*/ f233 1 202"/>
              <a:gd name="f238" fmla="*/ 60 f234 1"/>
              <a:gd name="f239" fmla="*/ 80 f233 1"/>
              <a:gd name="f240" fmla="*/ 167 f234 1"/>
              <a:gd name="f241" fmla="*/ 47 f233 1"/>
              <a:gd name="f242" fmla="*/ 186 f234 1"/>
              <a:gd name="f243" fmla="*/ 57 f233 1"/>
              <a:gd name="f244" fmla="*/ 203 f234 1"/>
              <a:gd name="f245" fmla="*/ 28 f233 1"/>
              <a:gd name="f246" fmla="*/ 224 f234 1"/>
              <a:gd name="f247" fmla="*/ 15 f233 1"/>
              <a:gd name="f248" fmla="*/ 276 f234 1"/>
              <a:gd name="f249" fmla="*/ 44 f233 1"/>
              <a:gd name="f250" fmla="*/ 275 f234 1"/>
              <a:gd name="f251" fmla="*/ 73 f233 1"/>
              <a:gd name="f252" fmla="*/ 307 f234 1"/>
              <a:gd name="f253" fmla="*/ 71 f233 1"/>
              <a:gd name="f254" fmla="*/ 230 f234 1"/>
              <a:gd name="f255" fmla="*/ 102 f233 1"/>
              <a:gd name="f256" fmla="*/ 218 f234 1"/>
              <a:gd name="f257" fmla="*/ 150 f233 1"/>
              <a:gd name="f258" fmla="*/ 123 f234 1"/>
              <a:gd name="f259" fmla="*/ 200 f233 1"/>
              <a:gd name="f260" fmla="*/ 40 f234 1"/>
              <a:gd name="f261" fmla="*/ 148 f233 1"/>
              <a:gd name="f262" fmla="*/ 51 f234 1"/>
              <a:gd name="f263" fmla="*/ 126 f233 1"/>
              <a:gd name="f264" fmla="*/ 34 f234 1"/>
              <a:gd name="f265" fmla="*/ 65 f233 1"/>
              <a:gd name="f266" fmla="*/ 142 f234 1"/>
              <a:gd name="f267" fmla="*/ 143 f233 1"/>
              <a:gd name="f268" fmla="*/ 148 f234 1"/>
              <a:gd name="f269" fmla="*/ 85 f233 1"/>
              <a:gd name="f270" fmla="*/ 99 f234 1"/>
              <a:gd name="f271" fmla="*/ 18 f233 1"/>
              <a:gd name="f272" fmla="*/ 102 f234 1"/>
              <a:gd name="f273" fmla="*/ 105 f233 1"/>
              <a:gd name="f274" fmla="*/ 69 f234 1"/>
              <a:gd name="f275" fmla="*/ 132 f233 1"/>
              <a:gd name="f276" fmla="*/ 72 f234 1"/>
              <a:gd name="f277" fmla="*/ 83 f233 1"/>
              <a:gd name="f278" fmla="*/ 91 f234 1"/>
              <a:gd name="f279" fmla="*/ 31 f233 1"/>
              <a:gd name="f280" fmla="*/ 231 f234 1"/>
              <a:gd name="f281" fmla="*/ 68 f233 1"/>
              <a:gd name="f282" fmla="*/ 240 f234 1"/>
              <a:gd name="f283" fmla="*/ 63 f233 1"/>
              <a:gd name="f284" fmla="*/ 262 f234 1"/>
              <a:gd name="f285" fmla="*/ 10 f233 1"/>
              <a:gd name="f286" fmla="*/ 229 f234 1"/>
              <a:gd name="f287" fmla="*/ 40 f233 1"/>
              <a:gd name="f288" fmla="*/ 241 f234 1"/>
              <a:gd name="f289" fmla="*/ 37 f233 1"/>
              <a:gd name="f290" fmla="*/ 155 f234 1"/>
              <a:gd name="f291" fmla="*/ 161 f234 1"/>
              <a:gd name="f292" fmla="*/ 50 f233 1"/>
              <a:gd name="f293" fmla="*/ 165 f234 1"/>
              <a:gd name="f294" fmla="*/ 53 f233 1"/>
              <a:gd name="f295" fmla="*/ 193 f234 1"/>
              <a:gd name="f296" fmla="*/ 81 f233 1"/>
              <a:gd name="f297" fmla="*/ 227 f234 1"/>
              <a:gd name="f298" fmla="*/ 22 f233 1"/>
              <a:gd name="f299" fmla="*/ 253 f234 1"/>
              <a:gd name="f300" fmla="*/ 206 f234 1"/>
              <a:gd name="f301" fmla="*/ 204 f234 1"/>
              <a:gd name="f302" fmla="*/ 52 f233 1"/>
              <a:gd name="f303" fmla="*/ 261 f234 1"/>
              <a:gd name="f304" fmla="*/ 82 f233 1"/>
              <a:gd name="f305" fmla="*/ 273 f234 1"/>
              <a:gd name="f306" fmla="*/ 49 f233 1"/>
              <a:gd name="f307" fmla="*/ 265 f234 1"/>
              <a:gd name="f308" fmla="+- f235 0 f1"/>
              <a:gd name="f309" fmla="*/ f238 1 307"/>
              <a:gd name="f310" fmla="*/ f239 1 202"/>
              <a:gd name="f311" fmla="*/ f240 1 307"/>
              <a:gd name="f312" fmla="*/ f241 1 202"/>
              <a:gd name="f313" fmla="*/ f242 1 307"/>
              <a:gd name="f314" fmla="*/ f243 1 202"/>
              <a:gd name="f315" fmla="*/ f244 1 307"/>
              <a:gd name="f316" fmla="*/ f245 1 202"/>
              <a:gd name="f317" fmla="*/ f246 1 307"/>
              <a:gd name="f318" fmla="*/ f247 1 202"/>
              <a:gd name="f319" fmla="*/ f248 1 307"/>
              <a:gd name="f320" fmla="*/ f249 1 202"/>
              <a:gd name="f321" fmla="*/ f250 1 307"/>
              <a:gd name="f322" fmla="*/ f251 1 202"/>
              <a:gd name="f323" fmla="*/ f252 1 307"/>
              <a:gd name="f324" fmla="*/ f253 1 202"/>
              <a:gd name="f325" fmla="*/ f254 1 307"/>
              <a:gd name="f326" fmla="*/ f255 1 202"/>
              <a:gd name="f327" fmla="*/ f256 1 307"/>
              <a:gd name="f328" fmla="*/ f257 1 202"/>
              <a:gd name="f329" fmla="*/ f258 1 307"/>
              <a:gd name="f330" fmla="*/ f259 1 202"/>
              <a:gd name="f331" fmla="*/ f260 1 307"/>
              <a:gd name="f332" fmla="*/ f261 1 202"/>
              <a:gd name="f333" fmla="*/ f262 1 307"/>
              <a:gd name="f334" fmla="*/ f263 1 202"/>
              <a:gd name="f335" fmla="*/ f264 1 307"/>
              <a:gd name="f336" fmla="*/ f265 1 202"/>
              <a:gd name="f337" fmla="*/ f266 1 307"/>
              <a:gd name="f338" fmla="*/ f267 1 202"/>
              <a:gd name="f339" fmla="*/ f268 1 307"/>
              <a:gd name="f340" fmla="*/ f269 1 202"/>
              <a:gd name="f341" fmla="*/ f270 1 307"/>
              <a:gd name="f342" fmla="*/ f271 1 202"/>
              <a:gd name="f343" fmla="*/ f272 1 307"/>
              <a:gd name="f344" fmla="*/ f273 1 202"/>
              <a:gd name="f345" fmla="*/ f274 1 307"/>
              <a:gd name="f346" fmla="*/ f275 1 202"/>
              <a:gd name="f347" fmla="*/ f276 1 307"/>
              <a:gd name="f348" fmla="*/ f277 1 202"/>
              <a:gd name="f349" fmla="*/ f278 1 307"/>
              <a:gd name="f350" fmla="*/ f279 1 202"/>
              <a:gd name="f351" fmla="*/ f280 1 307"/>
              <a:gd name="f352" fmla="*/ f281 1 202"/>
              <a:gd name="f353" fmla="*/ f282 1 307"/>
              <a:gd name="f354" fmla="*/ f283 1 202"/>
              <a:gd name="f355" fmla="*/ f284 1 307"/>
              <a:gd name="f356" fmla="*/ f285 1 202"/>
              <a:gd name="f357" fmla="*/ f286 1 307"/>
              <a:gd name="f358" fmla="*/ f287 1 202"/>
              <a:gd name="f359" fmla="*/ f288 1 307"/>
              <a:gd name="f360" fmla="*/ f289 1 202"/>
              <a:gd name="f361" fmla="*/ f290 1 307"/>
              <a:gd name="f362" fmla="*/ f291 1 307"/>
              <a:gd name="f363" fmla="*/ f292 1 202"/>
              <a:gd name="f364" fmla="*/ f293 1 307"/>
              <a:gd name="f365" fmla="*/ f294 1 202"/>
              <a:gd name="f366" fmla="*/ f295 1 307"/>
              <a:gd name="f367" fmla="*/ f296 1 202"/>
              <a:gd name="f368" fmla="*/ f297 1 307"/>
              <a:gd name="f369" fmla="*/ f298 1 202"/>
              <a:gd name="f370" fmla="*/ f299 1 307"/>
              <a:gd name="f371" fmla="*/ f300 1 307"/>
              <a:gd name="f372" fmla="*/ f301 1 307"/>
              <a:gd name="f373" fmla="*/ f302 1 202"/>
              <a:gd name="f374" fmla="*/ f303 1 307"/>
              <a:gd name="f375" fmla="*/ f304 1 202"/>
              <a:gd name="f376" fmla="*/ f305 1 307"/>
              <a:gd name="f377" fmla="*/ f306 1 202"/>
              <a:gd name="f378" fmla="*/ f307 1 307"/>
              <a:gd name="f379" fmla="*/ 0 1 f236"/>
              <a:gd name="f380" fmla="*/ f230 1 f236"/>
              <a:gd name="f381" fmla="*/ 0 1 f237"/>
              <a:gd name="f382" fmla="*/ f231 1 f237"/>
              <a:gd name="f383" fmla="*/ f309 1 f236"/>
              <a:gd name="f384" fmla="*/ f310 1 f237"/>
              <a:gd name="f385" fmla="*/ f311 1 f236"/>
              <a:gd name="f386" fmla="*/ f312 1 f237"/>
              <a:gd name="f387" fmla="*/ f313 1 f236"/>
              <a:gd name="f388" fmla="*/ f314 1 f237"/>
              <a:gd name="f389" fmla="*/ f315 1 f236"/>
              <a:gd name="f390" fmla="*/ f316 1 f237"/>
              <a:gd name="f391" fmla="*/ f317 1 f236"/>
              <a:gd name="f392" fmla="*/ f318 1 f237"/>
              <a:gd name="f393" fmla="*/ f319 1 f236"/>
              <a:gd name="f394" fmla="*/ f320 1 f237"/>
              <a:gd name="f395" fmla="*/ f321 1 f236"/>
              <a:gd name="f396" fmla="*/ f322 1 f237"/>
              <a:gd name="f397" fmla="*/ f323 1 f236"/>
              <a:gd name="f398" fmla="*/ f324 1 f237"/>
              <a:gd name="f399" fmla="*/ f325 1 f236"/>
              <a:gd name="f400" fmla="*/ f326 1 f237"/>
              <a:gd name="f401" fmla="*/ f327 1 f236"/>
              <a:gd name="f402" fmla="*/ f328 1 f237"/>
              <a:gd name="f403" fmla="*/ f329 1 f236"/>
              <a:gd name="f404" fmla="*/ f330 1 f237"/>
              <a:gd name="f405" fmla="*/ f331 1 f236"/>
              <a:gd name="f406" fmla="*/ f332 1 f237"/>
              <a:gd name="f407" fmla="*/ f333 1 f236"/>
              <a:gd name="f408" fmla="*/ f334 1 f237"/>
              <a:gd name="f409" fmla="*/ f335 1 f236"/>
              <a:gd name="f410" fmla="*/ f336 1 f237"/>
              <a:gd name="f411" fmla="*/ f337 1 f236"/>
              <a:gd name="f412" fmla="*/ f338 1 f237"/>
              <a:gd name="f413" fmla="*/ f339 1 f236"/>
              <a:gd name="f414" fmla="*/ f340 1 f237"/>
              <a:gd name="f415" fmla="*/ f341 1 f236"/>
              <a:gd name="f416" fmla="*/ f342 1 f237"/>
              <a:gd name="f417" fmla="*/ f343 1 f236"/>
              <a:gd name="f418" fmla="*/ f344 1 f237"/>
              <a:gd name="f419" fmla="*/ f345 1 f236"/>
              <a:gd name="f420" fmla="*/ f346 1 f237"/>
              <a:gd name="f421" fmla="*/ f347 1 f236"/>
              <a:gd name="f422" fmla="*/ f348 1 f237"/>
              <a:gd name="f423" fmla="*/ f349 1 f236"/>
              <a:gd name="f424" fmla="*/ f350 1 f237"/>
              <a:gd name="f425" fmla="*/ f351 1 f236"/>
              <a:gd name="f426" fmla="*/ f352 1 f237"/>
              <a:gd name="f427" fmla="*/ f353 1 f236"/>
              <a:gd name="f428" fmla="*/ f354 1 f237"/>
              <a:gd name="f429" fmla="*/ f355 1 f236"/>
              <a:gd name="f430" fmla="*/ f356 1 f237"/>
              <a:gd name="f431" fmla="*/ f357 1 f236"/>
              <a:gd name="f432" fmla="*/ f358 1 f237"/>
              <a:gd name="f433" fmla="*/ f359 1 f236"/>
              <a:gd name="f434" fmla="*/ f360 1 f237"/>
              <a:gd name="f435" fmla="*/ f361 1 f236"/>
              <a:gd name="f436" fmla="*/ f362 1 f236"/>
              <a:gd name="f437" fmla="*/ f363 1 f237"/>
              <a:gd name="f438" fmla="*/ f364 1 f236"/>
              <a:gd name="f439" fmla="*/ f365 1 f237"/>
              <a:gd name="f440" fmla="*/ f366 1 f236"/>
              <a:gd name="f441" fmla="*/ f367 1 f237"/>
              <a:gd name="f442" fmla="*/ f368 1 f236"/>
              <a:gd name="f443" fmla="*/ f369 1 f237"/>
              <a:gd name="f444" fmla="*/ f370 1 f236"/>
              <a:gd name="f445" fmla="*/ f371 1 f236"/>
              <a:gd name="f446" fmla="*/ f372 1 f236"/>
              <a:gd name="f447" fmla="*/ f373 1 f237"/>
              <a:gd name="f448" fmla="*/ f374 1 f236"/>
              <a:gd name="f449" fmla="*/ f375 1 f237"/>
              <a:gd name="f450" fmla="*/ f376 1 f236"/>
              <a:gd name="f451" fmla="*/ f377 1 f237"/>
              <a:gd name="f452" fmla="*/ f378 1 f236"/>
              <a:gd name="f453" fmla="*/ f379 f227 1"/>
              <a:gd name="f454" fmla="*/ f380 f227 1"/>
              <a:gd name="f455" fmla="*/ f382 f228 1"/>
              <a:gd name="f456" fmla="*/ f381 f228 1"/>
              <a:gd name="f457" fmla="*/ f383 f227 1"/>
              <a:gd name="f458" fmla="*/ f384 f228 1"/>
              <a:gd name="f459" fmla="*/ f385 f227 1"/>
              <a:gd name="f460" fmla="*/ f386 f228 1"/>
              <a:gd name="f461" fmla="*/ f387 f227 1"/>
              <a:gd name="f462" fmla="*/ f388 f228 1"/>
              <a:gd name="f463" fmla="*/ f389 f227 1"/>
              <a:gd name="f464" fmla="*/ f390 f228 1"/>
              <a:gd name="f465" fmla="*/ f391 f227 1"/>
              <a:gd name="f466" fmla="*/ f392 f228 1"/>
              <a:gd name="f467" fmla="*/ f393 f227 1"/>
              <a:gd name="f468" fmla="*/ f394 f228 1"/>
              <a:gd name="f469" fmla="*/ f395 f227 1"/>
              <a:gd name="f470" fmla="*/ f396 f228 1"/>
              <a:gd name="f471" fmla="*/ f397 f227 1"/>
              <a:gd name="f472" fmla="*/ f398 f228 1"/>
              <a:gd name="f473" fmla="*/ f399 f227 1"/>
              <a:gd name="f474" fmla="*/ f400 f228 1"/>
              <a:gd name="f475" fmla="*/ f401 f227 1"/>
              <a:gd name="f476" fmla="*/ f402 f228 1"/>
              <a:gd name="f477" fmla="*/ f403 f227 1"/>
              <a:gd name="f478" fmla="*/ f404 f228 1"/>
              <a:gd name="f479" fmla="*/ f405 f227 1"/>
              <a:gd name="f480" fmla="*/ f406 f228 1"/>
              <a:gd name="f481" fmla="*/ f407 f227 1"/>
              <a:gd name="f482" fmla="*/ f408 f228 1"/>
              <a:gd name="f483" fmla="*/ f409 f227 1"/>
              <a:gd name="f484" fmla="*/ f410 f228 1"/>
              <a:gd name="f485" fmla="*/ f411 f227 1"/>
              <a:gd name="f486" fmla="*/ f412 f228 1"/>
              <a:gd name="f487" fmla="*/ f413 f227 1"/>
              <a:gd name="f488" fmla="*/ f414 f228 1"/>
              <a:gd name="f489" fmla="*/ f415 f227 1"/>
              <a:gd name="f490" fmla="*/ f416 f228 1"/>
              <a:gd name="f491" fmla="*/ f417 f227 1"/>
              <a:gd name="f492" fmla="*/ f418 f228 1"/>
              <a:gd name="f493" fmla="*/ f419 f227 1"/>
              <a:gd name="f494" fmla="*/ f420 f228 1"/>
              <a:gd name="f495" fmla="*/ f421 f227 1"/>
              <a:gd name="f496" fmla="*/ f422 f228 1"/>
              <a:gd name="f497" fmla="*/ f423 f227 1"/>
              <a:gd name="f498" fmla="*/ f424 f228 1"/>
              <a:gd name="f499" fmla="*/ f425 f227 1"/>
              <a:gd name="f500" fmla="*/ f426 f228 1"/>
              <a:gd name="f501" fmla="*/ f427 f227 1"/>
              <a:gd name="f502" fmla="*/ f428 f228 1"/>
              <a:gd name="f503" fmla="*/ f429 f227 1"/>
              <a:gd name="f504" fmla="*/ f430 f228 1"/>
              <a:gd name="f505" fmla="*/ f431 f227 1"/>
              <a:gd name="f506" fmla="*/ f432 f228 1"/>
              <a:gd name="f507" fmla="*/ f433 f227 1"/>
              <a:gd name="f508" fmla="*/ f434 f228 1"/>
              <a:gd name="f509" fmla="*/ f435 f227 1"/>
              <a:gd name="f510" fmla="*/ f436 f227 1"/>
              <a:gd name="f511" fmla="*/ f437 f228 1"/>
              <a:gd name="f512" fmla="*/ f438 f227 1"/>
              <a:gd name="f513" fmla="*/ f439 f228 1"/>
              <a:gd name="f514" fmla="*/ f440 f227 1"/>
              <a:gd name="f515" fmla="*/ f441 f228 1"/>
              <a:gd name="f516" fmla="*/ f442 f227 1"/>
              <a:gd name="f517" fmla="*/ f443 f228 1"/>
              <a:gd name="f518" fmla="*/ f444 f227 1"/>
              <a:gd name="f519" fmla="*/ f445 f227 1"/>
              <a:gd name="f520" fmla="*/ f446 f227 1"/>
              <a:gd name="f521" fmla="*/ f447 f228 1"/>
              <a:gd name="f522" fmla="*/ f448 f227 1"/>
              <a:gd name="f523" fmla="*/ f449 f228 1"/>
              <a:gd name="f524" fmla="*/ f450 f227 1"/>
              <a:gd name="f525" fmla="*/ f451 f228 1"/>
              <a:gd name="f526" fmla="*/ f452 f227 1"/>
            </a:gdLst>
            <a:ahLst/>
            <a:cxnLst>
              <a:cxn ang="3cd4">
                <a:pos x="hc" y="t"/>
              </a:cxn>
              <a:cxn ang="0">
                <a:pos x="r" y="vc"/>
              </a:cxn>
              <a:cxn ang="cd4">
                <a:pos x="hc" y="b"/>
              </a:cxn>
              <a:cxn ang="cd2">
                <a:pos x="l" y="vc"/>
              </a:cxn>
              <a:cxn ang="f308">
                <a:pos x="f457" y="f458"/>
              </a:cxn>
              <a:cxn ang="f308">
                <a:pos x="f459" y="f460"/>
              </a:cxn>
              <a:cxn ang="f308">
                <a:pos x="f461" y="f462"/>
              </a:cxn>
              <a:cxn ang="f308">
                <a:pos x="f463" y="f464"/>
              </a:cxn>
              <a:cxn ang="f308">
                <a:pos x="f465" y="f466"/>
              </a:cxn>
              <a:cxn ang="f308">
                <a:pos x="f467" y="f468"/>
              </a:cxn>
              <a:cxn ang="f308">
                <a:pos x="f469" y="f470"/>
              </a:cxn>
              <a:cxn ang="f308">
                <a:pos x="f471" y="f472"/>
              </a:cxn>
              <a:cxn ang="f308">
                <a:pos x="f473" y="f474"/>
              </a:cxn>
              <a:cxn ang="f308">
                <a:pos x="f475" y="f476"/>
              </a:cxn>
              <a:cxn ang="f308">
                <a:pos x="f477" y="f478"/>
              </a:cxn>
              <a:cxn ang="f308">
                <a:pos x="f479" y="f480"/>
              </a:cxn>
              <a:cxn ang="f308">
                <a:pos x="f481" y="f482"/>
              </a:cxn>
              <a:cxn ang="f308">
                <a:pos x="f483" y="f484"/>
              </a:cxn>
              <a:cxn ang="f308">
                <a:pos x="f485" y="f486"/>
              </a:cxn>
              <a:cxn ang="f308">
                <a:pos x="f487" y="f488"/>
              </a:cxn>
              <a:cxn ang="f308">
                <a:pos x="f489" y="f490"/>
              </a:cxn>
              <a:cxn ang="f308">
                <a:pos x="f491" y="f492"/>
              </a:cxn>
              <a:cxn ang="f308">
                <a:pos x="f485" y="f486"/>
              </a:cxn>
              <a:cxn ang="f308">
                <a:pos x="f493" y="f470"/>
              </a:cxn>
              <a:cxn ang="f308">
                <a:pos x="f457" y="f494"/>
              </a:cxn>
              <a:cxn ang="f308">
                <a:pos x="f495" y="f496"/>
              </a:cxn>
              <a:cxn ang="f308">
                <a:pos x="f497" y="f498"/>
              </a:cxn>
              <a:cxn ang="f308">
                <a:pos x="f499" y="f500"/>
              </a:cxn>
              <a:cxn ang="f308">
                <a:pos x="f501" y="f502"/>
              </a:cxn>
              <a:cxn ang="f308">
                <a:pos x="f503" y="f504"/>
              </a:cxn>
              <a:cxn ang="f308">
                <a:pos x="f505" y="f506"/>
              </a:cxn>
              <a:cxn ang="f308">
                <a:pos x="f507" y="f508"/>
              </a:cxn>
              <a:cxn ang="f308">
                <a:pos x="f509" y="f496"/>
              </a:cxn>
              <a:cxn ang="f308">
                <a:pos x="f510" y="f511"/>
              </a:cxn>
              <a:cxn ang="f308">
                <a:pos x="f512" y="f513"/>
              </a:cxn>
              <a:cxn ang="f308">
                <a:pos x="f514" y="f515"/>
              </a:cxn>
              <a:cxn ang="f308">
                <a:pos x="f512" y="f513"/>
              </a:cxn>
              <a:cxn ang="f308">
                <a:pos x="f516" y="f517"/>
              </a:cxn>
              <a:cxn ang="f308">
                <a:pos x="f518" y="f504"/>
              </a:cxn>
              <a:cxn ang="f308">
                <a:pos x="f519" y="f498"/>
              </a:cxn>
              <a:cxn ang="f308">
                <a:pos x="f520" y="f521"/>
              </a:cxn>
              <a:cxn ang="f308">
                <a:pos x="f522" y="f523"/>
              </a:cxn>
              <a:cxn ang="f308">
                <a:pos x="f524" y="f525"/>
              </a:cxn>
              <a:cxn ang="f308">
                <a:pos x="f526" y="f490"/>
              </a:cxn>
              <a:cxn ang="f308">
                <a:pos x="f524" y="f460"/>
              </a:cxn>
            </a:cxnLst>
            <a:rect l="f453" t="f456" r="f454" b="f455"/>
            <a:pathLst>
              <a:path w="307" h="20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5"/>
                  <a:pt x="f35" y="f36"/>
                  <a:pt x="f37" y="f38"/>
                </a:cubicBezTo>
                <a:cubicBezTo>
                  <a:pt x="f37" y="f39"/>
                  <a:pt x="f40" y="f41"/>
                  <a:pt x="f42" y="f43"/>
                </a:cubicBezTo>
                <a:cubicBezTo>
                  <a:pt x="f44" y="f45"/>
                  <a:pt x="f46" y="f47"/>
                  <a:pt x="f48" y="f49"/>
                </a:cubicBezTo>
                <a:cubicBezTo>
                  <a:pt x="f50" y="f41"/>
                  <a:pt x="f51" y="f52"/>
                  <a:pt x="f53" y="f5"/>
                </a:cubicBezTo>
                <a:cubicBezTo>
                  <a:pt x="f54" y="f43"/>
                  <a:pt x="f55" y="f45"/>
                  <a:pt x="f56" y="f57"/>
                </a:cubicBezTo>
                <a:cubicBezTo>
                  <a:pt x="f58" y="f52"/>
                  <a:pt x="f59" y="f21"/>
                  <a:pt x="f60" y="f61"/>
                </a:cubicBezTo>
                <a:cubicBezTo>
                  <a:pt x="f62" y="f63"/>
                  <a:pt x="f64" y="f31"/>
                  <a:pt x="f65" y="f66"/>
                </a:cubicBezTo>
                <a:cubicBezTo>
                  <a:pt x="f67" y="f10"/>
                  <a:pt x="f68" y="f69"/>
                  <a:pt x="f70" y="f71"/>
                </a:cubicBezTo>
                <a:cubicBezTo>
                  <a:pt x="f72" y="f73"/>
                  <a:pt x="f74" y="f14"/>
                  <a:pt x="f74" y="f75"/>
                </a:cubicBezTo>
                <a:cubicBezTo>
                  <a:pt x="f76" y="f77"/>
                  <a:pt x="f78" y="f79"/>
                  <a:pt x="f80" y="f81"/>
                </a:cubicBezTo>
                <a:cubicBezTo>
                  <a:pt x="f82" y="f83"/>
                  <a:pt x="f84" y="f85"/>
                  <a:pt x="f6" y="f77"/>
                </a:cubicBezTo>
                <a:cubicBezTo>
                  <a:pt x="f86" y="f13"/>
                  <a:pt x="f87" y="f18"/>
                  <a:pt x="f88" y="f89"/>
                </a:cubicBezTo>
                <a:cubicBezTo>
                  <a:pt x="f90" y="f91"/>
                  <a:pt x="f92" y="f93"/>
                  <a:pt x="f94" y="f95"/>
                </a:cubicBezTo>
                <a:cubicBezTo>
                  <a:pt x="f96" y="f97"/>
                  <a:pt x="f96" y="f98"/>
                  <a:pt x="f99" y="f100"/>
                </a:cubicBezTo>
                <a:cubicBezTo>
                  <a:pt x="f101" y="f102"/>
                  <a:pt x="f55" y="f103"/>
                  <a:pt x="f104" y="f105"/>
                </a:cubicBezTo>
                <a:cubicBezTo>
                  <a:pt x="f106" y="f107"/>
                  <a:pt x="f37" y="f108"/>
                  <a:pt x="f109" y="f110"/>
                </a:cubicBezTo>
                <a:cubicBezTo>
                  <a:pt x="f105" y="f111"/>
                  <a:pt x="f112" y="f44"/>
                  <a:pt x="f113" y="f46"/>
                </a:cubicBezTo>
                <a:cubicBezTo>
                  <a:pt x="f114" y="f7"/>
                  <a:pt x="f115" y="f116"/>
                  <a:pt x="f38" y="f28"/>
                </a:cubicBezTo>
                <a:cubicBezTo>
                  <a:pt x="f12" y="f117"/>
                  <a:pt x="f118" y="f119"/>
                  <a:pt x="f71" y="f120"/>
                </a:cubicBezTo>
                <a:cubicBezTo>
                  <a:pt x="f121" y="f122"/>
                  <a:pt x="f123" y="f124"/>
                  <a:pt x="f5" y="f125"/>
                </a:cubicBezTo>
                <a:cubicBezTo>
                  <a:pt x="f23" y="f126"/>
                  <a:pt x="f8" y="f127"/>
                  <a:pt x="f12" y="f128"/>
                </a:cubicBezTo>
                <a:cubicBezTo>
                  <a:pt x="f129" y="f125"/>
                  <a:pt x="f130" y="f91"/>
                  <a:pt x="f27" y="f131"/>
                </a:cubicBezTo>
                <a:cubicBezTo>
                  <a:pt x="f69" y="f18"/>
                  <a:pt x="f39" y="f13"/>
                  <a:pt x="f132" y="f133"/>
                </a:cubicBezTo>
                <a:cubicBezTo>
                  <a:pt x="f8" y="f133"/>
                  <a:pt x="f8" y="f133"/>
                  <a:pt x="f8" y="f9"/>
                </a:cubicBezTo>
                <a:close/>
                <a:moveTo>
                  <a:pt x="f24" y="f134"/>
                </a:moveTo>
                <a:cubicBezTo>
                  <a:pt x="f135" y="f136"/>
                  <a:pt x="f137" y="f98"/>
                  <a:pt x="f105" y="f138"/>
                </a:cubicBezTo>
                <a:cubicBezTo>
                  <a:pt x="f139" y="f20"/>
                  <a:pt x="f105" y="f140"/>
                  <a:pt x="f120" y="f141"/>
                </a:cubicBezTo>
                <a:cubicBezTo>
                  <a:pt x="f142" y="f83"/>
                  <a:pt x="f143" y="f144"/>
                  <a:pt x="f145" y="f19"/>
                </a:cubicBezTo>
                <a:cubicBezTo>
                  <a:pt x="f146" y="f147"/>
                  <a:pt x="f91" y="f41"/>
                  <a:pt x="f148" y="f149"/>
                </a:cubicBezTo>
                <a:cubicBezTo>
                  <a:pt x="f150" y="f36"/>
                  <a:pt x="f151" y="f77"/>
                  <a:pt x="f114" y="f150"/>
                </a:cubicBezTo>
                <a:cubicBezTo>
                  <a:pt x="f152" y="f153"/>
                  <a:pt x="f148" y="f95"/>
                  <a:pt x="f95" y="f154"/>
                </a:cubicBezTo>
                <a:cubicBezTo>
                  <a:pt x="f155" y="f145"/>
                  <a:pt x="f156" y="f156"/>
                  <a:pt x="f143" y="f143"/>
                </a:cubicBezTo>
                <a:cubicBezTo>
                  <a:pt x="f157" y="f157"/>
                  <a:pt x="f142" y="f158"/>
                  <a:pt x="f24" y="f134"/>
                </a:cubicBezTo>
                <a:close/>
                <a:moveTo>
                  <a:pt x="f159" y="f19"/>
                </a:moveTo>
                <a:cubicBezTo>
                  <a:pt x="f18" y="f36"/>
                  <a:pt x="f160" y="f161"/>
                  <a:pt x="f11" y="f75"/>
                </a:cubicBezTo>
                <a:cubicBezTo>
                  <a:pt x="f14" y="f140"/>
                  <a:pt x="f38" y="f93"/>
                  <a:pt x="f162" y="f163"/>
                </a:cubicBezTo>
                <a:cubicBezTo>
                  <a:pt x="f162" y="f136"/>
                  <a:pt x="f161" y="f157"/>
                  <a:pt x="f14" y="f164"/>
                </a:cubicBezTo>
                <a:cubicBezTo>
                  <a:pt x="f81" y="f165"/>
                  <a:pt x="f166" y="f167"/>
                  <a:pt x="f18" y="f168"/>
                </a:cubicBezTo>
                <a:cubicBezTo>
                  <a:pt x="f169" y="f136"/>
                  <a:pt x="f15" y="f146"/>
                  <a:pt x="f16" y="f170"/>
                </a:cubicBezTo>
                <a:cubicBezTo>
                  <a:pt x="f171" y="f172"/>
                  <a:pt x="f141" y="f131"/>
                  <a:pt x="f159" y="f150"/>
                </a:cubicBezTo>
                <a:cubicBezTo>
                  <a:pt x="f159" y="f13"/>
                  <a:pt x="f159" y="f129"/>
                  <a:pt x="f159" y="f19"/>
                </a:cubicBezTo>
                <a:close/>
                <a:moveTo>
                  <a:pt x="f173" y="f174"/>
                </a:moveTo>
                <a:cubicBezTo>
                  <a:pt x="f175" y="f144"/>
                  <a:pt x="f176" y="f162"/>
                  <a:pt x="f177" y="f81"/>
                </a:cubicBezTo>
                <a:cubicBezTo>
                  <a:pt x="f177" y="f11"/>
                  <a:pt x="f178" y="f11"/>
                  <a:pt x="f178" y="f11"/>
                </a:cubicBezTo>
                <a:cubicBezTo>
                  <a:pt x="f179" y="f85"/>
                  <a:pt x="f175" y="f133"/>
                  <a:pt x="f180" y="f181"/>
                </a:cubicBezTo>
                <a:cubicBezTo>
                  <a:pt x="f182" y="f161"/>
                  <a:pt x="f183" y="f184"/>
                  <a:pt x="f185" y="f29"/>
                </a:cubicBezTo>
                <a:cubicBezTo>
                  <a:pt x="f186" y="f121"/>
                  <a:pt x="f187" y="f47"/>
                  <a:pt x="f90" y="f45"/>
                </a:cubicBezTo>
                <a:cubicBezTo>
                  <a:pt x="f90" y="f188"/>
                  <a:pt x="f187" y="f188"/>
                  <a:pt x="f187" y="f188"/>
                </a:cubicBezTo>
                <a:cubicBezTo>
                  <a:pt x="f189" y="f149"/>
                  <a:pt x="f175" y="f147"/>
                  <a:pt x="f96" y="f71"/>
                </a:cubicBezTo>
                <a:cubicBezTo>
                  <a:pt x="f96" y="f190"/>
                  <a:pt x="f94" y="f190"/>
                  <a:pt x="f94" y="f190"/>
                </a:cubicBezTo>
                <a:cubicBezTo>
                  <a:pt x="f176" y="f71"/>
                  <a:pt x="f175" y="f39"/>
                  <a:pt x="f173" y="f174"/>
                </a:cubicBezTo>
                <a:close/>
                <a:moveTo>
                  <a:pt x="f127" y="f191"/>
                </a:moveTo>
                <a:cubicBezTo>
                  <a:pt x="f136" y="f36"/>
                  <a:pt x="f24" y="f9"/>
                  <a:pt x="f192" y="f170"/>
                </a:cubicBezTo>
                <a:cubicBezTo>
                  <a:pt x="f193" y="f13"/>
                  <a:pt x="f194" y="f83"/>
                  <a:pt x="f117" y="f38"/>
                </a:cubicBezTo>
                <a:cubicBezTo>
                  <a:pt x="f195" y="f196"/>
                  <a:pt x="f117" y="f12"/>
                  <a:pt x="f194" y="f73"/>
                </a:cubicBezTo>
                <a:cubicBezTo>
                  <a:pt x="f167" y="f69"/>
                  <a:pt x="f102" y="f132"/>
                  <a:pt x="f127" y="f191"/>
                </a:cubicBezTo>
                <a:close/>
                <a:moveTo>
                  <a:pt x="f195" y="f196"/>
                </a:moveTo>
                <a:cubicBezTo>
                  <a:pt x="f107" y="f160"/>
                  <a:pt x="f32" y="f148"/>
                  <a:pt x="f197" y="f156"/>
                </a:cubicBezTo>
                <a:cubicBezTo>
                  <a:pt x="f198" y="f154"/>
                  <a:pt x="f7" y="f131"/>
                  <a:pt x="f110" y="f199"/>
                </a:cubicBezTo>
                <a:cubicBezTo>
                  <a:pt x="f200" y="f15"/>
                  <a:pt x="f116" y="f171"/>
                  <a:pt x="f201" y="f202"/>
                </a:cubicBezTo>
                <a:cubicBezTo>
                  <a:pt x="f35" y="f81"/>
                  <a:pt x="f203" y="f14"/>
                  <a:pt x="f195" y="f196"/>
                </a:cubicBezTo>
                <a:close/>
                <a:moveTo>
                  <a:pt x="f204" y="f129"/>
                </a:moveTo>
                <a:cubicBezTo>
                  <a:pt x="f51" y="f66"/>
                  <a:pt x="f53" y="f25"/>
                  <a:pt x="f205" y="f206"/>
                </a:cubicBezTo>
                <a:cubicBezTo>
                  <a:pt x="f99" y="f191"/>
                  <a:pt x="f99" y="f121"/>
                  <a:pt x="f96" y="f25"/>
                </a:cubicBezTo>
                <a:cubicBezTo>
                  <a:pt x="f175" y="f207"/>
                  <a:pt x="f208" y="f149"/>
                  <a:pt x="f209" y="f45"/>
                </a:cubicBezTo>
                <a:cubicBezTo>
                  <a:pt x="f210" y="f211"/>
                  <a:pt x="f179" y="f212"/>
                  <a:pt x="f99" y="f149"/>
                </a:cubicBezTo>
                <a:cubicBezTo>
                  <a:pt x="f53" y="f33"/>
                  <a:pt x="f213" y="f191"/>
                  <a:pt x="f106" y="f19"/>
                </a:cubicBezTo>
                <a:cubicBezTo>
                  <a:pt x="f204" y="f214"/>
                  <a:pt x="f204" y="f215"/>
                  <a:pt x="f204" y="f39"/>
                </a:cubicBezTo>
                <a:cubicBezTo>
                  <a:pt x="f48" y="f10"/>
                  <a:pt x="f204" y="f27"/>
                  <a:pt x="f204" y="f129"/>
                </a:cubicBezTo>
                <a:close/>
                <a:moveTo>
                  <a:pt x="f216" y="f199"/>
                </a:moveTo>
                <a:cubicBezTo>
                  <a:pt x="f216" y="f217"/>
                  <a:pt x="f216" y="f217"/>
                  <a:pt x="f187" y="f217"/>
                </a:cubicBezTo>
                <a:cubicBezTo>
                  <a:pt x="f218" y="f15"/>
                  <a:pt x="f219" y="f202"/>
                  <a:pt x="f220" y="f13"/>
                </a:cubicBezTo>
                <a:cubicBezTo>
                  <a:pt x="f88" y="f85"/>
                  <a:pt x="f74" y="f162"/>
                  <a:pt x="f221" y="f184"/>
                </a:cubicBezTo>
                <a:cubicBezTo>
                  <a:pt x="f64" y="f190"/>
                  <a:pt x="f62" y="f214"/>
                  <a:pt x="f222" y="f223"/>
                </a:cubicBezTo>
                <a:cubicBezTo>
                  <a:pt x="f224" y="f206"/>
                  <a:pt x="f224" y="f23"/>
                  <a:pt x="f60" y="f149"/>
                </a:cubicBezTo>
                <a:cubicBezTo>
                  <a:pt x="f225" y="f31"/>
                  <a:pt x="f216" y="f69"/>
                  <a:pt x="f185" y="f130"/>
                </a:cubicBezTo>
                <a:cubicBezTo>
                  <a:pt x="f225" y="f12"/>
                  <a:pt x="f222" y="f184"/>
                  <a:pt x="f221" y="f27"/>
                </a:cubicBezTo>
                <a:cubicBezTo>
                  <a:pt x="f224" y="f162"/>
                  <a:pt x="f216" y="f11"/>
                  <a:pt x="f216" y="f19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42">
            <a:extLst>
              <a:ext uri="{FF2B5EF4-FFF2-40B4-BE49-F238E27FC236}">
                <a16:creationId xmlns:a16="http://schemas.microsoft.com/office/drawing/2014/main" id="{AC2B3F19-FA8E-E23A-697F-347C914343AD}"/>
              </a:ext>
            </a:extLst>
          </p:cNvPr>
          <p:cNvSpPr/>
          <p:nvPr/>
        </p:nvSpPr>
        <p:spPr>
          <a:xfrm>
            <a:off x="8129592" y="915991"/>
            <a:ext cx="696909" cy="793754"/>
          </a:xfrm>
          <a:custGeom>
            <a:avLst/>
            <a:gdLst>
              <a:gd name="f0" fmla="val 10800000"/>
              <a:gd name="f1" fmla="val 5400000"/>
              <a:gd name="f2" fmla="val 180"/>
              <a:gd name="f3" fmla="val w"/>
              <a:gd name="f4" fmla="val h"/>
              <a:gd name="f5" fmla="val 0"/>
              <a:gd name="f6" fmla="val 214"/>
              <a:gd name="f7" fmla="val 244"/>
              <a:gd name="f8" fmla="val 57"/>
              <a:gd name="f9" fmla="val 209"/>
              <a:gd name="f10" fmla="val 86"/>
              <a:gd name="f11" fmla="val 114"/>
              <a:gd name="f12" fmla="val 205"/>
              <a:gd name="f13" fmla="val 141"/>
              <a:gd name="f14" fmla="val 198"/>
              <a:gd name="f15" fmla="val 162"/>
              <a:gd name="f16" fmla="val 187"/>
              <a:gd name="f17" fmla="val 179"/>
              <a:gd name="f18" fmla="val 165"/>
              <a:gd name="f19" fmla="val 186"/>
              <a:gd name="f20" fmla="val 155"/>
              <a:gd name="f21" fmla="val 190"/>
              <a:gd name="f22" fmla="val 144"/>
              <a:gd name="f23" fmla="val 132"/>
              <a:gd name="f24" fmla="val 192"/>
              <a:gd name="f25" fmla="val 127"/>
              <a:gd name="f26" fmla="val 203"/>
              <a:gd name="f27" fmla="val 126"/>
              <a:gd name="f28" fmla="val 221"/>
              <a:gd name="f29" fmla="val 130"/>
              <a:gd name="f30" fmla="val 240"/>
              <a:gd name="f31" fmla="val 242"/>
              <a:gd name="f32" fmla="val 123"/>
              <a:gd name="f33" fmla="val 243"/>
              <a:gd name="f34" fmla="val 119"/>
              <a:gd name="f35" fmla="val 117"/>
              <a:gd name="f36" fmla="val 227"/>
              <a:gd name="f37" fmla="val 115"/>
              <a:gd name="f38" fmla="val 211"/>
              <a:gd name="f39" fmla="val 112"/>
              <a:gd name="f40" fmla="val 195"/>
              <a:gd name="f41" fmla="val 101"/>
              <a:gd name="f42" fmla="val 92"/>
              <a:gd name="f43" fmla="val 82"/>
              <a:gd name="f44" fmla="val 193"/>
              <a:gd name="f45" fmla="val 51"/>
              <a:gd name="f46" fmla="val 188"/>
              <a:gd name="f47" fmla="val 30"/>
              <a:gd name="f48" fmla="val 169"/>
              <a:gd name="f49" fmla="val 17"/>
              <a:gd name="f50" fmla="val 7"/>
              <a:gd name="f51" fmla="val 118"/>
              <a:gd name="f52" fmla="val 3"/>
              <a:gd name="f53" fmla="val 94"/>
              <a:gd name="f54" fmla="val 2"/>
              <a:gd name="f55" fmla="val 69"/>
              <a:gd name="f56" fmla="val 1"/>
              <a:gd name="f57" fmla="val 48"/>
              <a:gd name="f58" fmla="val 26"/>
              <a:gd name="f59" fmla="val 4"/>
              <a:gd name="f60" fmla="val 10"/>
              <a:gd name="f61" fmla="val 5"/>
              <a:gd name="f62" fmla="val 19"/>
              <a:gd name="f63" fmla="val 9"/>
              <a:gd name="f64" fmla="val 28"/>
              <a:gd name="f65" fmla="val 14"/>
              <a:gd name="f66" fmla="val 72"/>
              <a:gd name="f67" fmla="val 41"/>
              <a:gd name="f68" fmla="val 91"/>
              <a:gd name="f69" fmla="val 59"/>
              <a:gd name="f70" fmla="val 108"/>
              <a:gd name="f71" fmla="val 77"/>
              <a:gd name="f72" fmla="val 121"/>
              <a:gd name="f73" fmla="val 96"/>
              <a:gd name="f74" fmla="val 122"/>
              <a:gd name="f75" fmla="val 128"/>
              <a:gd name="f76" fmla="val 124"/>
              <a:gd name="f77" fmla="val 137"/>
              <a:gd name="f78" fmla="val 107"/>
              <a:gd name="f79" fmla="val 150"/>
              <a:gd name="f80" fmla="val 95"/>
              <a:gd name="f81" fmla="val 84"/>
              <a:gd name="f82" fmla="val 73"/>
              <a:gd name="f83" fmla="val 196"/>
              <a:gd name="f84" fmla="val 65"/>
              <a:gd name="f85" fmla="val 139"/>
              <a:gd name="f86" fmla="val 174"/>
              <a:gd name="f87" fmla="val 143"/>
              <a:gd name="f88" fmla="val 167"/>
              <a:gd name="f89" fmla="val 146"/>
              <a:gd name="f90" fmla="val 161"/>
              <a:gd name="f91" fmla="val 152"/>
              <a:gd name="f92" fmla="val 157"/>
              <a:gd name="f93" fmla="val 149"/>
              <a:gd name="f94" fmla="val 163"/>
              <a:gd name="f95" fmla="val 147"/>
              <a:gd name="f96" fmla="val 168"/>
              <a:gd name="f97" fmla="val 173"/>
              <a:gd name="f98" fmla="val 145"/>
              <a:gd name="f99" fmla="val 148"/>
              <a:gd name="f100" fmla="val 156"/>
              <a:gd name="f101" fmla="val 142"/>
              <a:gd name="f102" fmla="val 158"/>
              <a:gd name="f103" fmla="val 140"/>
              <a:gd name="f104" fmla="val 164"/>
              <a:gd name="f105" fmla="val 131"/>
              <a:gd name="f106" fmla="val 120"/>
              <a:gd name="f107" fmla="val 181"/>
              <a:gd name="f108" fmla="val 178"/>
              <a:gd name="f109" fmla="val 175"/>
              <a:gd name="f110" fmla="val 171"/>
              <a:gd name="f111" fmla="val 176"/>
              <a:gd name="f112" fmla="val 106"/>
              <a:gd name="f113" fmla="val 183"/>
              <a:gd name="f114" fmla="val 100"/>
              <a:gd name="f115" fmla="val 90"/>
              <a:gd name="f116" fmla="val 197"/>
              <a:gd name="f117" fmla="val 88"/>
              <a:gd name="f118" fmla="val 194"/>
              <a:gd name="f119" fmla="val 83"/>
              <a:gd name="f120" fmla="val 80"/>
              <a:gd name="f121" fmla="val 200"/>
              <a:gd name="f122" fmla="val 76"/>
              <a:gd name="f123" fmla="val 199"/>
              <a:gd name="f124" fmla="val 75"/>
              <a:gd name="f125" fmla="val 98"/>
              <a:gd name="f126" fmla="val 177"/>
              <a:gd name="f127" fmla="val 93"/>
              <a:gd name="f128" fmla="val 97"/>
              <a:gd name="f129" fmla="val 102"/>
              <a:gd name="f130" fmla="val 105"/>
              <a:gd name="f131" fmla="val 134"/>
              <a:gd name="f132" fmla="val 153"/>
              <a:gd name="f133" fmla="val 154"/>
              <a:gd name="f134" fmla="val 166"/>
              <a:gd name="f135" fmla="val 138"/>
              <a:gd name="f136" fmla="val 136"/>
              <a:gd name="f137" fmla="val 42"/>
              <a:gd name="f138" fmla="val 60"/>
              <a:gd name="f139" fmla="val 129"/>
              <a:gd name="f140" fmla="val 87"/>
              <a:gd name="f141" fmla="val 89"/>
              <a:gd name="f142" fmla="val 170"/>
              <a:gd name="f143" fmla="val 64"/>
              <a:gd name="f144" fmla="val 78"/>
              <a:gd name="f145" fmla="val 99"/>
              <a:gd name="f146" fmla="val 103"/>
              <a:gd name="f147" fmla="val 104"/>
              <a:gd name="f148" fmla="val 125"/>
              <a:gd name="f149" fmla="val 135"/>
              <a:gd name="f150" fmla="val 81"/>
              <a:gd name="f151" fmla="val 79"/>
              <a:gd name="f152" fmla="val 113"/>
              <a:gd name="f153" fmla="val 111"/>
              <a:gd name="f154" fmla="val 110"/>
              <a:gd name="f155" fmla="val 68"/>
              <a:gd name="f156" fmla="val 85"/>
              <a:gd name="f157" fmla="val 53"/>
              <a:gd name="f158" fmla="val 52"/>
              <a:gd name="f159" fmla="val 71"/>
              <a:gd name="f160" fmla="val 67"/>
              <a:gd name="f161" fmla="val 61"/>
              <a:gd name="f162" fmla="val 54"/>
              <a:gd name="f163" fmla="val 47"/>
              <a:gd name="f164" fmla="val 50"/>
              <a:gd name="f165" fmla="val 49"/>
              <a:gd name="f166" fmla="val 38"/>
              <a:gd name="f167" fmla="val 29"/>
              <a:gd name="f168" fmla="val 25"/>
              <a:gd name="f169" fmla="val 18"/>
              <a:gd name="f170" fmla="val 22"/>
              <a:gd name="f171" fmla="val 32"/>
              <a:gd name="f172" fmla="val 39"/>
              <a:gd name="f173" fmla="val 31"/>
              <a:gd name="f174" fmla="val 46"/>
              <a:gd name="f175" fmla="val 45"/>
              <a:gd name="f176" fmla="val 44"/>
              <a:gd name="f177" fmla="val 20"/>
              <a:gd name="f178" fmla="val 23"/>
              <a:gd name="f179" fmla="val 33"/>
              <a:gd name="f180" fmla="val 34"/>
              <a:gd name="f181" fmla="val 43"/>
              <a:gd name="f182" fmla="val 35"/>
              <a:gd name="f183" fmla="val 62"/>
              <a:gd name="f184" fmla="val 63"/>
              <a:gd name="f185" fmla="val 109"/>
              <a:gd name="f186" fmla="val 133"/>
              <a:gd name="f187" fmla="val 55"/>
              <a:gd name="f188" fmla="val 185"/>
              <a:gd name="f189" fmla="val 191"/>
              <a:gd name="f190" fmla="+- 0 0 -90"/>
              <a:gd name="f191" fmla="*/ f3 1 214"/>
              <a:gd name="f192" fmla="*/ f4 1 244"/>
              <a:gd name="f193" fmla="val f5"/>
              <a:gd name="f194" fmla="val f6"/>
              <a:gd name="f195" fmla="val f7"/>
              <a:gd name="f196" fmla="*/ f190 f0 1"/>
              <a:gd name="f197" fmla="+- f195 0 f193"/>
              <a:gd name="f198" fmla="+- f194 0 f193"/>
              <a:gd name="f199" fmla="*/ f196 1 f2"/>
              <a:gd name="f200" fmla="*/ f198 1 214"/>
              <a:gd name="f201" fmla="*/ f197 1 244"/>
              <a:gd name="f202" fmla="*/ 205 f198 1"/>
              <a:gd name="f203" fmla="*/ 141 f197 1"/>
              <a:gd name="f204" fmla="*/ 132 f198 1"/>
              <a:gd name="f205" fmla="*/ 192 f197 1"/>
              <a:gd name="f206" fmla="*/ 119 f198 1"/>
              <a:gd name="f207" fmla="*/ 244 f197 1"/>
              <a:gd name="f208" fmla="*/ 82 f198 1"/>
              <a:gd name="f209" fmla="*/ 193 f197 1"/>
              <a:gd name="f210" fmla="*/ 2 f198 1"/>
              <a:gd name="f211" fmla="*/ 69 f197 1"/>
              <a:gd name="f212" fmla="*/ 0 f198 1"/>
              <a:gd name="f213" fmla="*/ 0 f197 1"/>
              <a:gd name="f214" fmla="*/ 91 f198 1"/>
              <a:gd name="f215" fmla="*/ 59 f197 1"/>
              <a:gd name="f216" fmla="*/ 128 f198 1"/>
              <a:gd name="f217" fmla="*/ 124 f197 1"/>
              <a:gd name="f218" fmla="*/ 214 f198 1"/>
              <a:gd name="f219" fmla="*/ 57 f197 1"/>
              <a:gd name="f220" fmla="*/ 150 f198 1"/>
              <a:gd name="f221" fmla="*/ 155 f197 1"/>
              <a:gd name="f222" fmla="*/ 174 f198 1"/>
              <a:gd name="f223" fmla="*/ 144 f197 1"/>
              <a:gd name="f224" fmla="*/ 155 f198 1"/>
              <a:gd name="f225" fmla="*/ 148 f197 1"/>
              <a:gd name="f226" fmla="*/ 181 f198 1"/>
              <a:gd name="f227" fmla="*/ 118 f197 1"/>
              <a:gd name="f228" fmla="*/ 171 f198 1"/>
              <a:gd name="f229" fmla="*/ 120 f197 1"/>
              <a:gd name="f230" fmla="*/ 197 f198 1"/>
              <a:gd name="f231" fmla="*/ 88 f197 1"/>
              <a:gd name="f232" fmla="*/ 200 f198 1"/>
              <a:gd name="f233" fmla="*/ 76 f197 1"/>
              <a:gd name="f234" fmla="*/ 179 f198 1"/>
              <a:gd name="f235" fmla="*/ 101 f197 1"/>
              <a:gd name="f236" fmla="*/ 176 f198 1"/>
              <a:gd name="f237" fmla="*/ 105 f197 1"/>
              <a:gd name="f238" fmla="*/ 119 f197 1"/>
              <a:gd name="f239" fmla="*/ 143 f198 1"/>
              <a:gd name="f240" fmla="*/ 162 f197 1"/>
              <a:gd name="f241" fmla="*/ 139 f198 1"/>
              <a:gd name="f242" fmla="*/ 174 f197 1"/>
              <a:gd name="f243" fmla="*/ 173 f197 1"/>
              <a:gd name="f244" fmla="*/ 42 f198 1"/>
              <a:gd name="f245" fmla="*/ 123 f197 1"/>
              <a:gd name="f246" fmla="*/ 149 f197 1"/>
              <a:gd name="f247" fmla="*/ 64 f198 1"/>
              <a:gd name="f248" fmla="*/ 164 f197 1"/>
              <a:gd name="f249" fmla="*/ 106 f198 1"/>
              <a:gd name="f250" fmla="*/ 177 f197 1"/>
              <a:gd name="f251" fmla="*/ 102 f198 1"/>
              <a:gd name="f252" fmla="*/ 125 f197 1"/>
              <a:gd name="f253" fmla="*/ 98 f198 1"/>
              <a:gd name="f254" fmla="*/ 80 f198 1"/>
              <a:gd name="f255" fmla="*/ 114 f197 1"/>
              <a:gd name="f256" fmla="*/ 83 f198 1"/>
              <a:gd name="f257" fmla="*/ 75 f198 1"/>
              <a:gd name="f258" fmla="*/ 110 f197 1"/>
              <a:gd name="f259" fmla="*/ 52 f198 1"/>
              <a:gd name="f260" fmla="*/ 67 f197 1"/>
              <a:gd name="f261" fmla="*/ 47 f197 1"/>
              <a:gd name="f262" fmla="*/ 19 f198 1"/>
              <a:gd name="f263" fmla="*/ 25 f197 1"/>
              <a:gd name="f264" fmla="*/ 31 f198 1"/>
              <a:gd name="f265" fmla="*/ 46 f197 1"/>
              <a:gd name="f266" fmla="*/ 25 f198 1"/>
              <a:gd name="f267" fmla="*/ 60 f198 1"/>
              <a:gd name="f268" fmla="*/ 92 f197 1"/>
              <a:gd name="f269" fmla="*/ 57 f198 1"/>
              <a:gd name="f270" fmla="*/ 94 f197 1"/>
              <a:gd name="f271" fmla="*/ 133 f197 1"/>
              <a:gd name="f272" fmla="*/ 122 f198 1"/>
              <a:gd name="f273" fmla="*/ 209 f197 1"/>
              <a:gd name="f274" fmla="+- f199 0 f1"/>
              <a:gd name="f275" fmla="*/ f202 1 214"/>
              <a:gd name="f276" fmla="*/ f203 1 244"/>
              <a:gd name="f277" fmla="*/ f204 1 214"/>
              <a:gd name="f278" fmla="*/ f205 1 244"/>
              <a:gd name="f279" fmla="*/ f206 1 214"/>
              <a:gd name="f280" fmla="*/ f207 1 244"/>
              <a:gd name="f281" fmla="*/ f208 1 214"/>
              <a:gd name="f282" fmla="*/ f209 1 244"/>
              <a:gd name="f283" fmla="*/ f210 1 214"/>
              <a:gd name="f284" fmla="*/ f211 1 244"/>
              <a:gd name="f285" fmla="*/ f212 1 214"/>
              <a:gd name="f286" fmla="*/ f213 1 244"/>
              <a:gd name="f287" fmla="*/ f214 1 214"/>
              <a:gd name="f288" fmla="*/ f215 1 244"/>
              <a:gd name="f289" fmla="*/ f216 1 214"/>
              <a:gd name="f290" fmla="*/ f217 1 244"/>
              <a:gd name="f291" fmla="*/ f218 1 214"/>
              <a:gd name="f292" fmla="*/ f219 1 244"/>
              <a:gd name="f293" fmla="*/ f220 1 214"/>
              <a:gd name="f294" fmla="*/ f221 1 244"/>
              <a:gd name="f295" fmla="*/ f222 1 214"/>
              <a:gd name="f296" fmla="*/ f223 1 244"/>
              <a:gd name="f297" fmla="*/ f224 1 214"/>
              <a:gd name="f298" fmla="*/ f225 1 244"/>
              <a:gd name="f299" fmla="*/ f226 1 214"/>
              <a:gd name="f300" fmla="*/ f227 1 244"/>
              <a:gd name="f301" fmla="*/ f228 1 214"/>
              <a:gd name="f302" fmla="*/ f229 1 244"/>
              <a:gd name="f303" fmla="*/ f230 1 214"/>
              <a:gd name="f304" fmla="*/ f231 1 244"/>
              <a:gd name="f305" fmla="*/ f232 1 214"/>
              <a:gd name="f306" fmla="*/ f233 1 244"/>
              <a:gd name="f307" fmla="*/ f234 1 214"/>
              <a:gd name="f308" fmla="*/ f235 1 244"/>
              <a:gd name="f309" fmla="*/ f236 1 214"/>
              <a:gd name="f310" fmla="*/ f237 1 244"/>
              <a:gd name="f311" fmla="*/ f238 1 244"/>
              <a:gd name="f312" fmla="*/ f239 1 214"/>
              <a:gd name="f313" fmla="*/ f240 1 244"/>
              <a:gd name="f314" fmla="*/ f241 1 214"/>
              <a:gd name="f315" fmla="*/ f242 1 244"/>
              <a:gd name="f316" fmla="*/ f243 1 244"/>
              <a:gd name="f317" fmla="*/ f244 1 214"/>
              <a:gd name="f318" fmla="*/ f245 1 244"/>
              <a:gd name="f319" fmla="*/ f246 1 244"/>
              <a:gd name="f320" fmla="*/ f247 1 214"/>
              <a:gd name="f321" fmla="*/ f248 1 244"/>
              <a:gd name="f322" fmla="*/ f249 1 214"/>
              <a:gd name="f323" fmla="*/ f250 1 244"/>
              <a:gd name="f324" fmla="*/ f251 1 214"/>
              <a:gd name="f325" fmla="*/ f252 1 244"/>
              <a:gd name="f326" fmla="*/ f253 1 214"/>
              <a:gd name="f327" fmla="*/ f254 1 214"/>
              <a:gd name="f328" fmla="*/ f255 1 244"/>
              <a:gd name="f329" fmla="*/ f256 1 214"/>
              <a:gd name="f330" fmla="*/ f257 1 214"/>
              <a:gd name="f331" fmla="*/ f258 1 244"/>
              <a:gd name="f332" fmla="*/ f259 1 214"/>
              <a:gd name="f333" fmla="*/ f260 1 244"/>
              <a:gd name="f334" fmla="*/ f261 1 244"/>
              <a:gd name="f335" fmla="*/ f262 1 214"/>
              <a:gd name="f336" fmla="*/ f263 1 244"/>
              <a:gd name="f337" fmla="*/ f264 1 214"/>
              <a:gd name="f338" fmla="*/ f265 1 244"/>
              <a:gd name="f339" fmla="*/ f266 1 214"/>
              <a:gd name="f340" fmla="*/ f267 1 214"/>
              <a:gd name="f341" fmla="*/ f268 1 244"/>
              <a:gd name="f342" fmla="*/ f269 1 214"/>
              <a:gd name="f343" fmla="*/ f270 1 244"/>
              <a:gd name="f344" fmla="*/ f271 1 244"/>
              <a:gd name="f345" fmla="*/ f272 1 214"/>
              <a:gd name="f346" fmla="*/ f273 1 244"/>
              <a:gd name="f347" fmla="*/ 0 1 f200"/>
              <a:gd name="f348" fmla="*/ f194 1 f200"/>
              <a:gd name="f349" fmla="*/ 0 1 f201"/>
              <a:gd name="f350" fmla="*/ f195 1 f201"/>
              <a:gd name="f351" fmla="*/ f275 1 f200"/>
              <a:gd name="f352" fmla="*/ f276 1 f201"/>
              <a:gd name="f353" fmla="*/ f277 1 f200"/>
              <a:gd name="f354" fmla="*/ f278 1 f201"/>
              <a:gd name="f355" fmla="*/ f279 1 f200"/>
              <a:gd name="f356" fmla="*/ f280 1 f201"/>
              <a:gd name="f357" fmla="*/ f281 1 f200"/>
              <a:gd name="f358" fmla="*/ f282 1 f201"/>
              <a:gd name="f359" fmla="*/ f283 1 f200"/>
              <a:gd name="f360" fmla="*/ f284 1 f201"/>
              <a:gd name="f361" fmla="*/ f285 1 f200"/>
              <a:gd name="f362" fmla="*/ f286 1 f201"/>
              <a:gd name="f363" fmla="*/ f287 1 f200"/>
              <a:gd name="f364" fmla="*/ f288 1 f201"/>
              <a:gd name="f365" fmla="*/ f289 1 f200"/>
              <a:gd name="f366" fmla="*/ f290 1 f201"/>
              <a:gd name="f367" fmla="*/ f291 1 f200"/>
              <a:gd name="f368" fmla="*/ f292 1 f201"/>
              <a:gd name="f369" fmla="*/ f293 1 f200"/>
              <a:gd name="f370" fmla="*/ f294 1 f201"/>
              <a:gd name="f371" fmla="*/ f295 1 f200"/>
              <a:gd name="f372" fmla="*/ f296 1 f201"/>
              <a:gd name="f373" fmla="*/ f297 1 f200"/>
              <a:gd name="f374" fmla="*/ f298 1 f201"/>
              <a:gd name="f375" fmla="*/ f299 1 f200"/>
              <a:gd name="f376" fmla="*/ f300 1 f201"/>
              <a:gd name="f377" fmla="*/ f301 1 f200"/>
              <a:gd name="f378" fmla="*/ f302 1 f201"/>
              <a:gd name="f379" fmla="*/ f303 1 f200"/>
              <a:gd name="f380" fmla="*/ f304 1 f201"/>
              <a:gd name="f381" fmla="*/ f305 1 f200"/>
              <a:gd name="f382" fmla="*/ f306 1 f201"/>
              <a:gd name="f383" fmla="*/ f307 1 f200"/>
              <a:gd name="f384" fmla="*/ f308 1 f201"/>
              <a:gd name="f385" fmla="*/ f309 1 f200"/>
              <a:gd name="f386" fmla="*/ f310 1 f201"/>
              <a:gd name="f387" fmla="*/ f311 1 f201"/>
              <a:gd name="f388" fmla="*/ f312 1 f200"/>
              <a:gd name="f389" fmla="*/ f313 1 f201"/>
              <a:gd name="f390" fmla="*/ f314 1 f200"/>
              <a:gd name="f391" fmla="*/ f315 1 f201"/>
              <a:gd name="f392" fmla="*/ f316 1 f201"/>
              <a:gd name="f393" fmla="*/ f317 1 f200"/>
              <a:gd name="f394" fmla="*/ f318 1 f201"/>
              <a:gd name="f395" fmla="*/ f319 1 f201"/>
              <a:gd name="f396" fmla="*/ f320 1 f200"/>
              <a:gd name="f397" fmla="*/ f321 1 f201"/>
              <a:gd name="f398" fmla="*/ f322 1 f200"/>
              <a:gd name="f399" fmla="*/ f323 1 f201"/>
              <a:gd name="f400" fmla="*/ f324 1 f200"/>
              <a:gd name="f401" fmla="*/ f325 1 f201"/>
              <a:gd name="f402" fmla="*/ f326 1 f200"/>
              <a:gd name="f403" fmla="*/ f327 1 f200"/>
              <a:gd name="f404" fmla="*/ f328 1 f201"/>
              <a:gd name="f405" fmla="*/ f329 1 f200"/>
              <a:gd name="f406" fmla="*/ f330 1 f200"/>
              <a:gd name="f407" fmla="*/ f331 1 f201"/>
              <a:gd name="f408" fmla="*/ f332 1 f200"/>
              <a:gd name="f409" fmla="*/ f333 1 f201"/>
              <a:gd name="f410" fmla="*/ f334 1 f201"/>
              <a:gd name="f411" fmla="*/ f335 1 f200"/>
              <a:gd name="f412" fmla="*/ f336 1 f201"/>
              <a:gd name="f413" fmla="*/ f337 1 f200"/>
              <a:gd name="f414" fmla="*/ f338 1 f201"/>
              <a:gd name="f415" fmla="*/ f339 1 f200"/>
              <a:gd name="f416" fmla="*/ f340 1 f200"/>
              <a:gd name="f417" fmla="*/ f341 1 f201"/>
              <a:gd name="f418" fmla="*/ f342 1 f200"/>
              <a:gd name="f419" fmla="*/ f343 1 f201"/>
              <a:gd name="f420" fmla="*/ f344 1 f201"/>
              <a:gd name="f421" fmla="*/ f345 1 f200"/>
              <a:gd name="f422" fmla="*/ f346 1 f201"/>
              <a:gd name="f423" fmla="*/ f347 f191 1"/>
              <a:gd name="f424" fmla="*/ f348 f191 1"/>
              <a:gd name="f425" fmla="*/ f350 f192 1"/>
              <a:gd name="f426" fmla="*/ f349 f192 1"/>
              <a:gd name="f427" fmla="*/ f351 f191 1"/>
              <a:gd name="f428" fmla="*/ f352 f192 1"/>
              <a:gd name="f429" fmla="*/ f353 f191 1"/>
              <a:gd name="f430" fmla="*/ f354 f192 1"/>
              <a:gd name="f431" fmla="*/ f355 f191 1"/>
              <a:gd name="f432" fmla="*/ f356 f192 1"/>
              <a:gd name="f433" fmla="*/ f357 f191 1"/>
              <a:gd name="f434" fmla="*/ f358 f192 1"/>
              <a:gd name="f435" fmla="*/ f359 f191 1"/>
              <a:gd name="f436" fmla="*/ f360 f192 1"/>
              <a:gd name="f437" fmla="*/ f361 f191 1"/>
              <a:gd name="f438" fmla="*/ f362 f192 1"/>
              <a:gd name="f439" fmla="*/ f363 f191 1"/>
              <a:gd name="f440" fmla="*/ f364 f192 1"/>
              <a:gd name="f441" fmla="*/ f365 f191 1"/>
              <a:gd name="f442" fmla="*/ f366 f192 1"/>
              <a:gd name="f443" fmla="*/ f367 f191 1"/>
              <a:gd name="f444" fmla="*/ f368 f192 1"/>
              <a:gd name="f445" fmla="*/ f369 f191 1"/>
              <a:gd name="f446" fmla="*/ f370 f192 1"/>
              <a:gd name="f447" fmla="*/ f371 f191 1"/>
              <a:gd name="f448" fmla="*/ f372 f192 1"/>
              <a:gd name="f449" fmla="*/ f373 f191 1"/>
              <a:gd name="f450" fmla="*/ f374 f192 1"/>
              <a:gd name="f451" fmla="*/ f375 f191 1"/>
              <a:gd name="f452" fmla="*/ f376 f192 1"/>
              <a:gd name="f453" fmla="*/ f377 f191 1"/>
              <a:gd name="f454" fmla="*/ f378 f192 1"/>
              <a:gd name="f455" fmla="*/ f379 f191 1"/>
              <a:gd name="f456" fmla="*/ f380 f192 1"/>
              <a:gd name="f457" fmla="*/ f381 f191 1"/>
              <a:gd name="f458" fmla="*/ f382 f192 1"/>
              <a:gd name="f459" fmla="*/ f383 f191 1"/>
              <a:gd name="f460" fmla="*/ f384 f192 1"/>
              <a:gd name="f461" fmla="*/ f385 f191 1"/>
              <a:gd name="f462" fmla="*/ f386 f192 1"/>
              <a:gd name="f463" fmla="*/ f387 f192 1"/>
              <a:gd name="f464" fmla="*/ f388 f191 1"/>
              <a:gd name="f465" fmla="*/ f389 f192 1"/>
              <a:gd name="f466" fmla="*/ f390 f191 1"/>
              <a:gd name="f467" fmla="*/ f391 f192 1"/>
              <a:gd name="f468" fmla="*/ f392 f192 1"/>
              <a:gd name="f469" fmla="*/ f393 f191 1"/>
              <a:gd name="f470" fmla="*/ f394 f192 1"/>
              <a:gd name="f471" fmla="*/ f395 f192 1"/>
              <a:gd name="f472" fmla="*/ f396 f191 1"/>
              <a:gd name="f473" fmla="*/ f397 f192 1"/>
              <a:gd name="f474" fmla="*/ f398 f191 1"/>
              <a:gd name="f475" fmla="*/ f399 f192 1"/>
              <a:gd name="f476" fmla="*/ f400 f191 1"/>
              <a:gd name="f477" fmla="*/ f401 f192 1"/>
              <a:gd name="f478" fmla="*/ f402 f191 1"/>
              <a:gd name="f479" fmla="*/ f403 f191 1"/>
              <a:gd name="f480" fmla="*/ f404 f192 1"/>
              <a:gd name="f481" fmla="*/ f405 f191 1"/>
              <a:gd name="f482" fmla="*/ f406 f191 1"/>
              <a:gd name="f483" fmla="*/ f407 f192 1"/>
              <a:gd name="f484" fmla="*/ f408 f191 1"/>
              <a:gd name="f485" fmla="*/ f409 f192 1"/>
              <a:gd name="f486" fmla="*/ f410 f192 1"/>
              <a:gd name="f487" fmla="*/ f411 f191 1"/>
              <a:gd name="f488" fmla="*/ f412 f192 1"/>
              <a:gd name="f489" fmla="*/ f413 f191 1"/>
              <a:gd name="f490" fmla="*/ f414 f192 1"/>
              <a:gd name="f491" fmla="*/ f415 f191 1"/>
              <a:gd name="f492" fmla="*/ f416 f191 1"/>
              <a:gd name="f493" fmla="*/ f417 f192 1"/>
              <a:gd name="f494" fmla="*/ f418 f191 1"/>
              <a:gd name="f495" fmla="*/ f419 f192 1"/>
              <a:gd name="f496" fmla="*/ f420 f192 1"/>
              <a:gd name="f497" fmla="*/ f421 f191 1"/>
              <a:gd name="f498" fmla="*/ f422 f192 1"/>
            </a:gdLst>
            <a:ahLst/>
            <a:cxnLst>
              <a:cxn ang="3cd4">
                <a:pos x="hc" y="t"/>
              </a:cxn>
              <a:cxn ang="0">
                <a:pos x="r" y="vc"/>
              </a:cxn>
              <a:cxn ang="cd4">
                <a:pos x="hc" y="b"/>
              </a:cxn>
              <a:cxn ang="cd2">
                <a:pos x="l" y="vc"/>
              </a:cxn>
              <a:cxn ang="f274">
                <a:pos x="f427" y="f428"/>
              </a:cxn>
              <a:cxn ang="f274">
                <a:pos x="f429" y="f430"/>
              </a:cxn>
              <a:cxn ang="f274">
                <a:pos x="f431" y="f432"/>
              </a:cxn>
              <a:cxn ang="f274">
                <a:pos x="f433" y="f434"/>
              </a:cxn>
              <a:cxn ang="f274">
                <a:pos x="f435" y="f436"/>
              </a:cxn>
              <a:cxn ang="f274">
                <a:pos x="f437" y="f438"/>
              </a:cxn>
              <a:cxn ang="f274">
                <a:pos x="f439" y="f440"/>
              </a:cxn>
              <a:cxn ang="f274">
                <a:pos x="f441" y="f442"/>
              </a:cxn>
              <a:cxn ang="f274">
                <a:pos x="f443" y="f444"/>
              </a:cxn>
              <a:cxn ang="f274">
                <a:pos x="f445" y="f446"/>
              </a:cxn>
              <a:cxn ang="f274">
                <a:pos x="f447" y="f448"/>
              </a:cxn>
              <a:cxn ang="f274">
                <a:pos x="f449" y="f450"/>
              </a:cxn>
              <a:cxn ang="f274">
                <a:pos x="f451" y="f452"/>
              </a:cxn>
              <a:cxn ang="f274">
                <a:pos x="f453" y="f454"/>
              </a:cxn>
              <a:cxn ang="f274">
                <a:pos x="f455" y="f456"/>
              </a:cxn>
              <a:cxn ang="f274">
                <a:pos x="f457" y="f458"/>
              </a:cxn>
              <a:cxn ang="f274">
                <a:pos x="f459" y="f460"/>
              </a:cxn>
              <a:cxn ang="f274">
                <a:pos x="f461" y="f462"/>
              </a:cxn>
              <a:cxn ang="f274">
                <a:pos x="f449" y="f463"/>
              </a:cxn>
              <a:cxn ang="f274">
                <a:pos x="f464" y="f465"/>
              </a:cxn>
              <a:cxn ang="f274">
                <a:pos x="f466" y="f467"/>
              </a:cxn>
              <a:cxn ang="f274">
                <a:pos x="f449" y="f468"/>
              </a:cxn>
              <a:cxn ang="f274">
                <a:pos x="f466" y="f467"/>
              </a:cxn>
              <a:cxn ang="f274">
                <a:pos x="f469" y="f470"/>
              </a:cxn>
              <a:cxn ang="f274">
                <a:pos x="f439" y="f471"/>
              </a:cxn>
              <a:cxn ang="f274">
                <a:pos x="f472" y="f473"/>
              </a:cxn>
              <a:cxn ang="f274">
                <a:pos x="f474" y="f475"/>
              </a:cxn>
              <a:cxn ang="f274">
                <a:pos x="f476" y="f450"/>
              </a:cxn>
              <a:cxn ang="f274">
                <a:pos x="f474" y="f477"/>
              </a:cxn>
              <a:cxn ang="f274">
                <a:pos x="f478" y="f446"/>
              </a:cxn>
              <a:cxn ang="f274">
                <a:pos x="f479" y="f480"/>
              </a:cxn>
              <a:cxn ang="f274">
                <a:pos x="f481" y="f456"/>
              </a:cxn>
              <a:cxn ang="f274">
                <a:pos x="f482" y="f483"/>
              </a:cxn>
              <a:cxn ang="f274">
                <a:pos x="f484" y="f485"/>
              </a:cxn>
              <a:cxn ang="f274">
                <a:pos x="f484" y="f486"/>
              </a:cxn>
              <a:cxn ang="f274">
                <a:pos x="f487" y="f488"/>
              </a:cxn>
              <a:cxn ang="f274">
                <a:pos x="f489" y="f490"/>
              </a:cxn>
              <a:cxn ang="f274">
                <a:pos x="f491" y="f486"/>
              </a:cxn>
              <a:cxn ang="f274">
                <a:pos x="f492" y="f493"/>
              </a:cxn>
              <a:cxn ang="f274">
                <a:pos x="f494" y="f495"/>
              </a:cxn>
              <a:cxn ang="f274">
                <a:pos x="f433" y="f496"/>
              </a:cxn>
              <a:cxn ang="f274">
                <a:pos x="f497" y="f498"/>
              </a:cxn>
              <a:cxn ang="f274">
                <a:pos x="f497" y="f498"/>
              </a:cxn>
            </a:cxnLst>
            <a:rect l="f423" t="f426" r="f424" b="f425"/>
            <a:pathLst>
              <a:path w="214" h="244">
                <a:moveTo>
                  <a:pt x="f6" y="f8"/>
                </a:moveTo>
                <a:cubicBezTo>
                  <a:pt x="f9" y="f10"/>
                  <a:pt x="f6" y="f11"/>
                  <a:pt x="f12" y="f13"/>
                </a:cubicBezTo>
                <a:cubicBezTo>
                  <a:pt x="f14" y="f15"/>
                  <a:pt x="f16" y="f17"/>
                  <a:pt x="f18" y="f19"/>
                </a:cubicBezTo>
                <a:cubicBezTo>
                  <a:pt x="f20" y="f21"/>
                  <a:pt x="f22" y="f21"/>
                  <a:pt x="f23" y="f24"/>
                </a:cubicBezTo>
                <a:cubicBezTo>
                  <a:pt x="f25" y="f26"/>
                  <a:pt x="f27" y="f28"/>
                  <a:pt x="f29" y="f30"/>
                </a:cubicBezTo>
                <a:cubicBezTo>
                  <a:pt x="f27" y="f31"/>
                  <a:pt x="f32" y="f33"/>
                  <a:pt x="f34" y="f7"/>
                </a:cubicBezTo>
                <a:cubicBezTo>
                  <a:pt x="f35" y="f36"/>
                  <a:pt x="f37" y="f38"/>
                  <a:pt x="f39" y="f40"/>
                </a:cubicBezTo>
                <a:cubicBezTo>
                  <a:pt x="f41" y="f40"/>
                  <a:pt x="f42" y="f40"/>
                  <a:pt x="f43" y="f44"/>
                </a:cubicBezTo>
                <a:cubicBezTo>
                  <a:pt x="f45" y="f46"/>
                  <a:pt x="f47" y="f48"/>
                  <a:pt x="f49" y="f13"/>
                </a:cubicBezTo>
                <a:cubicBezTo>
                  <a:pt x="f50" y="f51"/>
                  <a:pt x="f52" y="f53"/>
                  <a:pt x="f54" y="f55"/>
                </a:cubicBezTo>
                <a:cubicBezTo>
                  <a:pt x="f56" y="f57"/>
                  <a:pt x="f56" y="f58"/>
                  <a:pt x="f5" y="f59"/>
                </a:cubicBezTo>
                <a:cubicBezTo>
                  <a:pt x="f5" y="f59"/>
                  <a:pt x="f5" y="f52"/>
                  <a:pt x="f5" y="f5"/>
                </a:cubicBezTo>
                <a:cubicBezTo>
                  <a:pt x="f60" y="f61"/>
                  <a:pt x="f62" y="f63"/>
                  <a:pt x="f64" y="f65"/>
                </a:cubicBezTo>
                <a:cubicBezTo>
                  <a:pt x="f45" y="f58"/>
                  <a:pt x="f66" y="f67"/>
                  <a:pt x="f68" y="f69"/>
                </a:cubicBezTo>
                <a:cubicBezTo>
                  <a:pt x="f70" y="f71"/>
                  <a:pt x="f72" y="f73"/>
                  <a:pt x="f25" y="f72"/>
                </a:cubicBezTo>
                <a:cubicBezTo>
                  <a:pt x="f25" y="f74"/>
                  <a:pt x="f75" y="f74"/>
                  <a:pt x="f75" y="f76"/>
                </a:cubicBezTo>
                <a:cubicBezTo>
                  <a:pt x="f77" y="f78"/>
                  <a:pt x="f79" y="f80"/>
                  <a:pt x="f18" y="f81"/>
                </a:cubicBezTo>
                <a:cubicBezTo>
                  <a:pt x="f2" y="f82"/>
                  <a:pt x="f83" y="f84"/>
                  <a:pt x="f6" y="f8"/>
                </a:cubicBezTo>
                <a:close/>
                <a:moveTo>
                  <a:pt x="f85" y="f86"/>
                </a:moveTo>
                <a:cubicBezTo>
                  <a:pt x="f87" y="f88"/>
                  <a:pt x="f89" y="f90"/>
                  <a:pt x="f79" y="f20"/>
                </a:cubicBezTo>
                <a:cubicBezTo>
                  <a:pt x="f91" y="f91"/>
                  <a:pt x="f20" y="f79"/>
                  <a:pt x="f92" y="f93"/>
                </a:cubicBezTo>
                <a:cubicBezTo>
                  <a:pt x="f94" y="f95"/>
                  <a:pt x="f96" y="f89"/>
                  <a:pt x="f86" y="f22"/>
                </a:cubicBezTo>
                <a:cubicBezTo>
                  <a:pt x="f86" y="f22"/>
                  <a:pt x="f86" y="f87"/>
                  <a:pt x="f97" y="f87"/>
                </a:cubicBezTo>
                <a:cubicBezTo>
                  <a:pt x="f88" y="f98"/>
                  <a:pt x="f90" y="f89"/>
                  <a:pt x="f20" y="f99"/>
                </a:cubicBezTo>
                <a:cubicBezTo>
                  <a:pt x="f100" y="f22"/>
                  <a:pt x="f92" y="f101"/>
                  <a:pt x="f102" y="f103"/>
                </a:cubicBezTo>
                <a:cubicBezTo>
                  <a:pt x="f104" y="f105"/>
                  <a:pt x="f48" y="f106"/>
                  <a:pt x="f107" y="f51"/>
                </a:cubicBezTo>
                <a:cubicBezTo>
                  <a:pt x="f107" y="f51"/>
                  <a:pt x="f107" y="f51"/>
                  <a:pt x="f107" y="f35"/>
                </a:cubicBezTo>
                <a:cubicBezTo>
                  <a:pt x="f108" y="f51"/>
                  <a:pt x="f109" y="f34"/>
                  <a:pt x="f110" y="f106"/>
                </a:cubicBezTo>
                <a:cubicBezTo>
                  <a:pt x="f111" y="f39"/>
                  <a:pt x="f2" y="f112"/>
                  <a:pt x="f113" y="f114"/>
                </a:cubicBezTo>
                <a:cubicBezTo>
                  <a:pt x="f16" y="f80"/>
                  <a:pt x="f21" y="f115"/>
                  <a:pt x="f116" y="f117"/>
                </a:cubicBezTo>
                <a:cubicBezTo>
                  <a:pt x="f40" y="f117"/>
                  <a:pt x="f118" y="f117"/>
                  <a:pt x="f24" y="f117"/>
                </a:cubicBezTo>
                <a:cubicBezTo>
                  <a:pt x="f40" y="f119"/>
                  <a:pt x="f14" y="f120"/>
                  <a:pt x="f121" y="f122"/>
                </a:cubicBezTo>
                <a:cubicBezTo>
                  <a:pt x="f121" y="f122"/>
                  <a:pt x="f123" y="f124"/>
                  <a:pt x="f123" y="f124"/>
                </a:cubicBezTo>
                <a:cubicBezTo>
                  <a:pt x="f24" y="f81"/>
                  <a:pt x="f19" y="f42"/>
                  <a:pt x="f17" y="f41"/>
                </a:cubicBezTo>
                <a:cubicBezTo>
                  <a:pt x="f108" y="f125"/>
                  <a:pt x="f108" y="f73"/>
                  <a:pt x="f126" y="f127"/>
                </a:cubicBezTo>
                <a:cubicBezTo>
                  <a:pt x="f111" y="f128"/>
                  <a:pt x="f108" y="f129"/>
                  <a:pt x="f111" y="f130"/>
                </a:cubicBezTo>
                <a:cubicBezTo>
                  <a:pt x="f110" y="f37"/>
                  <a:pt x="f18" y="f76"/>
                  <a:pt x="f102" y="f131"/>
                </a:cubicBezTo>
                <a:cubicBezTo>
                  <a:pt x="f92" y="f25"/>
                  <a:pt x="f100" y="f74"/>
                  <a:pt x="f20" y="f34"/>
                </a:cubicBezTo>
                <a:cubicBezTo>
                  <a:pt x="f20" y="f76"/>
                  <a:pt x="f92" y="f23"/>
                  <a:pt x="f20" y="f103"/>
                </a:cubicBezTo>
                <a:cubicBezTo>
                  <a:pt x="f132" y="f99"/>
                  <a:pt x="f95" y="f133"/>
                  <a:pt x="f87" y="f15"/>
                </a:cubicBezTo>
                <a:cubicBezTo>
                  <a:pt x="f101" y="f92"/>
                  <a:pt x="f13" y="f132"/>
                  <a:pt x="f103" y="f93"/>
                </a:cubicBezTo>
                <a:cubicBezTo>
                  <a:pt x="f85" y="f92"/>
                  <a:pt x="f87" y="f134"/>
                  <a:pt x="f85" y="f86"/>
                </a:cubicBezTo>
                <a:cubicBezTo>
                  <a:pt x="f135" y="f109"/>
                  <a:pt x="f77" y="f111"/>
                  <a:pt x="f136" y="f108"/>
                </a:cubicBezTo>
                <a:cubicBezTo>
                  <a:pt x="f87" y="f111"/>
                  <a:pt x="f93" y="f109"/>
                  <a:pt x="f20" y="f97"/>
                </a:cubicBezTo>
                <a:cubicBezTo>
                  <a:pt x="f91" y="f97"/>
                  <a:pt x="f79" y="f97"/>
                  <a:pt x="f95" y="f86"/>
                </a:cubicBezTo>
                <a:cubicBezTo>
                  <a:pt x="f22" y="f86"/>
                  <a:pt x="f101" y="f86"/>
                  <a:pt x="f85" y="f86"/>
                </a:cubicBezTo>
                <a:close/>
                <a:moveTo>
                  <a:pt x="f137" y="f74"/>
                </a:moveTo>
                <a:cubicBezTo>
                  <a:pt x="f137" y="f74"/>
                  <a:pt x="f137" y="f74"/>
                  <a:pt x="f137" y="f32"/>
                </a:cubicBezTo>
                <a:cubicBezTo>
                  <a:pt x="f45" y="f27"/>
                  <a:pt x="f138" y="f139"/>
                  <a:pt x="f55" y="f23"/>
                </a:cubicBezTo>
                <a:cubicBezTo>
                  <a:pt x="f120" y="f131"/>
                  <a:pt x="f140" y="f85"/>
                  <a:pt x="f68" y="f93"/>
                </a:cubicBezTo>
                <a:cubicBezTo>
                  <a:pt x="f53" y="f92"/>
                  <a:pt x="f125" y="f104"/>
                  <a:pt x="f129" y="f97"/>
                </a:cubicBezTo>
                <a:cubicBezTo>
                  <a:pt x="f141" y="f142"/>
                  <a:pt x="f71" y="f88"/>
                  <a:pt x="f143" y="f104"/>
                </a:cubicBezTo>
                <a:cubicBezTo>
                  <a:pt x="f143" y="f18"/>
                  <a:pt x="f143" y="f18"/>
                  <a:pt x="f143" y="f134"/>
                </a:cubicBezTo>
                <a:cubicBezTo>
                  <a:pt x="f144" y="f48"/>
                  <a:pt x="f42" y="f97"/>
                  <a:pt x="f112" y="f126"/>
                </a:cubicBezTo>
                <a:cubicBezTo>
                  <a:pt x="f112" y="f111"/>
                  <a:pt x="f112" y="f109"/>
                  <a:pt x="f130" y="f86"/>
                </a:cubicBezTo>
                <a:cubicBezTo>
                  <a:pt x="f114" y="f134"/>
                  <a:pt x="f145" y="f92"/>
                  <a:pt x="f129" y="f99"/>
                </a:cubicBezTo>
                <a:cubicBezTo>
                  <a:pt x="f129" y="f95"/>
                  <a:pt x="f129" y="f89"/>
                  <a:pt x="f146" y="f98"/>
                </a:cubicBezTo>
                <a:cubicBezTo>
                  <a:pt x="f147" y="f135"/>
                  <a:pt x="f130" y="f23"/>
                  <a:pt x="f112" y="f148"/>
                </a:cubicBezTo>
                <a:cubicBezTo>
                  <a:pt x="f112" y="f148"/>
                  <a:pt x="f112" y="f148"/>
                  <a:pt x="f130" y="f148"/>
                </a:cubicBezTo>
                <a:cubicBezTo>
                  <a:pt x="f146" y="f149"/>
                  <a:pt x="f114" y="f22"/>
                  <a:pt x="f125" y="f20"/>
                </a:cubicBezTo>
                <a:cubicBezTo>
                  <a:pt x="f42" y="f87"/>
                  <a:pt x="f10" y="f23"/>
                  <a:pt x="f150" y="f74"/>
                </a:cubicBezTo>
                <a:cubicBezTo>
                  <a:pt x="f120" y="f34"/>
                  <a:pt x="f120" y="f35"/>
                  <a:pt x="f120" y="f11"/>
                </a:cubicBezTo>
                <a:cubicBezTo>
                  <a:pt x="f150" y="f130"/>
                  <a:pt x="f119" y="f128"/>
                  <a:pt x="f81" y="f117"/>
                </a:cubicBezTo>
                <a:cubicBezTo>
                  <a:pt x="f81" y="f117"/>
                  <a:pt x="f119" y="f117"/>
                  <a:pt x="f119" y="f117"/>
                </a:cubicBezTo>
                <a:cubicBezTo>
                  <a:pt x="f150" y="f73"/>
                  <a:pt x="f151" y="f147"/>
                  <a:pt x="f71" y="f152"/>
                </a:cubicBezTo>
                <a:cubicBezTo>
                  <a:pt x="f122" y="f153"/>
                  <a:pt x="f124" y="f153"/>
                  <a:pt x="f124" y="f154"/>
                </a:cubicBezTo>
                <a:cubicBezTo>
                  <a:pt x="f155" y="f125"/>
                  <a:pt x="f138" y="f156"/>
                  <a:pt x="f157" y="f82"/>
                </a:cubicBezTo>
                <a:cubicBezTo>
                  <a:pt x="f158" y="f159"/>
                  <a:pt x="f158" y="f55"/>
                  <a:pt x="f158" y="f160"/>
                </a:cubicBezTo>
                <a:cubicBezTo>
                  <a:pt x="f158" y="f161"/>
                  <a:pt x="f158" y="f162"/>
                  <a:pt x="f157" y="f57"/>
                </a:cubicBezTo>
                <a:cubicBezTo>
                  <a:pt x="f157" y="f57"/>
                  <a:pt x="f158" y="f163"/>
                  <a:pt x="f158" y="f163"/>
                </a:cubicBezTo>
                <a:cubicBezTo>
                  <a:pt x="f45" y="f157"/>
                  <a:pt x="f164" y="f69"/>
                  <a:pt x="f165" y="f84"/>
                </a:cubicBezTo>
                <a:cubicBezTo>
                  <a:pt x="f166" y="f45"/>
                  <a:pt x="f167" y="f166"/>
                  <a:pt x="f62" y="f168"/>
                </a:cubicBezTo>
                <a:cubicBezTo>
                  <a:pt x="f62" y="f168"/>
                  <a:pt x="f169" y="f58"/>
                  <a:pt x="f169" y="f58"/>
                </a:cubicBezTo>
                <a:cubicBezTo>
                  <a:pt x="f170" y="f171"/>
                  <a:pt x="f58" y="f172"/>
                  <a:pt x="f173" y="f174"/>
                </a:cubicBezTo>
                <a:cubicBezTo>
                  <a:pt x="f58" y="f175"/>
                  <a:pt x="f170" y="f176"/>
                  <a:pt x="f169" y="f137"/>
                </a:cubicBezTo>
                <a:cubicBezTo>
                  <a:pt x="f177" y="f175"/>
                  <a:pt x="f178" y="f174"/>
                  <a:pt x="f168" y="f163"/>
                </a:cubicBezTo>
                <a:cubicBezTo>
                  <a:pt x="f64" y="f57"/>
                  <a:pt x="f179" y="f165"/>
                  <a:pt x="f180" y="f158"/>
                </a:cubicBezTo>
                <a:cubicBezTo>
                  <a:pt x="f181" y="f84"/>
                  <a:pt x="f45" y="f144"/>
                  <a:pt x="f138" y="f42"/>
                </a:cubicBezTo>
                <a:cubicBezTo>
                  <a:pt x="f164" y="f141"/>
                  <a:pt x="f181" y="f140"/>
                  <a:pt x="f182" y="f81"/>
                </a:cubicBezTo>
                <a:cubicBezTo>
                  <a:pt x="f137" y="f117"/>
                  <a:pt x="f165" y="f68"/>
                  <a:pt x="f8" y="f53"/>
                </a:cubicBezTo>
                <a:cubicBezTo>
                  <a:pt x="f69" y="f80"/>
                  <a:pt x="f183" y="f128"/>
                  <a:pt x="f184" y="f125"/>
                </a:cubicBezTo>
                <a:cubicBezTo>
                  <a:pt x="f55" y="f185"/>
                  <a:pt x="f124" y="f106"/>
                  <a:pt x="f43" y="f186"/>
                </a:cubicBezTo>
                <a:cubicBezTo>
                  <a:pt x="f155" y="f139"/>
                  <a:pt x="f187" y="f148"/>
                  <a:pt x="f137" y="f74"/>
                </a:cubicBezTo>
                <a:close/>
                <a:moveTo>
                  <a:pt x="f74" y="f9"/>
                </a:moveTo>
                <a:cubicBezTo>
                  <a:pt x="f29" y="f21"/>
                  <a:pt x="f29" y="f188"/>
                  <a:pt x="f76" y="f109"/>
                </a:cubicBezTo>
                <a:cubicBezTo>
                  <a:pt x="f37" y="f189"/>
                  <a:pt x="f37" y="f44"/>
                  <a:pt x="f74"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43">
            <a:extLst>
              <a:ext uri="{FF2B5EF4-FFF2-40B4-BE49-F238E27FC236}">
                <a16:creationId xmlns:a16="http://schemas.microsoft.com/office/drawing/2014/main" id="{8DB70FC9-9288-F050-1F4A-BB7A0F1152C3}"/>
              </a:ext>
            </a:extLst>
          </p:cNvPr>
          <p:cNvSpPr/>
          <p:nvPr/>
        </p:nvSpPr>
        <p:spPr>
          <a:xfrm>
            <a:off x="7299326" y="3103565"/>
            <a:ext cx="566735" cy="638178"/>
          </a:xfrm>
          <a:custGeom>
            <a:avLst/>
            <a:gdLst>
              <a:gd name="f0" fmla="val 10800000"/>
              <a:gd name="f1" fmla="val 5400000"/>
              <a:gd name="f2" fmla="val 180"/>
              <a:gd name="f3" fmla="val w"/>
              <a:gd name="f4" fmla="val h"/>
              <a:gd name="f5" fmla="val 0"/>
              <a:gd name="f6" fmla="val 174"/>
              <a:gd name="f7" fmla="val 196"/>
              <a:gd name="f8" fmla="val 107"/>
              <a:gd name="f9" fmla="val 173"/>
              <a:gd name="f10" fmla="val 127"/>
              <a:gd name="f11" fmla="val 172"/>
              <a:gd name="f12" fmla="val 144"/>
              <a:gd name="f13" fmla="val 166"/>
              <a:gd name="f14" fmla="val 160"/>
              <a:gd name="f15" fmla="val 163"/>
              <a:gd name="f16" fmla="val 169"/>
              <a:gd name="f17" fmla="val 158"/>
              <a:gd name="f18" fmla="val 178"/>
              <a:gd name="f19" fmla="val 149"/>
              <a:gd name="f20" fmla="val 185"/>
              <a:gd name="f21" fmla="val 135"/>
              <a:gd name="f22" fmla="val 119"/>
              <a:gd name="f23" fmla="val 103"/>
              <a:gd name="f24" fmla="val 190"/>
              <a:gd name="f25" fmla="val 80"/>
              <a:gd name="f26" fmla="val 182"/>
              <a:gd name="f27" fmla="val 58"/>
              <a:gd name="f28" fmla="val 36"/>
              <a:gd name="f29" fmla="val 16"/>
              <a:gd name="f30" fmla="val 154"/>
              <a:gd name="f31" fmla="val 2"/>
              <a:gd name="f32" fmla="val 139"/>
              <a:gd name="f33" fmla="val 1"/>
              <a:gd name="f34" fmla="val 115"/>
              <a:gd name="f35" fmla="val 98"/>
              <a:gd name="f36" fmla="val 6"/>
              <a:gd name="f37" fmla="val 83"/>
              <a:gd name="f38" fmla="val 69"/>
              <a:gd name="f39" fmla="val 26"/>
              <a:gd name="f40" fmla="val 57"/>
              <a:gd name="f41" fmla="val 39"/>
              <a:gd name="f42" fmla="val 49"/>
              <a:gd name="f43" fmla="val 52"/>
              <a:gd name="f44" fmla="val 41"/>
              <a:gd name="f45" fmla="val 79"/>
              <a:gd name="f46" fmla="val 24"/>
              <a:gd name="f47" fmla="val 108"/>
              <a:gd name="f48" fmla="val 10"/>
              <a:gd name="f49" fmla="val 142"/>
              <a:gd name="f50" fmla="val 145"/>
              <a:gd name="f51" fmla="val 3"/>
              <a:gd name="f52" fmla="val 161"/>
              <a:gd name="f53" fmla="val 37"/>
              <a:gd name="f54" fmla="val 72"/>
              <a:gd name="f55" fmla="val 60"/>
              <a:gd name="f56" fmla="val 51"/>
              <a:gd name="f57" fmla="val 40"/>
              <a:gd name="f58" fmla="val 64"/>
              <a:gd name="f59" fmla="val 22"/>
              <a:gd name="f60" fmla="val 99"/>
              <a:gd name="f61" fmla="val 113"/>
              <a:gd name="f62" fmla="val 4"/>
              <a:gd name="f63" fmla="val 126"/>
              <a:gd name="f64" fmla="val 11"/>
              <a:gd name="f65" fmla="val 12"/>
              <a:gd name="f66" fmla="val 140"/>
              <a:gd name="f67" fmla="val 141"/>
              <a:gd name="f68" fmla="val 13"/>
              <a:gd name="f69" fmla="val 14"/>
              <a:gd name="f70" fmla="val 136"/>
              <a:gd name="f71" fmla="val 130"/>
              <a:gd name="f72" fmla="val 125"/>
              <a:gd name="f73" fmla="val 109"/>
              <a:gd name="f74" fmla="val 19"/>
              <a:gd name="f75" fmla="val 95"/>
              <a:gd name="f76" fmla="val 29"/>
              <a:gd name="f77" fmla="val 50"/>
              <a:gd name="f78" fmla="val 62"/>
              <a:gd name="f79" fmla="val 78"/>
              <a:gd name="f80" fmla="val 110"/>
              <a:gd name="f81" fmla="val 84"/>
              <a:gd name="f82" fmla="val 70"/>
              <a:gd name="f83" fmla="val 75"/>
              <a:gd name="f84" fmla="val 175"/>
              <a:gd name="f85" fmla="val 92"/>
              <a:gd name="f86" fmla="val 143"/>
              <a:gd name="f87" fmla="val 104"/>
              <a:gd name="f88" fmla="val 111"/>
              <a:gd name="f89" fmla="val 159"/>
              <a:gd name="f90" fmla="val 157"/>
              <a:gd name="f91" fmla="val 128"/>
              <a:gd name="f92" fmla="val 156"/>
              <a:gd name="f93" fmla="val 153"/>
              <a:gd name="f94" fmla="val 151"/>
              <a:gd name="f95" fmla="val 148"/>
              <a:gd name="f96" fmla="val 129"/>
              <a:gd name="f97" fmla="val 171"/>
              <a:gd name="f98" fmla="+- 0 0 -90"/>
              <a:gd name="f99" fmla="*/ f3 1 174"/>
              <a:gd name="f100" fmla="*/ f4 1 196"/>
              <a:gd name="f101" fmla="val f5"/>
              <a:gd name="f102" fmla="val f6"/>
              <a:gd name="f103" fmla="val f7"/>
              <a:gd name="f104" fmla="*/ f98 f0 1"/>
              <a:gd name="f105" fmla="+- f103 0 f101"/>
              <a:gd name="f106" fmla="+- f102 0 f101"/>
              <a:gd name="f107" fmla="*/ f104 1 f2"/>
              <a:gd name="f108" fmla="*/ f106 1 174"/>
              <a:gd name="f109" fmla="*/ f105 1 196"/>
              <a:gd name="f110" fmla="*/ 174 f106 1"/>
              <a:gd name="f111" fmla="*/ 107 f105 1"/>
              <a:gd name="f112" fmla="*/ 166 f106 1"/>
              <a:gd name="f113" fmla="*/ 160 f105 1"/>
              <a:gd name="f114" fmla="*/ 149 f106 1"/>
              <a:gd name="f115" fmla="*/ 185 f105 1"/>
              <a:gd name="f116" fmla="*/ 103 f106 1"/>
              <a:gd name="f117" fmla="*/ 190 f105 1"/>
              <a:gd name="f118" fmla="*/ 36 f106 1"/>
              <a:gd name="f119" fmla="*/ 163 f105 1"/>
              <a:gd name="f120" fmla="*/ 1 f106 1"/>
              <a:gd name="f121" fmla="*/ 115 f105 1"/>
              <a:gd name="f122" fmla="*/ 16 f106 1"/>
              <a:gd name="f123" fmla="*/ 69 f105 1"/>
              <a:gd name="f124" fmla="*/ 52 f106 1"/>
              <a:gd name="f125" fmla="*/ 41 f105 1"/>
              <a:gd name="f126" fmla="*/ 139 f106 1"/>
              <a:gd name="f127" fmla="*/ 1 f105 1"/>
              <a:gd name="f128" fmla="*/ 145 f106 1"/>
              <a:gd name="f129" fmla="*/ 3 f105 1"/>
              <a:gd name="f130" fmla="*/ 60 f106 1"/>
              <a:gd name="f131" fmla="*/ 51 f105 1"/>
              <a:gd name="f132" fmla="*/ 10 f106 1"/>
              <a:gd name="f133" fmla="*/ 99 f105 1"/>
              <a:gd name="f134" fmla="*/ 11 f106 1"/>
              <a:gd name="f135" fmla="*/ 139 f105 1"/>
              <a:gd name="f136" fmla="*/ 13 f106 1"/>
              <a:gd name="f137" fmla="*/ 142 f105 1"/>
              <a:gd name="f138" fmla="*/ 14 f106 1"/>
              <a:gd name="f139" fmla="*/ 141 f105 1"/>
              <a:gd name="f140" fmla="*/ 12 f106 1"/>
              <a:gd name="f141" fmla="*/ 125 f105 1"/>
              <a:gd name="f142" fmla="*/ 29 f106 1"/>
              <a:gd name="f143" fmla="*/ 83 f105 1"/>
              <a:gd name="f144" fmla="*/ 113 f106 1"/>
              <a:gd name="f145" fmla="*/ 78 f105 1"/>
              <a:gd name="f146" fmla="*/ 70 f106 1"/>
              <a:gd name="f147" fmla="*/ 173 f105 1"/>
              <a:gd name="f148" fmla="*/ 78 f106 1"/>
              <a:gd name="f149" fmla="*/ 175 f105 1"/>
              <a:gd name="f150" fmla="*/ 159 f106 1"/>
              <a:gd name="f151" fmla="*/ 119 f105 1"/>
              <a:gd name="f152" fmla="*/ 153 f106 1"/>
              <a:gd name="f153" fmla="*/ 144 f106 1"/>
              <a:gd name="f154" fmla="*/ 129 f106 1"/>
              <a:gd name="f155" fmla="*/ 180 f105 1"/>
              <a:gd name="f156" fmla="+- f107 0 f1"/>
              <a:gd name="f157" fmla="*/ f110 1 174"/>
              <a:gd name="f158" fmla="*/ f111 1 196"/>
              <a:gd name="f159" fmla="*/ f112 1 174"/>
              <a:gd name="f160" fmla="*/ f113 1 196"/>
              <a:gd name="f161" fmla="*/ f114 1 174"/>
              <a:gd name="f162" fmla="*/ f115 1 196"/>
              <a:gd name="f163" fmla="*/ f116 1 174"/>
              <a:gd name="f164" fmla="*/ f117 1 196"/>
              <a:gd name="f165" fmla="*/ f118 1 174"/>
              <a:gd name="f166" fmla="*/ f119 1 196"/>
              <a:gd name="f167" fmla="*/ f120 1 174"/>
              <a:gd name="f168" fmla="*/ f121 1 196"/>
              <a:gd name="f169" fmla="*/ f122 1 174"/>
              <a:gd name="f170" fmla="*/ f123 1 196"/>
              <a:gd name="f171" fmla="*/ f124 1 174"/>
              <a:gd name="f172" fmla="*/ f125 1 196"/>
              <a:gd name="f173" fmla="*/ f126 1 174"/>
              <a:gd name="f174" fmla="*/ f127 1 196"/>
              <a:gd name="f175" fmla="*/ f128 1 174"/>
              <a:gd name="f176" fmla="*/ f129 1 196"/>
              <a:gd name="f177" fmla="*/ f130 1 174"/>
              <a:gd name="f178" fmla="*/ f131 1 196"/>
              <a:gd name="f179" fmla="*/ f132 1 174"/>
              <a:gd name="f180" fmla="*/ f133 1 196"/>
              <a:gd name="f181" fmla="*/ f134 1 174"/>
              <a:gd name="f182" fmla="*/ f135 1 196"/>
              <a:gd name="f183" fmla="*/ f136 1 174"/>
              <a:gd name="f184" fmla="*/ f137 1 196"/>
              <a:gd name="f185" fmla="*/ f138 1 174"/>
              <a:gd name="f186" fmla="*/ f139 1 196"/>
              <a:gd name="f187" fmla="*/ f140 1 174"/>
              <a:gd name="f188" fmla="*/ f141 1 196"/>
              <a:gd name="f189" fmla="*/ f142 1 174"/>
              <a:gd name="f190" fmla="*/ f143 1 196"/>
              <a:gd name="f191" fmla="*/ f144 1 174"/>
              <a:gd name="f192" fmla="*/ f145 1 196"/>
              <a:gd name="f193" fmla="*/ f146 1 174"/>
              <a:gd name="f194" fmla="*/ f147 1 196"/>
              <a:gd name="f195" fmla="*/ f148 1 174"/>
              <a:gd name="f196" fmla="*/ f149 1 196"/>
              <a:gd name="f197" fmla="*/ f150 1 174"/>
              <a:gd name="f198" fmla="*/ f151 1 196"/>
              <a:gd name="f199" fmla="*/ f152 1 174"/>
              <a:gd name="f200" fmla="*/ f153 1 174"/>
              <a:gd name="f201" fmla="*/ f154 1 174"/>
              <a:gd name="f202" fmla="*/ f155 1 196"/>
              <a:gd name="f203" fmla="*/ 0 1 f108"/>
              <a:gd name="f204" fmla="*/ f102 1 f108"/>
              <a:gd name="f205" fmla="*/ 0 1 f109"/>
              <a:gd name="f206" fmla="*/ f103 1 f109"/>
              <a:gd name="f207" fmla="*/ f157 1 f108"/>
              <a:gd name="f208" fmla="*/ f158 1 f109"/>
              <a:gd name="f209" fmla="*/ f159 1 f108"/>
              <a:gd name="f210" fmla="*/ f160 1 f109"/>
              <a:gd name="f211" fmla="*/ f161 1 f108"/>
              <a:gd name="f212" fmla="*/ f162 1 f109"/>
              <a:gd name="f213" fmla="*/ f163 1 f108"/>
              <a:gd name="f214" fmla="*/ f164 1 f109"/>
              <a:gd name="f215" fmla="*/ f165 1 f108"/>
              <a:gd name="f216" fmla="*/ f166 1 f109"/>
              <a:gd name="f217" fmla="*/ f167 1 f108"/>
              <a:gd name="f218" fmla="*/ f168 1 f109"/>
              <a:gd name="f219" fmla="*/ f169 1 f108"/>
              <a:gd name="f220" fmla="*/ f170 1 f109"/>
              <a:gd name="f221" fmla="*/ f171 1 f108"/>
              <a:gd name="f222" fmla="*/ f172 1 f109"/>
              <a:gd name="f223" fmla="*/ f173 1 f108"/>
              <a:gd name="f224" fmla="*/ f174 1 f109"/>
              <a:gd name="f225" fmla="*/ f175 1 f108"/>
              <a:gd name="f226" fmla="*/ f176 1 f109"/>
              <a:gd name="f227" fmla="*/ f177 1 f108"/>
              <a:gd name="f228" fmla="*/ f178 1 f109"/>
              <a:gd name="f229" fmla="*/ f179 1 f108"/>
              <a:gd name="f230" fmla="*/ f180 1 f109"/>
              <a:gd name="f231" fmla="*/ f181 1 f108"/>
              <a:gd name="f232" fmla="*/ f182 1 f109"/>
              <a:gd name="f233" fmla="*/ f183 1 f108"/>
              <a:gd name="f234" fmla="*/ f184 1 f109"/>
              <a:gd name="f235" fmla="*/ f185 1 f108"/>
              <a:gd name="f236" fmla="*/ f186 1 f109"/>
              <a:gd name="f237" fmla="*/ f187 1 f108"/>
              <a:gd name="f238" fmla="*/ f188 1 f109"/>
              <a:gd name="f239" fmla="*/ f189 1 f108"/>
              <a:gd name="f240" fmla="*/ f190 1 f109"/>
              <a:gd name="f241" fmla="*/ f191 1 f108"/>
              <a:gd name="f242" fmla="*/ f192 1 f109"/>
              <a:gd name="f243" fmla="*/ f193 1 f108"/>
              <a:gd name="f244" fmla="*/ f194 1 f109"/>
              <a:gd name="f245" fmla="*/ f195 1 f108"/>
              <a:gd name="f246" fmla="*/ f196 1 f109"/>
              <a:gd name="f247" fmla="*/ f197 1 f108"/>
              <a:gd name="f248" fmla="*/ f198 1 f109"/>
              <a:gd name="f249" fmla="*/ f199 1 f108"/>
              <a:gd name="f250" fmla="*/ f200 1 f108"/>
              <a:gd name="f251" fmla="*/ f201 1 f108"/>
              <a:gd name="f252" fmla="*/ f202 1 f109"/>
              <a:gd name="f253" fmla="*/ f203 f99 1"/>
              <a:gd name="f254" fmla="*/ f204 f99 1"/>
              <a:gd name="f255" fmla="*/ f206 f100 1"/>
              <a:gd name="f256" fmla="*/ f205 f100 1"/>
              <a:gd name="f257" fmla="*/ f207 f99 1"/>
              <a:gd name="f258" fmla="*/ f208 f100 1"/>
              <a:gd name="f259" fmla="*/ f209 f99 1"/>
              <a:gd name="f260" fmla="*/ f210 f100 1"/>
              <a:gd name="f261" fmla="*/ f211 f99 1"/>
              <a:gd name="f262" fmla="*/ f212 f100 1"/>
              <a:gd name="f263" fmla="*/ f213 f99 1"/>
              <a:gd name="f264" fmla="*/ f214 f100 1"/>
              <a:gd name="f265" fmla="*/ f215 f99 1"/>
              <a:gd name="f266" fmla="*/ f216 f100 1"/>
              <a:gd name="f267" fmla="*/ f217 f99 1"/>
              <a:gd name="f268" fmla="*/ f218 f100 1"/>
              <a:gd name="f269" fmla="*/ f219 f99 1"/>
              <a:gd name="f270" fmla="*/ f220 f100 1"/>
              <a:gd name="f271" fmla="*/ f221 f99 1"/>
              <a:gd name="f272" fmla="*/ f222 f100 1"/>
              <a:gd name="f273" fmla="*/ f223 f99 1"/>
              <a:gd name="f274" fmla="*/ f224 f100 1"/>
              <a:gd name="f275" fmla="*/ f225 f99 1"/>
              <a:gd name="f276" fmla="*/ f226 f100 1"/>
              <a:gd name="f277" fmla="*/ f227 f99 1"/>
              <a:gd name="f278" fmla="*/ f228 f100 1"/>
              <a:gd name="f279" fmla="*/ f229 f99 1"/>
              <a:gd name="f280" fmla="*/ f230 f100 1"/>
              <a:gd name="f281" fmla="*/ f231 f99 1"/>
              <a:gd name="f282" fmla="*/ f232 f100 1"/>
              <a:gd name="f283" fmla="*/ f233 f99 1"/>
              <a:gd name="f284" fmla="*/ f234 f100 1"/>
              <a:gd name="f285" fmla="*/ f235 f99 1"/>
              <a:gd name="f286" fmla="*/ f236 f100 1"/>
              <a:gd name="f287" fmla="*/ f237 f99 1"/>
              <a:gd name="f288" fmla="*/ f238 f100 1"/>
              <a:gd name="f289" fmla="*/ f239 f99 1"/>
              <a:gd name="f290" fmla="*/ f240 f100 1"/>
              <a:gd name="f291" fmla="*/ f241 f99 1"/>
              <a:gd name="f292" fmla="*/ f242 f100 1"/>
              <a:gd name="f293" fmla="*/ f243 f99 1"/>
              <a:gd name="f294" fmla="*/ f244 f100 1"/>
              <a:gd name="f295" fmla="*/ f245 f99 1"/>
              <a:gd name="f296" fmla="*/ f246 f100 1"/>
              <a:gd name="f297" fmla="*/ f247 f99 1"/>
              <a:gd name="f298" fmla="*/ f248 f100 1"/>
              <a:gd name="f299" fmla="*/ f249 f99 1"/>
              <a:gd name="f300" fmla="*/ f250 f99 1"/>
              <a:gd name="f301" fmla="*/ f251 f99 1"/>
              <a:gd name="f302" fmla="*/ f252 f100 1"/>
            </a:gdLst>
            <a:ahLst/>
            <a:cxnLst>
              <a:cxn ang="3cd4">
                <a:pos x="hc" y="t"/>
              </a:cxn>
              <a:cxn ang="0">
                <a:pos x="r" y="vc"/>
              </a:cxn>
              <a:cxn ang="cd4">
                <a:pos x="hc" y="b"/>
              </a:cxn>
              <a:cxn ang="cd2">
                <a:pos x="l" y="vc"/>
              </a:cxn>
              <a:cxn ang="f156">
                <a:pos x="f257" y="f258"/>
              </a:cxn>
              <a:cxn ang="f156">
                <a:pos x="f259" y="f260"/>
              </a:cxn>
              <a:cxn ang="f156">
                <a:pos x="f261" y="f262"/>
              </a:cxn>
              <a:cxn ang="f156">
                <a:pos x="f263" y="f264"/>
              </a:cxn>
              <a:cxn ang="f156">
                <a:pos x="f265" y="f266"/>
              </a:cxn>
              <a:cxn ang="f156">
                <a:pos x="f267" y="f268"/>
              </a:cxn>
              <a:cxn ang="f156">
                <a:pos x="f269" y="f270"/>
              </a:cxn>
              <a:cxn ang="f156">
                <a:pos x="f271" y="f272"/>
              </a:cxn>
              <a:cxn ang="f156">
                <a:pos x="f273" y="f274"/>
              </a:cxn>
              <a:cxn ang="f156">
                <a:pos x="f275" y="f276"/>
              </a:cxn>
              <a:cxn ang="f156">
                <a:pos x="f257" y="f258"/>
              </a:cxn>
              <a:cxn ang="f156">
                <a:pos x="f277" y="f278"/>
              </a:cxn>
              <a:cxn ang="f156">
                <a:pos x="f279" y="f280"/>
              </a:cxn>
              <a:cxn ang="f156">
                <a:pos x="f281" y="f282"/>
              </a:cxn>
              <a:cxn ang="f156">
                <a:pos x="f283" y="f284"/>
              </a:cxn>
              <a:cxn ang="f156">
                <a:pos x="f285" y="f286"/>
              </a:cxn>
              <a:cxn ang="f156">
                <a:pos x="f287" y="f288"/>
              </a:cxn>
              <a:cxn ang="f156">
                <a:pos x="f289" y="f290"/>
              </a:cxn>
              <a:cxn ang="f156">
                <a:pos x="f277" y="f278"/>
              </a:cxn>
              <a:cxn ang="f156">
                <a:pos x="f291" y="f292"/>
              </a:cxn>
              <a:cxn ang="f156">
                <a:pos x="f293" y="f294"/>
              </a:cxn>
              <a:cxn ang="f156">
                <a:pos x="f295" y="f296"/>
              </a:cxn>
              <a:cxn ang="f156">
                <a:pos x="f291" y="f292"/>
              </a:cxn>
              <a:cxn ang="f156">
                <a:pos x="f297" y="f298"/>
              </a:cxn>
              <a:cxn ang="f156">
                <a:pos x="f299" y="f284"/>
              </a:cxn>
              <a:cxn ang="f156">
                <a:pos x="f300" y="f266"/>
              </a:cxn>
              <a:cxn ang="f156">
                <a:pos x="f301" y="f302"/>
              </a:cxn>
              <a:cxn ang="f156">
                <a:pos x="f297" y="f298"/>
              </a:cxn>
            </a:cxnLst>
            <a:rect l="f253" t="f256" r="f254" b="f255"/>
            <a:pathLst>
              <a:path w="174" h="196">
                <a:moveTo>
                  <a:pt x="f6" y="f8"/>
                </a:moveTo>
                <a:cubicBezTo>
                  <a:pt x="f9" y="f10"/>
                  <a:pt x="f11" y="f12"/>
                  <a:pt x="f13" y="f14"/>
                </a:cubicBezTo>
                <a:cubicBezTo>
                  <a:pt x="f15" y="f16"/>
                  <a:pt x="f17" y="f18"/>
                  <a:pt x="f19" y="f20"/>
                </a:cubicBezTo>
                <a:cubicBezTo>
                  <a:pt x="f21" y="f7"/>
                  <a:pt x="f22" y="f7"/>
                  <a:pt x="f23" y="f24"/>
                </a:cubicBezTo>
                <a:cubicBezTo>
                  <a:pt x="f25" y="f26"/>
                  <a:pt x="f27" y="f9"/>
                  <a:pt x="f28" y="f15"/>
                </a:cubicBezTo>
                <a:cubicBezTo>
                  <a:pt x="f29" y="f30"/>
                  <a:pt x="f31" y="f32"/>
                  <a:pt x="f33" y="f34"/>
                </a:cubicBezTo>
                <a:cubicBezTo>
                  <a:pt x="f5" y="f35"/>
                  <a:pt x="f36" y="f37"/>
                  <a:pt x="f29" y="f38"/>
                </a:cubicBezTo>
                <a:cubicBezTo>
                  <a:pt x="f39" y="f40"/>
                  <a:pt x="f41" y="f42"/>
                  <a:pt x="f43" y="f44"/>
                </a:cubicBezTo>
                <a:cubicBezTo>
                  <a:pt x="f45" y="f46"/>
                  <a:pt x="f47" y="f48"/>
                  <a:pt x="f32" y="f33"/>
                </a:cubicBezTo>
                <a:cubicBezTo>
                  <a:pt x="f49" y="f5"/>
                  <a:pt x="f12" y="f5"/>
                  <a:pt x="f50" y="f51"/>
                </a:cubicBezTo>
                <a:cubicBezTo>
                  <a:pt x="f52" y="f53"/>
                  <a:pt x="f11" y="f54"/>
                  <a:pt x="f6" y="f8"/>
                </a:cubicBezTo>
                <a:close/>
                <a:moveTo>
                  <a:pt x="f55" y="f56"/>
                </a:moveTo>
                <a:cubicBezTo>
                  <a:pt x="f57" y="f58"/>
                  <a:pt x="f59" y="f45"/>
                  <a:pt x="f48" y="f60"/>
                </a:cubicBezTo>
                <a:cubicBezTo>
                  <a:pt x="f33" y="f61"/>
                  <a:pt x="f62" y="f63"/>
                  <a:pt x="f64" y="f32"/>
                </a:cubicBezTo>
                <a:cubicBezTo>
                  <a:pt x="f65" y="f66"/>
                  <a:pt x="f65" y="f67"/>
                  <a:pt x="f68" y="f49"/>
                </a:cubicBezTo>
                <a:cubicBezTo>
                  <a:pt x="f68" y="f49"/>
                  <a:pt x="f69" y="f67"/>
                  <a:pt x="f69" y="f67"/>
                </a:cubicBezTo>
                <a:cubicBezTo>
                  <a:pt x="f68" y="f70"/>
                  <a:pt x="f65" y="f71"/>
                  <a:pt x="f65" y="f72"/>
                </a:cubicBezTo>
                <a:cubicBezTo>
                  <a:pt x="f64" y="f73"/>
                  <a:pt x="f74" y="f75"/>
                  <a:pt x="f76" y="f37"/>
                </a:cubicBezTo>
                <a:cubicBezTo>
                  <a:pt x="f41" y="f54"/>
                  <a:pt x="f77" y="f78"/>
                  <a:pt x="f55" y="f56"/>
                </a:cubicBezTo>
                <a:close/>
                <a:moveTo>
                  <a:pt x="f61" y="f79"/>
                </a:moveTo>
                <a:cubicBezTo>
                  <a:pt x="f60" y="f80"/>
                  <a:pt x="f81" y="f67"/>
                  <a:pt x="f82" y="f9"/>
                </a:cubicBezTo>
                <a:cubicBezTo>
                  <a:pt x="f54" y="f9"/>
                  <a:pt x="f83" y="f6"/>
                  <a:pt x="f79" y="f84"/>
                </a:cubicBezTo>
                <a:cubicBezTo>
                  <a:pt x="f85" y="f86"/>
                  <a:pt x="f87" y="f88"/>
                  <a:pt x="f61" y="f79"/>
                </a:cubicBezTo>
                <a:close/>
                <a:moveTo>
                  <a:pt x="f89" y="f22"/>
                </a:moveTo>
                <a:cubicBezTo>
                  <a:pt x="f90" y="f91"/>
                  <a:pt x="f92" y="f21"/>
                  <a:pt x="f93" y="f49"/>
                </a:cubicBezTo>
                <a:cubicBezTo>
                  <a:pt x="f94" y="f19"/>
                  <a:pt x="f95" y="f92"/>
                  <a:pt x="f12" y="f15"/>
                </a:cubicBezTo>
                <a:cubicBezTo>
                  <a:pt x="f66" y="f16"/>
                  <a:pt x="f21" y="f6"/>
                  <a:pt x="f96" y="f2"/>
                </a:cubicBezTo>
                <a:cubicBezTo>
                  <a:pt x="f93" y="f97"/>
                  <a:pt x="f13" y="f50"/>
                  <a:pt x="f89" y="f22"/>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44">
            <a:extLst>
              <a:ext uri="{FF2B5EF4-FFF2-40B4-BE49-F238E27FC236}">
                <a16:creationId xmlns:a16="http://schemas.microsoft.com/office/drawing/2014/main" id="{4AF7B90C-CFDB-BB0F-18F2-271586F6A06C}"/>
              </a:ext>
            </a:extLst>
          </p:cNvPr>
          <p:cNvSpPr/>
          <p:nvPr/>
        </p:nvSpPr>
        <p:spPr>
          <a:xfrm>
            <a:off x="4808536" y="4216398"/>
            <a:ext cx="504821" cy="674690"/>
          </a:xfrm>
          <a:custGeom>
            <a:avLst/>
            <a:gdLst>
              <a:gd name="f0" fmla="val 10800000"/>
              <a:gd name="f1" fmla="val 5400000"/>
              <a:gd name="f2" fmla="val 180"/>
              <a:gd name="f3" fmla="val w"/>
              <a:gd name="f4" fmla="val h"/>
              <a:gd name="f5" fmla="val 0"/>
              <a:gd name="f6" fmla="val 155"/>
              <a:gd name="f7" fmla="val 207"/>
              <a:gd name="f8" fmla="val 102"/>
              <a:gd name="f9" fmla="val 205"/>
              <a:gd name="f10" fmla="val 79"/>
              <a:gd name="f11" fmla="val 65"/>
              <a:gd name="f12" fmla="val 199"/>
              <a:gd name="f13" fmla="val 53"/>
              <a:gd name="f14" fmla="val 188"/>
              <a:gd name="f15" fmla="val 35"/>
              <a:gd name="f16" fmla="val 171"/>
              <a:gd name="f17" fmla="val 24"/>
              <a:gd name="f18" fmla="val 151"/>
              <a:gd name="f19" fmla="val 16"/>
              <a:gd name="f20" fmla="val 128"/>
              <a:gd name="f21" fmla="val 6"/>
              <a:gd name="f22" fmla="val 99"/>
              <a:gd name="f23" fmla="val 3"/>
              <a:gd name="f24" fmla="val 68"/>
              <a:gd name="f25" fmla="val 1"/>
              <a:gd name="f26" fmla="val 38"/>
              <a:gd name="f27" fmla="val 28"/>
              <a:gd name="f28" fmla="val 4"/>
              <a:gd name="f29" fmla="val 19"/>
              <a:gd name="f30" fmla="val 11"/>
              <a:gd name="f31" fmla="val 18"/>
              <a:gd name="f32" fmla="val 2"/>
              <a:gd name="f33" fmla="val 32"/>
              <a:gd name="f34" fmla="val 45"/>
              <a:gd name="f35" fmla="val 51"/>
              <a:gd name="f36" fmla="val 8"/>
              <a:gd name="f37" fmla="val 57"/>
              <a:gd name="f38" fmla="val 12"/>
              <a:gd name="f39" fmla="val 62"/>
              <a:gd name="f40" fmla="val 30"/>
              <a:gd name="f41" fmla="val 98"/>
              <a:gd name="f42" fmla="val 44"/>
              <a:gd name="f43" fmla="val 113"/>
              <a:gd name="f44" fmla="val 61"/>
              <a:gd name="f45" fmla="val 134"/>
              <a:gd name="f46" fmla="val 84"/>
              <a:gd name="f47" fmla="val 149"/>
              <a:gd name="f48" fmla="val 111"/>
              <a:gd name="f49" fmla="val 152"/>
              <a:gd name="f50" fmla="val 143"/>
              <a:gd name="f51" fmla="val 177"/>
              <a:gd name="f52" fmla="val 129"/>
              <a:gd name="f53" fmla="val 204"/>
              <a:gd name="f54" fmla="val 23"/>
              <a:gd name="f55" fmla="val 25"/>
              <a:gd name="f56" fmla="val 97"/>
              <a:gd name="f57" fmla="val 96"/>
              <a:gd name="f58" fmla="val 94"/>
              <a:gd name="f59" fmla="val 92"/>
              <a:gd name="f60" fmla="val 77"/>
              <a:gd name="f61" fmla="val 22"/>
              <a:gd name="f62" fmla="val 20"/>
              <a:gd name="f63" fmla="val 47"/>
              <a:gd name="f64" fmla="val 21"/>
              <a:gd name="f65" fmla="val 17"/>
              <a:gd name="f66" fmla="val 15"/>
              <a:gd name="f67" fmla="val 33"/>
              <a:gd name="f68" fmla="val 10"/>
              <a:gd name="f69" fmla="val 43"/>
              <a:gd name="f70" fmla="val 50"/>
              <a:gd name="f71" fmla="val 13"/>
              <a:gd name="f72" fmla="val 63"/>
              <a:gd name="f73" fmla="val 75"/>
              <a:gd name="f74" fmla="val 86"/>
              <a:gd name="f75" fmla="+- 0 0 -90"/>
              <a:gd name="f76" fmla="*/ f3 1 155"/>
              <a:gd name="f77" fmla="*/ f4 1 207"/>
              <a:gd name="f78" fmla="val f5"/>
              <a:gd name="f79" fmla="val f6"/>
              <a:gd name="f80" fmla="val f7"/>
              <a:gd name="f81" fmla="*/ f75 f0 1"/>
              <a:gd name="f82" fmla="+- f80 0 f78"/>
              <a:gd name="f83" fmla="+- f79 0 f78"/>
              <a:gd name="f84" fmla="*/ f81 1 f2"/>
              <a:gd name="f85" fmla="*/ f83 1 155"/>
              <a:gd name="f86" fmla="*/ f82 1 207"/>
              <a:gd name="f87" fmla="*/ 102 f83 1"/>
              <a:gd name="f88" fmla="*/ 205 f82 1"/>
              <a:gd name="f89" fmla="*/ 53 f83 1"/>
              <a:gd name="f90" fmla="*/ 188 f82 1"/>
              <a:gd name="f91" fmla="*/ 16 f83 1"/>
              <a:gd name="f92" fmla="*/ 128 f82 1"/>
              <a:gd name="f93" fmla="*/ 1 f83 1"/>
              <a:gd name="f94" fmla="*/ 38 f82 1"/>
              <a:gd name="f95" fmla="*/ 11 f83 1"/>
              <a:gd name="f96" fmla="*/ 11 f82 1"/>
              <a:gd name="f97" fmla="*/ 45 f83 1"/>
              <a:gd name="f98" fmla="*/ 6 f82 1"/>
              <a:gd name="f99" fmla="*/ 62 f83 1"/>
              <a:gd name="f100" fmla="*/ 16 f82 1"/>
              <a:gd name="f101" fmla="*/ 113 f83 1"/>
              <a:gd name="f102" fmla="*/ 61 f82 1"/>
              <a:gd name="f103" fmla="*/ 152 f83 1"/>
              <a:gd name="f104" fmla="*/ 143 f82 1"/>
              <a:gd name="f105" fmla="*/ 23 f83 1"/>
              <a:gd name="f106" fmla="*/ 98 f82 1"/>
              <a:gd name="f107" fmla="*/ 25 f83 1"/>
              <a:gd name="f108" fmla="*/ 97 f82 1"/>
              <a:gd name="f109" fmla="*/ 92 f82 1"/>
              <a:gd name="f110" fmla="*/ 20 f83 1"/>
              <a:gd name="f111" fmla="*/ 47 f82 1"/>
              <a:gd name="f112" fmla="*/ 22 f83 1"/>
              <a:gd name="f113" fmla="*/ 21 f82 1"/>
              <a:gd name="f114" fmla="*/ 15 f82 1"/>
              <a:gd name="f115" fmla="*/ 10 f83 1"/>
              <a:gd name="f116" fmla="*/ 43 f82 1"/>
              <a:gd name="f117" fmla="*/ 13 f83 1"/>
              <a:gd name="f118" fmla="*/ 63 f82 1"/>
              <a:gd name="f119" fmla="+- f84 0 f1"/>
              <a:gd name="f120" fmla="*/ f87 1 155"/>
              <a:gd name="f121" fmla="*/ f88 1 207"/>
              <a:gd name="f122" fmla="*/ f89 1 155"/>
              <a:gd name="f123" fmla="*/ f90 1 207"/>
              <a:gd name="f124" fmla="*/ f91 1 155"/>
              <a:gd name="f125" fmla="*/ f92 1 207"/>
              <a:gd name="f126" fmla="*/ f93 1 155"/>
              <a:gd name="f127" fmla="*/ f94 1 207"/>
              <a:gd name="f128" fmla="*/ f95 1 155"/>
              <a:gd name="f129" fmla="*/ f96 1 207"/>
              <a:gd name="f130" fmla="*/ f97 1 155"/>
              <a:gd name="f131" fmla="*/ f98 1 207"/>
              <a:gd name="f132" fmla="*/ f99 1 155"/>
              <a:gd name="f133" fmla="*/ f100 1 207"/>
              <a:gd name="f134" fmla="*/ f101 1 155"/>
              <a:gd name="f135" fmla="*/ f102 1 207"/>
              <a:gd name="f136" fmla="*/ f103 1 155"/>
              <a:gd name="f137" fmla="*/ f104 1 207"/>
              <a:gd name="f138" fmla="*/ f105 1 155"/>
              <a:gd name="f139" fmla="*/ f106 1 207"/>
              <a:gd name="f140" fmla="*/ f107 1 155"/>
              <a:gd name="f141" fmla="*/ f108 1 207"/>
              <a:gd name="f142" fmla="*/ f109 1 207"/>
              <a:gd name="f143" fmla="*/ f110 1 155"/>
              <a:gd name="f144" fmla="*/ f111 1 207"/>
              <a:gd name="f145" fmla="*/ f112 1 155"/>
              <a:gd name="f146" fmla="*/ f113 1 207"/>
              <a:gd name="f147" fmla="*/ f114 1 207"/>
              <a:gd name="f148" fmla="*/ f115 1 155"/>
              <a:gd name="f149" fmla="*/ f116 1 207"/>
              <a:gd name="f150" fmla="*/ f117 1 155"/>
              <a:gd name="f151" fmla="*/ f118 1 207"/>
              <a:gd name="f152" fmla="*/ 0 1 f85"/>
              <a:gd name="f153" fmla="*/ f79 1 f85"/>
              <a:gd name="f154" fmla="*/ 0 1 f86"/>
              <a:gd name="f155" fmla="*/ f80 1 f86"/>
              <a:gd name="f156" fmla="*/ f120 1 f85"/>
              <a:gd name="f157" fmla="*/ f121 1 f86"/>
              <a:gd name="f158" fmla="*/ f122 1 f85"/>
              <a:gd name="f159" fmla="*/ f123 1 f86"/>
              <a:gd name="f160" fmla="*/ f124 1 f85"/>
              <a:gd name="f161" fmla="*/ f125 1 f86"/>
              <a:gd name="f162" fmla="*/ f126 1 f85"/>
              <a:gd name="f163" fmla="*/ f127 1 f86"/>
              <a:gd name="f164" fmla="*/ f128 1 f85"/>
              <a:gd name="f165" fmla="*/ f129 1 f86"/>
              <a:gd name="f166" fmla="*/ f130 1 f85"/>
              <a:gd name="f167" fmla="*/ f131 1 f86"/>
              <a:gd name="f168" fmla="*/ f132 1 f85"/>
              <a:gd name="f169" fmla="*/ f133 1 f86"/>
              <a:gd name="f170" fmla="*/ f134 1 f85"/>
              <a:gd name="f171" fmla="*/ f135 1 f86"/>
              <a:gd name="f172" fmla="*/ f136 1 f85"/>
              <a:gd name="f173" fmla="*/ f137 1 f86"/>
              <a:gd name="f174" fmla="*/ f138 1 f85"/>
              <a:gd name="f175" fmla="*/ f139 1 f86"/>
              <a:gd name="f176" fmla="*/ f140 1 f85"/>
              <a:gd name="f177" fmla="*/ f141 1 f86"/>
              <a:gd name="f178" fmla="*/ f142 1 f86"/>
              <a:gd name="f179" fmla="*/ f143 1 f85"/>
              <a:gd name="f180" fmla="*/ f144 1 f86"/>
              <a:gd name="f181" fmla="*/ f145 1 f85"/>
              <a:gd name="f182" fmla="*/ f146 1 f86"/>
              <a:gd name="f183" fmla="*/ f147 1 f86"/>
              <a:gd name="f184" fmla="*/ f148 1 f85"/>
              <a:gd name="f185" fmla="*/ f149 1 f86"/>
              <a:gd name="f186" fmla="*/ f150 1 f85"/>
              <a:gd name="f187" fmla="*/ f151 1 f86"/>
              <a:gd name="f188" fmla="*/ f152 f76 1"/>
              <a:gd name="f189" fmla="*/ f153 f76 1"/>
              <a:gd name="f190" fmla="*/ f155 f77 1"/>
              <a:gd name="f191" fmla="*/ f154 f77 1"/>
              <a:gd name="f192" fmla="*/ f156 f76 1"/>
              <a:gd name="f193" fmla="*/ f157 f77 1"/>
              <a:gd name="f194" fmla="*/ f158 f76 1"/>
              <a:gd name="f195" fmla="*/ f159 f77 1"/>
              <a:gd name="f196" fmla="*/ f160 f76 1"/>
              <a:gd name="f197" fmla="*/ f161 f77 1"/>
              <a:gd name="f198" fmla="*/ f162 f76 1"/>
              <a:gd name="f199" fmla="*/ f163 f77 1"/>
              <a:gd name="f200" fmla="*/ f164 f76 1"/>
              <a:gd name="f201" fmla="*/ f165 f77 1"/>
              <a:gd name="f202" fmla="*/ f166 f76 1"/>
              <a:gd name="f203" fmla="*/ f167 f77 1"/>
              <a:gd name="f204" fmla="*/ f168 f76 1"/>
              <a:gd name="f205" fmla="*/ f169 f77 1"/>
              <a:gd name="f206" fmla="*/ f170 f76 1"/>
              <a:gd name="f207" fmla="*/ f171 f77 1"/>
              <a:gd name="f208" fmla="*/ f172 f76 1"/>
              <a:gd name="f209" fmla="*/ f173 f77 1"/>
              <a:gd name="f210" fmla="*/ f174 f76 1"/>
              <a:gd name="f211" fmla="*/ f175 f77 1"/>
              <a:gd name="f212" fmla="*/ f176 f76 1"/>
              <a:gd name="f213" fmla="*/ f177 f77 1"/>
              <a:gd name="f214" fmla="*/ f178 f77 1"/>
              <a:gd name="f215" fmla="*/ f179 f76 1"/>
              <a:gd name="f216" fmla="*/ f180 f77 1"/>
              <a:gd name="f217" fmla="*/ f181 f76 1"/>
              <a:gd name="f218" fmla="*/ f182 f77 1"/>
              <a:gd name="f219" fmla="*/ f183 f77 1"/>
              <a:gd name="f220" fmla="*/ f184 f76 1"/>
              <a:gd name="f221" fmla="*/ f185 f77 1"/>
              <a:gd name="f222" fmla="*/ f186 f76 1"/>
              <a:gd name="f223" fmla="*/ f187 f77 1"/>
            </a:gdLst>
            <a:ahLst/>
            <a:cxnLst>
              <a:cxn ang="3cd4">
                <a:pos x="hc" y="t"/>
              </a:cxn>
              <a:cxn ang="0">
                <a:pos x="r" y="vc"/>
              </a:cxn>
              <a:cxn ang="cd4">
                <a:pos x="hc" y="b"/>
              </a:cxn>
              <a:cxn ang="cd2">
                <a:pos x="l" y="vc"/>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192" y="f193"/>
              </a:cxn>
              <a:cxn ang="f119">
                <a:pos x="f210" y="f211"/>
              </a:cxn>
              <a:cxn ang="f119">
                <a:pos x="f212" y="f213"/>
              </a:cxn>
              <a:cxn ang="f119">
                <a:pos x="f212" y="f214"/>
              </a:cxn>
              <a:cxn ang="f119">
                <a:pos x="f215" y="f216"/>
              </a:cxn>
              <a:cxn ang="f119">
                <a:pos x="f217" y="f218"/>
              </a:cxn>
              <a:cxn ang="f119">
                <a:pos x="f212" y="f219"/>
              </a:cxn>
              <a:cxn ang="f119">
                <a:pos x="f220" y="f221"/>
              </a:cxn>
              <a:cxn ang="f119">
                <a:pos x="f222" y="f223"/>
              </a:cxn>
              <a:cxn ang="f119">
                <a:pos x="f210" y="f211"/>
              </a:cxn>
            </a:cxnLst>
            <a:rect l="f188" t="f191" r="f189" b="f190"/>
            <a:pathLst>
              <a:path w="155" h="207">
                <a:moveTo>
                  <a:pt x="f8" y="f9"/>
                </a:moveTo>
                <a:cubicBezTo>
                  <a:pt x="f10" y="f7"/>
                  <a:pt x="f11" y="f12"/>
                  <a:pt x="f13" y="f14"/>
                </a:cubicBezTo>
                <a:cubicBezTo>
                  <a:pt x="f15" y="f16"/>
                  <a:pt x="f17" y="f18"/>
                  <a:pt x="f19" y="f20"/>
                </a:cubicBezTo>
                <a:cubicBezTo>
                  <a:pt x="f21" y="f22"/>
                  <a:pt x="f23" y="f24"/>
                  <a:pt x="f25" y="f26"/>
                </a:cubicBezTo>
                <a:cubicBezTo>
                  <a:pt x="f5" y="f27"/>
                  <a:pt x="f28" y="f29"/>
                  <a:pt x="f30" y="f30"/>
                </a:cubicBezTo>
                <a:cubicBezTo>
                  <a:pt x="f31" y="f32"/>
                  <a:pt x="f33" y="f5"/>
                  <a:pt x="f34" y="f21"/>
                </a:cubicBezTo>
                <a:cubicBezTo>
                  <a:pt x="f35" y="f36"/>
                  <a:pt x="f37" y="f38"/>
                  <a:pt x="f39" y="f19"/>
                </a:cubicBezTo>
                <a:cubicBezTo>
                  <a:pt x="f10" y="f40"/>
                  <a:pt x="f41" y="f42"/>
                  <a:pt x="f43" y="f44"/>
                </a:cubicBezTo>
                <a:cubicBezTo>
                  <a:pt x="f45" y="f46"/>
                  <a:pt x="f47" y="f48"/>
                  <a:pt x="f49" y="f50"/>
                </a:cubicBezTo>
                <a:cubicBezTo>
                  <a:pt x="f6" y="f51"/>
                  <a:pt x="f52" y="f53"/>
                  <a:pt x="f8" y="f9"/>
                </a:cubicBezTo>
                <a:close/>
                <a:moveTo>
                  <a:pt x="f54" y="f41"/>
                </a:moveTo>
                <a:cubicBezTo>
                  <a:pt x="f17" y="f41"/>
                  <a:pt x="f17" y="f41"/>
                  <a:pt x="f55" y="f56"/>
                </a:cubicBezTo>
                <a:cubicBezTo>
                  <a:pt x="f55" y="f57"/>
                  <a:pt x="f55" y="f58"/>
                  <a:pt x="f55" y="f59"/>
                </a:cubicBezTo>
                <a:cubicBezTo>
                  <a:pt x="f17" y="f60"/>
                  <a:pt x="f61" y="f39"/>
                  <a:pt x="f62" y="f63"/>
                </a:cubicBezTo>
                <a:cubicBezTo>
                  <a:pt x="f29" y="f26"/>
                  <a:pt x="f31" y="f40"/>
                  <a:pt x="f61" y="f64"/>
                </a:cubicBezTo>
                <a:cubicBezTo>
                  <a:pt x="f54" y="f29"/>
                  <a:pt x="f17" y="f65"/>
                  <a:pt x="f55" y="f66"/>
                </a:cubicBezTo>
                <a:cubicBezTo>
                  <a:pt x="f66" y="f62"/>
                  <a:pt x="f36" y="f67"/>
                  <a:pt x="f68" y="f69"/>
                </a:cubicBezTo>
                <a:cubicBezTo>
                  <a:pt x="f30" y="f70"/>
                  <a:pt x="f38" y="f37"/>
                  <a:pt x="f71" y="f72"/>
                </a:cubicBezTo>
                <a:cubicBezTo>
                  <a:pt x="f19" y="f73"/>
                  <a:pt x="f62" y="f74"/>
                  <a:pt x="f54" y="f41"/>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45">
            <a:extLst>
              <a:ext uri="{FF2B5EF4-FFF2-40B4-BE49-F238E27FC236}">
                <a16:creationId xmlns:a16="http://schemas.microsoft.com/office/drawing/2014/main" id="{F0CFE15D-B868-AB09-B198-E2900E88EF49}"/>
              </a:ext>
            </a:extLst>
          </p:cNvPr>
          <p:cNvSpPr/>
          <p:nvPr/>
        </p:nvSpPr>
        <p:spPr>
          <a:xfrm>
            <a:off x="8359773" y="4171949"/>
            <a:ext cx="476246" cy="796927"/>
          </a:xfrm>
          <a:custGeom>
            <a:avLst/>
            <a:gdLst>
              <a:gd name="f0" fmla="val 10800000"/>
              <a:gd name="f1" fmla="val 5400000"/>
              <a:gd name="f2" fmla="val 180"/>
              <a:gd name="f3" fmla="val w"/>
              <a:gd name="f4" fmla="val h"/>
              <a:gd name="f5" fmla="val 0"/>
              <a:gd name="f6" fmla="val 146"/>
              <a:gd name="f7" fmla="val 245"/>
              <a:gd name="f8" fmla="val 73"/>
              <a:gd name="f9" fmla="val 84"/>
              <a:gd name="f10" fmla="val 23"/>
              <a:gd name="f11" fmla="val 95"/>
              <a:gd name="f12" fmla="val 47"/>
              <a:gd name="f13" fmla="val 107"/>
              <a:gd name="f14" fmla="val 71"/>
              <a:gd name="f15" fmla="val 115"/>
              <a:gd name="f16" fmla="val 87"/>
              <a:gd name="f17" fmla="val 125"/>
              <a:gd name="f18" fmla="val 103"/>
              <a:gd name="f19" fmla="val 132"/>
              <a:gd name="f20" fmla="val 120"/>
              <a:gd name="f21" fmla="val 142"/>
              <a:gd name="f22" fmla="val 145"/>
              <a:gd name="f23" fmla="val 171"/>
              <a:gd name="f24" fmla="val 140"/>
              <a:gd name="f25" fmla="val 198"/>
              <a:gd name="f26" fmla="val 135"/>
              <a:gd name="f27" fmla="val 224"/>
              <a:gd name="f28" fmla="val 117"/>
              <a:gd name="f29" fmla="val 240"/>
              <a:gd name="f30" fmla="val 92"/>
              <a:gd name="f31" fmla="val 243"/>
              <a:gd name="f32" fmla="val 76"/>
              <a:gd name="f33" fmla="val 60"/>
              <a:gd name="f34" fmla="val 45"/>
              <a:gd name="f35" fmla="val 241"/>
              <a:gd name="f36" fmla="val 22"/>
              <a:gd name="f37" fmla="val 234"/>
              <a:gd name="f38" fmla="val 10"/>
              <a:gd name="f39" fmla="val 219"/>
              <a:gd name="f40" fmla="val 6"/>
              <a:gd name="f41" fmla="val 196"/>
              <a:gd name="f42" fmla="val 162"/>
              <a:gd name="f43" fmla="val 8"/>
              <a:gd name="f44" fmla="val 130"/>
              <a:gd name="f45" fmla="val 24"/>
              <a:gd name="f46" fmla="val 99"/>
              <a:gd name="f47" fmla="val 39"/>
              <a:gd name="f48" fmla="val 70"/>
              <a:gd name="f49" fmla="val 54"/>
              <a:gd name="f50" fmla="val 40"/>
              <a:gd name="f51" fmla="val 69"/>
              <a:gd name="f52" fmla="val 7"/>
              <a:gd name="f53" fmla="val 72"/>
              <a:gd name="f54" fmla="val 3"/>
              <a:gd name="f55" fmla="val 176"/>
              <a:gd name="f56" fmla="val 119"/>
              <a:gd name="f57" fmla="val 147"/>
              <a:gd name="f58" fmla="val 118"/>
              <a:gd name="f59" fmla="val 98"/>
              <a:gd name="f60" fmla="val 93"/>
              <a:gd name="f61" fmla="val 124"/>
              <a:gd name="f62" fmla="val 102"/>
              <a:gd name="f63" fmla="val 151"/>
              <a:gd name="f64" fmla="val 26"/>
              <a:gd name="f65" fmla="val 175"/>
              <a:gd name="f66" fmla="val 150"/>
              <a:gd name="f67" fmla="val 53"/>
              <a:gd name="f68" fmla="val 122"/>
              <a:gd name="f69" fmla="val 51"/>
              <a:gd name="f70" fmla="val 91"/>
              <a:gd name="f71" fmla="val 35"/>
              <a:gd name="f72" fmla="val 106"/>
              <a:gd name="f73" fmla="val 25"/>
              <a:gd name="f74" fmla="val 183"/>
              <a:gd name="f75" fmla="val 82"/>
              <a:gd name="f76" fmla="val 163"/>
              <a:gd name="f77" fmla="val 85"/>
              <a:gd name="f78" fmla="val 75"/>
              <a:gd name="f79" fmla="val 96"/>
              <a:gd name="f80" fmla="val 62"/>
              <a:gd name="f81" fmla="val 65"/>
              <a:gd name="f82" fmla="val 153"/>
              <a:gd name="f83" fmla="+- 0 0 -90"/>
              <a:gd name="f84" fmla="*/ f3 1 146"/>
              <a:gd name="f85" fmla="*/ f4 1 245"/>
              <a:gd name="f86" fmla="val f5"/>
              <a:gd name="f87" fmla="val f6"/>
              <a:gd name="f88" fmla="val f7"/>
              <a:gd name="f89" fmla="*/ f83 f0 1"/>
              <a:gd name="f90" fmla="+- f88 0 f86"/>
              <a:gd name="f91" fmla="+- f87 0 f86"/>
              <a:gd name="f92" fmla="*/ f89 1 f2"/>
              <a:gd name="f93" fmla="*/ f91 1 146"/>
              <a:gd name="f94" fmla="*/ f90 1 245"/>
              <a:gd name="f95" fmla="*/ 73 f91 1"/>
              <a:gd name="f96" fmla="*/ 0 f90 1"/>
              <a:gd name="f97" fmla="*/ 107 f91 1"/>
              <a:gd name="f98" fmla="*/ 71 f90 1"/>
              <a:gd name="f99" fmla="*/ 132 f91 1"/>
              <a:gd name="f100" fmla="*/ 120 f90 1"/>
              <a:gd name="f101" fmla="*/ 140 f91 1"/>
              <a:gd name="f102" fmla="*/ 198 f90 1"/>
              <a:gd name="f103" fmla="*/ 92 f91 1"/>
              <a:gd name="f104" fmla="*/ 243 f90 1"/>
              <a:gd name="f105" fmla="*/ 45 f91 1"/>
              <a:gd name="f106" fmla="*/ 241 f90 1"/>
              <a:gd name="f107" fmla="*/ 6 f91 1"/>
              <a:gd name="f108" fmla="*/ 196 f90 1"/>
              <a:gd name="f109" fmla="*/ 24 f91 1"/>
              <a:gd name="f110" fmla="*/ 99 f90 1"/>
              <a:gd name="f111" fmla="*/ 69 f91 1"/>
              <a:gd name="f112" fmla="*/ 10 f90 1"/>
              <a:gd name="f113" fmla="*/ 120 f91 1"/>
              <a:gd name="f114" fmla="*/ 176 f90 1"/>
              <a:gd name="f115" fmla="*/ 98 f91 1"/>
              <a:gd name="f116" fmla="*/ 93 f90 1"/>
              <a:gd name="f117" fmla="*/ 26 f91 1"/>
              <a:gd name="f118" fmla="*/ 175 f90 1"/>
              <a:gd name="f119" fmla="*/ 51 f91 1"/>
              <a:gd name="f120" fmla="*/ 91 f90 1"/>
              <a:gd name="f121" fmla="*/ 70 f91 1"/>
              <a:gd name="f122" fmla="*/ 183 f90 1"/>
              <a:gd name="f123" fmla="*/ 75 f91 1"/>
              <a:gd name="f124" fmla="*/ 96 f90 1"/>
              <a:gd name="f125" fmla="+- f92 0 f1"/>
              <a:gd name="f126" fmla="*/ f95 1 146"/>
              <a:gd name="f127" fmla="*/ f96 1 245"/>
              <a:gd name="f128" fmla="*/ f97 1 146"/>
              <a:gd name="f129" fmla="*/ f98 1 245"/>
              <a:gd name="f130" fmla="*/ f99 1 146"/>
              <a:gd name="f131" fmla="*/ f100 1 245"/>
              <a:gd name="f132" fmla="*/ f101 1 146"/>
              <a:gd name="f133" fmla="*/ f102 1 245"/>
              <a:gd name="f134" fmla="*/ f103 1 146"/>
              <a:gd name="f135" fmla="*/ f104 1 245"/>
              <a:gd name="f136" fmla="*/ f105 1 146"/>
              <a:gd name="f137" fmla="*/ f106 1 245"/>
              <a:gd name="f138" fmla="*/ f107 1 146"/>
              <a:gd name="f139" fmla="*/ f108 1 245"/>
              <a:gd name="f140" fmla="*/ f109 1 146"/>
              <a:gd name="f141" fmla="*/ f110 1 245"/>
              <a:gd name="f142" fmla="*/ f111 1 146"/>
              <a:gd name="f143" fmla="*/ f112 1 245"/>
              <a:gd name="f144" fmla="*/ f113 1 146"/>
              <a:gd name="f145" fmla="*/ f114 1 245"/>
              <a:gd name="f146" fmla="*/ f115 1 146"/>
              <a:gd name="f147" fmla="*/ f116 1 245"/>
              <a:gd name="f148" fmla="*/ f117 1 146"/>
              <a:gd name="f149" fmla="*/ f118 1 245"/>
              <a:gd name="f150" fmla="*/ f119 1 146"/>
              <a:gd name="f151" fmla="*/ f120 1 245"/>
              <a:gd name="f152" fmla="*/ f121 1 146"/>
              <a:gd name="f153" fmla="*/ f122 1 245"/>
              <a:gd name="f154" fmla="*/ f123 1 146"/>
              <a:gd name="f155" fmla="*/ f124 1 245"/>
              <a:gd name="f156" fmla="*/ 0 1 f93"/>
              <a:gd name="f157" fmla="*/ f87 1 f93"/>
              <a:gd name="f158" fmla="*/ 0 1 f94"/>
              <a:gd name="f159" fmla="*/ f88 1 f94"/>
              <a:gd name="f160" fmla="*/ f126 1 f93"/>
              <a:gd name="f161" fmla="*/ f127 1 f94"/>
              <a:gd name="f162" fmla="*/ f128 1 f93"/>
              <a:gd name="f163" fmla="*/ f129 1 f94"/>
              <a:gd name="f164" fmla="*/ f130 1 f93"/>
              <a:gd name="f165" fmla="*/ f131 1 f94"/>
              <a:gd name="f166" fmla="*/ f132 1 f93"/>
              <a:gd name="f167" fmla="*/ f133 1 f94"/>
              <a:gd name="f168" fmla="*/ f134 1 f93"/>
              <a:gd name="f169" fmla="*/ f135 1 f94"/>
              <a:gd name="f170" fmla="*/ f136 1 f93"/>
              <a:gd name="f171" fmla="*/ f137 1 f94"/>
              <a:gd name="f172" fmla="*/ f138 1 f93"/>
              <a:gd name="f173" fmla="*/ f139 1 f94"/>
              <a:gd name="f174" fmla="*/ f140 1 f93"/>
              <a:gd name="f175" fmla="*/ f141 1 f94"/>
              <a:gd name="f176" fmla="*/ f142 1 f93"/>
              <a:gd name="f177" fmla="*/ f143 1 f94"/>
              <a:gd name="f178" fmla="*/ f144 1 f93"/>
              <a:gd name="f179" fmla="*/ f145 1 f94"/>
              <a:gd name="f180" fmla="*/ f146 1 f93"/>
              <a:gd name="f181" fmla="*/ f147 1 f94"/>
              <a:gd name="f182" fmla="*/ f148 1 f93"/>
              <a:gd name="f183" fmla="*/ f149 1 f94"/>
              <a:gd name="f184" fmla="*/ f150 1 f93"/>
              <a:gd name="f185" fmla="*/ f151 1 f94"/>
              <a:gd name="f186" fmla="*/ f152 1 f93"/>
              <a:gd name="f187" fmla="*/ f153 1 f94"/>
              <a:gd name="f188" fmla="*/ f154 1 f93"/>
              <a:gd name="f189" fmla="*/ f155 1 f94"/>
              <a:gd name="f190" fmla="*/ f156 f84 1"/>
              <a:gd name="f191" fmla="*/ f157 f84 1"/>
              <a:gd name="f192" fmla="*/ f159 f85 1"/>
              <a:gd name="f193" fmla="*/ f158 f85 1"/>
              <a:gd name="f194" fmla="*/ f160 f84 1"/>
              <a:gd name="f195" fmla="*/ f161 f85 1"/>
              <a:gd name="f196" fmla="*/ f162 f84 1"/>
              <a:gd name="f197" fmla="*/ f163 f85 1"/>
              <a:gd name="f198" fmla="*/ f164 f84 1"/>
              <a:gd name="f199" fmla="*/ f165 f85 1"/>
              <a:gd name="f200" fmla="*/ f166 f84 1"/>
              <a:gd name="f201" fmla="*/ f167 f85 1"/>
              <a:gd name="f202" fmla="*/ f168 f84 1"/>
              <a:gd name="f203" fmla="*/ f169 f85 1"/>
              <a:gd name="f204" fmla="*/ f170 f84 1"/>
              <a:gd name="f205" fmla="*/ f171 f85 1"/>
              <a:gd name="f206" fmla="*/ f172 f84 1"/>
              <a:gd name="f207" fmla="*/ f173 f85 1"/>
              <a:gd name="f208" fmla="*/ f174 f84 1"/>
              <a:gd name="f209" fmla="*/ f175 f85 1"/>
              <a:gd name="f210" fmla="*/ f176 f84 1"/>
              <a:gd name="f211" fmla="*/ f177 f85 1"/>
              <a:gd name="f212" fmla="*/ f178 f84 1"/>
              <a:gd name="f213" fmla="*/ f179 f85 1"/>
              <a:gd name="f214" fmla="*/ f180 f84 1"/>
              <a:gd name="f215" fmla="*/ f181 f85 1"/>
              <a:gd name="f216" fmla="*/ f182 f84 1"/>
              <a:gd name="f217" fmla="*/ f183 f85 1"/>
              <a:gd name="f218" fmla="*/ f184 f84 1"/>
              <a:gd name="f219" fmla="*/ f185 f85 1"/>
              <a:gd name="f220" fmla="*/ f186 f84 1"/>
              <a:gd name="f221" fmla="*/ f187 f85 1"/>
              <a:gd name="f222" fmla="*/ f188 f84 1"/>
              <a:gd name="f223" fmla="*/ f189 f85 1"/>
            </a:gdLst>
            <a:ahLst/>
            <a:cxnLst>
              <a:cxn ang="3cd4">
                <a:pos x="hc" y="t"/>
              </a:cxn>
              <a:cxn ang="0">
                <a:pos x="r" y="vc"/>
              </a:cxn>
              <a:cxn ang="cd4">
                <a:pos x="hc" y="b"/>
              </a:cxn>
              <a:cxn ang="cd2">
                <a:pos x="l" y="vc"/>
              </a:cxn>
              <a:cxn ang="f125">
                <a:pos x="f194" y="f195"/>
              </a:cxn>
              <a:cxn ang="f125">
                <a:pos x="f196" y="f197"/>
              </a:cxn>
              <a:cxn ang="f125">
                <a:pos x="f198" y="f199"/>
              </a:cxn>
              <a:cxn ang="f125">
                <a:pos x="f200" y="f201"/>
              </a:cxn>
              <a:cxn ang="f125">
                <a:pos x="f202" y="f203"/>
              </a:cxn>
              <a:cxn ang="f125">
                <a:pos x="f204" y="f205"/>
              </a:cxn>
              <a:cxn ang="f125">
                <a:pos x="f206" y="f207"/>
              </a:cxn>
              <a:cxn ang="f125">
                <a:pos x="f208" y="f209"/>
              </a:cxn>
              <a:cxn ang="f125">
                <a:pos x="f210" y="f211"/>
              </a:cxn>
              <a:cxn ang="f125">
                <a:pos x="f194" y="f195"/>
              </a:cxn>
              <a:cxn ang="f125">
                <a:pos x="f212" y="f213"/>
              </a:cxn>
              <a:cxn ang="f125">
                <a:pos x="f214" y="f215"/>
              </a:cxn>
              <a:cxn ang="f125">
                <a:pos x="f212" y="f213"/>
              </a:cxn>
              <a:cxn ang="f125">
                <a:pos x="f216" y="f217"/>
              </a:cxn>
              <a:cxn ang="f125">
                <a:pos x="f218" y="f219"/>
              </a:cxn>
              <a:cxn ang="f125">
                <a:pos x="f216" y="f217"/>
              </a:cxn>
              <a:cxn ang="f125">
                <a:pos x="f220" y="f221"/>
              </a:cxn>
              <a:cxn ang="f125">
                <a:pos x="f222" y="f223"/>
              </a:cxn>
              <a:cxn ang="f125">
                <a:pos x="f220" y="f221"/>
              </a:cxn>
            </a:cxnLst>
            <a:rect l="f190" t="f193" r="f191" b="f192"/>
            <a:pathLst>
              <a:path w="146" h="245">
                <a:moveTo>
                  <a:pt x="f8" y="f5"/>
                </a:moveTo>
                <a:cubicBezTo>
                  <a:pt x="f9" y="f10"/>
                  <a:pt x="f11" y="f12"/>
                  <a:pt x="f13" y="f14"/>
                </a:cubicBezTo>
                <a:cubicBezTo>
                  <a:pt x="f15" y="f16"/>
                  <a:pt x="f17" y="f18"/>
                  <a:pt x="f19" y="f20"/>
                </a:cubicBezTo>
                <a:cubicBezTo>
                  <a:pt x="f21" y="f22"/>
                  <a:pt x="f6" y="f23"/>
                  <a:pt x="f24" y="f25"/>
                </a:cubicBezTo>
                <a:cubicBezTo>
                  <a:pt x="f26" y="f27"/>
                  <a:pt x="f28" y="f29"/>
                  <a:pt x="f30" y="f31"/>
                </a:cubicBezTo>
                <a:cubicBezTo>
                  <a:pt x="f32" y="f7"/>
                  <a:pt x="f33" y="f7"/>
                  <a:pt x="f34" y="f35"/>
                </a:cubicBezTo>
                <a:cubicBezTo>
                  <a:pt x="f36" y="f37"/>
                  <a:pt x="f38" y="f39"/>
                  <a:pt x="f40" y="f41"/>
                </a:cubicBezTo>
                <a:cubicBezTo>
                  <a:pt x="f5" y="f42"/>
                  <a:pt x="f43" y="f44"/>
                  <a:pt x="f45" y="f46"/>
                </a:cubicBezTo>
                <a:cubicBezTo>
                  <a:pt x="f47" y="f48"/>
                  <a:pt x="f49" y="f50"/>
                  <a:pt x="f51" y="f38"/>
                </a:cubicBezTo>
                <a:cubicBezTo>
                  <a:pt x="f48" y="f52"/>
                  <a:pt x="f53" y="f54"/>
                  <a:pt x="f8" y="f5"/>
                </a:cubicBezTo>
                <a:close/>
                <a:moveTo>
                  <a:pt x="f20" y="f55"/>
                </a:moveTo>
                <a:cubicBezTo>
                  <a:pt x="f56" y="f57"/>
                  <a:pt x="f28" y="f58"/>
                  <a:pt x="f59" y="f60"/>
                </a:cubicBezTo>
                <a:cubicBezTo>
                  <a:pt x="f11" y="f61"/>
                  <a:pt x="f62" y="f63"/>
                  <a:pt x="f20" y="f55"/>
                </a:cubicBezTo>
                <a:close/>
                <a:moveTo>
                  <a:pt x="f64" y="f65"/>
                </a:moveTo>
                <a:cubicBezTo>
                  <a:pt x="f34" y="f66"/>
                  <a:pt x="f67" y="f68"/>
                  <a:pt x="f69" y="f70"/>
                </a:cubicBezTo>
                <a:cubicBezTo>
                  <a:pt x="f71" y="f72"/>
                  <a:pt x="f73" y="f6"/>
                  <a:pt x="f64" y="f65"/>
                </a:cubicBezTo>
                <a:close/>
                <a:moveTo>
                  <a:pt x="f48" y="f74"/>
                </a:moveTo>
                <a:cubicBezTo>
                  <a:pt x="f75" y="f76"/>
                  <a:pt x="f77" y="f58"/>
                  <a:pt x="f78" y="f79"/>
                </a:cubicBezTo>
                <a:cubicBezTo>
                  <a:pt x="f80" y="f17"/>
                  <a:pt x="f81" y="f82"/>
                  <a:pt x="f48" y="f7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46">
            <a:extLst>
              <a:ext uri="{FF2B5EF4-FFF2-40B4-BE49-F238E27FC236}">
                <a16:creationId xmlns:a16="http://schemas.microsoft.com/office/drawing/2014/main" id="{3C491A54-3B3D-6AC1-0DCD-EA47D4372D6B}"/>
              </a:ext>
            </a:extLst>
          </p:cNvPr>
          <p:cNvSpPr/>
          <p:nvPr/>
        </p:nvSpPr>
        <p:spPr>
          <a:xfrm>
            <a:off x="7259641" y="4265611"/>
            <a:ext cx="538160" cy="588965"/>
          </a:xfrm>
          <a:custGeom>
            <a:avLst/>
            <a:gdLst>
              <a:gd name="f0" fmla="val 10800000"/>
              <a:gd name="f1" fmla="val 5400000"/>
              <a:gd name="f2" fmla="val 180"/>
              <a:gd name="f3" fmla="val w"/>
              <a:gd name="f4" fmla="val h"/>
              <a:gd name="f5" fmla="val 0"/>
              <a:gd name="f6" fmla="val 165"/>
              <a:gd name="f7" fmla="val 181"/>
              <a:gd name="f8" fmla="val 36"/>
              <a:gd name="f9" fmla="val 154"/>
              <a:gd name="f10" fmla="val 19"/>
              <a:gd name="f11" fmla="val 148"/>
              <a:gd name="f12" fmla="val 1"/>
              <a:gd name="f13" fmla="val 145"/>
              <a:gd name="f14" fmla="val 2"/>
              <a:gd name="f15" fmla="val 136"/>
              <a:gd name="f16" fmla="val 3"/>
              <a:gd name="f17" fmla="val 128"/>
              <a:gd name="f18" fmla="val 5"/>
              <a:gd name="f19" fmla="val 103"/>
              <a:gd name="f20" fmla="val 10"/>
              <a:gd name="f21" fmla="val 78"/>
              <a:gd name="f22" fmla="val 22"/>
              <a:gd name="f23" fmla="val 56"/>
              <a:gd name="f24" fmla="val 31"/>
              <a:gd name="f25" fmla="val 38"/>
              <a:gd name="f26" fmla="val 43"/>
              <a:gd name="f27" fmla="val 60"/>
              <a:gd name="f28" fmla="val 11"/>
              <a:gd name="f29" fmla="val 76"/>
              <a:gd name="f30" fmla="val 93"/>
              <a:gd name="f31" fmla="val 110"/>
              <a:gd name="f32" fmla="val 8"/>
              <a:gd name="f33" fmla="val 125"/>
              <a:gd name="f34" fmla="val 14"/>
              <a:gd name="f35" fmla="val 137"/>
              <a:gd name="f36" fmla="val 23"/>
              <a:gd name="f37" fmla="val 147"/>
              <a:gd name="f38" fmla="val 35"/>
              <a:gd name="f39" fmla="val 164"/>
              <a:gd name="f40" fmla="val 55"/>
              <a:gd name="f41" fmla="val 80"/>
              <a:gd name="f42" fmla="val 150"/>
              <a:gd name="f43" fmla="val 130"/>
              <a:gd name="f44" fmla="val 135"/>
              <a:gd name="f45" fmla="val 102"/>
              <a:gd name="f46" fmla="val 156"/>
              <a:gd name="f47" fmla="val 67"/>
              <a:gd name="f48" fmla="val 169"/>
              <a:gd name="f49" fmla="val 57"/>
              <a:gd name="f50" fmla="val 173"/>
              <a:gd name="f51" fmla="val 47"/>
              <a:gd name="f52" fmla="val 177"/>
              <a:gd name="f53" fmla="val 82"/>
              <a:gd name="f54" fmla="val 17"/>
              <a:gd name="f55" fmla="val 58"/>
              <a:gd name="f56" fmla="val 18"/>
              <a:gd name="f57" fmla="val 32"/>
              <a:gd name="f58" fmla="val 46"/>
              <a:gd name="f59" fmla="val 34"/>
              <a:gd name="f60" fmla="val 69"/>
              <a:gd name="f61" fmla="val 48"/>
              <a:gd name="f62" fmla="val 63"/>
              <a:gd name="f63" fmla="+- 0 0 -90"/>
              <a:gd name="f64" fmla="*/ f3 1 165"/>
              <a:gd name="f65" fmla="*/ f4 1 181"/>
              <a:gd name="f66" fmla="val f5"/>
              <a:gd name="f67" fmla="val f6"/>
              <a:gd name="f68" fmla="val f7"/>
              <a:gd name="f69" fmla="*/ f63 f0 1"/>
              <a:gd name="f70" fmla="+- f68 0 f66"/>
              <a:gd name="f71" fmla="+- f67 0 f66"/>
              <a:gd name="f72" fmla="*/ f69 1 f2"/>
              <a:gd name="f73" fmla="*/ f71 1 165"/>
              <a:gd name="f74" fmla="*/ f70 1 181"/>
              <a:gd name="f75" fmla="*/ 36 f71 1"/>
              <a:gd name="f76" fmla="*/ 181 f70 1"/>
              <a:gd name="f77" fmla="*/ 0 f71 1"/>
              <a:gd name="f78" fmla="*/ 154 f70 1"/>
              <a:gd name="f79" fmla="*/ 3 f71 1"/>
              <a:gd name="f80" fmla="*/ 128 f70 1"/>
              <a:gd name="f81" fmla="*/ 22 f71 1"/>
              <a:gd name="f82" fmla="*/ 56 f70 1"/>
              <a:gd name="f83" fmla="*/ 60 f71 1"/>
              <a:gd name="f84" fmla="*/ 11 f70 1"/>
              <a:gd name="f85" fmla="*/ 110 f71 1"/>
              <a:gd name="f86" fmla="*/ 8 f70 1"/>
              <a:gd name="f87" fmla="*/ 147 f71 1"/>
              <a:gd name="f88" fmla="*/ 35 f70 1"/>
              <a:gd name="f89" fmla="*/ 150 f71 1"/>
              <a:gd name="f90" fmla="*/ 103 f70 1"/>
              <a:gd name="f91" fmla="*/ 67 f71 1"/>
              <a:gd name="f92" fmla="*/ 169 f70 1"/>
              <a:gd name="f93" fmla="*/ 82 f71 1"/>
              <a:gd name="f94" fmla="*/ 17 f70 1"/>
              <a:gd name="f95" fmla="*/ 34 f71 1"/>
              <a:gd name="f96" fmla="*/ 69 f70 1"/>
              <a:gd name="f97" fmla="+- f72 0 f1"/>
              <a:gd name="f98" fmla="*/ f75 1 165"/>
              <a:gd name="f99" fmla="*/ f76 1 181"/>
              <a:gd name="f100" fmla="*/ f77 1 165"/>
              <a:gd name="f101" fmla="*/ f78 1 181"/>
              <a:gd name="f102" fmla="*/ f79 1 165"/>
              <a:gd name="f103" fmla="*/ f80 1 181"/>
              <a:gd name="f104" fmla="*/ f81 1 165"/>
              <a:gd name="f105" fmla="*/ f82 1 181"/>
              <a:gd name="f106" fmla="*/ f83 1 165"/>
              <a:gd name="f107" fmla="*/ f84 1 181"/>
              <a:gd name="f108" fmla="*/ f85 1 165"/>
              <a:gd name="f109" fmla="*/ f86 1 181"/>
              <a:gd name="f110" fmla="*/ f87 1 165"/>
              <a:gd name="f111" fmla="*/ f88 1 181"/>
              <a:gd name="f112" fmla="*/ f89 1 165"/>
              <a:gd name="f113" fmla="*/ f90 1 181"/>
              <a:gd name="f114" fmla="*/ f91 1 165"/>
              <a:gd name="f115" fmla="*/ f92 1 181"/>
              <a:gd name="f116" fmla="*/ f93 1 165"/>
              <a:gd name="f117" fmla="*/ f94 1 181"/>
              <a:gd name="f118" fmla="*/ f95 1 165"/>
              <a:gd name="f119" fmla="*/ f96 1 181"/>
              <a:gd name="f120" fmla="*/ 0 1 f73"/>
              <a:gd name="f121" fmla="*/ f67 1 f73"/>
              <a:gd name="f122" fmla="*/ 0 1 f74"/>
              <a:gd name="f123" fmla="*/ f68 1 f74"/>
              <a:gd name="f124" fmla="*/ f98 1 f73"/>
              <a:gd name="f125" fmla="*/ f99 1 f74"/>
              <a:gd name="f126" fmla="*/ f100 1 f73"/>
              <a:gd name="f127" fmla="*/ f101 1 f74"/>
              <a:gd name="f128" fmla="*/ f102 1 f73"/>
              <a:gd name="f129" fmla="*/ f103 1 f74"/>
              <a:gd name="f130" fmla="*/ f104 1 f73"/>
              <a:gd name="f131" fmla="*/ f105 1 f74"/>
              <a:gd name="f132" fmla="*/ f106 1 f73"/>
              <a:gd name="f133" fmla="*/ f107 1 f74"/>
              <a:gd name="f134" fmla="*/ f108 1 f73"/>
              <a:gd name="f135" fmla="*/ f109 1 f74"/>
              <a:gd name="f136" fmla="*/ f110 1 f73"/>
              <a:gd name="f137" fmla="*/ f111 1 f74"/>
              <a:gd name="f138" fmla="*/ f112 1 f73"/>
              <a:gd name="f139" fmla="*/ f113 1 f74"/>
              <a:gd name="f140" fmla="*/ f114 1 f73"/>
              <a:gd name="f141" fmla="*/ f115 1 f74"/>
              <a:gd name="f142" fmla="*/ f116 1 f73"/>
              <a:gd name="f143" fmla="*/ f117 1 f74"/>
              <a:gd name="f144" fmla="*/ f118 1 f73"/>
              <a:gd name="f145" fmla="*/ f119 1 f74"/>
              <a:gd name="f146" fmla="*/ f120 f64 1"/>
              <a:gd name="f147" fmla="*/ f121 f64 1"/>
              <a:gd name="f148" fmla="*/ f123 f65 1"/>
              <a:gd name="f149" fmla="*/ f122 f65 1"/>
              <a:gd name="f150" fmla="*/ f124 f64 1"/>
              <a:gd name="f151" fmla="*/ f125 f65 1"/>
              <a:gd name="f152" fmla="*/ f126 f64 1"/>
              <a:gd name="f153" fmla="*/ f127 f65 1"/>
              <a:gd name="f154" fmla="*/ f128 f64 1"/>
              <a:gd name="f155" fmla="*/ f129 f65 1"/>
              <a:gd name="f156" fmla="*/ f130 f64 1"/>
              <a:gd name="f157" fmla="*/ f131 f65 1"/>
              <a:gd name="f158" fmla="*/ f132 f64 1"/>
              <a:gd name="f159" fmla="*/ f133 f65 1"/>
              <a:gd name="f160" fmla="*/ f134 f64 1"/>
              <a:gd name="f161" fmla="*/ f135 f65 1"/>
              <a:gd name="f162" fmla="*/ f136 f64 1"/>
              <a:gd name="f163" fmla="*/ f137 f65 1"/>
              <a:gd name="f164" fmla="*/ f138 f64 1"/>
              <a:gd name="f165" fmla="*/ f139 f65 1"/>
              <a:gd name="f166" fmla="*/ f140 f64 1"/>
              <a:gd name="f167" fmla="*/ f141 f65 1"/>
              <a:gd name="f168" fmla="*/ f142 f64 1"/>
              <a:gd name="f169" fmla="*/ f143 f65 1"/>
              <a:gd name="f170" fmla="*/ f144 f64 1"/>
              <a:gd name="f171" fmla="*/ f145 f65 1"/>
            </a:gdLst>
            <a:ahLst/>
            <a:cxnLst>
              <a:cxn ang="3cd4">
                <a:pos x="hc" y="t"/>
              </a:cxn>
              <a:cxn ang="0">
                <a:pos x="r" y="vc"/>
              </a:cxn>
              <a:cxn ang="cd4">
                <a:pos x="hc" y="b"/>
              </a:cxn>
              <a:cxn ang="cd2">
                <a:pos x="l" y="vc"/>
              </a:cxn>
              <a:cxn ang="f97">
                <a:pos x="f150" y="f151"/>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50" y="f151"/>
              </a:cxn>
              <a:cxn ang="f97">
                <a:pos x="f168" y="f169"/>
              </a:cxn>
              <a:cxn ang="f97">
                <a:pos x="f170" y="f171"/>
              </a:cxn>
              <a:cxn ang="f97">
                <a:pos x="f168" y="f169"/>
              </a:cxn>
            </a:cxnLst>
            <a:rect l="f146" t="f149" r="f147" b="f148"/>
            <a:pathLst>
              <a:path w="165" h="181">
                <a:moveTo>
                  <a:pt x="f8" y="f7"/>
                </a:moveTo>
                <a:cubicBezTo>
                  <a:pt x="f8" y="f9"/>
                  <a:pt x="f10" y="f11"/>
                  <a:pt x="f5" y="f9"/>
                </a:cubicBezTo>
                <a:cubicBezTo>
                  <a:pt x="f12" y="f13"/>
                  <a:pt x="f14" y="f15"/>
                  <a:pt x="f16" y="f17"/>
                </a:cubicBezTo>
                <a:cubicBezTo>
                  <a:pt x="f18" y="f19"/>
                  <a:pt x="f20" y="f21"/>
                  <a:pt x="f22" y="f23"/>
                </a:cubicBezTo>
                <a:cubicBezTo>
                  <a:pt x="f24" y="f25"/>
                  <a:pt x="f26" y="f22"/>
                  <a:pt x="f27" y="f28"/>
                </a:cubicBezTo>
                <a:cubicBezTo>
                  <a:pt x="f29" y="f12"/>
                  <a:pt x="f30" y="f5"/>
                  <a:pt x="f31" y="f32"/>
                </a:cubicBezTo>
                <a:cubicBezTo>
                  <a:pt x="f33" y="f34"/>
                  <a:pt x="f35" y="f36"/>
                  <a:pt x="f37" y="f38"/>
                </a:cubicBezTo>
                <a:cubicBezTo>
                  <a:pt x="f39" y="f40"/>
                  <a:pt x="f6" y="f41"/>
                  <a:pt x="f42" y="f19"/>
                </a:cubicBezTo>
                <a:cubicBezTo>
                  <a:pt x="f43" y="f44"/>
                  <a:pt x="f45" y="f46"/>
                  <a:pt x="f47" y="f48"/>
                </a:cubicBezTo>
                <a:cubicBezTo>
                  <a:pt x="f49" y="f50"/>
                  <a:pt x="f51" y="f52"/>
                  <a:pt x="f8" y="f7"/>
                </a:cubicBezTo>
                <a:close/>
                <a:moveTo>
                  <a:pt x="f53" y="f54"/>
                </a:moveTo>
                <a:cubicBezTo>
                  <a:pt x="f55" y="f56"/>
                  <a:pt x="f57" y="f58"/>
                  <a:pt x="f59" y="f60"/>
                </a:cubicBezTo>
                <a:cubicBezTo>
                  <a:pt x="f51" y="f61"/>
                  <a:pt x="f62" y="f57"/>
                  <a:pt x="f53" y="f5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47">
            <a:extLst>
              <a:ext uri="{FF2B5EF4-FFF2-40B4-BE49-F238E27FC236}">
                <a16:creationId xmlns:a16="http://schemas.microsoft.com/office/drawing/2014/main" id="{F056286B-F745-71D0-16C3-87CAA47AFFE6}"/>
              </a:ext>
            </a:extLst>
          </p:cNvPr>
          <p:cNvSpPr/>
          <p:nvPr/>
        </p:nvSpPr>
        <p:spPr>
          <a:xfrm>
            <a:off x="4838703" y="3084508"/>
            <a:ext cx="436561" cy="712783"/>
          </a:xfrm>
          <a:custGeom>
            <a:avLst/>
            <a:gdLst>
              <a:gd name="f0" fmla="val 10800000"/>
              <a:gd name="f1" fmla="val 5400000"/>
              <a:gd name="f2" fmla="val 180"/>
              <a:gd name="f3" fmla="val w"/>
              <a:gd name="f4" fmla="val h"/>
              <a:gd name="f5" fmla="val 0"/>
              <a:gd name="f6" fmla="val 134"/>
              <a:gd name="f7" fmla="val 219"/>
              <a:gd name="f8" fmla="val 80"/>
              <a:gd name="f9" fmla="val 212"/>
              <a:gd name="f10" fmla="val 63"/>
              <a:gd name="f11" fmla="val 42"/>
              <a:gd name="f12" fmla="val 214"/>
              <a:gd name="f13" fmla="val 28"/>
              <a:gd name="f14" fmla="val 199"/>
              <a:gd name="f15" fmla="val 11"/>
              <a:gd name="f16" fmla="val 181"/>
              <a:gd name="f17" fmla="val 3"/>
              <a:gd name="f18" fmla="val 160"/>
              <a:gd name="f19" fmla="val 2"/>
              <a:gd name="f20" fmla="val 135"/>
              <a:gd name="f21" fmla="val 92"/>
              <a:gd name="f22" fmla="val 10"/>
              <a:gd name="f23" fmla="val 52"/>
              <a:gd name="f24" fmla="val 24"/>
              <a:gd name="f25" fmla="val 12"/>
              <a:gd name="f26" fmla="val 25"/>
              <a:gd name="f27" fmla="val 9"/>
              <a:gd name="f28" fmla="val 27"/>
              <a:gd name="f29" fmla="val 6"/>
              <a:gd name="f30" fmla="val 29"/>
              <a:gd name="f31" fmla="val 1"/>
              <a:gd name="f32" fmla="val 30"/>
              <a:gd name="f33" fmla="val 43"/>
              <a:gd name="f34" fmla="val 55"/>
              <a:gd name="f35" fmla="val 21"/>
              <a:gd name="f36" fmla="val 67"/>
              <a:gd name="f37" fmla="val 32"/>
              <a:gd name="f38" fmla="val 91"/>
              <a:gd name="f39" fmla="val 56"/>
              <a:gd name="f40" fmla="val 112"/>
              <a:gd name="f41" fmla="val 83"/>
              <a:gd name="f42" fmla="val 126"/>
              <a:gd name="f43" fmla="val 115"/>
              <a:gd name="f44" fmla="val 137"/>
              <a:gd name="f45" fmla="val 158"/>
              <a:gd name="f46" fmla="val 120"/>
              <a:gd name="f47" fmla="val 196"/>
              <a:gd name="f48" fmla="val 108"/>
              <a:gd name="f49" fmla="val 206"/>
              <a:gd name="f50" fmla="val 210"/>
              <a:gd name="f51" fmla="val 76"/>
              <a:gd name="f52" fmla="val 159"/>
              <a:gd name="f53" fmla="val 61"/>
              <a:gd name="f54" fmla="val 109"/>
              <a:gd name="f55" fmla="val 45"/>
              <a:gd name="f56" fmla="val 59"/>
              <a:gd name="f57" fmla="val 44"/>
              <a:gd name="f58" fmla="val 110"/>
              <a:gd name="f59" fmla="val 68"/>
              <a:gd name="f60" fmla="val 161"/>
              <a:gd name="f61" fmla="val 17"/>
              <a:gd name="f62" fmla="val 136"/>
              <a:gd name="f63" fmla="val 107"/>
              <a:gd name="f64" fmla="val 26"/>
              <a:gd name="f65" fmla="val 77"/>
              <a:gd name="f66" fmla="val 48"/>
              <a:gd name="f67" fmla="val 14"/>
              <a:gd name="f68" fmla="val 106"/>
              <a:gd name="f69" fmla="+- 0 0 -90"/>
              <a:gd name="f70" fmla="*/ f3 1 134"/>
              <a:gd name="f71" fmla="*/ f4 1 219"/>
              <a:gd name="f72" fmla="val f5"/>
              <a:gd name="f73" fmla="val f6"/>
              <a:gd name="f74" fmla="val f7"/>
              <a:gd name="f75" fmla="*/ f69 f0 1"/>
              <a:gd name="f76" fmla="+- f74 0 f72"/>
              <a:gd name="f77" fmla="+- f73 0 f72"/>
              <a:gd name="f78" fmla="*/ f75 1 f2"/>
              <a:gd name="f79" fmla="*/ f77 1 134"/>
              <a:gd name="f80" fmla="*/ f76 1 219"/>
              <a:gd name="f81" fmla="*/ 80 f77 1"/>
              <a:gd name="f82" fmla="*/ 212 f76 1"/>
              <a:gd name="f83" fmla="*/ 28 f77 1"/>
              <a:gd name="f84" fmla="*/ 199 f76 1"/>
              <a:gd name="f85" fmla="*/ 2 f77 1"/>
              <a:gd name="f86" fmla="*/ 135 f76 1"/>
              <a:gd name="f87" fmla="*/ 24 f77 1"/>
              <a:gd name="f88" fmla="*/ 12 f76 1"/>
              <a:gd name="f89" fmla="*/ 2 f76 1"/>
              <a:gd name="f90" fmla="*/ 30 f77 1"/>
              <a:gd name="f91" fmla="*/ 0 f76 1"/>
              <a:gd name="f92" fmla="*/ 67 f77 1"/>
              <a:gd name="f93" fmla="*/ 32 f76 1"/>
              <a:gd name="f94" fmla="*/ 126 f77 1"/>
              <a:gd name="f95" fmla="*/ 115 f76 1"/>
              <a:gd name="f96" fmla="*/ 180 f76 1"/>
              <a:gd name="f97" fmla="*/ 91 f77 1"/>
              <a:gd name="f98" fmla="*/ 210 f76 1"/>
              <a:gd name="f99" fmla="*/ 45 f77 1"/>
              <a:gd name="f100" fmla="*/ 59 f76 1"/>
              <a:gd name="f101" fmla="*/ 44 f77 1"/>
              <a:gd name="f102" fmla="*/ 17 f77 1"/>
              <a:gd name="f103" fmla="*/ 136 f76 1"/>
              <a:gd name="f104" fmla="*/ 25 f77 1"/>
              <a:gd name="f105" fmla="*/ 48 f76 1"/>
              <a:gd name="f106" fmla="+- f78 0 f1"/>
              <a:gd name="f107" fmla="*/ f81 1 134"/>
              <a:gd name="f108" fmla="*/ f82 1 219"/>
              <a:gd name="f109" fmla="*/ f83 1 134"/>
              <a:gd name="f110" fmla="*/ f84 1 219"/>
              <a:gd name="f111" fmla="*/ f85 1 134"/>
              <a:gd name="f112" fmla="*/ f86 1 219"/>
              <a:gd name="f113" fmla="*/ f87 1 134"/>
              <a:gd name="f114" fmla="*/ f88 1 219"/>
              <a:gd name="f115" fmla="*/ f89 1 219"/>
              <a:gd name="f116" fmla="*/ f90 1 134"/>
              <a:gd name="f117" fmla="*/ f91 1 219"/>
              <a:gd name="f118" fmla="*/ f92 1 134"/>
              <a:gd name="f119" fmla="*/ f93 1 219"/>
              <a:gd name="f120" fmla="*/ f94 1 134"/>
              <a:gd name="f121" fmla="*/ f95 1 219"/>
              <a:gd name="f122" fmla="*/ f96 1 219"/>
              <a:gd name="f123" fmla="*/ f97 1 134"/>
              <a:gd name="f124" fmla="*/ f98 1 219"/>
              <a:gd name="f125" fmla="*/ f99 1 134"/>
              <a:gd name="f126" fmla="*/ f100 1 219"/>
              <a:gd name="f127" fmla="*/ f101 1 134"/>
              <a:gd name="f128" fmla="*/ f102 1 134"/>
              <a:gd name="f129" fmla="*/ f103 1 219"/>
              <a:gd name="f130" fmla="*/ f104 1 134"/>
              <a:gd name="f131" fmla="*/ f105 1 219"/>
              <a:gd name="f132" fmla="*/ 0 1 f79"/>
              <a:gd name="f133" fmla="*/ f73 1 f79"/>
              <a:gd name="f134" fmla="*/ 0 1 f80"/>
              <a:gd name="f135" fmla="*/ f74 1 f80"/>
              <a:gd name="f136" fmla="*/ f107 1 f79"/>
              <a:gd name="f137" fmla="*/ f108 1 f80"/>
              <a:gd name="f138" fmla="*/ f109 1 f79"/>
              <a:gd name="f139" fmla="*/ f110 1 f80"/>
              <a:gd name="f140" fmla="*/ f111 1 f79"/>
              <a:gd name="f141" fmla="*/ f112 1 f80"/>
              <a:gd name="f142" fmla="*/ f113 1 f79"/>
              <a:gd name="f143" fmla="*/ f114 1 f80"/>
              <a:gd name="f144" fmla="*/ f115 1 f80"/>
              <a:gd name="f145" fmla="*/ f116 1 f79"/>
              <a:gd name="f146" fmla="*/ f117 1 f80"/>
              <a:gd name="f147" fmla="*/ f118 1 f79"/>
              <a:gd name="f148" fmla="*/ f119 1 f80"/>
              <a:gd name="f149" fmla="*/ f120 1 f79"/>
              <a:gd name="f150" fmla="*/ f121 1 f80"/>
              <a:gd name="f151" fmla="*/ f122 1 f80"/>
              <a:gd name="f152" fmla="*/ f123 1 f79"/>
              <a:gd name="f153" fmla="*/ f124 1 f80"/>
              <a:gd name="f154" fmla="*/ f125 1 f79"/>
              <a:gd name="f155" fmla="*/ f126 1 f80"/>
              <a:gd name="f156" fmla="*/ f127 1 f79"/>
              <a:gd name="f157" fmla="*/ f128 1 f79"/>
              <a:gd name="f158" fmla="*/ f129 1 f80"/>
              <a:gd name="f159" fmla="*/ f130 1 f79"/>
              <a:gd name="f160" fmla="*/ f131 1 f80"/>
              <a:gd name="f161" fmla="*/ f132 f70 1"/>
              <a:gd name="f162" fmla="*/ f133 f70 1"/>
              <a:gd name="f163" fmla="*/ f135 f71 1"/>
              <a:gd name="f164" fmla="*/ f134 f71 1"/>
              <a:gd name="f165" fmla="*/ f136 f70 1"/>
              <a:gd name="f166" fmla="*/ f137 f71 1"/>
              <a:gd name="f167" fmla="*/ f138 f70 1"/>
              <a:gd name="f168" fmla="*/ f139 f71 1"/>
              <a:gd name="f169" fmla="*/ f140 f70 1"/>
              <a:gd name="f170" fmla="*/ f141 f71 1"/>
              <a:gd name="f171" fmla="*/ f142 f70 1"/>
              <a:gd name="f172" fmla="*/ f143 f71 1"/>
              <a:gd name="f173" fmla="*/ f144 f71 1"/>
              <a:gd name="f174" fmla="*/ f145 f70 1"/>
              <a:gd name="f175" fmla="*/ f146 f71 1"/>
              <a:gd name="f176" fmla="*/ f147 f70 1"/>
              <a:gd name="f177" fmla="*/ f148 f71 1"/>
              <a:gd name="f178" fmla="*/ f149 f70 1"/>
              <a:gd name="f179" fmla="*/ f150 f71 1"/>
              <a:gd name="f180" fmla="*/ f151 f71 1"/>
              <a:gd name="f181" fmla="*/ f152 f70 1"/>
              <a:gd name="f182" fmla="*/ f153 f71 1"/>
              <a:gd name="f183" fmla="*/ f154 f70 1"/>
              <a:gd name="f184" fmla="*/ f155 f71 1"/>
              <a:gd name="f185" fmla="*/ f156 f70 1"/>
              <a:gd name="f186" fmla="*/ f157 f70 1"/>
              <a:gd name="f187" fmla="*/ f158 f71 1"/>
              <a:gd name="f188" fmla="*/ f159 f70 1"/>
              <a:gd name="f189" fmla="*/ f160 f71 1"/>
            </a:gdLst>
            <a:ahLst/>
            <a:cxnLst>
              <a:cxn ang="3cd4">
                <a:pos x="hc" y="t"/>
              </a:cxn>
              <a:cxn ang="0">
                <a:pos x="r" y="vc"/>
              </a:cxn>
              <a:cxn ang="cd4">
                <a:pos x="hc" y="b"/>
              </a:cxn>
              <a:cxn ang="cd2">
                <a:pos x="l" y="vc"/>
              </a:cxn>
              <a:cxn ang="f106">
                <a:pos x="f165" y="f166"/>
              </a:cxn>
              <a:cxn ang="f106">
                <a:pos x="f167" y="f168"/>
              </a:cxn>
              <a:cxn ang="f106">
                <a:pos x="f169" y="f170"/>
              </a:cxn>
              <a:cxn ang="f106">
                <a:pos x="f171" y="f172"/>
              </a:cxn>
              <a:cxn ang="f106">
                <a:pos x="f167" y="f173"/>
              </a:cxn>
              <a:cxn ang="f106">
                <a:pos x="f174" y="f175"/>
              </a:cxn>
              <a:cxn ang="f106">
                <a:pos x="f176" y="f177"/>
              </a:cxn>
              <a:cxn ang="f106">
                <a:pos x="f178" y="f179"/>
              </a:cxn>
              <a:cxn ang="f106">
                <a:pos x="f178" y="f180"/>
              </a:cxn>
              <a:cxn ang="f106">
                <a:pos x="f181" y="f182"/>
              </a:cxn>
              <a:cxn ang="f106">
                <a:pos x="f183" y="f184"/>
              </a:cxn>
              <a:cxn ang="f106">
                <a:pos x="f185" y="f184"/>
              </a:cxn>
              <a:cxn ang="f106">
                <a:pos x="f165" y="f166"/>
              </a:cxn>
              <a:cxn ang="f106">
                <a:pos x="f186" y="f187"/>
              </a:cxn>
              <a:cxn ang="f106">
                <a:pos x="f188" y="f189"/>
              </a:cxn>
              <a:cxn ang="f106">
                <a:pos x="f186" y="f187"/>
              </a:cxn>
            </a:cxnLst>
            <a:rect l="f161" t="f164" r="f162" b="f163"/>
            <a:pathLst>
              <a:path w="134" h="219">
                <a:moveTo>
                  <a:pt x="f8" y="f9"/>
                </a:moveTo>
                <a:cubicBezTo>
                  <a:pt x="f10" y="f7"/>
                  <a:pt x="f11" y="f12"/>
                  <a:pt x="f13" y="f14"/>
                </a:cubicBezTo>
                <a:cubicBezTo>
                  <a:pt x="f15" y="f16"/>
                  <a:pt x="f17" y="f18"/>
                  <a:pt x="f19" y="f20"/>
                </a:cubicBezTo>
                <a:cubicBezTo>
                  <a:pt x="f5" y="f21"/>
                  <a:pt x="f22" y="f23"/>
                  <a:pt x="f24" y="f25"/>
                </a:cubicBezTo>
                <a:cubicBezTo>
                  <a:pt x="f26" y="f27"/>
                  <a:pt x="f28" y="f29"/>
                  <a:pt x="f13" y="f19"/>
                </a:cubicBezTo>
                <a:cubicBezTo>
                  <a:pt x="f30" y="f19"/>
                  <a:pt x="f30" y="f31"/>
                  <a:pt x="f32" y="f5"/>
                </a:cubicBezTo>
                <a:cubicBezTo>
                  <a:pt x="f33" y="f22"/>
                  <a:pt x="f34" y="f35"/>
                  <a:pt x="f36" y="f37"/>
                </a:cubicBezTo>
                <a:cubicBezTo>
                  <a:pt x="f38" y="f39"/>
                  <a:pt x="f40" y="f41"/>
                  <a:pt x="f42" y="f43"/>
                </a:cubicBezTo>
                <a:cubicBezTo>
                  <a:pt x="f6" y="f44"/>
                  <a:pt x="f6" y="f45"/>
                  <a:pt x="f42" y="f2"/>
                </a:cubicBezTo>
                <a:cubicBezTo>
                  <a:pt x="f46" y="f47"/>
                  <a:pt x="f48" y="f49"/>
                  <a:pt x="f38" y="f50"/>
                </a:cubicBezTo>
                <a:cubicBezTo>
                  <a:pt x="f51" y="f52"/>
                  <a:pt x="f53" y="f54"/>
                  <a:pt x="f55" y="f56"/>
                </a:cubicBezTo>
                <a:cubicBezTo>
                  <a:pt x="f55" y="f56"/>
                  <a:pt x="f55" y="f56"/>
                  <a:pt x="f57" y="f56"/>
                </a:cubicBezTo>
                <a:cubicBezTo>
                  <a:pt x="f39" y="f58"/>
                  <a:pt x="f59" y="f60"/>
                  <a:pt x="f8" y="f9"/>
                </a:cubicBezTo>
                <a:close/>
                <a:moveTo>
                  <a:pt x="f61" y="f62"/>
                </a:moveTo>
                <a:cubicBezTo>
                  <a:pt x="f35" y="f63"/>
                  <a:pt x="f64" y="f65"/>
                  <a:pt x="f26" y="f66"/>
                </a:cubicBezTo>
                <a:cubicBezTo>
                  <a:pt x="f67" y="f51"/>
                  <a:pt x="f27" y="f68"/>
                  <a:pt x="f61" y="f62"/>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48">
            <a:extLst>
              <a:ext uri="{FF2B5EF4-FFF2-40B4-BE49-F238E27FC236}">
                <a16:creationId xmlns:a16="http://schemas.microsoft.com/office/drawing/2014/main" id="{591DC7F9-26C5-7E6B-8A02-46D88699E181}"/>
              </a:ext>
            </a:extLst>
          </p:cNvPr>
          <p:cNvSpPr/>
          <p:nvPr/>
        </p:nvSpPr>
        <p:spPr>
          <a:xfrm>
            <a:off x="6964363" y="1944691"/>
            <a:ext cx="588965" cy="631822"/>
          </a:xfrm>
          <a:custGeom>
            <a:avLst/>
            <a:gdLst>
              <a:gd name="f0" fmla="val 10800000"/>
              <a:gd name="f1" fmla="val 5400000"/>
              <a:gd name="f2" fmla="val 180"/>
              <a:gd name="f3" fmla="val w"/>
              <a:gd name="f4" fmla="val h"/>
              <a:gd name="f5" fmla="val 0"/>
              <a:gd name="f6" fmla="val 181"/>
              <a:gd name="f7" fmla="val 194"/>
              <a:gd name="f8" fmla="val 97"/>
              <a:gd name="f9" fmla="val 50"/>
              <a:gd name="f10" fmla="val 13"/>
              <a:gd name="f11" fmla="val 163"/>
              <a:gd name="f12" fmla="val 5"/>
              <a:gd name="f13" fmla="val 122"/>
              <a:gd name="f14" fmla="val 91"/>
              <a:gd name="f15" fmla="val 9"/>
              <a:gd name="f16" fmla="val 64"/>
              <a:gd name="f17" fmla="val 31"/>
              <a:gd name="f18" fmla="val 42"/>
              <a:gd name="f19" fmla="val 40"/>
              <a:gd name="f20" fmla="val 34"/>
              <a:gd name="f21" fmla="val 44"/>
              <a:gd name="f22" fmla="val 24"/>
              <a:gd name="f23" fmla="val 41"/>
              <a:gd name="f24" fmla="val 12"/>
              <a:gd name="f25" fmla="val 10"/>
              <a:gd name="f26" fmla="val 8"/>
              <a:gd name="f27" fmla="val 6"/>
              <a:gd name="f28" fmla="val 2"/>
              <a:gd name="f29" fmla="val 45"/>
              <a:gd name="f30" fmla="val 48"/>
              <a:gd name="f31" fmla="val 3"/>
              <a:gd name="f32" fmla="val 51"/>
              <a:gd name="f33" fmla="val 4"/>
              <a:gd name="f34" fmla="val 53"/>
              <a:gd name="f35" fmla="val 7"/>
              <a:gd name="f36" fmla="val 55"/>
              <a:gd name="f37" fmla="val 60"/>
              <a:gd name="f38" fmla="val 15"/>
              <a:gd name="f39" fmla="val 66"/>
              <a:gd name="f40" fmla="val 19"/>
              <a:gd name="f41" fmla="val 74"/>
              <a:gd name="f42" fmla="val 85"/>
              <a:gd name="f43" fmla="val 18"/>
              <a:gd name="f44" fmla="val 108"/>
              <a:gd name="f45" fmla="val 20"/>
              <a:gd name="f46" fmla="val 145"/>
              <a:gd name="f47" fmla="val 25"/>
              <a:gd name="f48" fmla="val 176"/>
              <a:gd name="f49" fmla="val 61"/>
              <a:gd name="f50" fmla="val 179"/>
              <a:gd name="f51" fmla="val 98"/>
              <a:gd name="f52" fmla="val 119"/>
              <a:gd name="f53" fmla="val 138"/>
              <a:gd name="f54" fmla="val 164"/>
              <a:gd name="f55" fmla="val 155"/>
              <a:gd name="f56" fmla="val 147"/>
              <a:gd name="f57" fmla="val 193"/>
              <a:gd name="f58" fmla="val 118"/>
              <a:gd name="f59" fmla="val 110"/>
              <a:gd name="f60" fmla="val 177"/>
              <a:gd name="f61" fmla="val 102"/>
              <a:gd name="f62" fmla="val 178"/>
              <a:gd name="f63" fmla="val 94"/>
              <a:gd name="f64" fmla="val 71"/>
              <a:gd name="f65" fmla="val 158"/>
              <a:gd name="f66" fmla="val 43"/>
              <a:gd name="f67" fmla="val 137"/>
              <a:gd name="f68" fmla="val 46"/>
              <a:gd name="f69" fmla="val 89"/>
              <a:gd name="f70" fmla="val 84"/>
              <a:gd name="f71" fmla="val 78"/>
              <a:gd name="f72" fmla="val 75"/>
              <a:gd name="f73" fmla="val 49"/>
              <a:gd name="f74" fmla="val 47"/>
              <a:gd name="f75" fmla="val 69"/>
              <a:gd name="f76" fmla="val 68"/>
              <a:gd name="f77" fmla="val 37"/>
              <a:gd name="f78" fmla="val 36"/>
              <a:gd name="f79" fmla="val 70"/>
              <a:gd name="f80" fmla="val 33"/>
              <a:gd name="f81" fmla="val 73"/>
              <a:gd name="f82" fmla="val 27"/>
              <a:gd name="f83" fmla="val 80"/>
              <a:gd name="f84" fmla="val 22"/>
              <a:gd name="f85" fmla="val 88"/>
              <a:gd name="f86" fmla="val 21"/>
              <a:gd name="f87" fmla="val 127"/>
              <a:gd name="f88" fmla="val 28"/>
              <a:gd name="f89" fmla="val 153"/>
              <a:gd name="f90" fmla="val 172"/>
              <a:gd name="f91" fmla="val 188"/>
              <a:gd name="f92" fmla="val 93"/>
              <a:gd name="f93" fmla="val 117"/>
              <a:gd name="f94" fmla="val 185"/>
              <a:gd name="f95" fmla="val 173"/>
              <a:gd name="f96" fmla="val 167"/>
              <a:gd name="f97" fmla="val 151"/>
              <a:gd name="f98" fmla="val 168"/>
              <a:gd name="f99" fmla="val 169"/>
              <a:gd name="f100" fmla="val 92"/>
              <a:gd name="f101" fmla="val 157"/>
              <a:gd name="f102" fmla="val 139"/>
              <a:gd name="f103" fmla="val 54"/>
              <a:gd name="f104" fmla="val 130"/>
              <a:gd name="f105" fmla="val 39"/>
              <a:gd name="f106" fmla="val 104"/>
              <a:gd name="f107" fmla="val 96"/>
              <a:gd name="f108" fmla="val 56"/>
              <a:gd name="f109" fmla="val 100"/>
              <a:gd name="f110" fmla="val 58"/>
              <a:gd name="f111" fmla="val 109"/>
              <a:gd name="f112" fmla="val 62"/>
              <a:gd name="f113" fmla="val 65"/>
              <a:gd name="f114" fmla="val 126"/>
              <a:gd name="f115" fmla="val 87"/>
              <a:gd name="f116" fmla="val 162"/>
              <a:gd name="f117" fmla="val 152"/>
              <a:gd name="f118" fmla="val 143"/>
              <a:gd name="f119" fmla="val 129"/>
              <a:gd name="f120" fmla="val 170"/>
              <a:gd name="f121" fmla="val 125"/>
              <a:gd name="f122" fmla="val 123"/>
              <a:gd name="f123" fmla="val 142"/>
              <a:gd name="f124" fmla="val 111"/>
              <a:gd name="f125" fmla="val 79"/>
              <a:gd name="f126" fmla="val 82"/>
              <a:gd name="f127" fmla="val 57"/>
              <a:gd name="f128" fmla="val 77"/>
              <a:gd name="f129" fmla="val 59"/>
              <a:gd name="f130" fmla="val 72"/>
              <a:gd name="f131" fmla="val 101"/>
              <a:gd name="f132" fmla="val 135"/>
              <a:gd name="f133" fmla="+- 0 0 -90"/>
              <a:gd name="f134" fmla="*/ f3 1 181"/>
              <a:gd name="f135" fmla="*/ f4 1 194"/>
              <a:gd name="f136" fmla="val f5"/>
              <a:gd name="f137" fmla="val f6"/>
              <a:gd name="f138" fmla="val f7"/>
              <a:gd name="f139" fmla="*/ f133 f0 1"/>
              <a:gd name="f140" fmla="+- f138 0 f136"/>
              <a:gd name="f141" fmla="+- f137 0 f136"/>
              <a:gd name="f142" fmla="*/ f139 1 f2"/>
              <a:gd name="f143" fmla="*/ f141 1 181"/>
              <a:gd name="f144" fmla="*/ f140 1 194"/>
              <a:gd name="f145" fmla="*/ 97 f141 1"/>
              <a:gd name="f146" fmla="*/ 194 f140 1"/>
              <a:gd name="f147" fmla="*/ 5 f141 1"/>
              <a:gd name="f148" fmla="*/ 122 f140 1"/>
              <a:gd name="f149" fmla="*/ 31 f141 1"/>
              <a:gd name="f150" fmla="*/ 42 f140 1"/>
              <a:gd name="f151" fmla="*/ 41 f141 1"/>
              <a:gd name="f152" fmla="*/ 12 f140 1"/>
              <a:gd name="f153" fmla="*/ 6 f140 1"/>
              <a:gd name="f154" fmla="*/ 48 f141 1"/>
              <a:gd name="f155" fmla="*/ 3 f140 1"/>
              <a:gd name="f156" fmla="*/ 55 f141 1"/>
              <a:gd name="f157" fmla="*/ 9 f140 1"/>
              <a:gd name="f158" fmla="*/ 74 f141 1"/>
              <a:gd name="f159" fmla="*/ 19 f140 1"/>
              <a:gd name="f160" fmla="*/ 108 f141 1"/>
              <a:gd name="f161" fmla="*/ 20 f140 1"/>
              <a:gd name="f162" fmla="*/ 179 f141 1"/>
              <a:gd name="f163" fmla="*/ 98 f140 1"/>
              <a:gd name="f164" fmla="*/ 164 f141 1"/>
              <a:gd name="f165" fmla="*/ 155 f140 1"/>
              <a:gd name="f166" fmla="*/ 118 f141 1"/>
              <a:gd name="f167" fmla="*/ 176 f140 1"/>
              <a:gd name="f168" fmla="*/ 94 f141 1"/>
              <a:gd name="f169" fmla="*/ 178 f140 1"/>
              <a:gd name="f170" fmla="*/ 43 f141 1"/>
              <a:gd name="f171" fmla="*/ 137 f140 1"/>
              <a:gd name="f172" fmla="*/ 46 f141 1"/>
              <a:gd name="f173" fmla="*/ 94 f140 1"/>
              <a:gd name="f174" fmla="*/ 50 f141 1"/>
              <a:gd name="f175" fmla="*/ 78 f140 1"/>
              <a:gd name="f176" fmla="*/ 47 f141 1"/>
              <a:gd name="f177" fmla="*/ 69 f140 1"/>
              <a:gd name="f178" fmla="*/ 37 f141 1"/>
              <a:gd name="f179" fmla="*/ 33 f141 1"/>
              <a:gd name="f180" fmla="*/ 73 f140 1"/>
              <a:gd name="f181" fmla="*/ 21 f141 1"/>
              <a:gd name="f182" fmla="*/ 51 f141 1"/>
              <a:gd name="f183" fmla="*/ 172 f140 1"/>
              <a:gd name="f184" fmla="*/ 117 f141 1"/>
              <a:gd name="f185" fmla="*/ 185 f140 1"/>
              <a:gd name="f186" fmla="*/ 168 f141 1"/>
              <a:gd name="f187" fmla="*/ 117 f140 1"/>
              <a:gd name="f188" fmla="*/ 139 f141 1"/>
              <a:gd name="f189" fmla="*/ 54 f140 1"/>
              <a:gd name="f190" fmla="*/ 104 f141 1"/>
              <a:gd name="f191" fmla="*/ 40 f140 1"/>
              <a:gd name="f192" fmla="*/ 92 f141 1"/>
              <a:gd name="f193" fmla="*/ 48 f140 1"/>
              <a:gd name="f194" fmla="*/ 100 f141 1"/>
              <a:gd name="f195" fmla="*/ 58 f140 1"/>
              <a:gd name="f196" fmla="*/ 126 f141 1"/>
              <a:gd name="f197" fmla="*/ 70 f140 1"/>
              <a:gd name="f198" fmla="*/ 152 f141 1"/>
              <a:gd name="f199" fmla="*/ 143 f140 1"/>
              <a:gd name="f200" fmla="*/ 129 f141 1"/>
              <a:gd name="f201" fmla="*/ 170 f140 1"/>
              <a:gd name="f202" fmla="*/ 119 f141 1"/>
              <a:gd name="f203" fmla="*/ 129 f140 1"/>
              <a:gd name="f204" fmla="*/ 82 f141 1"/>
              <a:gd name="f205" fmla="*/ 57 f140 1"/>
              <a:gd name="f206" fmla="*/ 64 f141 1"/>
              <a:gd name="f207" fmla="*/ 72 f140 1"/>
              <a:gd name="f208" fmla="+- f142 0 f1"/>
              <a:gd name="f209" fmla="*/ f145 1 181"/>
              <a:gd name="f210" fmla="*/ f146 1 194"/>
              <a:gd name="f211" fmla="*/ f147 1 181"/>
              <a:gd name="f212" fmla="*/ f148 1 194"/>
              <a:gd name="f213" fmla="*/ f149 1 181"/>
              <a:gd name="f214" fmla="*/ f150 1 194"/>
              <a:gd name="f215" fmla="*/ f151 1 181"/>
              <a:gd name="f216" fmla="*/ f152 1 194"/>
              <a:gd name="f217" fmla="*/ f153 1 194"/>
              <a:gd name="f218" fmla="*/ f154 1 181"/>
              <a:gd name="f219" fmla="*/ f155 1 194"/>
              <a:gd name="f220" fmla="*/ f156 1 181"/>
              <a:gd name="f221" fmla="*/ f157 1 194"/>
              <a:gd name="f222" fmla="*/ f158 1 181"/>
              <a:gd name="f223" fmla="*/ f159 1 194"/>
              <a:gd name="f224" fmla="*/ f160 1 181"/>
              <a:gd name="f225" fmla="*/ f161 1 194"/>
              <a:gd name="f226" fmla="*/ f162 1 181"/>
              <a:gd name="f227" fmla="*/ f163 1 194"/>
              <a:gd name="f228" fmla="*/ f164 1 181"/>
              <a:gd name="f229" fmla="*/ f165 1 194"/>
              <a:gd name="f230" fmla="*/ f166 1 181"/>
              <a:gd name="f231" fmla="*/ f167 1 194"/>
              <a:gd name="f232" fmla="*/ f168 1 181"/>
              <a:gd name="f233" fmla="*/ f169 1 194"/>
              <a:gd name="f234" fmla="*/ f170 1 181"/>
              <a:gd name="f235" fmla="*/ f171 1 194"/>
              <a:gd name="f236" fmla="*/ f172 1 181"/>
              <a:gd name="f237" fmla="*/ f173 1 194"/>
              <a:gd name="f238" fmla="*/ f174 1 181"/>
              <a:gd name="f239" fmla="*/ f175 1 194"/>
              <a:gd name="f240" fmla="*/ f176 1 181"/>
              <a:gd name="f241" fmla="*/ f177 1 194"/>
              <a:gd name="f242" fmla="*/ f178 1 181"/>
              <a:gd name="f243" fmla="*/ f179 1 181"/>
              <a:gd name="f244" fmla="*/ f180 1 194"/>
              <a:gd name="f245" fmla="*/ f181 1 181"/>
              <a:gd name="f246" fmla="*/ f182 1 181"/>
              <a:gd name="f247" fmla="*/ f183 1 194"/>
              <a:gd name="f248" fmla="*/ f184 1 181"/>
              <a:gd name="f249" fmla="*/ f185 1 194"/>
              <a:gd name="f250" fmla="*/ f186 1 181"/>
              <a:gd name="f251" fmla="*/ f187 1 194"/>
              <a:gd name="f252" fmla="*/ f188 1 181"/>
              <a:gd name="f253" fmla="*/ f189 1 194"/>
              <a:gd name="f254" fmla="*/ f190 1 181"/>
              <a:gd name="f255" fmla="*/ f191 1 194"/>
              <a:gd name="f256" fmla="*/ f192 1 181"/>
              <a:gd name="f257" fmla="*/ f193 1 194"/>
              <a:gd name="f258" fmla="*/ f194 1 181"/>
              <a:gd name="f259" fmla="*/ f195 1 194"/>
              <a:gd name="f260" fmla="*/ f196 1 181"/>
              <a:gd name="f261" fmla="*/ f197 1 194"/>
              <a:gd name="f262" fmla="*/ f198 1 181"/>
              <a:gd name="f263" fmla="*/ f199 1 194"/>
              <a:gd name="f264" fmla="*/ f200 1 181"/>
              <a:gd name="f265" fmla="*/ f201 1 194"/>
              <a:gd name="f266" fmla="*/ f202 1 181"/>
              <a:gd name="f267" fmla="*/ f203 1 194"/>
              <a:gd name="f268" fmla="*/ f204 1 181"/>
              <a:gd name="f269" fmla="*/ f205 1 194"/>
              <a:gd name="f270" fmla="*/ f206 1 181"/>
              <a:gd name="f271" fmla="*/ f207 1 194"/>
              <a:gd name="f272" fmla="*/ 0 1 f143"/>
              <a:gd name="f273" fmla="*/ f137 1 f143"/>
              <a:gd name="f274" fmla="*/ 0 1 f144"/>
              <a:gd name="f275" fmla="*/ f138 1 f144"/>
              <a:gd name="f276" fmla="*/ f209 1 f143"/>
              <a:gd name="f277" fmla="*/ f210 1 f144"/>
              <a:gd name="f278" fmla="*/ f211 1 f143"/>
              <a:gd name="f279" fmla="*/ f212 1 f144"/>
              <a:gd name="f280" fmla="*/ f213 1 f143"/>
              <a:gd name="f281" fmla="*/ f214 1 f144"/>
              <a:gd name="f282" fmla="*/ f215 1 f143"/>
              <a:gd name="f283" fmla="*/ f216 1 f144"/>
              <a:gd name="f284" fmla="*/ f217 1 f144"/>
              <a:gd name="f285" fmla="*/ f218 1 f143"/>
              <a:gd name="f286" fmla="*/ f219 1 f144"/>
              <a:gd name="f287" fmla="*/ f220 1 f143"/>
              <a:gd name="f288" fmla="*/ f221 1 f144"/>
              <a:gd name="f289" fmla="*/ f222 1 f143"/>
              <a:gd name="f290" fmla="*/ f223 1 f144"/>
              <a:gd name="f291" fmla="*/ f224 1 f143"/>
              <a:gd name="f292" fmla="*/ f225 1 f144"/>
              <a:gd name="f293" fmla="*/ f226 1 f143"/>
              <a:gd name="f294" fmla="*/ f227 1 f144"/>
              <a:gd name="f295" fmla="*/ f228 1 f143"/>
              <a:gd name="f296" fmla="*/ f229 1 f144"/>
              <a:gd name="f297" fmla="*/ f230 1 f143"/>
              <a:gd name="f298" fmla="*/ f231 1 f144"/>
              <a:gd name="f299" fmla="*/ f232 1 f143"/>
              <a:gd name="f300" fmla="*/ f233 1 f144"/>
              <a:gd name="f301" fmla="*/ f234 1 f143"/>
              <a:gd name="f302" fmla="*/ f235 1 f144"/>
              <a:gd name="f303" fmla="*/ f236 1 f143"/>
              <a:gd name="f304" fmla="*/ f237 1 f144"/>
              <a:gd name="f305" fmla="*/ f238 1 f143"/>
              <a:gd name="f306" fmla="*/ f239 1 f144"/>
              <a:gd name="f307" fmla="*/ f240 1 f143"/>
              <a:gd name="f308" fmla="*/ f241 1 f144"/>
              <a:gd name="f309" fmla="*/ f242 1 f143"/>
              <a:gd name="f310" fmla="*/ f243 1 f143"/>
              <a:gd name="f311" fmla="*/ f244 1 f144"/>
              <a:gd name="f312" fmla="*/ f245 1 f143"/>
              <a:gd name="f313" fmla="*/ f246 1 f143"/>
              <a:gd name="f314" fmla="*/ f247 1 f144"/>
              <a:gd name="f315" fmla="*/ f248 1 f143"/>
              <a:gd name="f316" fmla="*/ f249 1 f144"/>
              <a:gd name="f317" fmla="*/ f250 1 f143"/>
              <a:gd name="f318" fmla="*/ f251 1 f144"/>
              <a:gd name="f319" fmla="*/ f252 1 f143"/>
              <a:gd name="f320" fmla="*/ f253 1 f144"/>
              <a:gd name="f321" fmla="*/ f254 1 f143"/>
              <a:gd name="f322" fmla="*/ f255 1 f144"/>
              <a:gd name="f323" fmla="*/ f256 1 f143"/>
              <a:gd name="f324" fmla="*/ f257 1 f144"/>
              <a:gd name="f325" fmla="*/ f258 1 f143"/>
              <a:gd name="f326" fmla="*/ f259 1 f144"/>
              <a:gd name="f327" fmla="*/ f260 1 f143"/>
              <a:gd name="f328" fmla="*/ f261 1 f144"/>
              <a:gd name="f329" fmla="*/ f262 1 f143"/>
              <a:gd name="f330" fmla="*/ f263 1 f144"/>
              <a:gd name="f331" fmla="*/ f264 1 f143"/>
              <a:gd name="f332" fmla="*/ f265 1 f144"/>
              <a:gd name="f333" fmla="*/ f266 1 f143"/>
              <a:gd name="f334" fmla="*/ f267 1 f144"/>
              <a:gd name="f335" fmla="*/ f268 1 f143"/>
              <a:gd name="f336" fmla="*/ f269 1 f144"/>
              <a:gd name="f337" fmla="*/ f270 1 f143"/>
              <a:gd name="f338" fmla="*/ f271 1 f144"/>
              <a:gd name="f339" fmla="*/ f272 f134 1"/>
              <a:gd name="f340" fmla="*/ f273 f134 1"/>
              <a:gd name="f341" fmla="*/ f275 f135 1"/>
              <a:gd name="f342" fmla="*/ f274 f135 1"/>
              <a:gd name="f343" fmla="*/ f276 f134 1"/>
              <a:gd name="f344" fmla="*/ f277 f135 1"/>
              <a:gd name="f345" fmla="*/ f278 f134 1"/>
              <a:gd name="f346" fmla="*/ f279 f135 1"/>
              <a:gd name="f347" fmla="*/ f280 f134 1"/>
              <a:gd name="f348" fmla="*/ f281 f135 1"/>
              <a:gd name="f349" fmla="*/ f282 f134 1"/>
              <a:gd name="f350" fmla="*/ f283 f135 1"/>
              <a:gd name="f351" fmla="*/ f284 f135 1"/>
              <a:gd name="f352" fmla="*/ f285 f134 1"/>
              <a:gd name="f353" fmla="*/ f286 f135 1"/>
              <a:gd name="f354" fmla="*/ f287 f134 1"/>
              <a:gd name="f355" fmla="*/ f288 f135 1"/>
              <a:gd name="f356" fmla="*/ f289 f134 1"/>
              <a:gd name="f357" fmla="*/ f290 f135 1"/>
              <a:gd name="f358" fmla="*/ f291 f134 1"/>
              <a:gd name="f359" fmla="*/ f292 f135 1"/>
              <a:gd name="f360" fmla="*/ f293 f134 1"/>
              <a:gd name="f361" fmla="*/ f294 f135 1"/>
              <a:gd name="f362" fmla="*/ f295 f134 1"/>
              <a:gd name="f363" fmla="*/ f296 f135 1"/>
              <a:gd name="f364" fmla="*/ f297 f134 1"/>
              <a:gd name="f365" fmla="*/ f298 f135 1"/>
              <a:gd name="f366" fmla="*/ f299 f134 1"/>
              <a:gd name="f367" fmla="*/ f300 f135 1"/>
              <a:gd name="f368" fmla="*/ f301 f134 1"/>
              <a:gd name="f369" fmla="*/ f302 f135 1"/>
              <a:gd name="f370" fmla="*/ f303 f134 1"/>
              <a:gd name="f371" fmla="*/ f304 f135 1"/>
              <a:gd name="f372" fmla="*/ f305 f134 1"/>
              <a:gd name="f373" fmla="*/ f306 f135 1"/>
              <a:gd name="f374" fmla="*/ f307 f134 1"/>
              <a:gd name="f375" fmla="*/ f308 f135 1"/>
              <a:gd name="f376" fmla="*/ f309 f134 1"/>
              <a:gd name="f377" fmla="*/ f310 f134 1"/>
              <a:gd name="f378" fmla="*/ f311 f135 1"/>
              <a:gd name="f379" fmla="*/ f312 f134 1"/>
              <a:gd name="f380" fmla="*/ f313 f134 1"/>
              <a:gd name="f381" fmla="*/ f314 f135 1"/>
              <a:gd name="f382" fmla="*/ f315 f134 1"/>
              <a:gd name="f383" fmla="*/ f316 f135 1"/>
              <a:gd name="f384" fmla="*/ f317 f134 1"/>
              <a:gd name="f385" fmla="*/ f318 f135 1"/>
              <a:gd name="f386" fmla="*/ f319 f134 1"/>
              <a:gd name="f387" fmla="*/ f320 f135 1"/>
              <a:gd name="f388" fmla="*/ f321 f134 1"/>
              <a:gd name="f389" fmla="*/ f322 f135 1"/>
              <a:gd name="f390" fmla="*/ f323 f134 1"/>
              <a:gd name="f391" fmla="*/ f324 f135 1"/>
              <a:gd name="f392" fmla="*/ f325 f134 1"/>
              <a:gd name="f393" fmla="*/ f326 f135 1"/>
              <a:gd name="f394" fmla="*/ f327 f134 1"/>
              <a:gd name="f395" fmla="*/ f328 f135 1"/>
              <a:gd name="f396" fmla="*/ f329 f134 1"/>
              <a:gd name="f397" fmla="*/ f330 f135 1"/>
              <a:gd name="f398" fmla="*/ f331 f134 1"/>
              <a:gd name="f399" fmla="*/ f332 f135 1"/>
              <a:gd name="f400" fmla="*/ f333 f134 1"/>
              <a:gd name="f401" fmla="*/ f334 f135 1"/>
              <a:gd name="f402" fmla="*/ f335 f134 1"/>
              <a:gd name="f403" fmla="*/ f336 f135 1"/>
              <a:gd name="f404" fmla="*/ f337 f134 1"/>
              <a:gd name="f405" fmla="*/ f338 f135 1"/>
            </a:gdLst>
            <a:ahLst/>
            <a:cxnLst>
              <a:cxn ang="3cd4">
                <a:pos x="hc" y="t"/>
              </a:cxn>
              <a:cxn ang="0">
                <a:pos x="r" y="vc"/>
              </a:cxn>
              <a:cxn ang="cd4">
                <a:pos x="hc" y="b"/>
              </a:cxn>
              <a:cxn ang="cd2">
                <a:pos x="l" y="vc"/>
              </a:cxn>
              <a:cxn ang="f208">
                <a:pos x="f343" y="f344"/>
              </a:cxn>
              <a:cxn ang="f208">
                <a:pos x="f345" y="f346"/>
              </a:cxn>
              <a:cxn ang="f208">
                <a:pos x="f347" y="f348"/>
              </a:cxn>
              <a:cxn ang="f208">
                <a:pos x="f349" y="f350"/>
              </a:cxn>
              <a:cxn ang="f208">
                <a:pos x="f349" y="f351"/>
              </a:cxn>
              <a:cxn ang="f208">
                <a:pos x="f352" y="f353"/>
              </a:cxn>
              <a:cxn ang="f208">
                <a:pos x="f354" y="f355"/>
              </a:cxn>
              <a:cxn ang="f208">
                <a:pos x="f356" y="f357"/>
              </a:cxn>
              <a:cxn ang="f208">
                <a:pos x="f358" y="f359"/>
              </a:cxn>
              <a:cxn ang="f208">
                <a:pos x="f360" y="f361"/>
              </a:cxn>
              <a:cxn ang="f208">
                <a:pos x="f362" y="f363"/>
              </a:cxn>
              <a:cxn ang="f208">
                <a:pos x="f343" y="f344"/>
              </a:cxn>
              <a:cxn ang="f208">
                <a:pos x="f364" y="f365"/>
              </a:cxn>
              <a:cxn ang="f208">
                <a:pos x="f366" y="f367"/>
              </a:cxn>
              <a:cxn ang="f208">
                <a:pos x="f368" y="f369"/>
              </a:cxn>
              <a:cxn ang="f208">
                <a:pos x="f370" y="f371"/>
              </a:cxn>
              <a:cxn ang="f208">
                <a:pos x="f372" y="f373"/>
              </a:cxn>
              <a:cxn ang="f208">
                <a:pos x="f374" y="f375"/>
              </a:cxn>
              <a:cxn ang="f208">
                <a:pos x="f376" y="f375"/>
              </a:cxn>
              <a:cxn ang="f208">
                <a:pos x="f377" y="f378"/>
              </a:cxn>
              <a:cxn ang="f208">
                <a:pos x="f379" y="f361"/>
              </a:cxn>
              <a:cxn ang="f208">
                <a:pos x="f380" y="f381"/>
              </a:cxn>
              <a:cxn ang="f208">
                <a:pos x="f382" y="f383"/>
              </a:cxn>
              <a:cxn ang="f208">
                <a:pos x="f384" y="f385"/>
              </a:cxn>
              <a:cxn ang="f208">
                <a:pos x="f386" y="f387"/>
              </a:cxn>
              <a:cxn ang="f208">
                <a:pos x="f388" y="f389"/>
              </a:cxn>
              <a:cxn ang="f208">
                <a:pos x="f390" y="f391"/>
              </a:cxn>
              <a:cxn ang="f208">
                <a:pos x="f392" y="f393"/>
              </a:cxn>
              <a:cxn ang="f208">
                <a:pos x="f394" y="f395"/>
              </a:cxn>
              <a:cxn ang="f208">
                <a:pos x="f396" y="f397"/>
              </a:cxn>
              <a:cxn ang="f208">
                <a:pos x="f398" y="f399"/>
              </a:cxn>
              <a:cxn ang="f208">
                <a:pos x="f400" y="f401"/>
              </a:cxn>
              <a:cxn ang="f208">
                <a:pos x="f402" y="f403"/>
              </a:cxn>
              <a:cxn ang="f208">
                <a:pos x="f404" y="f387"/>
              </a:cxn>
              <a:cxn ang="f208">
                <a:pos x="f404" y="f405"/>
              </a:cxn>
              <a:cxn ang="f208">
                <a:pos x="f364" y="f365"/>
              </a:cxn>
            </a:cxnLst>
            <a:rect l="f339" t="f342" r="f340" b="f341"/>
            <a:pathLst>
              <a:path w="181" h="194">
                <a:moveTo>
                  <a:pt x="f8" y="f7"/>
                </a:moveTo>
                <a:cubicBezTo>
                  <a:pt x="f9" y="f7"/>
                  <a:pt x="f10" y="f11"/>
                  <a:pt x="f12" y="f13"/>
                </a:cubicBezTo>
                <a:cubicBezTo>
                  <a:pt x="f5" y="f14"/>
                  <a:pt x="f15" y="f16"/>
                  <a:pt x="f17" y="f18"/>
                </a:cubicBezTo>
                <a:cubicBezTo>
                  <a:pt x="f19" y="f20"/>
                  <a:pt x="f21" y="f22"/>
                  <a:pt x="f23" y="f24"/>
                </a:cubicBezTo>
                <a:cubicBezTo>
                  <a:pt x="f19" y="f25"/>
                  <a:pt x="f19" y="f26"/>
                  <a:pt x="f23" y="f27"/>
                </a:cubicBezTo>
                <a:cubicBezTo>
                  <a:pt x="f23" y="f28"/>
                  <a:pt x="f29" y="f5"/>
                  <a:pt x="f30" y="f31"/>
                </a:cubicBezTo>
                <a:cubicBezTo>
                  <a:pt x="f32" y="f33"/>
                  <a:pt x="f34" y="f35"/>
                  <a:pt x="f36" y="f15"/>
                </a:cubicBezTo>
                <a:cubicBezTo>
                  <a:pt x="f37" y="f38"/>
                  <a:pt x="f39" y="f40"/>
                  <a:pt x="f41" y="f40"/>
                </a:cubicBezTo>
                <a:cubicBezTo>
                  <a:pt x="f42" y="f40"/>
                  <a:pt x="f8" y="f43"/>
                  <a:pt x="f44" y="f45"/>
                </a:cubicBezTo>
                <a:cubicBezTo>
                  <a:pt x="f46" y="f47"/>
                  <a:pt x="f48" y="f49"/>
                  <a:pt x="f50" y="f51"/>
                </a:cubicBezTo>
                <a:cubicBezTo>
                  <a:pt x="f6" y="f52"/>
                  <a:pt x="f48" y="f53"/>
                  <a:pt x="f54" y="f55"/>
                </a:cubicBezTo>
                <a:cubicBezTo>
                  <a:pt x="f56" y="f2"/>
                  <a:pt x="f13" y="f57"/>
                  <a:pt x="f8" y="f7"/>
                </a:cubicBezTo>
                <a:close/>
                <a:moveTo>
                  <a:pt x="f58" y="f48"/>
                </a:moveTo>
                <a:cubicBezTo>
                  <a:pt x="f59" y="f60"/>
                  <a:pt x="f61" y="f62"/>
                  <a:pt x="f63" y="f62"/>
                </a:cubicBezTo>
                <a:cubicBezTo>
                  <a:pt x="f64" y="f62"/>
                  <a:pt x="f30" y="f65"/>
                  <a:pt x="f66" y="f67"/>
                </a:cubicBezTo>
                <a:cubicBezTo>
                  <a:pt x="f19" y="f13"/>
                  <a:pt x="f23" y="f44"/>
                  <a:pt x="f68" y="f63"/>
                </a:cubicBezTo>
                <a:cubicBezTo>
                  <a:pt x="f30" y="f69"/>
                  <a:pt x="f9" y="f70"/>
                  <a:pt x="f9" y="f71"/>
                </a:cubicBezTo>
                <a:cubicBezTo>
                  <a:pt x="f32" y="f72"/>
                  <a:pt x="f73" y="f64"/>
                  <a:pt x="f74" y="f75"/>
                </a:cubicBezTo>
                <a:cubicBezTo>
                  <a:pt x="f29" y="f76"/>
                  <a:pt x="f23" y="f75"/>
                  <a:pt x="f77" y="f75"/>
                </a:cubicBezTo>
                <a:cubicBezTo>
                  <a:pt x="f78" y="f79"/>
                  <a:pt x="f20" y="f64"/>
                  <a:pt x="f80" y="f81"/>
                </a:cubicBezTo>
                <a:cubicBezTo>
                  <a:pt x="f82" y="f83"/>
                  <a:pt x="f84" y="f85"/>
                  <a:pt x="f86" y="f51"/>
                </a:cubicBezTo>
                <a:cubicBezTo>
                  <a:pt x="f40" y="f87"/>
                  <a:pt x="f88" y="f89"/>
                  <a:pt x="f32" y="f90"/>
                </a:cubicBezTo>
                <a:cubicBezTo>
                  <a:pt x="f64" y="f91"/>
                  <a:pt x="f92" y="f7"/>
                  <a:pt x="f93" y="f94"/>
                </a:cubicBezTo>
                <a:cubicBezTo>
                  <a:pt x="f89" y="f95"/>
                  <a:pt x="f96" y="f97"/>
                  <a:pt x="f98" y="f93"/>
                </a:cubicBezTo>
                <a:cubicBezTo>
                  <a:pt x="f99" y="f100"/>
                  <a:pt x="f101" y="f64"/>
                  <a:pt x="f102" y="f103"/>
                </a:cubicBezTo>
                <a:cubicBezTo>
                  <a:pt x="f104" y="f21"/>
                  <a:pt x="f58" y="f105"/>
                  <a:pt x="f106" y="f19"/>
                </a:cubicBezTo>
                <a:cubicBezTo>
                  <a:pt x="f8" y="f19"/>
                  <a:pt x="f92" y="f66"/>
                  <a:pt x="f100" y="f30"/>
                </a:cubicBezTo>
                <a:cubicBezTo>
                  <a:pt x="f14" y="f103"/>
                  <a:pt x="f107" y="f108"/>
                  <a:pt x="f109" y="f110"/>
                </a:cubicBezTo>
                <a:cubicBezTo>
                  <a:pt x="f111" y="f112"/>
                  <a:pt x="f93" y="f113"/>
                  <a:pt x="f114" y="f79"/>
                </a:cubicBezTo>
                <a:cubicBezTo>
                  <a:pt x="f55" y="f115"/>
                  <a:pt x="f116" y="f93"/>
                  <a:pt x="f117" y="f118"/>
                </a:cubicBezTo>
                <a:cubicBezTo>
                  <a:pt x="f56" y="f55"/>
                  <a:pt x="f102" y="f11"/>
                  <a:pt x="f119" y="f120"/>
                </a:cubicBezTo>
                <a:cubicBezTo>
                  <a:pt x="f121" y="f55"/>
                  <a:pt x="f122" y="f123"/>
                  <a:pt x="f52" y="f119"/>
                </a:cubicBezTo>
                <a:cubicBezTo>
                  <a:pt x="f124" y="f61"/>
                  <a:pt x="f51" y="f125"/>
                  <a:pt x="f126" y="f127"/>
                </a:cubicBezTo>
                <a:cubicBezTo>
                  <a:pt x="f128" y="f32"/>
                  <a:pt x="f79" y="f9"/>
                  <a:pt x="f16" y="f103"/>
                </a:cubicBezTo>
                <a:cubicBezTo>
                  <a:pt x="f129" y="f129"/>
                  <a:pt x="f110" y="f39"/>
                  <a:pt x="f16" y="f130"/>
                </a:cubicBezTo>
                <a:cubicBezTo>
                  <a:pt x="f14" y="f131"/>
                  <a:pt x="f111" y="f132"/>
                  <a:pt x="f58" y="f4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49">
            <a:extLst>
              <a:ext uri="{FF2B5EF4-FFF2-40B4-BE49-F238E27FC236}">
                <a16:creationId xmlns:a16="http://schemas.microsoft.com/office/drawing/2014/main" id="{6B94ECDA-C387-F8B9-E0FA-B34897F6A495}"/>
              </a:ext>
            </a:extLst>
          </p:cNvPr>
          <p:cNvSpPr/>
          <p:nvPr/>
        </p:nvSpPr>
        <p:spPr>
          <a:xfrm>
            <a:off x="4887916" y="1944691"/>
            <a:ext cx="576264" cy="628650"/>
          </a:xfrm>
          <a:custGeom>
            <a:avLst/>
            <a:gdLst>
              <a:gd name="f0" fmla="val 10800000"/>
              <a:gd name="f1" fmla="val 5400000"/>
              <a:gd name="f2" fmla="val 180"/>
              <a:gd name="f3" fmla="val w"/>
              <a:gd name="f4" fmla="val h"/>
              <a:gd name="f5" fmla="val 0"/>
              <a:gd name="f6" fmla="val 177"/>
              <a:gd name="f7" fmla="val 193"/>
              <a:gd name="f8" fmla="val 1"/>
              <a:gd name="f9" fmla="val 173"/>
              <a:gd name="f10" fmla="val 16"/>
              <a:gd name="f11" fmla="val 169"/>
              <a:gd name="f12" fmla="val 31"/>
              <a:gd name="f13" fmla="val 165"/>
              <a:gd name="f14" fmla="val 46"/>
              <a:gd name="f15" fmla="val 160"/>
              <a:gd name="f16" fmla="val 60"/>
              <a:gd name="f17" fmla="val 152"/>
              <a:gd name="f18" fmla="val 73"/>
              <a:gd name="f19" fmla="val 139"/>
              <a:gd name="f20" fmla="val 82"/>
              <a:gd name="f21" fmla="val 128"/>
              <a:gd name="f22" fmla="val 89"/>
              <a:gd name="f23" fmla="val 116"/>
              <a:gd name="f24" fmla="val 91"/>
              <a:gd name="f25" fmla="val 103"/>
              <a:gd name="f26" fmla="val 87"/>
              <a:gd name="f27" fmla="val 99"/>
              <a:gd name="f28" fmla="val 86"/>
              <a:gd name="f29" fmla="val 97"/>
              <a:gd name="f30" fmla="val 96"/>
              <a:gd name="f31" fmla="val 101"/>
              <a:gd name="f32" fmla="val 111"/>
              <a:gd name="f33" fmla="val 93"/>
              <a:gd name="f34" fmla="val 123"/>
              <a:gd name="f35" fmla="val 118"/>
              <a:gd name="f36" fmla="val 125"/>
              <a:gd name="f37" fmla="val 141"/>
              <a:gd name="f38" fmla="val 133"/>
              <a:gd name="f39" fmla="val 157"/>
              <a:gd name="f40" fmla="val 154"/>
              <a:gd name="f41" fmla="val 166"/>
              <a:gd name="f42" fmla="val 171"/>
              <a:gd name="f43" fmla="val 178"/>
              <a:gd name="f44" fmla="val 115"/>
              <a:gd name="f45" fmla="val 4"/>
              <a:gd name="f46" fmla="val 5"/>
              <a:gd name="f47" fmla="val 172"/>
              <a:gd name="f48" fmla="val 13"/>
              <a:gd name="f49" fmla="val 156"/>
              <a:gd name="f50" fmla="val 29"/>
              <a:gd name="f51" fmla="val 143"/>
              <a:gd name="f52" fmla="val 43"/>
              <a:gd name="f53" fmla="val 130"/>
              <a:gd name="f54" fmla="val 61"/>
              <a:gd name="f55" fmla="val 81"/>
              <a:gd name="f56" fmla="val 79"/>
              <a:gd name="f57" fmla="val 107"/>
              <a:gd name="f58" fmla="val 80"/>
              <a:gd name="f59" fmla="val 68"/>
              <a:gd name="f60" fmla="val 77"/>
              <a:gd name="f61" fmla="val 52"/>
              <a:gd name="f62" fmla="val 83"/>
              <a:gd name="f63" fmla="val 78"/>
              <a:gd name="f64" fmla="val 21"/>
              <a:gd name="f65" fmla="val 15"/>
              <a:gd name="f66" fmla="val 57"/>
              <a:gd name="f67" fmla="val 9"/>
              <a:gd name="f68" fmla="val 47"/>
              <a:gd name="f69" fmla="val 37"/>
              <a:gd name="f70" fmla="val 26"/>
              <a:gd name="f71" fmla="val 27"/>
              <a:gd name="f72" fmla="val 17"/>
              <a:gd name="f73" fmla="val 24"/>
              <a:gd name="f74" fmla="val 28"/>
              <a:gd name="f75" fmla="val 34"/>
              <a:gd name="f76" fmla="val 44"/>
              <a:gd name="f77" fmla="val 39"/>
              <a:gd name="f78" fmla="val 64"/>
              <a:gd name="f79" fmla="val 69"/>
              <a:gd name="f80" fmla="val 58"/>
              <a:gd name="f81" fmla="val 70"/>
              <a:gd name="f82" fmla="val 71"/>
              <a:gd name="f83" fmla="val 74"/>
              <a:gd name="f84" fmla="val 84"/>
              <a:gd name="f85" fmla="val 88"/>
              <a:gd name="f86" fmla="val 85"/>
              <a:gd name="f87" fmla="val 95"/>
              <a:gd name="f88" fmla="val 100"/>
              <a:gd name="f89" fmla="val 90"/>
              <a:gd name="f90" fmla="val 76"/>
              <a:gd name="f91" fmla="val 53"/>
              <a:gd name="f92" fmla="val 35"/>
              <a:gd name="f93" fmla="val 120"/>
              <a:gd name="f94" fmla="val 22"/>
              <a:gd name="f95" fmla="val 136"/>
              <a:gd name="f96" fmla="val 11"/>
              <a:gd name="f97" fmla="val 155"/>
              <a:gd name="f98" fmla="val 175"/>
              <a:gd name="f99" fmla="val 176"/>
              <a:gd name="f100" fmla="val 20"/>
              <a:gd name="f101" fmla="val 161"/>
              <a:gd name="f102" fmla="val 42"/>
              <a:gd name="f103" fmla="val 153"/>
              <a:gd name="f104" fmla="val 50"/>
              <a:gd name="f105" fmla="val 145"/>
              <a:gd name="f106" fmla="val 72"/>
              <a:gd name="f107" fmla="val 132"/>
              <a:gd name="f108" fmla="val 158"/>
              <a:gd name="f109" fmla="val 49"/>
              <a:gd name="f110" fmla="val 142"/>
              <a:gd name="f111" fmla="val 140"/>
              <a:gd name="f112" fmla="val 40"/>
              <a:gd name="f113" fmla="val 144"/>
              <a:gd name="f114" fmla="val 33"/>
              <a:gd name="f115" fmla="val 149"/>
              <a:gd name="f116" fmla="val 23"/>
              <a:gd name="f117" fmla="val 19"/>
              <a:gd name="f118" fmla="val 18"/>
              <a:gd name="f119" fmla="val 150"/>
              <a:gd name="f120" fmla="val 146"/>
              <a:gd name="f121" fmla="val 131"/>
              <a:gd name="f122" fmla="val 38"/>
              <a:gd name="f123" fmla="val 127"/>
              <a:gd name="f124" fmla="val 117"/>
              <a:gd name="f125" fmla="val 110"/>
              <a:gd name="f126" fmla="val 66"/>
              <a:gd name="f127" fmla="val 109"/>
              <a:gd name="f128" fmla="val 62"/>
              <a:gd name="f129" fmla="val 108"/>
              <a:gd name="f130" fmla="val 59"/>
              <a:gd name="f131" fmla="val 113"/>
              <a:gd name="f132" fmla="val 135"/>
              <a:gd name="f133" fmla="val 126"/>
              <a:gd name="f134" fmla="val 41"/>
              <a:gd name="f135" fmla="val 55"/>
              <a:gd name="f136" fmla="val 51"/>
              <a:gd name="f137" fmla="val 36"/>
              <a:gd name="f138" fmla="val 32"/>
              <a:gd name="f139" fmla="+- 0 0 -90"/>
              <a:gd name="f140" fmla="*/ f3 1 177"/>
              <a:gd name="f141" fmla="*/ f4 1 193"/>
              <a:gd name="f142" fmla="val f5"/>
              <a:gd name="f143" fmla="val f6"/>
              <a:gd name="f144" fmla="val f7"/>
              <a:gd name="f145" fmla="*/ f139 f0 1"/>
              <a:gd name="f146" fmla="+- f144 0 f142"/>
              <a:gd name="f147" fmla="+- f143 0 f142"/>
              <a:gd name="f148" fmla="*/ f145 1 f2"/>
              <a:gd name="f149" fmla="*/ f147 1 177"/>
              <a:gd name="f150" fmla="*/ f146 1 193"/>
              <a:gd name="f151" fmla="*/ 177 f147 1"/>
              <a:gd name="f152" fmla="*/ 1 f146 1"/>
              <a:gd name="f153" fmla="*/ 165 f147 1"/>
              <a:gd name="f154" fmla="*/ 46 f146 1"/>
              <a:gd name="f155" fmla="*/ 139 f147 1"/>
              <a:gd name="f156" fmla="*/ 82 f146 1"/>
              <a:gd name="f157" fmla="*/ 103 f147 1"/>
              <a:gd name="f158" fmla="*/ 87 f146 1"/>
              <a:gd name="f159" fmla="*/ 96 f147 1"/>
              <a:gd name="f160" fmla="*/ 91 f146 1"/>
              <a:gd name="f161" fmla="*/ 93 f147 1"/>
              <a:gd name="f162" fmla="*/ 123 f146 1"/>
              <a:gd name="f163" fmla="*/ 157 f147 1"/>
              <a:gd name="f164" fmla="*/ 154 f146 1"/>
              <a:gd name="f165" fmla="*/ 171 f147 1"/>
              <a:gd name="f166" fmla="*/ 193 f146 1"/>
              <a:gd name="f167" fmla="*/ 4 f147 1"/>
              <a:gd name="f168" fmla="*/ 29 f147 1"/>
              <a:gd name="f169" fmla="*/ 143 f146 1"/>
              <a:gd name="f170" fmla="*/ 81 f147 1"/>
              <a:gd name="f171" fmla="*/ 68 f147 1"/>
              <a:gd name="f172" fmla="*/ 77 f146 1"/>
              <a:gd name="f173" fmla="*/ 43 f147 1"/>
              <a:gd name="f174" fmla="*/ 81 f146 1"/>
              <a:gd name="f175" fmla="*/ 15 f147 1"/>
              <a:gd name="f176" fmla="*/ 57 f146 1"/>
              <a:gd name="f177" fmla="*/ 0 f147 1"/>
              <a:gd name="f178" fmla="*/ 26 f146 1"/>
              <a:gd name="f179" fmla="*/ 24 f147 1"/>
              <a:gd name="f180" fmla="*/ 28 f146 1"/>
              <a:gd name="f181" fmla="*/ 52 f147 1"/>
              <a:gd name="f182" fmla="*/ 39 f146 1"/>
              <a:gd name="f183" fmla="*/ 70 f147 1"/>
              <a:gd name="f184" fmla="*/ 71 f146 1"/>
              <a:gd name="f185" fmla="*/ 79 f147 1"/>
              <a:gd name="f186" fmla="*/ 83 f146 1"/>
              <a:gd name="f187" fmla="*/ 84 f147 1"/>
              <a:gd name="f188" fmla="*/ 88 f146 1"/>
              <a:gd name="f189" fmla="*/ 87 f147 1"/>
              <a:gd name="f190" fmla="*/ 100 f146 1"/>
              <a:gd name="f191" fmla="*/ 95 f147 1"/>
              <a:gd name="f192" fmla="*/ 76 f146 1"/>
              <a:gd name="f193" fmla="*/ 120 f147 1"/>
              <a:gd name="f194" fmla="*/ 22 f146 1"/>
              <a:gd name="f195" fmla="*/ 175 f147 1"/>
              <a:gd name="f196" fmla="*/ 0 f146 1"/>
              <a:gd name="f197" fmla="*/ 20 f147 1"/>
              <a:gd name="f198" fmla="*/ 177 f146 1"/>
              <a:gd name="f199" fmla="*/ 42 f147 1"/>
              <a:gd name="f200" fmla="*/ 153 f146 1"/>
              <a:gd name="f201" fmla="*/ 72 f147 1"/>
              <a:gd name="f202" fmla="*/ 136 f146 1"/>
              <a:gd name="f203" fmla="*/ 145 f147 1"/>
              <a:gd name="f204" fmla="*/ 136 f147 1"/>
              <a:gd name="f205" fmla="*/ 40 f146 1"/>
              <a:gd name="f206" fmla="*/ 158 f147 1"/>
              <a:gd name="f207" fmla="*/ 20 f146 1"/>
              <a:gd name="f208" fmla="*/ 16 f146 1"/>
              <a:gd name="f209" fmla="*/ 27 f146 1"/>
              <a:gd name="f210" fmla="*/ 19 f146 1"/>
              <a:gd name="f211" fmla="*/ 125 f147 1"/>
              <a:gd name="f212" fmla="*/ 47 f146 1"/>
              <a:gd name="f213" fmla="*/ 37 f146 1"/>
              <a:gd name="f214" fmla="*/ 110 f147 1"/>
              <a:gd name="f215" fmla="*/ 66 f146 1"/>
              <a:gd name="f216" fmla="*/ 108 f147 1"/>
              <a:gd name="f217" fmla="*/ 59 f146 1"/>
              <a:gd name="f218" fmla="*/ 107 f147 1"/>
              <a:gd name="f219" fmla="*/ 72 f146 1"/>
              <a:gd name="f220" fmla="*/ 135 f147 1"/>
              <a:gd name="f221" fmla="*/ 31 f147 1"/>
              <a:gd name="f222" fmla="*/ 50 f146 1"/>
              <a:gd name="f223" fmla="*/ 55 f147 1"/>
              <a:gd name="f224" fmla="*/ 64 f146 1"/>
              <a:gd name="f225" fmla="*/ 44 f147 1"/>
              <a:gd name="f226" fmla="*/ 52 f146 1"/>
              <a:gd name="f227" fmla="*/ 17 f147 1"/>
              <a:gd name="f228" fmla="*/ 35 f146 1"/>
              <a:gd name="f229" fmla="*/ 16 f147 1"/>
              <a:gd name="f230" fmla="*/ 34 f147 1"/>
              <a:gd name="f231" fmla="*/ 49 f146 1"/>
              <a:gd name="f232" fmla="+- f148 0 f1"/>
              <a:gd name="f233" fmla="*/ f151 1 177"/>
              <a:gd name="f234" fmla="*/ f152 1 193"/>
              <a:gd name="f235" fmla="*/ f153 1 177"/>
              <a:gd name="f236" fmla="*/ f154 1 193"/>
              <a:gd name="f237" fmla="*/ f155 1 177"/>
              <a:gd name="f238" fmla="*/ f156 1 193"/>
              <a:gd name="f239" fmla="*/ f157 1 177"/>
              <a:gd name="f240" fmla="*/ f158 1 193"/>
              <a:gd name="f241" fmla="*/ f159 1 177"/>
              <a:gd name="f242" fmla="*/ f160 1 193"/>
              <a:gd name="f243" fmla="*/ f161 1 177"/>
              <a:gd name="f244" fmla="*/ f162 1 193"/>
              <a:gd name="f245" fmla="*/ f163 1 177"/>
              <a:gd name="f246" fmla="*/ f164 1 193"/>
              <a:gd name="f247" fmla="*/ f165 1 177"/>
              <a:gd name="f248" fmla="*/ f166 1 193"/>
              <a:gd name="f249" fmla="*/ f167 1 177"/>
              <a:gd name="f250" fmla="*/ f168 1 177"/>
              <a:gd name="f251" fmla="*/ f169 1 193"/>
              <a:gd name="f252" fmla="*/ f170 1 177"/>
              <a:gd name="f253" fmla="*/ f171 1 177"/>
              <a:gd name="f254" fmla="*/ f172 1 193"/>
              <a:gd name="f255" fmla="*/ f173 1 177"/>
              <a:gd name="f256" fmla="*/ f174 1 193"/>
              <a:gd name="f257" fmla="*/ f175 1 177"/>
              <a:gd name="f258" fmla="*/ f176 1 193"/>
              <a:gd name="f259" fmla="*/ f177 1 177"/>
              <a:gd name="f260" fmla="*/ f178 1 193"/>
              <a:gd name="f261" fmla="*/ f179 1 177"/>
              <a:gd name="f262" fmla="*/ f180 1 193"/>
              <a:gd name="f263" fmla="*/ f181 1 177"/>
              <a:gd name="f264" fmla="*/ f182 1 193"/>
              <a:gd name="f265" fmla="*/ f183 1 177"/>
              <a:gd name="f266" fmla="*/ f184 1 193"/>
              <a:gd name="f267" fmla="*/ f185 1 177"/>
              <a:gd name="f268" fmla="*/ f186 1 193"/>
              <a:gd name="f269" fmla="*/ f187 1 177"/>
              <a:gd name="f270" fmla="*/ f188 1 193"/>
              <a:gd name="f271" fmla="*/ f189 1 177"/>
              <a:gd name="f272" fmla="*/ f190 1 193"/>
              <a:gd name="f273" fmla="*/ f191 1 177"/>
              <a:gd name="f274" fmla="*/ f192 1 193"/>
              <a:gd name="f275" fmla="*/ f193 1 177"/>
              <a:gd name="f276" fmla="*/ f194 1 193"/>
              <a:gd name="f277" fmla="*/ f195 1 177"/>
              <a:gd name="f278" fmla="*/ f196 1 193"/>
              <a:gd name="f279" fmla="*/ f197 1 177"/>
              <a:gd name="f280" fmla="*/ f198 1 193"/>
              <a:gd name="f281" fmla="*/ f199 1 177"/>
              <a:gd name="f282" fmla="*/ f200 1 193"/>
              <a:gd name="f283" fmla="*/ f201 1 177"/>
              <a:gd name="f284" fmla="*/ f202 1 193"/>
              <a:gd name="f285" fmla="*/ f203 1 177"/>
              <a:gd name="f286" fmla="*/ f204 1 177"/>
              <a:gd name="f287" fmla="*/ f205 1 193"/>
              <a:gd name="f288" fmla="*/ f206 1 177"/>
              <a:gd name="f289" fmla="*/ f207 1 193"/>
              <a:gd name="f290" fmla="*/ f208 1 193"/>
              <a:gd name="f291" fmla="*/ f209 1 193"/>
              <a:gd name="f292" fmla="*/ f210 1 193"/>
              <a:gd name="f293" fmla="*/ f211 1 177"/>
              <a:gd name="f294" fmla="*/ f212 1 193"/>
              <a:gd name="f295" fmla="*/ f213 1 193"/>
              <a:gd name="f296" fmla="*/ f214 1 177"/>
              <a:gd name="f297" fmla="*/ f215 1 193"/>
              <a:gd name="f298" fmla="*/ f216 1 177"/>
              <a:gd name="f299" fmla="*/ f217 1 193"/>
              <a:gd name="f300" fmla="*/ f218 1 177"/>
              <a:gd name="f301" fmla="*/ f219 1 193"/>
              <a:gd name="f302" fmla="*/ f220 1 177"/>
              <a:gd name="f303" fmla="*/ f221 1 177"/>
              <a:gd name="f304" fmla="*/ f222 1 193"/>
              <a:gd name="f305" fmla="*/ f223 1 177"/>
              <a:gd name="f306" fmla="*/ f224 1 193"/>
              <a:gd name="f307" fmla="*/ f225 1 177"/>
              <a:gd name="f308" fmla="*/ f226 1 193"/>
              <a:gd name="f309" fmla="*/ f227 1 177"/>
              <a:gd name="f310" fmla="*/ f228 1 193"/>
              <a:gd name="f311" fmla="*/ f229 1 177"/>
              <a:gd name="f312" fmla="*/ f230 1 177"/>
              <a:gd name="f313" fmla="*/ f231 1 193"/>
              <a:gd name="f314" fmla="*/ 0 1 f149"/>
              <a:gd name="f315" fmla="*/ f143 1 f149"/>
              <a:gd name="f316" fmla="*/ 0 1 f150"/>
              <a:gd name="f317" fmla="*/ f144 1 f150"/>
              <a:gd name="f318" fmla="*/ f233 1 f149"/>
              <a:gd name="f319" fmla="*/ f234 1 f150"/>
              <a:gd name="f320" fmla="*/ f235 1 f149"/>
              <a:gd name="f321" fmla="*/ f236 1 f150"/>
              <a:gd name="f322" fmla="*/ f237 1 f149"/>
              <a:gd name="f323" fmla="*/ f238 1 f150"/>
              <a:gd name="f324" fmla="*/ f239 1 f149"/>
              <a:gd name="f325" fmla="*/ f240 1 f150"/>
              <a:gd name="f326" fmla="*/ f241 1 f149"/>
              <a:gd name="f327" fmla="*/ f242 1 f150"/>
              <a:gd name="f328" fmla="*/ f243 1 f149"/>
              <a:gd name="f329" fmla="*/ f244 1 f150"/>
              <a:gd name="f330" fmla="*/ f245 1 f149"/>
              <a:gd name="f331" fmla="*/ f246 1 f150"/>
              <a:gd name="f332" fmla="*/ f247 1 f149"/>
              <a:gd name="f333" fmla="*/ f248 1 f150"/>
              <a:gd name="f334" fmla="*/ f249 1 f149"/>
              <a:gd name="f335" fmla="*/ f250 1 f149"/>
              <a:gd name="f336" fmla="*/ f251 1 f150"/>
              <a:gd name="f337" fmla="*/ f252 1 f149"/>
              <a:gd name="f338" fmla="*/ f253 1 f149"/>
              <a:gd name="f339" fmla="*/ f254 1 f150"/>
              <a:gd name="f340" fmla="*/ f255 1 f149"/>
              <a:gd name="f341" fmla="*/ f256 1 f150"/>
              <a:gd name="f342" fmla="*/ f257 1 f149"/>
              <a:gd name="f343" fmla="*/ f258 1 f150"/>
              <a:gd name="f344" fmla="*/ f259 1 f149"/>
              <a:gd name="f345" fmla="*/ f260 1 f150"/>
              <a:gd name="f346" fmla="*/ f261 1 f149"/>
              <a:gd name="f347" fmla="*/ f262 1 f150"/>
              <a:gd name="f348" fmla="*/ f263 1 f149"/>
              <a:gd name="f349" fmla="*/ f264 1 f150"/>
              <a:gd name="f350" fmla="*/ f265 1 f149"/>
              <a:gd name="f351" fmla="*/ f266 1 f150"/>
              <a:gd name="f352" fmla="*/ f267 1 f149"/>
              <a:gd name="f353" fmla="*/ f268 1 f150"/>
              <a:gd name="f354" fmla="*/ f269 1 f149"/>
              <a:gd name="f355" fmla="*/ f270 1 f150"/>
              <a:gd name="f356" fmla="*/ f271 1 f149"/>
              <a:gd name="f357" fmla="*/ f272 1 f150"/>
              <a:gd name="f358" fmla="*/ f273 1 f149"/>
              <a:gd name="f359" fmla="*/ f274 1 f150"/>
              <a:gd name="f360" fmla="*/ f275 1 f149"/>
              <a:gd name="f361" fmla="*/ f276 1 f150"/>
              <a:gd name="f362" fmla="*/ f277 1 f149"/>
              <a:gd name="f363" fmla="*/ f278 1 f150"/>
              <a:gd name="f364" fmla="*/ f279 1 f149"/>
              <a:gd name="f365" fmla="*/ f280 1 f150"/>
              <a:gd name="f366" fmla="*/ f281 1 f149"/>
              <a:gd name="f367" fmla="*/ f282 1 f150"/>
              <a:gd name="f368" fmla="*/ f283 1 f149"/>
              <a:gd name="f369" fmla="*/ f284 1 f150"/>
              <a:gd name="f370" fmla="*/ f285 1 f149"/>
              <a:gd name="f371" fmla="*/ f286 1 f149"/>
              <a:gd name="f372" fmla="*/ f287 1 f150"/>
              <a:gd name="f373" fmla="*/ f288 1 f149"/>
              <a:gd name="f374" fmla="*/ f289 1 f150"/>
              <a:gd name="f375" fmla="*/ f290 1 f150"/>
              <a:gd name="f376" fmla="*/ f291 1 f150"/>
              <a:gd name="f377" fmla="*/ f292 1 f150"/>
              <a:gd name="f378" fmla="*/ f293 1 f149"/>
              <a:gd name="f379" fmla="*/ f294 1 f150"/>
              <a:gd name="f380" fmla="*/ f295 1 f150"/>
              <a:gd name="f381" fmla="*/ f296 1 f149"/>
              <a:gd name="f382" fmla="*/ f297 1 f150"/>
              <a:gd name="f383" fmla="*/ f298 1 f149"/>
              <a:gd name="f384" fmla="*/ f299 1 f150"/>
              <a:gd name="f385" fmla="*/ f300 1 f149"/>
              <a:gd name="f386" fmla="*/ f301 1 f150"/>
              <a:gd name="f387" fmla="*/ f302 1 f149"/>
              <a:gd name="f388" fmla="*/ f303 1 f149"/>
              <a:gd name="f389" fmla="*/ f304 1 f150"/>
              <a:gd name="f390" fmla="*/ f305 1 f149"/>
              <a:gd name="f391" fmla="*/ f306 1 f150"/>
              <a:gd name="f392" fmla="*/ f307 1 f149"/>
              <a:gd name="f393" fmla="*/ f308 1 f150"/>
              <a:gd name="f394" fmla="*/ f309 1 f149"/>
              <a:gd name="f395" fmla="*/ f310 1 f150"/>
              <a:gd name="f396" fmla="*/ f311 1 f149"/>
              <a:gd name="f397" fmla="*/ f312 1 f149"/>
              <a:gd name="f398" fmla="*/ f313 1 f150"/>
              <a:gd name="f399" fmla="*/ f314 f140 1"/>
              <a:gd name="f400" fmla="*/ f315 f140 1"/>
              <a:gd name="f401" fmla="*/ f317 f141 1"/>
              <a:gd name="f402" fmla="*/ f316 f141 1"/>
              <a:gd name="f403" fmla="*/ f318 f140 1"/>
              <a:gd name="f404" fmla="*/ f319 f141 1"/>
              <a:gd name="f405" fmla="*/ f320 f140 1"/>
              <a:gd name="f406" fmla="*/ f321 f141 1"/>
              <a:gd name="f407" fmla="*/ f322 f140 1"/>
              <a:gd name="f408" fmla="*/ f323 f141 1"/>
              <a:gd name="f409" fmla="*/ f324 f140 1"/>
              <a:gd name="f410" fmla="*/ f325 f141 1"/>
              <a:gd name="f411" fmla="*/ f326 f140 1"/>
              <a:gd name="f412" fmla="*/ f327 f141 1"/>
              <a:gd name="f413" fmla="*/ f328 f140 1"/>
              <a:gd name="f414" fmla="*/ f329 f141 1"/>
              <a:gd name="f415" fmla="*/ f330 f140 1"/>
              <a:gd name="f416" fmla="*/ f331 f141 1"/>
              <a:gd name="f417" fmla="*/ f332 f140 1"/>
              <a:gd name="f418" fmla="*/ f333 f141 1"/>
              <a:gd name="f419" fmla="*/ f334 f140 1"/>
              <a:gd name="f420" fmla="*/ f335 f140 1"/>
              <a:gd name="f421" fmla="*/ f336 f141 1"/>
              <a:gd name="f422" fmla="*/ f337 f140 1"/>
              <a:gd name="f423" fmla="*/ f338 f140 1"/>
              <a:gd name="f424" fmla="*/ f339 f141 1"/>
              <a:gd name="f425" fmla="*/ f340 f140 1"/>
              <a:gd name="f426" fmla="*/ f341 f141 1"/>
              <a:gd name="f427" fmla="*/ f342 f140 1"/>
              <a:gd name="f428" fmla="*/ f343 f141 1"/>
              <a:gd name="f429" fmla="*/ f344 f140 1"/>
              <a:gd name="f430" fmla="*/ f345 f141 1"/>
              <a:gd name="f431" fmla="*/ f346 f140 1"/>
              <a:gd name="f432" fmla="*/ f347 f141 1"/>
              <a:gd name="f433" fmla="*/ f348 f140 1"/>
              <a:gd name="f434" fmla="*/ f349 f141 1"/>
              <a:gd name="f435" fmla="*/ f350 f140 1"/>
              <a:gd name="f436" fmla="*/ f351 f141 1"/>
              <a:gd name="f437" fmla="*/ f352 f140 1"/>
              <a:gd name="f438" fmla="*/ f353 f141 1"/>
              <a:gd name="f439" fmla="*/ f354 f140 1"/>
              <a:gd name="f440" fmla="*/ f355 f141 1"/>
              <a:gd name="f441" fmla="*/ f356 f140 1"/>
              <a:gd name="f442" fmla="*/ f357 f141 1"/>
              <a:gd name="f443" fmla="*/ f358 f140 1"/>
              <a:gd name="f444" fmla="*/ f359 f141 1"/>
              <a:gd name="f445" fmla="*/ f360 f140 1"/>
              <a:gd name="f446" fmla="*/ f361 f141 1"/>
              <a:gd name="f447" fmla="*/ f362 f140 1"/>
              <a:gd name="f448" fmla="*/ f363 f141 1"/>
              <a:gd name="f449" fmla="*/ f364 f140 1"/>
              <a:gd name="f450" fmla="*/ f365 f141 1"/>
              <a:gd name="f451" fmla="*/ f366 f140 1"/>
              <a:gd name="f452" fmla="*/ f367 f141 1"/>
              <a:gd name="f453" fmla="*/ f368 f140 1"/>
              <a:gd name="f454" fmla="*/ f369 f141 1"/>
              <a:gd name="f455" fmla="*/ f370 f140 1"/>
              <a:gd name="f456" fmla="*/ f371 f140 1"/>
              <a:gd name="f457" fmla="*/ f372 f141 1"/>
              <a:gd name="f458" fmla="*/ f373 f140 1"/>
              <a:gd name="f459" fmla="*/ f374 f141 1"/>
              <a:gd name="f460" fmla="*/ f375 f141 1"/>
              <a:gd name="f461" fmla="*/ f376 f141 1"/>
              <a:gd name="f462" fmla="*/ f377 f141 1"/>
              <a:gd name="f463" fmla="*/ f378 f140 1"/>
              <a:gd name="f464" fmla="*/ f379 f141 1"/>
              <a:gd name="f465" fmla="*/ f380 f141 1"/>
              <a:gd name="f466" fmla="*/ f381 f140 1"/>
              <a:gd name="f467" fmla="*/ f382 f141 1"/>
              <a:gd name="f468" fmla="*/ f383 f140 1"/>
              <a:gd name="f469" fmla="*/ f384 f141 1"/>
              <a:gd name="f470" fmla="*/ f385 f140 1"/>
              <a:gd name="f471" fmla="*/ f386 f141 1"/>
              <a:gd name="f472" fmla="*/ f387 f140 1"/>
              <a:gd name="f473" fmla="*/ f388 f140 1"/>
              <a:gd name="f474" fmla="*/ f389 f141 1"/>
              <a:gd name="f475" fmla="*/ f390 f140 1"/>
              <a:gd name="f476" fmla="*/ f391 f141 1"/>
              <a:gd name="f477" fmla="*/ f392 f140 1"/>
              <a:gd name="f478" fmla="*/ f393 f141 1"/>
              <a:gd name="f479" fmla="*/ f394 f140 1"/>
              <a:gd name="f480" fmla="*/ f395 f141 1"/>
              <a:gd name="f481" fmla="*/ f396 f140 1"/>
              <a:gd name="f482" fmla="*/ f397 f140 1"/>
              <a:gd name="f483" fmla="*/ f398 f141 1"/>
            </a:gdLst>
            <a:ahLst/>
            <a:cxnLst>
              <a:cxn ang="3cd4">
                <a:pos x="hc" y="t"/>
              </a:cxn>
              <a:cxn ang="0">
                <a:pos x="r" y="vc"/>
              </a:cxn>
              <a:cxn ang="cd4">
                <a:pos x="hc" y="b"/>
              </a:cxn>
              <a:cxn ang="cd2">
                <a:pos x="l" y="vc"/>
              </a:cxn>
              <a:cxn ang="f232">
                <a:pos x="f403" y="f404"/>
              </a:cxn>
              <a:cxn ang="f232">
                <a:pos x="f405" y="f406"/>
              </a:cxn>
              <a:cxn ang="f232">
                <a:pos x="f407" y="f408"/>
              </a:cxn>
              <a:cxn ang="f232">
                <a:pos x="f409" y="f410"/>
              </a:cxn>
              <a:cxn ang="f232">
                <a:pos x="f411" y="f412"/>
              </a:cxn>
              <a:cxn ang="f232">
                <a:pos x="f413" y="f414"/>
              </a:cxn>
              <a:cxn ang="f232">
                <a:pos x="f415" y="f416"/>
              </a:cxn>
              <a:cxn ang="f232">
                <a:pos x="f417" y="f418"/>
              </a:cxn>
              <a:cxn ang="f232">
                <a:pos x="f419" y="f418"/>
              </a:cxn>
              <a:cxn ang="f232">
                <a:pos x="f420" y="f421"/>
              </a:cxn>
              <a:cxn ang="f232">
                <a:pos x="f422" y="f414"/>
              </a:cxn>
              <a:cxn ang="f232">
                <a:pos x="f423" y="f424"/>
              </a:cxn>
              <a:cxn ang="f232">
                <a:pos x="f425" y="f426"/>
              </a:cxn>
              <a:cxn ang="f232">
                <a:pos x="f427" y="f428"/>
              </a:cxn>
              <a:cxn ang="f232">
                <a:pos x="f429" y="f430"/>
              </a:cxn>
              <a:cxn ang="f232">
                <a:pos x="f431" y="f432"/>
              </a:cxn>
              <a:cxn ang="f232">
                <a:pos x="f433" y="f434"/>
              </a:cxn>
              <a:cxn ang="f232">
                <a:pos x="f435" y="f436"/>
              </a:cxn>
              <a:cxn ang="f232">
                <a:pos x="f437" y="f438"/>
              </a:cxn>
              <a:cxn ang="f232">
                <a:pos x="f439" y="f440"/>
              </a:cxn>
              <a:cxn ang="f232">
                <a:pos x="f441" y="f442"/>
              </a:cxn>
              <a:cxn ang="f232">
                <a:pos x="f443" y="f444"/>
              </a:cxn>
              <a:cxn ang="f232">
                <a:pos x="f445" y="f446"/>
              </a:cxn>
              <a:cxn ang="f232">
                <a:pos x="f447" y="f448"/>
              </a:cxn>
              <a:cxn ang="f232">
                <a:pos x="f403" y="f404"/>
              </a:cxn>
              <a:cxn ang="f232">
                <a:pos x="f449" y="f450"/>
              </a:cxn>
              <a:cxn ang="f232">
                <a:pos x="f451" y="f452"/>
              </a:cxn>
              <a:cxn ang="f232">
                <a:pos x="f453" y="f454"/>
              </a:cxn>
              <a:cxn ang="f232">
                <a:pos x="f449" y="f450"/>
              </a:cxn>
              <a:cxn ang="f232">
                <a:pos x="f445" y="f428"/>
              </a:cxn>
              <a:cxn ang="f232">
                <a:pos x="f455" y="f434"/>
              </a:cxn>
              <a:cxn ang="f232">
                <a:pos x="f456" y="f457"/>
              </a:cxn>
              <a:cxn ang="f232">
                <a:pos x="f458" y="f459"/>
              </a:cxn>
              <a:cxn ang="f232">
                <a:pos x="f458" y="f460"/>
              </a:cxn>
              <a:cxn ang="f232">
                <a:pos x="f455" y="f461"/>
              </a:cxn>
              <a:cxn ang="f232">
                <a:pos x="f455" y="f462"/>
              </a:cxn>
              <a:cxn ang="f232">
                <a:pos x="f463" y="f464"/>
              </a:cxn>
              <a:cxn ang="f232">
                <a:pos x="f463" y="f465"/>
              </a:cxn>
              <a:cxn ang="f232">
                <a:pos x="f466" y="f467"/>
              </a:cxn>
              <a:cxn ang="f232">
                <a:pos x="f468" y="f469"/>
              </a:cxn>
              <a:cxn ang="f232">
                <a:pos x="f470" y="f471"/>
              </a:cxn>
              <a:cxn ang="f232">
                <a:pos x="f472" y="f428"/>
              </a:cxn>
              <a:cxn ang="f232">
                <a:pos x="f445" y="f428"/>
              </a:cxn>
              <a:cxn ang="f232">
                <a:pos x="f473" y="f474"/>
              </a:cxn>
              <a:cxn ang="f232">
                <a:pos x="f475" y="f476"/>
              </a:cxn>
              <a:cxn ang="f232">
                <a:pos x="f477" y="f478"/>
              </a:cxn>
              <a:cxn ang="f232">
                <a:pos x="f425" y="f478"/>
              </a:cxn>
              <a:cxn ang="f232">
                <a:pos x="f479" y="f480"/>
              </a:cxn>
              <a:cxn ang="f232">
                <a:pos x="f481" y="f465"/>
              </a:cxn>
              <a:cxn ang="f232">
                <a:pos x="f482" y="f483"/>
              </a:cxn>
              <a:cxn ang="f232">
                <a:pos x="f473" y="f474"/>
              </a:cxn>
            </a:cxnLst>
            <a:rect l="f399" t="f402" r="f400" b="f401"/>
            <a:pathLst>
              <a:path w="177" h="193">
                <a:moveTo>
                  <a:pt x="f6" y="f8"/>
                </a:moveTo>
                <a:cubicBezTo>
                  <a:pt x="f9" y="f10"/>
                  <a:pt x="f11" y="f12"/>
                  <a:pt x="f13" y="f14"/>
                </a:cubicBezTo>
                <a:cubicBezTo>
                  <a:pt x="f15" y="f16"/>
                  <a:pt x="f17" y="f18"/>
                  <a:pt x="f19" y="f20"/>
                </a:cubicBezTo>
                <a:cubicBezTo>
                  <a:pt x="f21" y="f22"/>
                  <a:pt x="f23" y="f24"/>
                  <a:pt x="f25" y="f26"/>
                </a:cubicBezTo>
                <a:cubicBezTo>
                  <a:pt x="f27" y="f28"/>
                  <a:pt x="f29" y="f26"/>
                  <a:pt x="f30" y="f24"/>
                </a:cubicBezTo>
                <a:cubicBezTo>
                  <a:pt x="f24" y="f31"/>
                  <a:pt x="f26" y="f32"/>
                  <a:pt x="f33" y="f34"/>
                </a:cubicBezTo>
                <a:cubicBezTo>
                  <a:pt x="f35" y="f36"/>
                  <a:pt x="f37" y="f38"/>
                  <a:pt x="f39" y="f40"/>
                </a:cubicBezTo>
                <a:cubicBezTo>
                  <a:pt x="f41" y="f13"/>
                  <a:pt x="f42" y="f43"/>
                  <a:pt x="f42" y="f7"/>
                </a:cubicBezTo>
                <a:cubicBezTo>
                  <a:pt x="f44" y="f7"/>
                  <a:pt x="f16" y="f7"/>
                  <a:pt x="f45" y="f7"/>
                </a:cubicBezTo>
                <a:cubicBezTo>
                  <a:pt x="f46" y="f47"/>
                  <a:pt x="f48" y="f49"/>
                  <a:pt x="f50" y="f51"/>
                </a:cubicBezTo>
                <a:cubicBezTo>
                  <a:pt x="f52" y="f53"/>
                  <a:pt x="f54" y="f36"/>
                  <a:pt x="f55" y="f34"/>
                </a:cubicBezTo>
                <a:cubicBezTo>
                  <a:pt x="f56" y="f57"/>
                  <a:pt x="f58" y="f24"/>
                  <a:pt x="f59" y="f60"/>
                </a:cubicBezTo>
                <a:cubicBezTo>
                  <a:pt x="f16" y="f55"/>
                  <a:pt x="f61" y="f62"/>
                  <a:pt x="f52" y="f55"/>
                </a:cubicBezTo>
                <a:cubicBezTo>
                  <a:pt x="f50" y="f63"/>
                  <a:pt x="f64" y="f59"/>
                  <a:pt x="f65" y="f66"/>
                </a:cubicBezTo>
                <a:cubicBezTo>
                  <a:pt x="f67" y="f68"/>
                  <a:pt x="f46" y="f69"/>
                  <a:pt x="f5" y="f70"/>
                </a:cubicBezTo>
                <a:cubicBezTo>
                  <a:pt x="f67" y="f71"/>
                  <a:pt x="f72" y="f70"/>
                  <a:pt x="f73" y="f74"/>
                </a:cubicBezTo>
                <a:cubicBezTo>
                  <a:pt x="f75" y="f12"/>
                  <a:pt x="f76" y="f75"/>
                  <a:pt x="f61" y="f77"/>
                </a:cubicBezTo>
                <a:cubicBezTo>
                  <a:pt x="f78" y="f14"/>
                  <a:pt x="f79" y="f80"/>
                  <a:pt x="f81" y="f82"/>
                </a:cubicBezTo>
                <a:cubicBezTo>
                  <a:pt x="f81" y="f60"/>
                  <a:pt x="f83" y="f20"/>
                  <a:pt x="f56" y="f62"/>
                </a:cubicBezTo>
                <a:cubicBezTo>
                  <a:pt x="f55" y="f84"/>
                  <a:pt x="f62" y="f28"/>
                  <a:pt x="f84" y="f85"/>
                </a:cubicBezTo>
                <a:cubicBezTo>
                  <a:pt x="f86" y="f24"/>
                  <a:pt x="f28" y="f87"/>
                  <a:pt x="f26" y="f88"/>
                </a:cubicBezTo>
                <a:cubicBezTo>
                  <a:pt x="f89" y="f24"/>
                  <a:pt x="f29" y="f28"/>
                  <a:pt x="f87" y="f90"/>
                </a:cubicBezTo>
                <a:cubicBezTo>
                  <a:pt x="f24" y="f91"/>
                  <a:pt x="f31" y="f92"/>
                  <a:pt x="f93" y="f94"/>
                </a:cubicBezTo>
                <a:cubicBezTo>
                  <a:pt x="f95" y="f96"/>
                  <a:pt x="f97" y="f45"/>
                  <a:pt x="f98" y="f5"/>
                </a:cubicBezTo>
                <a:cubicBezTo>
                  <a:pt x="f98" y="f5"/>
                  <a:pt x="f99" y="f8"/>
                  <a:pt x="f6" y="f8"/>
                </a:cubicBezTo>
                <a:close/>
                <a:moveTo>
                  <a:pt x="f100" y="f6"/>
                </a:moveTo>
                <a:cubicBezTo>
                  <a:pt x="f71" y="f11"/>
                  <a:pt x="f92" y="f101"/>
                  <a:pt x="f102" y="f103"/>
                </a:cubicBezTo>
                <a:cubicBezTo>
                  <a:pt x="f104" y="f105"/>
                  <a:pt x="f16" y="f19"/>
                  <a:pt x="f106" y="f95"/>
                </a:cubicBezTo>
                <a:cubicBezTo>
                  <a:pt x="f68" y="f107"/>
                  <a:pt x="f73" y="f108"/>
                  <a:pt x="f100" y="f6"/>
                </a:cubicBezTo>
                <a:close/>
                <a:moveTo>
                  <a:pt x="f93" y="f66"/>
                </a:moveTo>
                <a:cubicBezTo>
                  <a:pt x="f21" y="f109"/>
                  <a:pt x="f107" y="f77"/>
                  <a:pt x="f105" y="f77"/>
                </a:cubicBezTo>
                <a:cubicBezTo>
                  <a:pt x="f110" y="f77"/>
                  <a:pt x="f111" y="f77"/>
                  <a:pt x="f95" y="f112"/>
                </a:cubicBezTo>
                <a:cubicBezTo>
                  <a:pt x="f113" y="f114"/>
                  <a:pt x="f115" y="f116"/>
                  <a:pt x="f108" y="f100"/>
                </a:cubicBezTo>
                <a:cubicBezTo>
                  <a:pt x="f108" y="f117"/>
                  <a:pt x="f108" y="f118"/>
                  <a:pt x="f108" y="f10"/>
                </a:cubicBezTo>
                <a:cubicBezTo>
                  <a:pt x="f40" y="f100"/>
                  <a:pt x="f119" y="f116"/>
                  <a:pt x="f105" y="f71"/>
                </a:cubicBezTo>
                <a:cubicBezTo>
                  <a:pt x="f105" y="f73"/>
                  <a:pt x="f105" y="f64"/>
                  <a:pt x="f105" y="f117"/>
                </a:cubicBezTo>
                <a:cubicBezTo>
                  <a:pt x="f120" y="f75"/>
                  <a:pt x="f121" y="f122"/>
                  <a:pt x="f36" y="f68"/>
                </a:cubicBezTo>
                <a:cubicBezTo>
                  <a:pt x="f36" y="f76"/>
                  <a:pt x="f36" y="f112"/>
                  <a:pt x="f36" y="f69"/>
                </a:cubicBezTo>
                <a:cubicBezTo>
                  <a:pt x="f123" y="f104"/>
                  <a:pt x="f124" y="f66"/>
                  <a:pt x="f125" y="f126"/>
                </a:cubicBezTo>
                <a:cubicBezTo>
                  <a:pt x="f125" y="f78"/>
                  <a:pt x="f127" y="f128"/>
                  <a:pt x="f129" y="f130"/>
                </a:cubicBezTo>
                <a:cubicBezTo>
                  <a:pt x="f129" y="f78"/>
                  <a:pt x="f129" y="f59"/>
                  <a:pt x="f57" y="f106"/>
                </a:cubicBezTo>
                <a:cubicBezTo>
                  <a:pt x="f131" y="f54"/>
                  <a:pt x="f34" y="f66"/>
                  <a:pt x="f132" y="f66"/>
                </a:cubicBezTo>
                <a:cubicBezTo>
                  <a:pt x="f121" y="f66"/>
                  <a:pt x="f133" y="f66"/>
                  <a:pt x="f93" y="f66"/>
                </a:cubicBezTo>
                <a:close/>
                <a:moveTo>
                  <a:pt x="f12" y="f104"/>
                </a:moveTo>
                <a:cubicBezTo>
                  <a:pt x="f134" y="f104"/>
                  <a:pt x="f14" y="f16"/>
                  <a:pt x="f135" y="f78"/>
                </a:cubicBezTo>
                <a:cubicBezTo>
                  <a:pt x="f136" y="f130"/>
                  <a:pt x="f68" y="f135"/>
                  <a:pt x="f76" y="f61"/>
                </a:cubicBezTo>
                <a:cubicBezTo>
                  <a:pt x="f76" y="f136"/>
                  <a:pt x="f76" y="f61"/>
                  <a:pt x="f52" y="f61"/>
                </a:cubicBezTo>
                <a:cubicBezTo>
                  <a:pt x="f92" y="f68"/>
                  <a:pt x="f70" y="f134"/>
                  <a:pt x="f72" y="f92"/>
                </a:cubicBezTo>
                <a:cubicBezTo>
                  <a:pt x="f72" y="f137"/>
                  <a:pt x="f10" y="f137"/>
                  <a:pt x="f10" y="f69"/>
                </a:cubicBezTo>
                <a:cubicBezTo>
                  <a:pt x="f94" y="f112"/>
                  <a:pt x="f74" y="f76"/>
                  <a:pt x="f75" y="f109"/>
                </a:cubicBezTo>
                <a:cubicBezTo>
                  <a:pt x="f138" y="f109"/>
                  <a:pt x="f138" y="f109"/>
                  <a:pt x="f12" y="f10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50">
            <a:extLst>
              <a:ext uri="{FF2B5EF4-FFF2-40B4-BE49-F238E27FC236}">
                <a16:creationId xmlns:a16="http://schemas.microsoft.com/office/drawing/2014/main" id="{74F620BD-7D63-F911-135A-D6ED1A3B3709}"/>
              </a:ext>
            </a:extLst>
          </p:cNvPr>
          <p:cNvSpPr/>
          <p:nvPr/>
        </p:nvSpPr>
        <p:spPr>
          <a:xfrm>
            <a:off x="5889622" y="1987548"/>
            <a:ext cx="430216" cy="595310"/>
          </a:xfrm>
          <a:custGeom>
            <a:avLst/>
            <a:gdLst>
              <a:gd name="f0" fmla="val 10800000"/>
              <a:gd name="f1" fmla="val 5400000"/>
              <a:gd name="f2" fmla="val 180"/>
              <a:gd name="f3" fmla="val w"/>
              <a:gd name="f4" fmla="val h"/>
              <a:gd name="f5" fmla="val 0"/>
              <a:gd name="f6" fmla="val 132"/>
              <a:gd name="f7" fmla="val 183"/>
              <a:gd name="f8" fmla="val 68"/>
              <a:gd name="f9" fmla="val 1"/>
              <a:gd name="f10" fmla="val 61"/>
              <a:gd name="f11" fmla="val 2"/>
              <a:gd name="f12" fmla="val 53"/>
              <a:gd name="f13" fmla="val 3"/>
              <a:gd name="f14" fmla="val 46"/>
              <a:gd name="f15" fmla="val 5"/>
              <a:gd name="f16" fmla="val 38"/>
              <a:gd name="f17" fmla="val 6"/>
              <a:gd name="f18" fmla="val 30"/>
              <a:gd name="f19" fmla="val 4"/>
              <a:gd name="f20" fmla="val 22"/>
              <a:gd name="f21" fmla="val 21"/>
              <a:gd name="f22" fmla="val 19"/>
              <a:gd name="f23" fmla="val 18"/>
              <a:gd name="f24" fmla="val 12"/>
              <a:gd name="f25" fmla="val 10"/>
              <a:gd name="f26" fmla="val 17"/>
              <a:gd name="f27" fmla="val 27"/>
              <a:gd name="f28" fmla="val 7"/>
              <a:gd name="f29" fmla="val 35"/>
              <a:gd name="f30" fmla="val 15"/>
              <a:gd name="f31" fmla="val 44"/>
              <a:gd name="f32" fmla="val 20"/>
              <a:gd name="f33" fmla="val 54"/>
              <a:gd name="f34" fmla="val 25"/>
              <a:gd name="f35" fmla="val 77"/>
              <a:gd name="f36" fmla="val 36"/>
              <a:gd name="f37" fmla="val 94"/>
              <a:gd name="f38" fmla="val 55"/>
              <a:gd name="f39" fmla="val 108"/>
              <a:gd name="f40" fmla="val 76"/>
              <a:gd name="f41" fmla="val 116"/>
              <a:gd name="f42" fmla="val 88"/>
              <a:gd name="f43" fmla="val 122"/>
              <a:gd name="f44" fmla="val 102"/>
              <a:gd name="f45" fmla="val 125"/>
              <a:gd name="f46" fmla="val 117"/>
              <a:gd name="f47" fmla="val 151"/>
              <a:gd name="f48" fmla="val 112"/>
              <a:gd name="f49" fmla="val 178"/>
              <a:gd name="f50" fmla="val 78"/>
              <a:gd name="f51" fmla="val 182"/>
              <a:gd name="f52" fmla="val 62"/>
              <a:gd name="f53" fmla="val 48"/>
              <a:gd name="f54" fmla="val 176"/>
              <a:gd name="f55" fmla="val 37"/>
              <a:gd name="f56" fmla="val 165"/>
              <a:gd name="f57" fmla="val 145"/>
              <a:gd name="f58" fmla="val 9"/>
              <a:gd name="f59" fmla="val 121"/>
              <a:gd name="f60" fmla="val 95"/>
              <a:gd name="f61" fmla="val 86"/>
              <a:gd name="f62" fmla="val 50"/>
              <a:gd name="f63" fmla="val 158"/>
              <a:gd name="f64" fmla="val 26"/>
              <a:gd name="f65" fmla="val 129"/>
              <a:gd name="f66" fmla="val 13"/>
              <a:gd name="f67" fmla="val 97"/>
              <a:gd name="f68" fmla="val 59"/>
              <a:gd name="f69" fmla="val 138"/>
              <a:gd name="f70" fmla="val 83"/>
              <a:gd name="f71" fmla="val 67"/>
              <a:gd name="f72" fmla="val 66"/>
              <a:gd name="f73" fmla="val 84"/>
              <a:gd name="f74" fmla="val 64"/>
              <a:gd name="f75" fmla="val 39"/>
              <a:gd name="f76" fmla="val 33"/>
              <a:gd name="f77" fmla="val 47"/>
              <a:gd name="f78" fmla="val 34"/>
              <a:gd name="f79" fmla="val 45"/>
              <a:gd name="f80" fmla="val 71"/>
              <a:gd name="f81" fmla="val 56"/>
              <a:gd name="f82" fmla="+- 0 0 -90"/>
              <a:gd name="f83" fmla="*/ f3 1 132"/>
              <a:gd name="f84" fmla="*/ f4 1 183"/>
              <a:gd name="f85" fmla="val f5"/>
              <a:gd name="f86" fmla="val f6"/>
              <a:gd name="f87" fmla="val f7"/>
              <a:gd name="f88" fmla="*/ f82 f0 1"/>
              <a:gd name="f89" fmla="+- f87 0 f85"/>
              <a:gd name="f90" fmla="+- f86 0 f85"/>
              <a:gd name="f91" fmla="*/ f88 1 f2"/>
              <a:gd name="f92" fmla="*/ f90 1 132"/>
              <a:gd name="f93" fmla="*/ f89 1 183"/>
              <a:gd name="f94" fmla="*/ 0 f90 1"/>
              <a:gd name="f95" fmla="*/ 68 f89 1"/>
              <a:gd name="f96" fmla="*/ 3 f90 1"/>
              <a:gd name="f97" fmla="*/ 46 f89 1"/>
              <a:gd name="f98" fmla="*/ 4 f90 1"/>
              <a:gd name="f99" fmla="*/ 22 f89 1"/>
              <a:gd name="f100" fmla="*/ 18 f89 1"/>
              <a:gd name="f101" fmla="*/ 10 f90 1"/>
              <a:gd name="f102" fmla="*/ 3 f89 1"/>
              <a:gd name="f103" fmla="*/ 27 f90 1"/>
              <a:gd name="f104" fmla="*/ 7 f89 1"/>
              <a:gd name="f105" fmla="*/ 54 f90 1"/>
              <a:gd name="f106" fmla="*/ 25 f89 1"/>
              <a:gd name="f107" fmla="*/ 108 f90 1"/>
              <a:gd name="f108" fmla="*/ 76 f89 1"/>
              <a:gd name="f109" fmla="*/ 125 f90 1"/>
              <a:gd name="f110" fmla="*/ 117 f89 1"/>
              <a:gd name="f111" fmla="*/ 78 f90 1"/>
              <a:gd name="f112" fmla="*/ 182 f89 1"/>
              <a:gd name="f113" fmla="*/ 37 f90 1"/>
              <a:gd name="f114" fmla="*/ 165 f89 1"/>
              <a:gd name="f115" fmla="*/ 95 f89 1"/>
              <a:gd name="f116" fmla="*/ 50 f90 1"/>
              <a:gd name="f117" fmla="*/ 158 f89 1"/>
              <a:gd name="f118" fmla="*/ 13 f90 1"/>
              <a:gd name="f119" fmla="*/ 59 f89 1"/>
              <a:gd name="f120" fmla="*/ 83 f90 1"/>
              <a:gd name="f121" fmla="*/ 67 f89 1"/>
              <a:gd name="f122" fmla="*/ 84 f90 1"/>
              <a:gd name="f123" fmla="*/ 66 f89 1"/>
              <a:gd name="f124" fmla="*/ 48 f90 1"/>
              <a:gd name="f125" fmla="*/ 33 f89 1"/>
              <a:gd name="f126" fmla="*/ 47 f90 1"/>
              <a:gd name="f127" fmla="*/ 34 f89 1"/>
              <a:gd name="f128" fmla="+- f91 0 f1"/>
              <a:gd name="f129" fmla="*/ f94 1 132"/>
              <a:gd name="f130" fmla="*/ f95 1 183"/>
              <a:gd name="f131" fmla="*/ f96 1 132"/>
              <a:gd name="f132" fmla="*/ f97 1 183"/>
              <a:gd name="f133" fmla="*/ f98 1 132"/>
              <a:gd name="f134" fmla="*/ f99 1 183"/>
              <a:gd name="f135" fmla="*/ f100 1 183"/>
              <a:gd name="f136" fmla="*/ f101 1 132"/>
              <a:gd name="f137" fmla="*/ f102 1 183"/>
              <a:gd name="f138" fmla="*/ f103 1 132"/>
              <a:gd name="f139" fmla="*/ f104 1 183"/>
              <a:gd name="f140" fmla="*/ f105 1 132"/>
              <a:gd name="f141" fmla="*/ f106 1 183"/>
              <a:gd name="f142" fmla="*/ f107 1 132"/>
              <a:gd name="f143" fmla="*/ f108 1 183"/>
              <a:gd name="f144" fmla="*/ f109 1 132"/>
              <a:gd name="f145" fmla="*/ f110 1 183"/>
              <a:gd name="f146" fmla="*/ f111 1 132"/>
              <a:gd name="f147" fmla="*/ f112 1 183"/>
              <a:gd name="f148" fmla="*/ f113 1 132"/>
              <a:gd name="f149" fmla="*/ f114 1 183"/>
              <a:gd name="f150" fmla="*/ f115 1 183"/>
              <a:gd name="f151" fmla="*/ f116 1 132"/>
              <a:gd name="f152" fmla="*/ f117 1 183"/>
              <a:gd name="f153" fmla="*/ f118 1 132"/>
              <a:gd name="f154" fmla="*/ f119 1 183"/>
              <a:gd name="f155" fmla="*/ f120 1 132"/>
              <a:gd name="f156" fmla="*/ f121 1 183"/>
              <a:gd name="f157" fmla="*/ f122 1 132"/>
              <a:gd name="f158" fmla="*/ f123 1 183"/>
              <a:gd name="f159" fmla="*/ f124 1 132"/>
              <a:gd name="f160" fmla="*/ f125 1 183"/>
              <a:gd name="f161" fmla="*/ f126 1 132"/>
              <a:gd name="f162" fmla="*/ f127 1 183"/>
              <a:gd name="f163" fmla="*/ 0 1 f92"/>
              <a:gd name="f164" fmla="*/ f86 1 f92"/>
              <a:gd name="f165" fmla="*/ 0 1 f93"/>
              <a:gd name="f166" fmla="*/ f87 1 f93"/>
              <a:gd name="f167" fmla="*/ f129 1 f92"/>
              <a:gd name="f168" fmla="*/ f130 1 f93"/>
              <a:gd name="f169" fmla="*/ f131 1 f92"/>
              <a:gd name="f170" fmla="*/ f132 1 f93"/>
              <a:gd name="f171" fmla="*/ f133 1 f92"/>
              <a:gd name="f172" fmla="*/ f134 1 f93"/>
              <a:gd name="f173" fmla="*/ f135 1 f93"/>
              <a:gd name="f174" fmla="*/ f136 1 f92"/>
              <a:gd name="f175" fmla="*/ f137 1 f93"/>
              <a:gd name="f176" fmla="*/ f138 1 f92"/>
              <a:gd name="f177" fmla="*/ f139 1 f93"/>
              <a:gd name="f178" fmla="*/ f140 1 f92"/>
              <a:gd name="f179" fmla="*/ f141 1 f93"/>
              <a:gd name="f180" fmla="*/ f142 1 f92"/>
              <a:gd name="f181" fmla="*/ f143 1 f93"/>
              <a:gd name="f182" fmla="*/ f144 1 f92"/>
              <a:gd name="f183" fmla="*/ f145 1 f93"/>
              <a:gd name="f184" fmla="*/ f146 1 f92"/>
              <a:gd name="f185" fmla="*/ f147 1 f93"/>
              <a:gd name="f186" fmla="*/ f148 1 f92"/>
              <a:gd name="f187" fmla="*/ f149 1 f93"/>
              <a:gd name="f188" fmla="*/ f150 1 f93"/>
              <a:gd name="f189" fmla="*/ f151 1 f92"/>
              <a:gd name="f190" fmla="*/ f152 1 f93"/>
              <a:gd name="f191" fmla="*/ f153 1 f92"/>
              <a:gd name="f192" fmla="*/ f154 1 f93"/>
              <a:gd name="f193" fmla="*/ f155 1 f92"/>
              <a:gd name="f194" fmla="*/ f156 1 f93"/>
              <a:gd name="f195" fmla="*/ f157 1 f92"/>
              <a:gd name="f196" fmla="*/ f158 1 f93"/>
              <a:gd name="f197" fmla="*/ f159 1 f92"/>
              <a:gd name="f198" fmla="*/ f160 1 f93"/>
              <a:gd name="f199" fmla="*/ f161 1 f92"/>
              <a:gd name="f200" fmla="*/ f162 1 f93"/>
              <a:gd name="f201" fmla="*/ f163 f83 1"/>
              <a:gd name="f202" fmla="*/ f164 f83 1"/>
              <a:gd name="f203" fmla="*/ f166 f84 1"/>
              <a:gd name="f204" fmla="*/ f165 f84 1"/>
              <a:gd name="f205" fmla="*/ f167 f83 1"/>
              <a:gd name="f206" fmla="*/ f168 f84 1"/>
              <a:gd name="f207" fmla="*/ f169 f83 1"/>
              <a:gd name="f208" fmla="*/ f170 f84 1"/>
              <a:gd name="f209" fmla="*/ f171 f83 1"/>
              <a:gd name="f210" fmla="*/ f172 f84 1"/>
              <a:gd name="f211" fmla="*/ f173 f84 1"/>
              <a:gd name="f212" fmla="*/ f174 f83 1"/>
              <a:gd name="f213" fmla="*/ f175 f84 1"/>
              <a:gd name="f214" fmla="*/ f176 f83 1"/>
              <a:gd name="f215" fmla="*/ f177 f84 1"/>
              <a:gd name="f216" fmla="*/ f178 f83 1"/>
              <a:gd name="f217" fmla="*/ f179 f84 1"/>
              <a:gd name="f218" fmla="*/ f180 f83 1"/>
              <a:gd name="f219" fmla="*/ f181 f84 1"/>
              <a:gd name="f220" fmla="*/ f182 f83 1"/>
              <a:gd name="f221" fmla="*/ f183 f84 1"/>
              <a:gd name="f222" fmla="*/ f184 f83 1"/>
              <a:gd name="f223" fmla="*/ f185 f84 1"/>
              <a:gd name="f224" fmla="*/ f186 f83 1"/>
              <a:gd name="f225" fmla="*/ f187 f84 1"/>
              <a:gd name="f226" fmla="*/ f188 f84 1"/>
              <a:gd name="f227" fmla="*/ f189 f83 1"/>
              <a:gd name="f228" fmla="*/ f190 f84 1"/>
              <a:gd name="f229" fmla="*/ f191 f83 1"/>
              <a:gd name="f230" fmla="*/ f192 f84 1"/>
              <a:gd name="f231" fmla="*/ f193 f83 1"/>
              <a:gd name="f232" fmla="*/ f194 f84 1"/>
              <a:gd name="f233" fmla="*/ f195 f83 1"/>
              <a:gd name="f234" fmla="*/ f196 f84 1"/>
              <a:gd name="f235" fmla="*/ f197 f83 1"/>
              <a:gd name="f236" fmla="*/ f198 f84 1"/>
              <a:gd name="f237" fmla="*/ f199 f83 1"/>
              <a:gd name="f238" fmla="*/ f200 f84 1"/>
            </a:gdLst>
            <a:ahLst/>
            <a:cxnLst>
              <a:cxn ang="3cd4">
                <a:pos x="hc" y="t"/>
              </a:cxn>
              <a:cxn ang="0">
                <a:pos x="r" y="vc"/>
              </a:cxn>
              <a:cxn ang="cd4">
                <a:pos x="hc" y="b"/>
              </a:cxn>
              <a:cxn ang="cd2">
                <a:pos x="l" y="vc"/>
              </a:cxn>
              <a:cxn ang="f128">
                <a:pos x="f205" y="f206"/>
              </a:cxn>
              <a:cxn ang="f128">
                <a:pos x="f207" y="f208"/>
              </a:cxn>
              <a:cxn ang="f128">
                <a:pos x="f209" y="f210"/>
              </a:cxn>
              <a:cxn ang="f128">
                <a:pos x="f209" y="f211"/>
              </a:cxn>
              <a:cxn ang="f128">
                <a:pos x="f212" y="f213"/>
              </a:cxn>
              <a:cxn ang="f128">
                <a:pos x="f214" y="f215"/>
              </a:cxn>
              <a:cxn ang="f128">
                <a:pos x="f216" y="f217"/>
              </a:cxn>
              <a:cxn ang="f128">
                <a:pos x="f218" y="f219"/>
              </a:cxn>
              <a:cxn ang="f128">
                <a:pos x="f220" y="f221"/>
              </a:cxn>
              <a:cxn ang="f128">
                <a:pos x="f222" y="f223"/>
              </a:cxn>
              <a:cxn ang="f128">
                <a:pos x="f224" y="f225"/>
              </a:cxn>
              <a:cxn ang="f128">
                <a:pos x="f209" y="f226"/>
              </a:cxn>
              <a:cxn ang="f128">
                <a:pos x="f205" y="f206"/>
              </a:cxn>
              <a:cxn ang="f128">
                <a:pos x="f227" y="f228"/>
              </a:cxn>
              <a:cxn ang="f128">
                <a:pos x="f229" y="f230"/>
              </a:cxn>
              <a:cxn ang="f128">
                <a:pos x="f227" y="f228"/>
              </a:cxn>
              <a:cxn ang="f128">
                <a:pos x="f231" y="f232"/>
              </a:cxn>
              <a:cxn ang="f128">
                <a:pos x="f233" y="f234"/>
              </a:cxn>
              <a:cxn ang="f128">
                <a:pos x="f235" y="f236"/>
              </a:cxn>
              <a:cxn ang="f128">
                <a:pos x="f237" y="f238"/>
              </a:cxn>
              <a:cxn ang="f128">
                <a:pos x="f231" y="f232"/>
              </a:cxn>
            </a:cxnLst>
            <a:rect l="f201" t="f204" r="f202" b="f203"/>
            <a:pathLst>
              <a:path w="132" h="183">
                <a:moveTo>
                  <a:pt x="f5" y="f8"/>
                </a:moveTo>
                <a:cubicBezTo>
                  <a:pt x="f9" y="f10"/>
                  <a:pt x="f11" y="f12"/>
                  <a:pt x="f13" y="f14"/>
                </a:cubicBezTo>
                <a:cubicBezTo>
                  <a:pt x="f15" y="f16"/>
                  <a:pt x="f17" y="f18"/>
                  <a:pt x="f19" y="f20"/>
                </a:cubicBezTo>
                <a:cubicBezTo>
                  <a:pt x="f19" y="f21"/>
                  <a:pt x="f19" y="f22"/>
                  <a:pt x="f19" y="f23"/>
                </a:cubicBezTo>
                <a:cubicBezTo>
                  <a:pt x="f19" y="f24"/>
                  <a:pt x="f19" y="f17"/>
                  <a:pt x="f25" y="f13"/>
                </a:cubicBezTo>
                <a:cubicBezTo>
                  <a:pt x="f26" y="f5"/>
                  <a:pt x="f20" y="f13"/>
                  <a:pt x="f27" y="f28"/>
                </a:cubicBezTo>
                <a:cubicBezTo>
                  <a:pt x="f29" y="f30"/>
                  <a:pt x="f31" y="f32"/>
                  <a:pt x="f33" y="f34"/>
                </a:cubicBezTo>
                <a:cubicBezTo>
                  <a:pt x="f35" y="f36"/>
                  <a:pt x="f37" y="f38"/>
                  <a:pt x="f39" y="f40"/>
                </a:cubicBezTo>
                <a:cubicBezTo>
                  <a:pt x="f41" y="f42"/>
                  <a:pt x="f43" y="f44"/>
                  <a:pt x="f45" y="f46"/>
                </a:cubicBezTo>
                <a:cubicBezTo>
                  <a:pt x="f6" y="f47"/>
                  <a:pt x="f48" y="f49"/>
                  <a:pt x="f50" y="f51"/>
                </a:cubicBezTo>
                <a:cubicBezTo>
                  <a:pt x="f52" y="f7"/>
                  <a:pt x="f53" y="f54"/>
                  <a:pt x="f55" y="f56"/>
                </a:cubicBezTo>
                <a:cubicBezTo>
                  <a:pt x="f22" y="f57"/>
                  <a:pt x="f58" y="f59"/>
                  <a:pt x="f19" y="f60"/>
                </a:cubicBezTo>
                <a:cubicBezTo>
                  <a:pt x="f11" y="f61"/>
                  <a:pt x="f9" y="f35"/>
                  <a:pt x="f5" y="f8"/>
                </a:cubicBezTo>
                <a:close/>
                <a:moveTo>
                  <a:pt x="f62" y="f63"/>
                </a:moveTo>
                <a:cubicBezTo>
                  <a:pt x="f64" y="f65"/>
                  <a:pt x="f66" y="f67"/>
                  <a:pt x="f66" y="f68"/>
                </a:cubicBezTo>
                <a:cubicBezTo>
                  <a:pt x="f13" y="f42"/>
                  <a:pt x="f23" y="f69"/>
                  <a:pt x="f62" y="f63"/>
                </a:cubicBezTo>
                <a:close/>
                <a:moveTo>
                  <a:pt x="f70" y="f71"/>
                </a:moveTo>
                <a:cubicBezTo>
                  <a:pt x="f70" y="f72"/>
                  <a:pt x="f73" y="f72"/>
                  <a:pt x="f73" y="f72"/>
                </a:cubicBezTo>
                <a:cubicBezTo>
                  <a:pt x="f40" y="f62"/>
                  <a:pt x="f74" y="f75"/>
                  <a:pt x="f53" y="f76"/>
                </a:cubicBezTo>
                <a:cubicBezTo>
                  <a:pt x="f77" y="f78"/>
                  <a:pt x="f77" y="f78"/>
                  <a:pt x="f77" y="f78"/>
                </a:cubicBezTo>
                <a:cubicBezTo>
                  <a:pt x="f68" y="f79"/>
                  <a:pt x="f80" y="f81"/>
                  <a:pt x="f70" y="f71"/>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51">
            <a:extLst>
              <a:ext uri="{FF2B5EF4-FFF2-40B4-BE49-F238E27FC236}">
                <a16:creationId xmlns:a16="http://schemas.microsoft.com/office/drawing/2014/main" id="{AEB9BAC2-FB77-B0FB-3754-4C5F0B1D5755}"/>
              </a:ext>
            </a:extLst>
          </p:cNvPr>
          <p:cNvSpPr/>
          <p:nvPr/>
        </p:nvSpPr>
        <p:spPr>
          <a:xfrm>
            <a:off x="8243892" y="1911352"/>
            <a:ext cx="311152" cy="628650"/>
          </a:xfrm>
          <a:custGeom>
            <a:avLst/>
            <a:gdLst>
              <a:gd name="f0" fmla="val 10800000"/>
              <a:gd name="f1" fmla="val 5400000"/>
              <a:gd name="f2" fmla="val 180"/>
              <a:gd name="f3" fmla="val w"/>
              <a:gd name="f4" fmla="val h"/>
              <a:gd name="f5" fmla="val 0"/>
              <a:gd name="f6" fmla="val 96"/>
              <a:gd name="f7" fmla="val 193"/>
              <a:gd name="f8" fmla="val 109"/>
              <a:gd name="f9" fmla="val 95"/>
              <a:gd name="f10" fmla="val 126"/>
              <a:gd name="f11" fmla="val 94"/>
              <a:gd name="f12" fmla="val 143"/>
              <a:gd name="f13" fmla="val 89"/>
              <a:gd name="f14" fmla="val 159"/>
              <a:gd name="f15" fmla="val 83"/>
              <a:gd name="f16" fmla="val 178"/>
              <a:gd name="f17" fmla="val 63"/>
              <a:gd name="f18" fmla="val 45"/>
              <a:gd name="f19" fmla="val 191"/>
              <a:gd name="f20" fmla="val 33"/>
              <a:gd name="f21" fmla="val 189"/>
              <a:gd name="f22" fmla="val 23"/>
              <a:gd name="f23" fmla="val 182"/>
              <a:gd name="f24" fmla="val 18"/>
              <a:gd name="f25" fmla="val 170"/>
              <a:gd name="f26" fmla="val 11"/>
              <a:gd name="f27" fmla="val 157"/>
              <a:gd name="f28" fmla="val 6"/>
              <a:gd name="f29" fmla="val 142"/>
              <a:gd name="f30" fmla="val 4"/>
              <a:gd name="f31" fmla="val 127"/>
              <a:gd name="f32" fmla="val 124"/>
              <a:gd name="f33" fmla="val 5"/>
              <a:gd name="f34" fmla="val 121"/>
              <a:gd name="f35" fmla="val 118"/>
              <a:gd name="f36" fmla="val 13"/>
              <a:gd name="f37" fmla="val 99"/>
              <a:gd name="f38" fmla="val 10"/>
              <a:gd name="f39" fmla="val 84"/>
              <a:gd name="f40" fmla="val 7"/>
              <a:gd name="f41" fmla="val 80"/>
              <a:gd name="f42" fmla="val 75"/>
              <a:gd name="f43" fmla="val 3"/>
              <a:gd name="f44" fmla="val 72"/>
              <a:gd name="f45" fmla="val 69"/>
              <a:gd name="f46" fmla="val 1"/>
              <a:gd name="f47" fmla="val 66"/>
              <a:gd name="f48" fmla="val 55"/>
              <a:gd name="f49" fmla="val 43"/>
              <a:gd name="f50" fmla="val 32"/>
              <a:gd name="f51" fmla="val 25"/>
              <a:gd name="f52" fmla="val 46"/>
              <a:gd name="f53" fmla="val 9"/>
              <a:gd name="f54" fmla="val 85"/>
              <a:gd name="f55" fmla="val 21"/>
              <a:gd name="f56" fmla="val 90"/>
              <a:gd name="f57" fmla="val 49"/>
              <a:gd name="f58" fmla="val 91"/>
              <a:gd name="f59" fmla="val 92"/>
              <a:gd name="f60" fmla="val 61"/>
              <a:gd name="f61" fmla="val 93"/>
              <a:gd name="f62" fmla="val 67"/>
              <a:gd name="f63" fmla="val 81"/>
              <a:gd name="f64" fmla="val 51"/>
              <a:gd name="f65" fmla="val 19"/>
              <a:gd name="f66" fmla="val 40"/>
              <a:gd name="f67" fmla="val 14"/>
              <a:gd name="f68" fmla="val 28"/>
              <a:gd name="f69" fmla="val 15"/>
              <a:gd name="f70" fmla="val 20"/>
              <a:gd name="f71" fmla="val 22"/>
              <a:gd name="f72" fmla="val 30"/>
              <a:gd name="f73" fmla="val 47"/>
              <a:gd name="f74" fmla="val 53"/>
              <a:gd name="f75" fmla="val 26"/>
              <a:gd name="f76" fmla="val 24"/>
              <a:gd name="f77" fmla="+- 0 0 -90"/>
              <a:gd name="f78" fmla="*/ f3 1 96"/>
              <a:gd name="f79" fmla="*/ f4 1 193"/>
              <a:gd name="f80" fmla="val f5"/>
              <a:gd name="f81" fmla="val f6"/>
              <a:gd name="f82" fmla="val f7"/>
              <a:gd name="f83" fmla="*/ f77 f0 1"/>
              <a:gd name="f84" fmla="+- f82 0 f80"/>
              <a:gd name="f85" fmla="+- f81 0 f80"/>
              <a:gd name="f86" fmla="*/ f83 1 f2"/>
              <a:gd name="f87" fmla="*/ f85 1 96"/>
              <a:gd name="f88" fmla="*/ f84 1 193"/>
              <a:gd name="f89" fmla="*/ 96 f85 1"/>
              <a:gd name="f90" fmla="*/ 109 f84 1"/>
              <a:gd name="f91" fmla="*/ 89 f85 1"/>
              <a:gd name="f92" fmla="*/ 159 f84 1"/>
              <a:gd name="f93" fmla="*/ 45 f85 1"/>
              <a:gd name="f94" fmla="*/ 191 f84 1"/>
              <a:gd name="f95" fmla="*/ 18 f85 1"/>
              <a:gd name="f96" fmla="*/ 170 f84 1"/>
              <a:gd name="f97" fmla="*/ 4 f85 1"/>
              <a:gd name="f98" fmla="*/ 127 f84 1"/>
              <a:gd name="f99" fmla="*/ 6 f85 1"/>
              <a:gd name="f100" fmla="*/ 118 f84 1"/>
              <a:gd name="f101" fmla="*/ 11 f85 1"/>
              <a:gd name="f102" fmla="*/ 89 f84 1"/>
              <a:gd name="f103" fmla="*/ 75 f84 1"/>
              <a:gd name="f104" fmla="*/ 1 f85 1"/>
              <a:gd name="f105" fmla="*/ 66 f84 1"/>
              <a:gd name="f106" fmla="*/ 3 f85 1"/>
              <a:gd name="f107" fmla="*/ 32 f84 1"/>
              <a:gd name="f108" fmla="*/ 46 f85 1"/>
              <a:gd name="f109" fmla="*/ 4 f84 1"/>
              <a:gd name="f110" fmla="*/ 90 f85 1"/>
              <a:gd name="f111" fmla="*/ 49 f84 1"/>
              <a:gd name="f112" fmla="*/ 93 f85 1"/>
              <a:gd name="f113" fmla="*/ 67 f84 1"/>
              <a:gd name="f114" fmla="*/ 51 f85 1"/>
              <a:gd name="f115" fmla="*/ 19 f84 1"/>
              <a:gd name="f116" fmla="*/ 20 f85 1"/>
              <a:gd name="f117" fmla="*/ 22 f84 1"/>
              <a:gd name="f118" fmla="*/ 13 f85 1"/>
              <a:gd name="f119" fmla="*/ 53 f84 1"/>
              <a:gd name="f120" fmla="+- f86 0 f1"/>
              <a:gd name="f121" fmla="*/ f89 1 96"/>
              <a:gd name="f122" fmla="*/ f90 1 193"/>
              <a:gd name="f123" fmla="*/ f91 1 96"/>
              <a:gd name="f124" fmla="*/ f92 1 193"/>
              <a:gd name="f125" fmla="*/ f93 1 96"/>
              <a:gd name="f126" fmla="*/ f94 1 193"/>
              <a:gd name="f127" fmla="*/ f95 1 96"/>
              <a:gd name="f128" fmla="*/ f96 1 193"/>
              <a:gd name="f129" fmla="*/ f97 1 96"/>
              <a:gd name="f130" fmla="*/ f98 1 193"/>
              <a:gd name="f131" fmla="*/ f99 1 96"/>
              <a:gd name="f132" fmla="*/ f100 1 193"/>
              <a:gd name="f133" fmla="*/ f101 1 96"/>
              <a:gd name="f134" fmla="*/ f102 1 193"/>
              <a:gd name="f135" fmla="*/ f103 1 193"/>
              <a:gd name="f136" fmla="*/ f104 1 96"/>
              <a:gd name="f137" fmla="*/ f105 1 193"/>
              <a:gd name="f138" fmla="*/ f106 1 96"/>
              <a:gd name="f139" fmla="*/ f107 1 193"/>
              <a:gd name="f140" fmla="*/ f108 1 96"/>
              <a:gd name="f141" fmla="*/ f109 1 193"/>
              <a:gd name="f142" fmla="*/ f110 1 96"/>
              <a:gd name="f143" fmla="*/ f111 1 193"/>
              <a:gd name="f144" fmla="*/ f112 1 96"/>
              <a:gd name="f145" fmla="*/ f113 1 193"/>
              <a:gd name="f146" fmla="*/ f114 1 96"/>
              <a:gd name="f147" fmla="*/ f115 1 193"/>
              <a:gd name="f148" fmla="*/ f116 1 96"/>
              <a:gd name="f149" fmla="*/ f117 1 193"/>
              <a:gd name="f150" fmla="*/ f118 1 96"/>
              <a:gd name="f151" fmla="*/ f119 1 193"/>
              <a:gd name="f152" fmla="*/ 0 1 f87"/>
              <a:gd name="f153" fmla="*/ f81 1 f87"/>
              <a:gd name="f154" fmla="*/ 0 1 f88"/>
              <a:gd name="f155" fmla="*/ f82 1 f88"/>
              <a:gd name="f156" fmla="*/ f121 1 f87"/>
              <a:gd name="f157" fmla="*/ f122 1 f88"/>
              <a:gd name="f158" fmla="*/ f123 1 f87"/>
              <a:gd name="f159" fmla="*/ f124 1 f88"/>
              <a:gd name="f160" fmla="*/ f125 1 f87"/>
              <a:gd name="f161" fmla="*/ f126 1 f88"/>
              <a:gd name="f162" fmla="*/ f127 1 f87"/>
              <a:gd name="f163" fmla="*/ f128 1 f88"/>
              <a:gd name="f164" fmla="*/ f129 1 f87"/>
              <a:gd name="f165" fmla="*/ f130 1 f88"/>
              <a:gd name="f166" fmla="*/ f131 1 f87"/>
              <a:gd name="f167" fmla="*/ f132 1 f88"/>
              <a:gd name="f168" fmla="*/ f133 1 f87"/>
              <a:gd name="f169" fmla="*/ f134 1 f88"/>
              <a:gd name="f170" fmla="*/ f135 1 f88"/>
              <a:gd name="f171" fmla="*/ f136 1 f87"/>
              <a:gd name="f172" fmla="*/ f137 1 f88"/>
              <a:gd name="f173" fmla="*/ f138 1 f87"/>
              <a:gd name="f174" fmla="*/ f139 1 f88"/>
              <a:gd name="f175" fmla="*/ f140 1 f87"/>
              <a:gd name="f176" fmla="*/ f141 1 f88"/>
              <a:gd name="f177" fmla="*/ f142 1 f87"/>
              <a:gd name="f178" fmla="*/ f143 1 f88"/>
              <a:gd name="f179" fmla="*/ f144 1 f87"/>
              <a:gd name="f180" fmla="*/ f145 1 f88"/>
              <a:gd name="f181" fmla="*/ f146 1 f87"/>
              <a:gd name="f182" fmla="*/ f147 1 f88"/>
              <a:gd name="f183" fmla="*/ f148 1 f87"/>
              <a:gd name="f184" fmla="*/ f149 1 f88"/>
              <a:gd name="f185" fmla="*/ f150 1 f87"/>
              <a:gd name="f186" fmla="*/ f151 1 f88"/>
              <a:gd name="f187" fmla="*/ f152 f78 1"/>
              <a:gd name="f188" fmla="*/ f153 f78 1"/>
              <a:gd name="f189" fmla="*/ f155 f79 1"/>
              <a:gd name="f190" fmla="*/ f154 f79 1"/>
              <a:gd name="f191" fmla="*/ f156 f78 1"/>
              <a:gd name="f192" fmla="*/ f157 f79 1"/>
              <a:gd name="f193" fmla="*/ f158 f78 1"/>
              <a:gd name="f194" fmla="*/ f159 f79 1"/>
              <a:gd name="f195" fmla="*/ f160 f78 1"/>
              <a:gd name="f196" fmla="*/ f161 f79 1"/>
              <a:gd name="f197" fmla="*/ f162 f78 1"/>
              <a:gd name="f198" fmla="*/ f163 f79 1"/>
              <a:gd name="f199" fmla="*/ f164 f78 1"/>
              <a:gd name="f200" fmla="*/ f165 f79 1"/>
              <a:gd name="f201" fmla="*/ f166 f78 1"/>
              <a:gd name="f202" fmla="*/ f167 f79 1"/>
              <a:gd name="f203" fmla="*/ f168 f78 1"/>
              <a:gd name="f204" fmla="*/ f169 f79 1"/>
              <a:gd name="f205" fmla="*/ f170 f79 1"/>
              <a:gd name="f206" fmla="*/ f171 f78 1"/>
              <a:gd name="f207" fmla="*/ f172 f79 1"/>
              <a:gd name="f208" fmla="*/ f173 f78 1"/>
              <a:gd name="f209" fmla="*/ f174 f79 1"/>
              <a:gd name="f210" fmla="*/ f175 f78 1"/>
              <a:gd name="f211" fmla="*/ f176 f79 1"/>
              <a:gd name="f212" fmla="*/ f177 f78 1"/>
              <a:gd name="f213" fmla="*/ f178 f79 1"/>
              <a:gd name="f214" fmla="*/ f179 f78 1"/>
              <a:gd name="f215" fmla="*/ f180 f79 1"/>
              <a:gd name="f216" fmla="*/ f181 f78 1"/>
              <a:gd name="f217" fmla="*/ f182 f79 1"/>
              <a:gd name="f218" fmla="*/ f183 f78 1"/>
              <a:gd name="f219" fmla="*/ f184 f79 1"/>
              <a:gd name="f220" fmla="*/ f185 f78 1"/>
              <a:gd name="f221" fmla="*/ f186 f79 1"/>
            </a:gdLst>
            <a:ahLst/>
            <a:cxnLst>
              <a:cxn ang="3cd4">
                <a:pos x="hc" y="t"/>
              </a:cxn>
              <a:cxn ang="0">
                <a:pos x="r" y="vc"/>
              </a:cxn>
              <a:cxn ang="cd4">
                <a:pos x="hc" y="b"/>
              </a:cxn>
              <a:cxn ang="cd2">
                <a:pos x="l" y="vc"/>
              </a:cxn>
              <a:cxn ang="f120">
                <a:pos x="f191" y="f192"/>
              </a:cxn>
              <a:cxn ang="f120">
                <a:pos x="f193" y="f194"/>
              </a:cxn>
              <a:cxn ang="f120">
                <a:pos x="f195" y="f196"/>
              </a:cxn>
              <a:cxn ang="f120">
                <a:pos x="f197" y="f198"/>
              </a:cxn>
              <a:cxn ang="f120">
                <a:pos x="f199" y="f200"/>
              </a:cxn>
              <a:cxn ang="f120">
                <a:pos x="f201" y="f202"/>
              </a:cxn>
              <a:cxn ang="f120">
                <a:pos x="f203" y="f204"/>
              </a:cxn>
              <a:cxn ang="f120">
                <a:pos x="f199" y="f205"/>
              </a:cxn>
              <a:cxn ang="f120">
                <a:pos x="f206" y="f207"/>
              </a:cxn>
              <a:cxn ang="f120">
                <a:pos x="f208" y="f209"/>
              </a:cxn>
              <a:cxn ang="f120">
                <a:pos x="f210" y="f211"/>
              </a:cxn>
              <a:cxn ang="f120">
                <a:pos x="f212" y="f213"/>
              </a:cxn>
              <a:cxn ang="f120">
                <a:pos x="f214" y="f215"/>
              </a:cxn>
              <a:cxn ang="f120">
                <a:pos x="f191" y="f192"/>
              </a:cxn>
              <a:cxn ang="f120">
                <a:pos x="f216" y="f217"/>
              </a:cxn>
              <a:cxn ang="f120">
                <a:pos x="f218" y="f219"/>
              </a:cxn>
              <a:cxn ang="f120">
                <a:pos x="f220" y="f221"/>
              </a:cxn>
              <a:cxn ang="f120">
                <a:pos x="f216" y="f217"/>
              </a:cxn>
            </a:cxnLst>
            <a:rect l="f187" t="f190" r="f188" b="f189"/>
            <a:pathLst>
              <a:path w="96" h="193">
                <a:moveTo>
                  <a:pt x="f6" y="f8"/>
                </a:moveTo>
                <a:cubicBezTo>
                  <a:pt x="f9" y="f10"/>
                  <a:pt x="f11" y="f12"/>
                  <a:pt x="f13" y="f14"/>
                </a:cubicBezTo>
                <a:cubicBezTo>
                  <a:pt x="f15" y="f16"/>
                  <a:pt x="f17" y="f7"/>
                  <a:pt x="f18" y="f19"/>
                </a:cubicBezTo>
                <a:cubicBezTo>
                  <a:pt x="f20" y="f21"/>
                  <a:pt x="f22" y="f23"/>
                  <a:pt x="f24" y="f25"/>
                </a:cubicBezTo>
                <a:cubicBezTo>
                  <a:pt x="f26" y="f27"/>
                  <a:pt x="f28" y="f29"/>
                  <a:pt x="f30" y="f31"/>
                </a:cubicBezTo>
                <a:cubicBezTo>
                  <a:pt x="f30" y="f32"/>
                  <a:pt x="f33" y="f34"/>
                  <a:pt x="f28" y="f35"/>
                </a:cubicBezTo>
                <a:cubicBezTo>
                  <a:pt x="f26" y="f8"/>
                  <a:pt x="f36" y="f37"/>
                  <a:pt x="f26" y="f13"/>
                </a:cubicBezTo>
                <a:cubicBezTo>
                  <a:pt x="f38" y="f39"/>
                  <a:pt x="f40" y="f41"/>
                  <a:pt x="f30" y="f42"/>
                </a:cubicBezTo>
                <a:cubicBezTo>
                  <a:pt x="f43" y="f44"/>
                  <a:pt x="f5" y="f45"/>
                  <a:pt x="f46" y="f47"/>
                </a:cubicBezTo>
                <a:cubicBezTo>
                  <a:pt x="f46" y="f48"/>
                  <a:pt x="f5" y="f49"/>
                  <a:pt x="f43" y="f50"/>
                </a:cubicBezTo>
                <a:cubicBezTo>
                  <a:pt x="f40" y="f26"/>
                  <a:pt x="f51" y="f5"/>
                  <a:pt x="f52" y="f30"/>
                </a:cubicBezTo>
                <a:cubicBezTo>
                  <a:pt x="f44" y="f53"/>
                  <a:pt x="f54" y="f55"/>
                  <a:pt x="f56" y="f57"/>
                </a:cubicBezTo>
                <a:cubicBezTo>
                  <a:pt x="f58" y="f48"/>
                  <a:pt x="f59" y="f60"/>
                  <a:pt x="f61" y="f62"/>
                </a:cubicBezTo>
                <a:cubicBezTo>
                  <a:pt x="f11" y="f63"/>
                  <a:pt x="f9" y="f9"/>
                  <a:pt x="f6" y="f8"/>
                </a:cubicBezTo>
                <a:close/>
                <a:moveTo>
                  <a:pt x="f64" y="f65"/>
                </a:moveTo>
                <a:cubicBezTo>
                  <a:pt x="f66" y="f67"/>
                  <a:pt x="f68" y="f69"/>
                  <a:pt x="f70" y="f71"/>
                </a:cubicBezTo>
                <a:cubicBezTo>
                  <a:pt x="f36" y="f72"/>
                  <a:pt x="f53" y="f73"/>
                  <a:pt x="f36" y="f74"/>
                </a:cubicBezTo>
                <a:cubicBezTo>
                  <a:pt x="f75" y="f76"/>
                  <a:pt x="f51" y="f51"/>
                  <a:pt x="f64" y="f6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52">
            <a:extLst>
              <a:ext uri="{FF2B5EF4-FFF2-40B4-BE49-F238E27FC236}">
                <a16:creationId xmlns:a16="http://schemas.microsoft.com/office/drawing/2014/main" id="{AE534A2D-FC03-0A85-52B0-6EC773AFD580}"/>
              </a:ext>
            </a:extLst>
          </p:cNvPr>
          <p:cNvSpPr/>
          <p:nvPr/>
        </p:nvSpPr>
        <p:spPr>
          <a:xfrm>
            <a:off x="8164513" y="2852735"/>
            <a:ext cx="585782" cy="1247771"/>
          </a:xfrm>
          <a:custGeom>
            <a:avLst/>
            <a:gdLst>
              <a:gd name="f0" fmla="val 10800000"/>
              <a:gd name="f1" fmla="val 5400000"/>
              <a:gd name="f2" fmla="val 180"/>
              <a:gd name="f3" fmla="val w"/>
              <a:gd name="f4" fmla="val h"/>
              <a:gd name="f5" fmla="val 0"/>
              <a:gd name="f6" fmla="val 383"/>
              <a:gd name="f7" fmla="val 86"/>
              <a:gd name="f8" fmla="val 364"/>
              <a:gd name="f9" fmla="val 84"/>
              <a:gd name="f10" fmla="val 352"/>
              <a:gd name="f11" fmla="val 85"/>
              <a:gd name="f12" fmla="val 337"/>
              <a:gd name="f13" fmla="val 87"/>
              <a:gd name="f14" fmla="val 322"/>
              <a:gd name="f15" fmla="val 89"/>
              <a:gd name="f16" fmla="val 304"/>
              <a:gd name="f17" fmla="val 94"/>
              <a:gd name="f18" fmla="val 286"/>
              <a:gd name="f19" fmla="val 95"/>
              <a:gd name="f20" fmla="val 268"/>
              <a:gd name="f21" fmla="val 96"/>
              <a:gd name="f22" fmla="val 258"/>
              <a:gd name="f23" fmla="val 248"/>
              <a:gd name="f24" fmla="val 92"/>
              <a:gd name="f25" fmla="val 238"/>
              <a:gd name="f26" fmla="val 90"/>
              <a:gd name="f27" fmla="val 231"/>
              <a:gd name="f28" fmla="val 224"/>
              <a:gd name="f29" fmla="val 218"/>
              <a:gd name="f30" fmla="val 53"/>
              <a:gd name="f31" fmla="val 239"/>
              <a:gd name="f32" fmla="val 48"/>
              <a:gd name="f33" fmla="val 270"/>
              <a:gd name="f34" fmla="val 52"/>
              <a:gd name="f35" fmla="val 51"/>
              <a:gd name="f36" fmla="val 50"/>
              <a:gd name="f37" fmla="val 49"/>
              <a:gd name="f38" fmla="val 293"/>
              <a:gd name="f39" fmla="val 282"/>
              <a:gd name="f40" fmla="val 47"/>
              <a:gd name="f41" fmla="val 46"/>
              <a:gd name="f42" fmla="val 249"/>
              <a:gd name="f43" fmla="val 55"/>
              <a:gd name="f44" fmla="val 233"/>
              <a:gd name="f45" fmla="val 69"/>
              <a:gd name="f46" fmla="val 73"/>
              <a:gd name="f47" fmla="val 214"/>
              <a:gd name="f48" fmla="val 76"/>
              <a:gd name="f49" fmla="val 209"/>
              <a:gd name="f50" fmla="val 79"/>
              <a:gd name="f51" fmla="val 205"/>
              <a:gd name="f52" fmla="val 82"/>
              <a:gd name="f53" fmla="val 201"/>
              <a:gd name="f54" fmla="val 81"/>
              <a:gd name="f55" fmla="val 194"/>
              <a:gd name="f56" fmla="val 77"/>
              <a:gd name="f57" fmla="val 191"/>
              <a:gd name="f58" fmla="val 64"/>
              <a:gd name="f59" fmla="val 181"/>
              <a:gd name="f60" fmla="val 61"/>
              <a:gd name="f61" fmla="val 166"/>
              <a:gd name="f62" fmla="val 63"/>
              <a:gd name="f63" fmla="val 150"/>
              <a:gd name="f64" fmla="val 141"/>
              <a:gd name="f65" fmla="val 67"/>
              <a:gd name="f66" fmla="val 133"/>
              <a:gd name="f67" fmla="val 72"/>
              <a:gd name="f68" fmla="val 127"/>
              <a:gd name="f69" fmla="val 126"/>
              <a:gd name="f70" fmla="val 74"/>
              <a:gd name="f71" fmla="val 124"/>
              <a:gd name="f72" fmla="val 83"/>
              <a:gd name="f73" fmla="val 121"/>
              <a:gd name="f74" fmla="val 115"/>
              <a:gd name="f75" fmla="val 110"/>
              <a:gd name="f76" fmla="val 80"/>
              <a:gd name="f77" fmla="val 98"/>
              <a:gd name="f78" fmla="val 78"/>
              <a:gd name="f79" fmla="val 70"/>
              <a:gd name="f80" fmla="val 44"/>
              <a:gd name="f81" fmla="val 26"/>
              <a:gd name="f82" fmla="val 16"/>
              <a:gd name="f83" fmla="val 59"/>
              <a:gd name="f84" fmla="val 11"/>
              <a:gd name="f85" fmla="val 6"/>
              <a:gd name="f86" fmla="val 38"/>
              <a:gd name="f87" fmla="val 27"/>
              <a:gd name="f88" fmla="val 21"/>
              <a:gd name="f89" fmla="val 28"/>
              <a:gd name="f90" fmla="val 31"/>
              <a:gd name="f91" fmla="val 30"/>
              <a:gd name="f92" fmla="val 42"/>
              <a:gd name="f93" fmla="val 32"/>
              <a:gd name="f94" fmla="val 37"/>
              <a:gd name="f95" fmla="val 45"/>
              <a:gd name="f96" fmla="val 68"/>
              <a:gd name="f97" fmla="val 71"/>
              <a:gd name="f98" fmla="val 62"/>
              <a:gd name="f99" fmla="val 75"/>
              <a:gd name="f100" fmla="val 88"/>
              <a:gd name="f101" fmla="val 100"/>
              <a:gd name="f102" fmla="val 91"/>
              <a:gd name="f103" fmla="val 97"/>
              <a:gd name="f104" fmla="val 56"/>
              <a:gd name="f105" fmla="val 101"/>
              <a:gd name="f106" fmla="val 36"/>
              <a:gd name="f107" fmla="val 10"/>
              <a:gd name="f108" fmla="val 159"/>
              <a:gd name="f109" fmla="val 4"/>
              <a:gd name="f110" fmla="val 174"/>
              <a:gd name="f111" fmla="val 19"/>
              <a:gd name="f112" fmla="val 169"/>
              <a:gd name="f113" fmla="val 162"/>
              <a:gd name="f114" fmla="val 57"/>
              <a:gd name="f115" fmla="val 161"/>
              <a:gd name="f116" fmla="val 156"/>
              <a:gd name="f117" fmla="val 153"/>
              <a:gd name="f118" fmla="val 140"/>
              <a:gd name="f119" fmla="val 105"/>
              <a:gd name="f120" fmla="val 99"/>
              <a:gd name="f121" fmla="val 106"/>
              <a:gd name="f122" fmla="val 114"/>
              <a:gd name="f123" fmla="val 118"/>
              <a:gd name="f124" fmla="val 123"/>
              <a:gd name="f125" fmla="val 107"/>
              <a:gd name="f126" fmla="val 129"/>
              <a:gd name="f127" fmla="val 111"/>
              <a:gd name="f128" fmla="val 138"/>
              <a:gd name="f129" fmla="val 112"/>
              <a:gd name="f130" fmla="val 148"/>
              <a:gd name="f131" fmla="val 164"/>
              <a:gd name="f132" fmla="val 179"/>
              <a:gd name="f133" fmla="val 192"/>
              <a:gd name="f134" fmla="val 196"/>
              <a:gd name="f135" fmla="val 102"/>
              <a:gd name="f136" fmla="val 226"/>
              <a:gd name="f137" fmla="val 104"/>
              <a:gd name="f138" fmla="val 228"/>
              <a:gd name="f139" fmla="val 230"/>
              <a:gd name="f140" fmla="val 117"/>
              <a:gd name="f141" fmla="val 243"/>
              <a:gd name="f142" fmla="val 128"/>
              <a:gd name="f143" fmla="val 255"/>
              <a:gd name="f144" fmla="val 272"/>
              <a:gd name="f145" fmla="val 136"/>
              <a:gd name="f146" fmla="val 279"/>
              <a:gd name="f147" fmla="val 137"/>
              <a:gd name="f148" fmla="val 294"/>
              <a:gd name="f149" fmla="val 275"/>
              <a:gd name="f150" fmla="val 122"/>
              <a:gd name="f151" fmla="val 260"/>
              <a:gd name="f152" fmla="val 247"/>
              <a:gd name="f153" fmla="val 266"/>
              <a:gd name="f154" fmla="val 299"/>
              <a:gd name="f155" fmla="val 308"/>
              <a:gd name="f156" fmla="val 314"/>
              <a:gd name="f157" fmla="val 321"/>
              <a:gd name="f158" fmla="val 331"/>
              <a:gd name="f159" fmla="val 342"/>
              <a:gd name="f160" fmla="val 119"/>
              <a:gd name="f161" fmla="val 355"/>
              <a:gd name="f162" fmla="val 120"/>
              <a:gd name="f163" fmla="val 374"/>
              <a:gd name="f164" fmla="val 356"/>
              <a:gd name="f165" fmla="val 318"/>
              <a:gd name="f166" fmla="val 335"/>
              <a:gd name="f167" fmla="val 351"/>
              <a:gd name="f168" fmla="val 147"/>
              <a:gd name="f169" fmla="val 22"/>
              <a:gd name="f170" fmla="val 146"/>
              <a:gd name="f171" fmla="val 35"/>
              <a:gd name="f172" fmla="val 39"/>
              <a:gd name="f173" fmla="val 40"/>
              <a:gd name="f174" fmla="val 58"/>
              <a:gd name="f175" fmla="val 65"/>
              <a:gd name="f176" fmla="val 60"/>
              <a:gd name="f177" fmla="val 132"/>
              <a:gd name="f178" fmla="val 130"/>
              <a:gd name="f179" fmla="val 134"/>
              <a:gd name="f180" fmla="val 144"/>
              <a:gd name="f181" fmla="val 142"/>
              <a:gd name="f182" fmla="val 139"/>
              <a:gd name="f183" fmla="val 33"/>
              <a:gd name="f184" fmla="val 152"/>
              <a:gd name="f185" fmla="val 20"/>
              <a:gd name="f186" fmla="val 160"/>
              <a:gd name="f187" fmla="val 17"/>
              <a:gd name="f188" fmla="val 163"/>
              <a:gd name="f189" fmla="val 15"/>
              <a:gd name="f190" fmla="val 165"/>
              <a:gd name="f191" fmla="val 13"/>
              <a:gd name="f192" fmla="val 25"/>
              <a:gd name="f193" fmla="val 23"/>
              <a:gd name="f194" fmla="val 43"/>
              <a:gd name="f195" fmla="val 41"/>
              <a:gd name="f196" fmla="val 29"/>
              <a:gd name="f197" fmla="+- 0 0 -90"/>
              <a:gd name="f198" fmla="*/ f3 1 180"/>
              <a:gd name="f199" fmla="*/ f4 1 383"/>
              <a:gd name="f200" fmla="val f5"/>
              <a:gd name="f201" fmla="val f2"/>
              <a:gd name="f202" fmla="val f6"/>
              <a:gd name="f203" fmla="*/ f197 f0 1"/>
              <a:gd name="f204" fmla="+- f202 0 f200"/>
              <a:gd name="f205" fmla="+- f201 0 f200"/>
              <a:gd name="f206" fmla="*/ f203 1 f2"/>
              <a:gd name="f207" fmla="*/ f205 1 180"/>
              <a:gd name="f208" fmla="*/ f204 1 383"/>
              <a:gd name="f209" fmla="*/ 87 f205 1"/>
              <a:gd name="f210" fmla="*/ 322 f204 1"/>
              <a:gd name="f211" fmla="*/ 92 f205 1"/>
              <a:gd name="f212" fmla="*/ 238 f204 1"/>
              <a:gd name="f213" fmla="*/ 53 f205 1"/>
              <a:gd name="f214" fmla="*/ 304 f204 1"/>
              <a:gd name="f215" fmla="*/ 47 f205 1"/>
              <a:gd name="f216" fmla="*/ 270 f204 1"/>
              <a:gd name="f217" fmla="*/ 79 f205 1"/>
              <a:gd name="f218" fmla="*/ 205 f204 1"/>
              <a:gd name="f219" fmla="*/ 63 f205 1"/>
              <a:gd name="f220" fmla="*/ 150 f204 1"/>
              <a:gd name="f221" fmla="*/ 76 f205 1"/>
              <a:gd name="f222" fmla="*/ 124 f204 1"/>
              <a:gd name="f223" fmla="*/ 70 f205 1"/>
              <a:gd name="f224" fmla="*/ 78 f204 1"/>
              <a:gd name="f225" fmla="*/ 0 f205 1"/>
              <a:gd name="f226" fmla="*/ 26 f204 1"/>
              <a:gd name="f227" fmla="*/ 61 f205 1"/>
              <a:gd name="f228" fmla="*/ 45 f204 1"/>
              <a:gd name="f229" fmla="*/ 81 f205 1"/>
              <a:gd name="f230" fmla="*/ 85 f204 1"/>
              <a:gd name="f231" fmla="*/ 88 f205 1"/>
              <a:gd name="f232" fmla="*/ 100 f204 1"/>
              <a:gd name="f233" fmla="*/ 97 f205 1"/>
              <a:gd name="f234" fmla="*/ 82 f204 1"/>
              <a:gd name="f235" fmla="*/ 180 f205 1"/>
              <a:gd name="f236" fmla="*/ 0 f204 1"/>
              <a:gd name="f237" fmla="*/ 153 f205 1"/>
              <a:gd name="f238" fmla="*/ 72 f204 1"/>
              <a:gd name="f239" fmla="*/ 98 f205 1"/>
              <a:gd name="f240" fmla="*/ 91 f204 1"/>
              <a:gd name="f241" fmla="*/ 123 f204 1"/>
              <a:gd name="f242" fmla="*/ 99 f205 1"/>
              <a:gd name="f243" fmla="*/ 191 f204 1"/>
              <a:gd name="f244" fmla="*/ 102 f205 1"/>
              <a:gd name="f245" fmla="*/ 224 f204 1"/>
              <a:gd name="f246" fmla="*/ 133 f205 1"/>
              <a:gd name="f247" fmla="*/ 272 f204 1"/>
              <a:gd name="f248" fmla="*/ 107 f205 1"/>
              <a:gd name="f249" fmla="*/ 247 f204 1"/>
              <a:gd name="f250" fmla="*/ 321 f204 1"/>
              <a:gd name="f251" fmla="*/ 119 f205 1"/>
              <a:gd name="f252" fmla="*/ 383 f204 1"/>
              <a:gd name="f253" fmla="*/ 86 f205 1"/>
              <a:gd name="f254" fmla="*/ 364 f204 1"/>
              <a:gd name="f255" fmla="*/ 128 f205 1"/>
              <a:gd name="f256" fmla="*/ 48 f204 1"/>
              <a:gd name="f257" fmla="*/ 127 f205 1"/>
              <a:gd name="f258" fmla="*/ 36 f204 1"/>
              <a:gd name="f259" fmla="*/ 111 f205 1"/>
              <a:gd name="f260" fmla="*/ 52 f204 1"/>
              <a:gd name="f261" fmla="*/ 110 f205 1"/>
              <a:gd name="f262" fmla="*/ 71 f204 1"/>
              <a:gd name="f263" fmla="*/ 137 f205 1"/>
              <a:gd name="f264" fmla="*/ 58 f204 1"/>
              <a:gd name="f265" fmla="*/ 122 f205 1"/>
              <a:gd name="f266" fmla="*/ 139 f205 1"/>
              <a:gd name="f267" fmla="*/ 39 f204 1"/>
              <a:gd name="f268" fmla="*/ 160 f205 1"/>
              <a:gd name="f269" fmla="*/ 19 f204 1"/>
              <a:gd name="f270" fmla="*/ 164 f205 1"/>
              <a:gd name="f271" fmla="*/ 13 f204 1"/>
              <a:gd name="f272" fmla="*/ 147 f205 1"/>
              <a:gd name="f273" fmla="*/ 22 f204 1"/>
              <a:gd name="f274" fmla="*/ 50 f205 1"/>
              <a:gd name="f275" fmla="*/ 61 f204 1"/>
              <a:gd name="f276" fmla="*/ 62 f204 1"/>
              <a:gd name="f277" fmla="*/ 16 f205 1"/>
              <a:gd name="f278" fmla="*/ 30 f205 1"/>
              <a:gd name="f279" fmla="*/ 50 f204 1"/>
              <a:gd name="f280" fmla="+- f206 0 f1"/>
              <a:gd name="f281" fmla="*/ f209 1 180"/>
              <a:gd name="f282" fmla="*/ f210 1 383"/>
              <a:gd name="f283" fmla="*/ f211 1 180"/>
              <a:gd name="f284" fmla="*/ f212 1 383"/>
              <a:gd name="f285" fmla="*/ f213 1 180"/>
              <a:gd name="f286" fmla="*/ f214 1 383"/>
              <a:gd name="f287" fmla="*/ f215 1 180"/>
              <a:gd name="f288" fmla="*/ f216 1 383"/>
              <a:gd name="f289" fmla="*/ f217 1 180"/>
              <a:gd name="f290" fmla="*/ f218 1 383"/>
              <a:gd name="f291" fmla="*/ f219 1 180"/>
              <a:gd name="f292" fmla="*/ f220 1 383"/>
              <a:gd name="f293" fmla="*/ f221 1 180"/>
              <a:gd name="f294" fmla="*/ f222 1 383"/>
              <a:gd name="f295" fmla="*/ f223 1 180"/>
              <a:gd name="f296" fmla="*/ f224 1 383"/>
              <a:gd name="f297" fmla="*/ f225 1 180"/>
              <a:gd name="f298" fmla="*/ f226 1 383"/>
              <a:gd name="f299" fmla="*/ f227 1 180"/>
              <a:gd name="f300" fmla="*/ f228 1 383"/>
              <a:gd name="f301" fmla="*/ f229 1 180"/>
              <a:gd name="f302" fmla="*/ f230 1 383"/>
              <a:gd name="f303" fmla="*/ f231 1 180"/>
              <a:gd name="f304" fmla="*/ f232 1 383"/>
              <a:gd name="f305" fmla="*/ f233 1 180"/>
              <a:gd name="f306" fmla="*/ f234 1 383"/>
              <a:gd name="f307" fmla="*/ f235 1 180"/>
              <a:gd name="f308" fmla="*/ f236 1 383"/>
              <a:gd name="f309" fmla="*/ f237 1 180"/>
              <a:gd name="f310" fmla="*/ f238 1 383"/>
              <a:gd name="f311" fmla="*/ f239 1 180"/>
              <a:gd name="f312" fmla="*/ f240 1 383"/>
              <a:gd name="f313" fmla="*/ f241 1 383"/>
              <a:gd name="f314" fmla="*/ f242 1 180"/>
              <a:gd name="f315" fmla="*/ f243 1 383"/>
              <a:gd name="f316" fmla="*/ f244 1 180"/>
              <a:gd name="f317" fmla="*/ f245 1 383"/>
              <a:gd name="f318" fmla="*/ f246 1 180"/>
              <a:gd name="f319" fmla="*/ f247 1 383"/>
              <a:gd name="f320" fmla="*/ f248 1 180"/>
              <a:gd name="f321" fmla="*/ f249 1 383"/>
              <a:gd name="f322" fmla="*/ f250 1 383"/>
              <a:gd name="f323" fmla="*/ f251 1 180"/>
              <a:gd name="f324" fmla="*/ f252 1 383"/>
              <a:gd name="f325" fmla="*/ f253 1 180"/>
              <a:gd name="f326" fmla="*/ f254 1 383"/>
              <a:gd name="f327" fmla="*/ f255 1 180"/>
              <a:gd name="f328" fmla="*/ f256 1 383"/>
              <a:gd name="f329" fmla="*/ f257 1 180"/>
              <a:gd name="f330" fmla="*/ f258 1 383"/>
              <a:gd name="f331" fmla="*/ f259 1 180"/>
              <a:gd name="f332" fmla="*/ f260 1 383"/>
              <a:gd name="f333" fmla="*/ f261 1 180"/>
              <a:gd name="f334" fmla="*/ f262 1 383"/>
              <a:gd name="f335" fmla="*/ f263 1 180"/>
              <a:gd name="f336" fmla="*/ f264 1 383"/>
              <a:gd name="f337" fmla="*/ f265 1 180"/>
              <a:gd name="f338" fmla="*/ f266 1 180"/>
              <a:gd name="f339" fmla="*/ f267 1 383"/>
              <a:gd name="f340" fmla="*/ f268 1 180"/>
              <a:gd name="f341" fmla="*/ f269 1 383"/>
              <a:gd name="f342" fmla="*/ f270 1 180"/>
              <a:gd name="f343" fmla="*/ f271 1 383"/>
              <a:gd name="f344" fmla="*/ f272 1 180"/>
              <a:gd name="f345" fmla="*/ f273 1 383"/>
              <a:gd name="f346" fmla="*/ f274 1 180"/>
              <a:gd name="f347" fmla="*/ f275 1 383"/>
              <a:gd name="f348" fmla="*/ f276 1 383"/>
              <a:gd name="f349" fmla="*/ f277 1 180"/>
              <a:gd name="f350" fmla="*/ f278 1 180"/>
              <a:gd name="f351" fmla="*/ f279 1 383"/>
              <a:gd name="f352" fmla="*/ 0 1 f207"/>
              <a:gd name="f353" fmla="*/ f201 1 f207"/>
              <a:gd name="f354" fmla="*/ 0 1 f208"/>
              <a:gd name="f355" fmla="*/ f202 1 f208"/>
              <a:gd name="f356" fmla="*/ f281 1 f207"/>
              <a:gd name="f357" fmla="*/ f282 1 f208"/>
              <a:gd name="f358" fmla="*/ f283 1 f207"/>
              <a:gd name="f359" fmla="*/ f284 1 f208"/>
              <a:gd name="f360" fmla="*/ f285 1 f207"/>
              <a:gd name="f361" fmla="*/ f286 1 f208"/>
              <a:gd name="f362" fmla="*/ f287 1 f207"/>
              <a:gd name="f363" fmla="*/ f288 1 f208"/>
              <a:gd name="f364" fmla="*/ f289 1 f207"/>
              <a:gd name="f365" fmla="*/ f290 1 f208"/>
              <a:gd name="f366" fmla="*/ f291 1 f207"/>
              <a:gd name="f367" fmla="*/ f292 1 f208"/>
              <a:gd name="f368" fmla="*/ f293 1 f207"/>
              <a:gd name="f369" fmla="*/ f294 1 f208"/>
              <a:gd name="f370" fmla="*/ f295 1 f207"/>
              <a:gd name="f371" fmla="*/ f296 1 f208"/>
              <a:gd name="f372" fmla="*/ f297 1 f207"/>
              <a:gd name="f373" fmla="*/ f298 1 f208"/>
              <a:gd name="f374" fmla="*/ f299 1 f207"/>
              <a:gd name="f375" fmla="*/ f300 1 f208"/>
              <a:gd name="f376" fmla="*/ f301 1 f207"/>
              <a:gd name="f377" fmla="*/ f302 1 f208"/>
              <a:gd name="f378" fmla="*/ f303 1 f207"/>
              <a:gd name="f379" fmla="*/ f304 1 f208"/>
              <a:gd name="f380" fmla="*/ f305 1 f207"/>
              <a:gd name="f381" fmla="*/ f306 1 f208"/>
              <a:gd name="f382" fmla="*/ f307 1 f207"/>
              <a:gd name="f383" fmla="*/ f308 1 f208"/>
              <a:gd name="f384" fmla="*/ f309 1 f207"/>
              <a:gd name="f385" fmla="*/ f310 1 f208"/>
              <a:gd name="f386" fmla="*/ f311 1 f207"/>
              <a:gd name="f387" fmla="*/ f312 1 f208"/>
              <a:gd name="f388" fmla="*/ f313 1 f208"/>
              <a:gd name="f389" fmla="*/ f314 1 f207"/>
              <a:gd name="f390" fmla="*/ f315 1 f208"/>
              <a:gd name="f391" fmla="*/ f316 1 f207"/>
              <a:gd name="f392" fmla="*/ f317 1 f208"/>
              <a:gd name="f393" fmla="*/ f318 1 f207"/>
              <a:gd name="f394" fmla="*/ f319 1 f208"/>
              <a:gd name="f395" fmla="*/ f320 1 f207"/>
              <a:gd name="f396" fmla="*/ f321 1 f208"/>
              <a:gd name="f397" fmla="*/ f322 1 f208"/>
              <a:gd name="f398" fmla="*/ f323 1 f207"/>
              <a:gd name="f399" fmla="*/ f324 1 f208"/>
              <a:gd name="f400" fmla="*/ f325 1 f207"/>
              <a:gd name="f401" fmla="*/ f326 1 f208"/>
              <a:gd name="f402" fmla="*/ f327 1 f207"/>
              <a:gd name="f403" fmla="*/ f328 1 f208"/>
              <a:gd name="f404" fmla="*/ f329 1 f207"/>
              <a:gd name="f405" fmla="*/ f330 1 f208"/>
              <a:gd name="f406" fmla="*/ f331 1 f207"/>
              <a:gd name="f407" fmla="*/ f332 1 f208"/>
              <a:gd name="f408" fmla="*/ f333 1 f207"/>
              <a:gd name="f409" fmla="*/ f334 1 f208"/>
              <a:gd name="f410" fmla="*/ f335 1 f207"/>
              <a:gd name="f411" fmla="*/ f336 1 f208"/>
              <a:gd name="f412" fmla="*/ f337 1 f207"/>
              <a:gd name="f413" fmla="*/ f338 1 f207"/>
              <a:gd name="f414" fmla="*/ f339 1 f208"/>
              <a:gd name="f415" fmla="*/ f340 1 f207"/>
              <a:gd name="f416" fmla="*/ f341 1 f208"/>
              <a:gd name="f417" fmla="*/ f342 1 f207"/>
              <a:gd name="f418" fmla="*/ f343 1 f208"/>
              <a:gd name="f419" fmla="*/ f344 1 f207"/>
              <a:gd name="f420" fmla="*/ f345 1 f208"/>
              <a:gd name="f421" fmla="*/ f346 1 f207"/>
              <a:gd name="f422" fmla="*/ f347 1 f208"/>
              <a:gd name="f423" fmla="*/ f348 1 f208"/>
              <a:gd name="f424" fmla="*/ f349 1 f207"/>
              <a:gd name="f425" fmla="*/ f350 1 f207"/>
              <a:gd name="f426" fmla="*/ f351 1 f208"/>
              <a:gd name="f427" fmla="*/ f352 f198 1"/>
              <a:gd name="f428" fmla="*/ f353 f198 1"/>
              <a:gd name="f429" fmla="*/ f355 f199 1"/>
              <a:gd name="f430" fmla="*/ f354 f199 1"/>
              <a:gd name="f431" fmla="*/ f356 f198 1"/>
              <a:gd name="f432" fmla="*/ f357 f199 1"/>
              <a:gd name="f433" fmla="*/ f358 f198 1"/>
              <a:gd name="f434" fmla="*/ f359 f199 1"/>
              <a:gd name="f435" fmla="*/ f360 f198 1"/>
              <a:gd name="f436" fmla="*/ f361 f199 1"/>
              <a:gd name="f437" fmla="*/ f362 f198 1"/>
              <a:gd name="f438" fmla="*/ f363 f199 1"/>
              <a:gd name="f439" fmla="*/ f364 f198 1"/>
              <a:gd name="f440" fmla="*/ f365 f199 1"/>
              <a:gd name="f441" fmla="*/ f366 f198 1"/>
              <a:gd name="f442" fmla="*/ f367 f199 1"/>
              <a:gd name="f443" fmla="*/ f368 f198 1"/>
              <a:gd name="f444" fmla="*/ f369 f199 1"/>
              <a:gd name="f445" fmla="*/ f370 f198 1"/>
              <a:gd name="f446" fmla="*/ f371 f199 1"/>
              <a:gd name="f447" fmla="*/ f372 f198 1"/>
              <a:gd name="f448" fmla="*/ f373 f199 1"/>
              <a:gd name="f449" fmla="*/ f374 f198 1"/>
              <a:gd name="f450" fmla="*/ f375 f199 1"/>
              <a:gd name="f451" fmla="*/ f376 f198 1"/>
              <a:gd name="f452" fmla="*/ f377 f199 1"/>
              <a:gd name="f453" fmla="*/ f378 f198 1"/>
              <a:gd name="f454" fmla="*/ f379 f199 1"/>
              <a:gd name="f455" fmla="*/ f380 f198 1"/>
              <a:gd name="f456" fmla="*/ f381 f199 1"/>
              <a:gd name="f457" fmla="*/ f382 f198 1"/>
              <a:gd name="f458" fmla="*/ f383 f199 1"/>
              <a:gd name="f459" fmla="*/ f384 f198 1"/>
              <a:gd name="f460" fmla="*/ f385 f199 1"/>
              <a:gd name="f461" fmla="*/ f386 f198 1"/>
              <a:gd name="f462" fmla="*/ f387 f199 1"/>
              <a:gd name="f463" fmla="*/ f388 f199 1"/>
              <a:gd name="f464" fmla="*/ f389 f198 1"/>
              <a:gd name="f465" fmla="*/ f390 f199 1"/>
              <a:gd name="f466" fmla="*/ f391 f198 1"/>
              <a:gd name="f467" fmla="*/ f392 f199 1"/>
              <a:gd name="f468" fmla="*/ f393 f198 1"/>
              <a:gd name="f469" fmla="*/ f394 f199 1"/>
              <a:gd name="f470" fmla="*/ f395 f198 1"/>
              <a:gd name="f471" fmla="*/ f396 f199 1"/>
              <a:gd name="f472" fmla="*/ f397 f199 1"/>
              <a:gd name="f473" fmla="*/ f398 f198 1"/>
              <a:gd name="f474" fmla="*/ f399 f199 1"/>
              <a:gd name="f475" fmla="*/ f400 f198 1"/>
              <a:gd name="f476" fmla="*/ f401 f199 1"/>
              <a:gd name="f477" fmla="*/ f402 f198 1"/>
              <a:gd name="f478" fmla="*/ f403 f199 1"/>
              <a:gd name="f479" fmla="*/ f404 f198 1"/>
              <a:gd name="f480" fmla="*/ f405 f199 1"/>
              <a:gd name="f481" fmla="*/ f406 f198 1"/>
              <a:gd name="f482" fmla="*/ f407 f199 1"/>
              <a:gd name="f483" fmla="*/ f408 f198 1"/>
              <a:gd name="f484" fmla="*/ f409 f199 1"/>
              <a:gd name="f485" fmla="*/ f410 f198 1"/>
              <a:gd name="f486" fmla="*/ f411 f199 1"/>
              <a:gd name="f487" fmla="*/ f412 f198 1"/>
              <a:gd name="f488" fmla="*/ f413 f198 1"/>
              <a:gd name="f489" fmla="*/ f414 f199 1"/>
              <a:gd name="f490" fmla="*/ f415 f198 1"/>
              <a:gd name="f491" fmla="*/ f416 f199 1"/>
              <a:gd name="f492" fmla="*/ f417 f198 1"/>
              <a:gd name="f493" fmla="*/ f418 f199 1"/>
              <a:gd name="f494" fmla="*/ f419 f198 1"/>
              <a:gd name="f495" fmla="*/ f420 f199 1"/>
              <a:gd name="f496" fmla="*/ f421 f198 1"/>
              <a:gd name="f497" fmla="*/ f422 f199 1"/>
              <a:gd name="f498" fmla="*/ f423 f199 1"/>
              <a:gd name="f499" fmla="*/ f424 f198 1"/>
              <a:gd name="f500" fmla="*/ f425 f198 1"/>
              <a:gd name="f501" fmla="*/ f426 f199 1"/>
            </a:gdLst>
            <a:ahLst/>
            <a:cxnLst>
              <a:cxn ang="3cd4">
                <a:pos x="hc" y="t"/>
              </a:cxn>
              <a:cxn ang="0">
                <a:pos x="r" y="vc"/>
              </a:cxn>
              <a:cxn ang="cd4">
                <a:pos x="hc" y="b"/>
              </a:cxn>
              <a:cxn ang="cd2">
                <a:pos x="l" y="vc"/>
              </a:cxn>
              <a:cxn ang="f280">
                <a:pos x="f431" y="f432"/>
              </a:cxn>
              <a:cxn ang="f280">
                <a:pos x="f433" y="f434"/>
              </a:cxn>
              <a:cxn ang="f280">
                <a:pos x="f435" y="f436"/>
              </a:cxn>
              <a:cxn ang="f280">
                <a:pos x="f437" y="f438"/>
              </a:cxn>
              <a:cxn ang="f280">
                <a:pos x="f439" y="f440"/>
              </a:cxn>
              <a:cxn ang="f280">
                <a:pos x="f441" y="f442"/>
              </a:cxn>
              <a:cxn ang="f280">
                <a:pos x="f443" y="f444"/>
              </a:cxn>
              <a:cxn ang="f280">
                <a:pos x="f445" y="f446"/>
              </a:cxn>
              <a:cxn ang="f280">
                <a:pos x="f447" y="f448"/>
              </a:cxn>
              <a:cxn ang="f280">
                <a:pos x="f449" y="f450"/>
              </a:cxn>
              <a:cxn ang="f280">
                <a:pos x="f451" y="f452"/>
              </a:cxn>
              <a:cxn ang="f280">
                <a:pos x="f453" y="f454"/>
              </a:cxn>
              <a:cxn ang="f280">
                <a:pos x="f455" y="f456"/>
              </a:cxn>
              <a:cxn ang="f280">
                <a:pos x="f457" y="f458"/>
              </a:cxn>
              <a:cxn ang="f280">
                <a:pos x="f459" y="f460"/>
              </a:cxn>
              <a:cxn ang="f280">
                <a:pos x="f461" y="f462"/>
              </a:cxn>
              <a:cxn ang="f280">
                <a:pos x="f461" y="f463"/>
              </a:cxn>
              <a:cxn ang="f280">
                <a:pos x="f464" y="f465"/>
              </a:cxn>
              <a:cxn ang="f280">
                <a:pos x="f466" y="f467"/>
              </a:cxn>
              <a:cxn ang="f280">
                <a:pos x="f468" y="f469"/>
              </a:cxn>
              <a:cxn ang="f280">
                <a:pos x="f470" y="f471"/>
              </a:cxn>
              <a:cxn ang="f280">
                <a:pos x="f466" y="f472"/>
              </a:cxn>
              <a:cxn ang="f280">
                <a:pos x="f473" y="f474"/>
              </a:cxn>
              <a:cxn ang="f280">
                <a:pos x="f475" y="f476"/>
              </a:cxn>
              <a:cxn ang="f280">
                <a:pos x="f477" y="f478"/>
              </a:cxn>
              <a:cxn ang="f280">
                <a:pos x="f479" y="f480"/>
              </a:cxn>
              <a:cxn ang="f280">
                <a:pos x="f481" y="f482"/>
              </a:cxn>
              <a:cxn ang="f280">
                <a:pos x="f483" y="f484"/>
              </a:cxn>
              <a:cxn ang="f280">
                <a:pos x="f485" y="f486"/>
              </a:cxn>
              <a:cxn ang="f280">
                <a:pos x="f487" y="f486"/>
              </a:cxn>
              <a:cxn ang="f280">
                <a:pos x="f488" y="f489"/>
              </a:cxn>
              <a:cxn ang="f280">
                <a:pos x="f490" y="f491"/>
              </a:cxn>
              <a:cxn ang="f280">
                <a:pos x="f492" y="f493"/>
              </a:cxn>
              <a:cxn ang="f280">
                <a:pos x="f494" y="f495"/>
              </a:cxn>
              <a:cxn ang="f280">
                <a:pos x="f496" y="f497"/>
              </a:cxn>
              <a:cxn ang="f280">
                <a:pos x="f435" y="f498"/>
              </a:cxn>
              <a:cxn ang="f280">
                <a:pos x="f499" y="f480"/>
              </a:cxn>
              <a:cxn ang="f280">
                <a:pos x="f500" y="f501"/>
              </a:cxn>
            </a:cxnLst>
            <a:rect l="f427" t="f430" r="f428" b="f429"/>
            <a:pathLst>
              <a:path w="180" h="383">
                <a:moveTo>
                  <a:pt x="f7" y="f8"/>
                </a:moveTo>
                <a:cubicBezTo>
                  <a:pt x="f9" y="f10"/>
                  <a:pt x="f11" y="f12"/>
                  <a:pt x="f13" y="f14"/>
                </a:cubicBezTo>
                <a:cubicBezTo>
                  <a:pt x="f15" y="f16"/>
                  <a:pt x="f17" y="f18"/>
                  <a:pt x="f19" y="f20"/>
                </a:cubicBezTo>
                <a:cubicBezTo>
                  <a:pt x="f21" y="f22"/>
                  <a:pt x="f17" y="f23"/>
                  <a:pt x="f24" y="f25"/>
                </a:cubicBezTo>
                <a:cubicBezTo>
                  <a:pt x="f26" y="f27"/>
                  <a:pt x="f13" y="f28"/>
                  <a:pt x="f11" y="f29"/>
                </a:cubicBezTo>
                <a:cubicBezTo>
                  <a:pt x="f30" y="f31"/>
                  <a:pt x="f32" y="f33"/>
                  <a:pt x="f30" y="f16"/>
                </a:cubicBezTo>
                <a:cubicBezTo>
                  <a:pt x="f34" y="f16"/>
                  <a:pt x="f35" y="f16"/>
                  <a:pt x="f36" y="f16"/>
                </a:cubicBezTo>
                <a:cubicBezTo>
                  <a:pt x="f37" y="f38"/>
                  <a:pt x="f32" y="f39"/>
                  <a:pt x="f40" y="f33"/>
                </a:cubicBezTo>
                <a:cubicBezTo>
                  <a:pt x="f41" y="f42"/>
                  <a:pt x="f43" y="f44"/>
                  <a:pt x="f45" y="f29"/>
                </a:cubicBezTo>
                <a:cubicBezTo>
                  <a:pt x="f46" y="f47"/>
                  <a:pt x="f48" y="f49"/>
                  <a:pt x="f50" y="f51"/>
                </a:cubicBezTo>
                <a:cubicBezTo>
                  <a:pt x="f52" y="f53"/>
                  <a:pt x="f54" y="f55"/>
                  <a:pt x="f56" y="f57"/>
                </a:cubicBezTo>
                <a:cubicBezTo>
                  <a:pt x="f58" y="f59"/>
                  <a:pt x="f60" y="f61"/>
                  <a:pt x="f62" y="f63"/>
                </a:cubicBezTo>
                <a:cubicBezTo>
                  <a:pt x="f58" y="f64"/>
                  <a:pt x="f65" y="f66"/>
                  <a:pt x="f67" y="f68"/>
                </a:cubicBezTo>
                <a:cubicBezTo>
                  <a:pt x="f46" y="f69"/>
                  <a:pt x="f70" y="f71"/>
                  <a:pt x="f48" y="f71"/>
                </a:cubicBezTo>
                <a:cubicBezTo>
                  <a:pt x="f72" y="f73"/>
                  <a:pt x="f52" y="f74"/>
                  <a:pt x="f54" y="f75"/>
                </a:cubicBezTo>
                <a:cubicBezTo>
                  <a:pt x="f76" y="f77"/>
                  <a:pt x="f78" y="f13"/>
                  <a:pt x="f79" y="f78"/>
                </a:cubicBezTo>
                <a:cubicBezTo>
                  <a:pt x="f80" y="f26"/>
                  <a:pt x="f81" y="f48"/>
                  <a:pt x="f82" y="f83"/>
                </a:cubicBezTo>
                <a:cubicBezTo>
                  <a:pt x="f84" y="f32"/>
                  <a:pt x="f85" y="f86"/>
                  <a:pt x="f5" y="f81"/>
                </a:cubicBezTo>
                <a:cubicBezTo>
                  <a:pt x="f84" y="f87"/>
                  <a:pt x="f88" y="f89"/>
                  <a:pt x="f90" y="f91"/>
                </a:cubicBezTo>
                <a:cubicBezTo>
                  <a:pt x="f92" y="f93"/>
                  <a:pt x="f34" y="f94"/>
                  <a:pt x="f60" y="f95"/>
                </a:cubicBezTo>
                <a:cubicBezTo>
                  <a:pt x="f96" y="f30"/>
                  <a:pt x="f97" y="f98"/>
                  <a:pt x="f97" y="f67"/>
                </a:cubicBezTo>
                <a:cubicBezTo>
                  <a:pt x="f97" y="f78"/>
                  <a:pt x="f99" y="f72"/>
                  <a:pt x="f54" y="f11"/>
                </a:cubicBezTo>
                <a:cubicBezTo>
                  <a:pt x="f72" y="f11"/>
                  <a:pt x="f11" y="f13"/>
                  <a:pt x="f11" y="f15"/>
                </a:cubicBezTo>
                <a:cubicBezTo>
                  <a:pt x="f13" y="f24"/>
                  <a:pt x="f13" y="f21"/>
                  <a:pt x="f100" y="f101"/>
                </a:cubicBezTo>
                <a:cubicBezTo>
                  <a:pt x="f102" y="f19"/>
                  <a:pt x="f17" y="f102"/>
                  <a:pt x="f103" y="f13"/>
                </a:cubicBezTo>
                <a:cubicBezTo>
                  <a:pt x="f103" y="f11"/>
                  <a:pt x="f103" y="f72"/>
                  <a:pt x="f103" y="f52"/>
                </a:cubicBezTo>
                <a:cubicBezTo>
                  <a:pt x="f24" y="f104"/>
                  <a:pt x="f105" y="f106"/>
                  <a:pt x="f71" y="f88"/>
                </a:cubicBezTo>
                <a:cubicBezTo>
                  <a:pt x="f64" y="f107"/>
                  <a:pt x="f108" y="f109"/>
                  <a:pt x="f2" y="f5"/>
                </a:cubicBezTo>
                <a:cubicBezTo>
                  <a:pt x="f110" y="f111"/>
                  <a:pt x="f112" y="f86"/>
                  <a:pt x="f113" y="f114"/>
                </a:cubicBezTo>
                <a:cubicBezTo>
                  <a:pt x="f115" y="f98"/>
                  <a:pt x="f116" y="f65"/>
                  <a:pt x="f117" y="f67"/>
                </a:cubicBezTo>
                <a:cubicBezTo>
                  <a:pt x="f118" y="f100"/>
                  <a:pt x="f71" y="f24"/>
                  <a:pt x="f119" y="f100"/>
                </a:cubicBezTo>
                <a:cubicBezTo>
                  <a:pt x="f105" y="f13"/>
                  <a:pt x="f120" y="f100"/>
                  <a:pt x="f77" y="f102"/>
                </a:cubicBezTo>
                <a:cubicBezTo>
                  <a:pt x="f21" y="f21"/>
                  <a:pt x="f17" y="f105"/>
                  <a:pt x="f24" y="f121"/>
                </a:cubicBezTo>
                <a:cubicBezTo>
                  <a:pt x="f15" y="f122"/>
                  <a:pt x="f102" y="f123"/>
                  <a:pt x="f77" y="f124"/>
                </a:cubicBezTo>
                <a:cubicBezTo>
                  <a:pt x="f125" y="f126"/>
                  <a:pt x="f127" y="f128"/>
                  <a:pt x="f129" y="f130"/>
                </a:cubicBezTo>
                <a:cubicBezTo>
                  <a:pt x="f74" y="f131"/>
                  <a:pt x="f129" y="f132"/>
                  <a:pt x="f120" y="f57"/>
                </a:cubicBezTo>
                <a:cubicBezTo>
                  <a:pt x="f77" y="f133"/>
                  <a:pt x="f103" y="f55"/>
                  <a:pt x="f103" y="f134"/>
                </a:cubicBezTo>
                <a:cubicBezTo>
                  <a:pt x="f120" y="f51"/>
                  <a:pt x="f101" y="f47"/>
                  <a:pt x="f135" y="f28"/>
                </a:cubicBezTo>
                <a:cubicBezTo>
                  <a:pt x="f135" y="f136"/>
                  <a:pt x="f137" y="f138"/>
                  <a:pt x="f121" y="f139"/>
                </a:cubicBezTo>
                <a:cubicBezTo>
                  <a:pt x="f140" y="f141"/>
                  <a:pt x="f142" y="f143"/>
                  <a:pt x="f66" y="f144"/>
                </a:cubicBezTo>
                <a:cubicBezTo>
                  <a:pt x="f145" y="f146"/>
                  <a:pt x="f147" y="f18"/>
                  <a:pt x="f147" y="f148"/>
                </a:cubicBezTo>
                <a:cubicBezTo>
                  <a:pt x="f66" y="f149"/>
                  <a:pt x="f150" y="f151"/>
                  <a:pt x="f125" y="f152"/>
                </a:cubicBezTo>
                <a:cubicBezTo>
                  <a:pt x="f75" y="f153"/>
                  <a:pt x="f105" y="f39"/>
                  <a:pt x="f103" y="f154"/>
                </a:cubicBezTo>
                <a:cubicBezTo>
                  <a:pt x="f17" y="f155"/>
                  <a:pt x="f21" y="f156"/>
                  <a:pt x="f135" y="f157"/>
                </a:cubicBezTo>
                <a:cubicBezTo>
                  <a:pt x="f75" y="f158"/>
                  <a:pt x="f123" y="f159"/>
                  <a:pt x="f160" y="f161"/>
                </a:cubicBezTo>
                <a:cubicBezTo>
                  <a:pt x="f73" y="f8"/>
                  <a:pt x="f162" y="f163"/>
                  <a:pt x="f160" y="f6"/>
                </a:cubicBezTo>
                <a:cubicBezTo>
                  <a:pt x="f124" y="f164"/>
                  <a:pt x="f127" y="f12"/>
                  <a:pt x="f102" y="f165"/>
                </a:cubicBezTo>
                <a:cubicBezTo>
                  <a:pt x="f15" y="f166"/>
                  <a:pt x="f100" y="f167"/>
                  <a:pt x="f7" y="f8"/>
                </a:cubicBezTo>
                <a:close/>
                <a:moveTo>
                  <a:pt x="f168" y="f169"/>
                </a:moveTo>
                <a:cubicBezTo>
                  <a:pt x="f170" y="f171"/>
                  <a:pt x="f66" y="f172"/>
                  <a:pt x="f142" y="f32"/>
                </a:cubicBezTo>
                <a:cubicBezTo>
                  <a:pt x="f142" y="f32"/>
                  <a:pt x="f68" y="f32"/>
                  <a:pt x="f68" y="f32"/>
                </a:cubicBezTo>
                <a:cubicBezTo>
                  <a:pt x="f68" y="f80"/>
                  <a:pt x="f68" y="f173"/>
                  <a:pt x="f68" y="f106"/>
                </a:cubicBezTo>
                <a:cubicBezTo>
                  <a:pt x="f126" y="f36"/>
                  <a:pt x="f162" y="f174"/>
                  <a:pt x="f127" y="f65"/>
                </a:cubicBezTo>
                <a:cubicBezTo>
                  <a:pt x="f127" y="f98"/>
                  <a:pt x="f127" y="f114"/>
                  <a:pt x="f127" y="f34"/>
                </a:cubicBezTo>
                <a:cubicBezTo>
                  <a:pt x="f127" y="f34"/>
                  <a:pt x="f75" y="f34"/>
                  <a:pt x="f75" y="f34"/>
                </a:cubicBezTo>
                <a:cubicBezTo>
                  <a:pt x="f75" y="f174"/>
                  <a:pt x="f75" y="f175"/>
                  <a:pt x="f75" y="f97"/>
                </a:cubicBezTo>
                <a:cubicBezTo>
                  <a:pt x="f122" y="f65"/>
                  <a:pt x="f140" y="f98"/>
                  <a:pt x="f150" y="f176"/>
                </a:cubicBezTo>
                <a:cubicBezTo>
                  <a:pt x="f69" y="f174"/>
                  <a:pt x="f177" y="f83"/>
                  <a:pt x="f147" y="f174"/>
                </a:cubicBezTo>
                <a:cubicBezTo>
                  <a:pt x="f147" y="f174"/>
                  <a:pt x="f147" y="f174"/>
                  <a:pt x="f147" y="f174"/>
                </a:cubicBezTo>
                <a:cubicBezTo>
                  <a:pt x="f177" y="f174"/>
                  <a:pt x="f142" y="f174"/>
                  <a:pt x="f150" y="f174"/>
                </a:cubicBezTo>
                <a:cubicBezTo>
                  <a:pt x="f178" y="f35"/>
                  <a:pt x="f179" y="f173"/>
                  <a:pt x="f170" y="f173"/>
                </a:cubicBezTo>
                <a:cubicBezTo>
                  <a:pt x="f180" y="f173"/>
                  <a:pt x="f181" y="f173"/>
                  <a:pt x="f182" y="f172"/>
                </a:cubicBezTo>
                <a:cubicBezTo>
                  <a:pt x="f130" y="f183"/>
                  <a:pt x="f184" y="f169"/>
                  <a:pt x="f131" y="f185"/>
                </a:cubicBezTo>
                <a:cubicBezTo>
                  <a:pt x="f113" y="f185"/>
                  <a:pt x="f115" y="f111"/>
                  <a:pt x="f186" y="f111"/>
                </a:cubicBezTo>
                <a:cubicBezTo>
                  <a:pt x="f113" y="f187"/>
                  <a:pt x="f188" y="f189"/>
                  <a:pt x="f190" y="f191"/>
                </a:cubicBezTo>
                <a:cubicBezTo>
                  <a:pt x="f190" y="f191"/>
                  <a:pt x="f190" y="f191"/>
                  <a:pt x="f131" y="f191"/>
                </a:cubicBezTo>
                <a:cubicBezTo>
                  <a:pt x="f108" y="f187"/>
                  <a:pt x="f117" y="f169"/>
                  <a:pt x="f168" y="f87"/>
                </a:cubicBezTo>
                <a:cubicBezTo>
                  <a:pt x="f168" y="f192"/>
                  <a:pt x="f168" y="f193"/>
                  <a:pt x="f168" y="f169"/>
                </a:cubicBezTo>
                <a:close/>
                <a:moveTo>
                  <a:pt x="f91" y="f36"/>
                </a:moveTo>
                <a:cubicBezTo>
                  <a:pt x="f86" y="f37"/>
                  <a:pt x="f194" y="f43"/>
                  <a:pt x="f36" y="f60"/>
                </a:cubicBezTo>
                <a:cubicBezTo>
                  <a:pt x="f32" y="f60"/>
                  <a:pt x="f41" y="f60"/>
                  <a:pt x="f80" y="f98"/>
                </a:cubicBezTo>
                <a:cubicBezTo>
                  <a:pt x="f32" y="f98"/>
                  <a:pt x="f36" y="f98"/>
                  <a:pt x="f30" y="f98"/>
                </a:cubicBezTo>
                <a:cubicBezTo>
                  <a:pt x="f32" y="f104"/>
                  <a:pt x="f92" y="f34"/>
                  <a:pt x="f106" y="f40"/>
                </a:cubicBezTo>
                <a:cubicBezTo>
                  <a:pt x="f91" y="f194"/>
                  <a:pt x="f192" y="f86"/>
                  <a:pt x="f82" y="f106"/>
                </a:cubicBezTo>
                <a:cubicBezTo>
                  <a:pt x="f193" y="f195"/>
                  <a:pt x="f196" y="f95"/>
                  <a:pt x="f106" y="f36"/>
                </a:cubicBezTo>
                <a:cubicBezTo>
                  <a:pt x="f183" y="f36"/>
                  <a:pt x="f90" y="f36"/>
                  <a:pt x="f91" y="f3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53">
            <a:extLst>
              <a:ext uri="{FF2B5EF4-FFF2-40B4-BE49-F238E27FC236}">
                <a16:creationId xmlns:a16="http://schemas.microsoft.com/office/drawing/2014/main" id="{CF19B074-BC53-32FF-6E5E-ACC30E8C6122}"/>
              </a:ext>
            </a:extLst>
          </p:cNvPr>
          <p:cNvSpPr/>
          <p:nvPr/>
        </p:nvSpPr>
        <p:spPr>
          <a:xfrm>
            <a:off x="5206995" y="4194179"/>
            <a:ext cx="331790" cy="566735"/>
          </a:xfrm>
          <a:custGeom>
            <a:avLst/>
            <a:gdLst>
              <a:gd name="f0" fmla="val 10800000"/>
              <a:gd name="f1" fmla="val 5400000"/>
              <a:gd name="f2" fmla="val 180"/>
              <a:gd name="f3" fmla="val w"/>
              <a:gd name="f4" fmla="val h"/>
              <a:gd name="f5" fmla="val 0"/>
              <a:gd name="f6" fmla="val 102"/>
              <a:gd name="f7" fmla="val 174"/>
              <a:gd name="f8" fmla="val 34"/>
              <a:gd name="f9" fmla="val 42"/>
              <a:gd name="f10" fmla="val 137"/>
              <a:gd name="f11" fmla="val 27"/>
              <a:gd name="f12" fmla="val 107"/>
              <a:gd name="f13" fmla="val 8"/>
              <a:gd name="f14" fmla="val 78"/>
              <a:gd name="f15" fmla="val 1"/>
              <a:gd name="f16" fmla="val 69"/>
              <a:gd name="f17" fmla="val 68"/>
              <a:gd name="f18" fmla="val 60"/>
              <a:gd name="f19" fmla="val 22"/>
              <a:gd name="f20" fmla="val 43"/>
              <a:gd name="f21" fmla="val 38"/>
              <a:gd name="f22" fmla="val 53"/>
              <a:gd name="f23" fmla="val 11"/>
              <a:gd name="f24" fmla="val 59"/>
              <a:gd name="f25" fmla="val 5"/>
              <a:gd name="f26" fmla="val 67"/>
              <a:gd name="f27" fmla="val 2"/>
              <a:gd name="f28" fmla="val 75"/>
              <a:gd name="f29" fmla="val 87"/>
              <a:gd name="f30" fmla="val 98"/>
              <a:gd name="f31" fmla="val 9"/>
              <a:gd name="f32" fmla="val 100"/>
              <a:gd name="f33" fmla="val 24"/>
              <a:gd name="f34" fmla="val 33"/>
              <a:gd name="f35" fmla="val 101"/>
              <a:gd name="f36" fmla="val 52"/>
              <a:gd name="f37" fmla="val 66"/>
              <a:gd name="f38" fmla="val 80"/>
              <a:gd name="f39" fmla="val 94"/>
              <a:gd name="f40" fmla="val 93"/>
              <a:gd name="f41" fmla="val 121"/>
              <a:gd name="f42" fmla="val 83"/>
              <a:gd name="f43" fmla="val 145"/>
              <a:gd name="f44" fmla="val 62"/>
              <a:gd name="f45" fmla="val 164"/>
              <a:gd name="f46" fmla="val 54"/>
              <a:gd name="f47" fmla="val 170"/>
              <a:gd name="f48" fmla="val 45"/>
              <a:gd name="f49" fmla="val 29"/>
              <a:gd name="f50" fmla="val 55"/>
              <a:gd name="f51" fmla="val 46"/>
              <a:gd name="f52" fmla="val 36"/>
              <a:gd name="f53" fmla="val 19"/>
              <a:gd name="f54" fmla="val 72"/>
              <a:gd name="f55" fmla="val 16"/>
              <a:gd name="f56" fmla="val 14"/>
              <a:gd name="f57" fmla="val 81"/>
              <a:gd name="f58" fmla="val 13"/>
              <a:gd name="f59" fmla="val 84"/>
              <a:gd name="f60" fmla="val 12"/>
              <a:gd name="f61" fmla="val 74"/>
              <a:gd name="f62" fmla="val 10"/>
              <a:gd name="f63" fmla="val 15"/>
              <a:gd name="f64" fmla="val 47"/>
              <a:gd name="f65" fmla="val 26"/>
              <a:gd name="f66" fmla="val 37"/>
              <a:gd name="f67" fmla="val 39"/>
              <a:gd name="f68" fmla="+- 0 0 -90"/>
              <a:gd name="f69" fmla="*/ f3 1 102"/>
              <a:gd name="f70" fmla="*/ f4 1 174"/>
              <a:gd name="f71" fmla="val f5"/>
              <a:gd name="f72" fmla="val f6"/>
              <a:gd name="f73" fmla="val f7"/>
              <a:gd name="f74" fmla="*/ f68 f0 1"/>
              <a:gd name="f75" fmla="+- f73 0 f71"/>
              <a:gd name="f76" fmla="+- f72 0 f71"/>
              <a:gd name="f77" fmla="*/ f74 1 f2"/>
              <a:gd name="f78" fmla="*/ f76 1 102"/>
              <a:gd name="f79" fmla="*/ f75 1 174"/>
              <a:gd name="f80" fmla="*/ 34 f76 1"/>
              <a:gd name="f81" fmla="*/ 174 f75 1"/>
              <a:gd name="f82" fmla="*/ 8 f76 1"/>
              <a:gd name="f83" fmla="*/ 78 f75 1"/>
              <a:gd name="f84" fmla="*/ 60 f75 1"/>
              <a:gd name="f85" fmla="*/ 53 f76 1"/>
              <a:gd name="f86" fmla="*/ 11 f75 1"/>
              <a:gd name="f87" fmla="*/ 75 f76 1"/>
              <a:gd name="f88" fmla="*/ 1 f75 1"/>
              <a:gd name="f89" fmla="*/ 100 f76 1"/>
              <a:gd name="f90" fmla="*/ 24 f75 1"/>
              <a:gd name="f91" fmla="*/ 101 f76 1"/>
              <a:gd name="f92" fmla="*/ 52 f75 1"/>
              <a:gd name="f93" fmla="*/ 98 f76 1"/>
              <a:gd name="f94" fmla="*/ 94 f75 1"/>
              <a:gd name="f95" fmla="*/ 62 f76 1"/>
              <a:gd name="f96" fmla="*/ 164 f75 1"/>
              <a:gd name="f97" fmla="*/ 29 f76 1"/>
              <a:gd name="f98" fmla="*/ 55 f75 1"/>
              <a:gd name="f99" fmla="*/ 78 f76 1"/>
              <a:gd name="f100" fmla="*/ 14 f75 1"/>
              <a:gd name="f101" fmla="*/ 84 f76 1"/>
              <a:gd name="f102" fmla="*/ 12 f75 1"/>
              <a:gd name="f103" fmla="*/ 60 f76 1"/>
              <a:gd name="f104" fmla="*/ 15 f75 1"/>
              <a:gd name="f105" fmla="+- f77 0 f1"/>
              <a:gd name="f106" fmla="*/ f80 1 102"/>
              <a:gd name="f107" fmla="*/ f81 1 174"/>
              <a:gd name="f108" fmla="*/ f82 1 102"/>
              <a:gd name="f109" fmla="*/ f83 1 174"/>
              <a:gd name="f110" fmla="*/ f84 1 174"/>
              <a:gd name="f111" fmla="*/ f85 1 102"/>
              <a:gd name="f112" fmla="*/ f86 1 174"/>
              <a:gd name="f113" fmla="*/ f87 1 102"/>
              <a:gd name="f114" fmla="*/ f88 1 174"/>
              <a:gd name="f115" fmla="*/ f89 1 102"/>
              <a:gd name="f116" fmla="*/ f90 1 174"/>
              <a:gd name="f117" fmla="*/ f91 1 102"/>
              <a:gd name="f118" fmla="*/ f92 1 174"/>
              <a:gd name="f119" fmla="*/ f93 1 102"/>
              <a:gd name="f120" fmla="*/ f94 1 174"/>
              <a:gd name="f121" fmla="*/ f95 1 102"/>
              <a:gd name="f122" fmla="*/ f96 1 174"/>
              <a:gd name="f123" fmla="*/ f97 1 102"/>
              <a:gd name="f124" fmla="*/ f98 1 174"/>
              <a:gd name="f125" fmla="*/ f99 1 102"/>
              <a:gd name="f126" fmla="*/ f100 1 174"/>
              <a:gd name="f127" fmla="*/ f101 1 102"/>
              <a:gd name="f128" fmla="*/ f102 1 174"/>
              <a:gd name="f129" fmla="*/ f103 1 102"/>
              <a:gd name="f130" fmla="*/ f104 1 174"/>
              <a:gd name="f131" fmla="*/ 0 1 f78"/>
              <a:gd name="f132" fmla="*/ f72 1 f78"/>
              <a:gd name="f133" fmla="*/ 0 1 f79"/>
              <a:gd name="f134" fmla="*/ f73 1 f79"/>
              <a:gd name="f135" fmla="*/ f106 1 f78"/>
              <a:gd name="f136" fmla="*/ f107 1 f79"/>
              <a:gd name="f137" fmla="*/ f108 1 f78"/>
              <a:gd name="f138" fmla="*/ f109 1 f79"/>
              <a:gd name="f139" fmla="*/ f110 1 f79"/>
              <a:gd name="f140" fmla="*/ f111 1 f78"/>
              <a:gd name="f141" fmla="*/ f112 1 f79"/>
              <a:gd name="f142" fmla="*/ f113 1 f78"/>
              <a:gd name="f143" fmla="*/ f114 1 f79"/>
              <a:gd name="f144" fmla="*/ f115 1 f78"/>
              <a:gd name="f145" fmla="*/ f116 1 f79"/>
              <a:gd name="f146" fmla="*/ f117 1 f78"/>
              <a:gd name="f147" fmla="*/ f118 1 f79"/>
              <a:gd name="f148" fmla="*/ f119 1 f78"/>
              <a:gd name="f149" fmla="*/ f120 1 f79"/>
              <a:gd name="f150" fmla="*/ f121 1 f78"/>
              <a:gd name="f151" fmla="*/ f122 1 f79"/>
              <a:gd name="f152" fmla="*/ f123 1 f78"/>
              <a:gd name="f153" fmla="*/ f124 1 f79"/>
              <a:gd name="f154" fmla="*/ f125 1 f78"/>
              <a:gd name="f155" fmla="*/ f126 1 f79"/>
              <a:gd name="f156" fmla="*/ f127 1 f78"/>
              <a:gd name="f157" fmla="*/ f128 1 f79"/>
              <a:gd name="f158" fmla="*/ f129 1 f78"/>
              <a:gd name="f159" fmla="*/ f130 1 f79"/>
              <a:gd name="f160" fmla="*/ f131 f69 1"/>
              <a:gd name="f161" fmla="*/ f132 f69 1"/>
              <a:gd name="f162" fmla="*/ f134 f70 1"/>
              <a:gd name="f163" fmla="*/ f133 f70 1"/>
              <a:gd name="f164" fmla="*/ f135 f69 1"/>
              <a:gd name="f165" fmla="*/ f136 f70 1"/>
              <a:gd name="f166" fmla="*/ f137 f69 1"/>
              <a:gd name="f167" fmla="*/ f138 f70 1"/>
              <a:gd name="f168" fmla="*/ f139 f70 1"/>
              <a:gd name="f169" fmla="*/ f140 f69 1"/>
              <a:gd name="f170" fmla="*/ f141 f70 1"/>
              <a:gd name="f171" fmla="*/ f142 f69 1"/>
              <a:gd name="f172" fmla="*/ f143 f70 1"/>
              <a:gd name="f173" fmla="*/ f144 f69 1"/>
              <a:gd name="f174" fmla="*/ f145 f70 1"/>
              <a:gd name="f175" fmla="*/ f146 f69 1"/>
              <a:gd name="f176" fmla="*/ f147 f70 1"/>
              <a:gd name="f177" fmla="*/ f148 f69 1"/>
              <a:gd name="f178" fmla="*/ f149 f70 1"/>
              <a:gd name="f179" fmla="*/ f150 f69 1"/>
              <a:gd name="f180" fmla="*/ f151 f70 1"/>
              <a:gd name="f181" fmla="*/ f152 f69 1"/>
              <a:gd name="f182" fmla="*/ f153 f70 1"/>
              <a:gd name="f183" fmla="*/ f154 f69 1"/>
              <a:gd name="f184" fmla="*/ f155 f70 1"/>
              <a:gd name="f185" fmla="*/ f156 f69 1"/>
              <a:gd name="f186" fmla="*/ f157 f70 1"/>
              <a:gd name="f187" fmla="*/ f158 f69 1"/>
              <a:gd name="f188" fmla="*/ f159 f70 1"/>
            </a:gdLst>
            <a:ahLst/>
            <a:cxnLst>
              <a:cxn ang="3cd4">
                <a:pos x="hc" y="t"/>
              </a:cxn>
              <a:cxn ang="0">
                <a:pos x="r" y="vc"/>
              </a:cxn>
              <a:cxn ang="cd4">
                <a:pos x="hc" y="b"/>
              </a:cxn>
              <a:cxn ang="cd2">
                <a:pos x="l" y="vc"/>
              </a:cxn>
              <a:cxn ang="f105">
                <a:pos x="f164" y="f165"/>
              </a:cxn>
              <a:cxn ang="f105">
                <a:pos x="f166" y="f167"/>
              </a:cxn>
              <a:cxn ang="f105">
                <a:pos x="f166" y="f168"/>
              </a:cxn>
              <a:cxn ang="f105">
                <a:pos x="f169" y="f170"/>
              </a:cxn>
              <a:cxn ang="f105">
                <a:pos x="f171" y="f172"/>
              </a:cxn>
              <a:cxn ang="f105">
                <a:pos x="f173" y="f174"/>
              </a:cxn>
              <a:cxn ang="f105">
                <a:pos x="f175" y="f176"/>
              </a:cxn>
              <a:cxn ang="f105">
                <a:pos x="f177" y="f178"/>
              </a:cxn>
              <a:cxn ang="f105">
                <a:pos x="f179" y="f180"/>
              </a:cxn>
              <a:cxn ang="f105">
                <a:pos x="f164" y="f165"/>
              </a:cxn>
              <a:cxn ang="f105">
                <a:pos x="f181" y="f182"/>
              </a:cxn>
              <a:cxn ang="f105">
                <a:pos x="f179" y="f174"/>
              </a:cxn>
              <a:cxn ang="f105">
                <a:pos x="f183" y="f184"/>
              </a:cxn>
              <a:cxn ang="f105">
                <a:pos x="f185" y="f186"/>
              </a:cxn>
              <a:cxn ang="f105">
                <a:pos x="f187" y="f188"/>
              </a:cxn>
              <a:cxn ang="f105">
                <a:pos x="f181" y="f182"/>
              </a:cxn>
            </a:cxnLst>
            <a:rect l="f160" t="f163" r="f161" b="f162"/>
            <a:pathLst>
              <a:path w="102" h="174">
                <a:moveTo>
                  <a:pt x="f8" y="f7"/>
                </a:moveTo>
                <a:cubicBezTo>
                  <a:pt x="f9" y="f10"/>
                  <a:pt x="f11" y="f12"/>
                  <a:pt x="f13" y="f14"/>
                </a:cubicBezTo>
                <a:cubicBezTo>
                  <a:pt x="f15" y="f16"/>
                  <a:pt x="f5" y="f17"/>
                  <a:pt x="f13" y="f18"/>
                </a:cubicBezTo>
                <a:cubicBezTo>
                  <a:pt x="f19" y="f20"/>
                  <a:pt x="f21" y="f11"/>
                  <a:pt x="f22" y="f23"/>
                </a:cubicBezTo>
                <a:cubicBezTo>
                  <a:pt x="f24" y="f25"/>
                  <a:pt x="f26" y="f27"/>
                  <a:pt x="f28" y="f15"/>
                </a:cubicBezTo>
                <a:cubicBezTo>
                  <a:pt x="f29" y="f5"/>
                  <a:pt x="f30" y="f31"/>
                  <a:pt x="f32" y="f33"/>
                </a:cubicBezTo>
                <a:cubicBezTo>
                  <a:pt x="f6" y="f34"/>
                  <a:pt x="f6" y="f20"/>
                  <a:pt x="f35" y="f36"/>
                </a:cubicBezTo>
                <a:cubicBezTo>
                  <a:pt x="f35" y="f37"/>
                  <a:pt x="f35" y="f38"/>
                  <a:pt x="f30" y="f39"/>
                </a:cubicBezTo>
                <a:cubicBezTo>
                  <a:pt x="f40" y="f41"/>
                  <a:pt x="f42" y="f43"/>
                  <a:pt x="f44" y="f45"/>
                </a:cubicBezTo>
                <a:cubicBezTo>
                  <a:pt x="f46" y="f47"/>
                  <a:pt x="f48" y="f7"/>
                  <a:pt x="f8" y="f7"/>
                </a:cubicBezTo>
                <a:close/>
                <a:moveTo>
                  <a:pt x="f49" y="f50"/>
                </a:moveTo>
                <a:cubicBezTo>
                  <a:pt x="f9" y="f51"/>
                  <a:pt x="f36" y="f52"/>
                  <a:pt x="f44" y="f33"/>
                </a:cubicBezTo>
                <a:cubicBezTo>
                  <a:pt x="f37" y="f53"/>
                  <a:pt x="f54" y="f55"/>
                  <a:pt x="f14" y="f56"/>
                </a:cubicBezTo>
                <a:cubicBezTo>
                  <a:pt x="f38" y="f56"/>
                  <a:pt x="f57" y="f58"/>
                  <a:pt x="f59" y="f60"/>
                </a:cubicBezTo>
                <a:cubicBezTo>
                  <a:pt x="f61" y="f31"/>
                  <a:pt x="f37" y="f62"/>
                  <a:pt x="f18" y="f63"/>
                </a:cubicBezTo>
                <a:cubicBezTo>
                  <a:pt x="f64" y="f65"/>
                  <a:pt x="f66" y="f67"/>
                  <a:pt x="f49" y="f50"/>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54">
            <a:extLst>
              <a:ext uri="{FF2B5EF4-FFF2-40B4-BE49-F238E27FC236}">
                <a16:creationId xmlns:a16="http://schemas.microsoft.com/office/drawing/2014/main" id="{5068F48C-5D67-8606-9D26-35BF03E5E670}"/>
              </a:ext>
            </a:extLst>
          </p:cNvPr>
          <p:cNvSpPr/>
          <p:nvPr/>
        </p:nvSpPr>
        <p:spPr>
          <a:xfrm>
            <a:off x="5216523" y="3140077"/>
            <a:ext cx="304796" cy="555626"/>
          </a:xfrm>
          <a:custGeom>
            <a:avLst/>
            <a:gdLst>
              <a:gd name="f0" fmla="val 10800000"/>
              <a:gd name="f1" fmla="val 5400000"/>
              <a:gd name="f2" fmla="val 180"/>
              <a:gd name="f3" fmla="val w"/>
              <a:gd name="f4" fmla="val h"/>
              <a:gd name="f5" fmla="val 0"/>
              <a:gd name="f6" fmla="val 94"/>
              <a:gd name="f7" fmla="val 171"/>
              <a:gd name="f8" fmla="val 17"/>
              <a:gd name="f9" fmla="val 167"/>
              <a:gd name="f10" fmla="val 19"/>
              <a:gd name="f11" fmla="val 157"/>
              <a:gd name="f12" fmla="val 20"/>
              <a:gd name="f13" fmla="val 148"/>
              <a:gd name="f14" fmla="val 22"/>
              <a:gd name="f15" fmla="val 139"/>
              <a:gd name="f16" fmla="val 26"/>
              <a:gd name="f17" fmla="val 128"/>
              <a:gd name="f18" fmla="val 31"/>
              <a:gd name="f19" fmla="val 118"/>
              <a:gd name="f20" fmla="val 36"/>
              <a:gd name="f21" fmla="val 108"/>
              <a:gd name="f22" fmla="val 44"/>
              <a:gd name="f23" fmla="val 91"/>
              <a:gd name="f24" fmla="val 51"/>
              <a:gd name="f25" fmla="val 74"/>
              <a:gd name="f26" fmla="val 59"/>
              <a:gd name="f27" fmla="val 58"/>
              <a:gd name="f28" fmla="val 60"/>
              <a:gd name="f29" fmla="val 57"/>
              <a:gd name="f30" fmla="val 56"/>
              <a:gd name="f31" fmla="val 54"/>
              <a:gd name="f32" fmla="val 47"/>
              <a:gd name="f33" fmla="val 76"/>
              <a:gd name="f34" fmla="val 35"/>
              <a:gd name="f35" fmla="val 98"/>
              <a:gd name="f36" fmla="val 121"/>
              <a:gd name="f37" fmla="val 102"/>
              <a:gd name="f38" fmla="val 12"/>
              <a:gd name="f39" fmla="val 86"/>
              <a:gd name="f40" fmla="val 3"/>
              <a:gd name="f41" fmla="val 71"/>
              <a:gd name="f42" fmla="val 66"/>
              <a:gd name="f43" fmla="val 1"/>
              <a:gd name="f44" fmla="val 63"/>
              <a:gd name="f45" fmla="val 5"/>
              <a:gd name="f46" fmla="val 34"/>
              <a:gd name="f47" fmla="val 21"/>
              <a:gd name="f48" fmla="val 62"/>
              <a:gd name="f49" fmla="val 14"/>
              <a:gd name="f50" fmla="val 8"/>
              <a:gd name="f51" fmla="val 87"/>
              <a:gd name="f52" fmla="val 88"/>
              <a:gd name="f53" fmla="val 9"/>
              <a:gd name="f54" fmla="val 90"/>
              <a:gd name="f55" fmla="val 25"/>
              <a:gd name="f56" fmla="val 93"/>
              <a:gd name="f57" fmla="val 78"/>
              <a:gd name="f58" fmla="val 89"/>
              <a:gd name="f59" fmla="val 104"/>
              <a:gd name="f60" fmla="val 84"/>
              <a:gd name="f61" fmla="val 129"/>
              <a:gd name="f62" fmla="val 73"/>
              <a:gd name="f63" fmla="val 150"/>
              <a:gd name="f64" fmla="val 163"/>
              <a:gd name="f65" fmla="val 40"/>
              <a:gd name="f66" fmla="val 170"/>
              <a:gd name="f67" fmla="val 28"/>
              <a:gd name="f68" fmla="val 10"/>
              <a:gd name="f69" fmla="val 70"/>
              <a:gd name="f70" fmla="val 11"/>
              <a:gd name="f71" fmla="val 29"/>
              <a:gd name="f72" fmla="val 55"/>
              <a:gd name="f73" fmla="val 39"/>
              <a:gd name="f74" fmla="val 64"/>
              <a:gd name="f75" fmla="val 23"/>
              <a:gd name="f76" fmla="val 41"/>
              <a:gd name="f77" fmla="val 33"/>
              <a:gd name="f78" fmla="val 48"/>
              <a:gd name="f79" fmla="+- 0 0 -90"/>
              <a:gd name="f80" fmla="*/ f3 1 94"/>
              <a:gd name="f81" fmla="*/ f4 1 171"/>
              <a:gd name="f82" fmla="val f5"/>
              <a:gd name="f83" fmla="val f6"/>
              <a:gd name="f84" fmla="val f7"/>
              <a:gd name="f85" fmla="*/ f79 f0 1"/>
              <a:gd name="f86" fmla="+- f84 0 f82"/>
              <a:gd name="f87" fmla="+- f83 0 f82"/>
              <a:gd name="f88" fmla="*/ f85 1 f2"/>
              <a:gd name="f89" fmla="*/ f87 1 94"/>
              <a:gd name="f90" fmla="*/ f86 1 171"/>
              <a:gd name="f91" fmla="*/ 17 f87 1"/>
              <a:gd name="f92" fmla="*/ 167 f86 1"/>
              <a:gd name="f93" fmla="*/ 22 f87 1"/>
              <a:gd name="f94" fmla="*/ 139 f86 1"/>
              <a:gd name="f95" fmla="*/ 36 f87 1"/>
              <a:gd name="f96" fmla="*/ 108 f86 1"/>
              <a:gd name="f97" fmla="*/ 59 f87 1"/>
              <a:gd name="f98" fmla="*/ 58 f86 1"/>
              <a:gd name="f99" fmla="*/ 54 f86 1"/>
              <a:gd name="f100" fmla="*/ 121 f86 1"/>
              <a:gd name="f101" fmla="*/ 3 f87 1"/>
              <a:gd name="f102" fmla="*/ 71 f86 1"/>
              <a:gd name="f103" fmla="*/ 5 f87 1"/>
              <a:gd name="f104" fmla="*/ 59 f86 1"/>
              <a:gd name="f105" fmla="*/ 51 f87 1"/>
              <a:gd name="f106" fmla="*/ 21 f86 1"/>
              <a:gd name="f107" fmla="*/ 87 f87 1"/>
              <a:gd name="f108" fmla="*/ 0 f86 1"/>
              <a:gd name="f109" fmla="*/ 91 f87 1"/>
              <a:gd name="f110" fmla="*/ 25 f86 1"/>
              <a:gd name="f111" fmla="*/ 89 f87 1"/>
              <a:gd name="f112" fmla="*/ 104 f86 1"/>
              <a:gd name="f113" fmla="*/ 163 f86 1"/>
              <a:gd name="f114" fmla="*/ 10 f87 1"/>
              <a:gd name="f115" fmla="*/ 70 f86 1"/>
              <a:gd name="f116" fmla="*/ 12 f87 1"/>
              <a:gd name="f117" fmla="*/ 64 f87 1"/>
              <a:gd name="f118" fmla="*/ 23 f86 1"/>
              <a:gd name="f119" fmla="*/ 62 f87 1"/>
              <a:gd name="f120" fmla="*/ 22 f86 1"/>
              <a:gd name="f121" fmla="+- f88 0 f1"/>
              <a:gd name="f122" fmla="*/ f91 1 94"/>
              <a:gd name="f123" fmla="*/ f92 1 171"/>
              <a:gd name="f124" fmla="*/ f93 1 94"/>
              <a:gd name="f125" fmla="*/ f94 1 171"/>
              <a:gd name="f126" fmla="*/ f95 1 94"/>
              <a:gd name="f127" fmla="*/ f96 1 171"/>
              <a:gd name="f128" fmla="*/ f97 1 94"/>
              <a:gd name="f129" fmla="*/ f98 1 171"/>
              <a:gd name="f130" fmla="*/ f99 1 171"/>
              <a:gd name="f131" fmla="*/ f100 1 171"/>
              <a:gd name="f132" fmla="*/ f101 1 94"/>
              <a:gd name="f133" fmla="*/ f102 1 171"/>
              <a:gd name="f134" fmla="*/ f103 1 94"/>
              <a:gd name="f135" fmla="*/ f104 1 171"/>
              <a:gd name="f136" fmla="*/ f105 1 94"/>
              <a:gd name="f137" fmla="*/ f106 1 171"/>
              <a:gd name="f138" fmla="*/ f107 1 94"/>
              <a:gd name="f139" fmla="*/ f108 1 171"/>
              <a:gd name="f140" fmla="*/ f109 1 94"/>
              <a:gd name="f141" fmla="*/ f110 1 171"/>
              <a:gd name="f142" fmla="*/ f111 1 94"/>
              <a:gd name="f143" fmla="*/ f112 1 171"/>
              <a:gd name="f144" fmla="*/ f113 1 171"/>
              <a:gd name="f145" fmla="*/ f114 1 94"/>
              <a:gd name="f146" fmla="*/ f115 1 171"/>
              <a:gd name="f147" fmla="*/ f116 1 94"/>
              <a:gd name="f148" fmla="*/ f117 1 94"/>
              <a:gd name="f149" fmla="*/ f118 1 171"/>
              <a:gd name="f150" fmla="*/ f119 1 94"/>
              <a:gd name="f151" fmla="*/ f120 1 171"/>
              <a:gd name="f152" fmla="*/ 0 1 f89"/>
              <a:gd name="f153" fmla="*/ f83 1 f89"/>
              <a:gd name="f154" fmla="*/ 0 1 f90"/>
              <a:gd name="f155" fmla="*/ f84 1 f90"/>
              <a:gd name="f156" fmla="*/ f122 1 f89"/>
              <a:gd name="f157" fmla="*/ f123 1 f90"/>
              <a:gd name="f158" fmla="*/ f124 1 f89"/>
              <a:gd name="f159" fmla="*/ f125 1 f90"/>
              <a:gd name="f160" fmla="*/ f126 1 f89"/>
              <a:gd name="f161" fmla="*/ f127 1 f90"/>
              <a:gd name="f162" fmla="*/ f128 1 f89"/>
              <a:gd name="f163" fmla="*/ f129 1 f90"/>
              <a:gd name="f164" fmla="*/ f130 1 f90"/>
              <a:gd name="f165" fmla="*/ f131 1 f90"/>
              <a:gd name="f166" fmla="*/ f132 1 f89"/>
              <a:gd name="f167" fmla="*/ f133 1 f90"/>
              <a:gd name="f168" fmla="*/ f134 1 f89"/>
              <a:gd name="f169" fmla="*/ f135 1 f90"/>
              <a:gd name="f170" fmla="*/ f136 1 f89"/>
              <a:gd name="f171" fmla="*/ f137 1 f90"/>
              <a:gd name="f172" fmla="*/ f138 1 f89"/>
              <a:gd name="f173" fmla="*/ f139 1 f90"/>
              <a:gd name="f174" fmla="*/ f140 1 f89"/>
              <a:gd name="f175" fmla="*/ f141 1 f90"/>
              <a:gd name="f176" fmla="*/ f142 1 f89"/>
              <a:gd name="f177" fmla="*/ f143 1 f90"/>
              <a:gd name="f178" fmla="*/ f144 1 f90"/>
              <a:gd name="f179" fmla="*/ f145 1 f89"/>
              <a:gd name="f180" fmla="*/ f146 1 f90"/>
              <a:gd name="f181" fmla="*/ f147 1 f89"/>
              <a:gd name="f182" fmla="*/ f148 1 f89"/>
              <a:gd name="f183" fmla="*/ f149 1 f90"/>
              <a:gd name="f184" fmla="*/ f150 1 f89"/>
              <a:gd name="f185" fmla="*/ f151 1 f90"/>
              <a:gd name="f186" fmla="*/ f152 f80 1"/>
              <a:gd name="f187" fmla="*/ f153 f80 1"/>
              <a:gd name="f188" fmla="*/ f155 f81 1"/>
              <a:gd name="f189" fmla="*/ f154 f81 1"/>
              <a:gd name="f190" fmla="*/ f156 f80 1"/>
              <a:gd name="f191" fmla="*/ f157 f81 1"/>
              <a:gd name="f192" fmla="*/ f158 f80 1"/>
              <a:gd name="f193" fmla="*/ f159 f81 1"/>
              <a:gd name="f194" fmla="*/ f160 f80 1"/>
              <a:gd name="f195" fmla="*/ f161 f81 1"/>
              <a:gd name="f196" fmla="*/ f162 f80 1"/>
              <a:gd name="f197" fmla="*/ f163 f81 1"/>
              <a:gd name="f198" fmla="*/ f164 f81 1"/>
              <a:gd name="f199" fmla="*/ f165 f81 1"/>
              <a:gd name="f200" fmla="*/ f166 f80 1"/>
              <a:gd name="f201" fmla="*/ f167 f81 1"/>
              <a:gd name="f202" fmla="*/ f168 f80 1"/>
              <a:gd name="f203" fmla="*/ f169 f81 1"/>
              <a:gd name="f204" fmla="*/ f170 f80 1"/>
              <a:gd name="f205" fmla="*/ f171 f81 1"/>
              <a:gd name="f206" fmla="*/ f172 f80 1"/>
              <a:gd name="f207" fmla="*/ f173 f81 1"/>
              <a:gd name="f208" fmla="*/ f174 f80 1"/>
              <a:gd name="f209" fmla="*/ f175 f81 1"/>
              <a:gd name="f210" fmla="*/ f176 f80 1"/>
              <a:gd name="f211" fmla="*/ f177 f81 1"/>
              <a:gd name="f212" fmla="*/ f178 f81 1"/>
              <a:gd name="f213" fmla="*/ f179 f80 1"/>
              <a:gd name="f214" fmla="*/ f180 f81 1"/>
              <a:gd name="f215" fmla="*/ f181 f80 1"/>
              <a:gd name="f216" fmla="*/ f182 f80 1"/>
              <a:gd name="f217" fmla="*/ f183 f81 1"/>
              <a:gd name="f218" fmla="*/ f184 f80 1"/>
              <a:gd name="f219" fmla="*/ f185 f81 1"/>
            </a:gdLst>
            <a:ahLst/>
            <a:cxnLst>
              <a:cxn ang="3cd4">
                <a:pos x="hc" y="t"/>
              </a:cxn>
              <a:cxn ang="0">
                <a:pos x="r" y="vc"/>
              </a:cxn>
              <a:cxn ang="cd4">
                <a:pos x="hc" y="b"/>
              </a:cxn>
              <a:cxn ang="cd2">
                <a:pos x="l" y="vc"/>
              </a:cxn>
              <a:cxn ang="f121">
                <a:pos x="f190" y="f191"/>
              </a:cxn>
              <a:cxn ang="f121">
                <a:pos x="f192" y="f193"/>
              </a:cxn>
              <a:cxn ang="f121">
                <a:pos x="f194" y="f195"/>
              </a:cxn>
              <a:cxn ang="f121">
                <a:pos x="f196" y="f197"/>
              </a:cxn>
              <a:cxn ang="f121">
                <a:pos x="f196" y="f198"/>
              </a:cxn>
              <a:cxn ang="f121">
                <a:pos x="f192" y="f199"/>
              </a:cxn>
              <a:cxn ang="f121">
                <a:pos x="f200" y="f201"/>
              </a:cxn>
              <a:cxn ang="f121">
                <a:pos x="f202" y="f203"/>
              </a:cxn>
              <a:cxn ang="f121">
                <a:pos x="f204" y="f205"/>
              </a:cxn>
              <a:cxn ang="f121">
                <a:pos x="f206" y="f207"/>
              </a:cxn>
              <a:cxn ang="f121">
                <a:pos x="f208" y="f209"/>
              </a:cxn>
              <a:cxn ang="f121">
                <a:pos x="f210" y="f211"/>
              </a:cxn>
              <a:cxn ang="f121">
                <a:pos x="f204" y="f212"/>
              </a:cxn>
              <a:cxn ang="f121">
                <a:pos x="f190" y="f191"/>
              </a:cxn>
              <a:cxn ang="f121">
                <a:pos x="f213" y="f214"/>
              </a:cxn>
              <a:cxn ang="f121">
                <a:pos x="f215" y="f201"/>
              </a:cxn>
              <a:cxn ang="f121">
                <a:pos x="f216" y="f217"/>
              </a:cxn>
              <a:cxn ang="f121">
                <a:pos x="f218" y="f219"/>
              </a:cxn>
              <a:cxn ang="f121">
                <a:pos x="f213" y="f214"/>
              </a:cxn>
            </a:cxnLst>
            <a:rect l="f186" t="f189" r="f187" b="f188"/>
            <a:pathLst>
              <a:path w="94" h="171">
                <a:moveTo>
                  <a:pt x="f8" y="f9"/>
                </a:moveTo>
                <a:cubicBezTo>
                  <a:pt x="f10" y="f11"/>
                  <a:pt x="f12" y="f13"/>
                  <a:pt x="f14" y="f15"/>
                </a:cubicBezTo>
                <a:cubicBezTo>
                  <a:pt x="f16" y="f17"/>
                  <a:pt x="f18" y="f19"/>
                  <a:pt x="f20" y="f21"/>
                </a:cubicBezTo>
                <a:cubicBezTo>
                  <a:pt x="f22" y="f23"/>
                  <a:pt x="f24" y="f25"/>
                  <a:pt x="f26" y="f27"/>
                </a:cubicBezTo>
                <a:cubicBezTo>
                  <a:pt x="f28" y="f29"/>
                  <a:pt x="f28" y="f30"/>
                  <a:pt x="f26" y="f31"/>
                </a:cubicBezTo>
                <a:cubicBezTo>
                  <a:pt x="f32" y="f33"/>
                  <a:pt x="f34" y="f35"/>
                  <a:pt x="f14" y="f36"/>
                </a:cubicBezTo>
                <a:cubicBezTo>
                  <a:pt x="f12" y="f37"/>
                  <a:pt x="f38" y="f39"/>
                  <a:pt x="f40" y="f41"/>
                </a:cubicBezTo>
                <a:cubicBezTo>
                  <a:pt x="f5" y="f42"/>
                  <a:pt x="f43" y="f44"/>
                  <a:pt x="f45" y="f26"/>
                </a:cubicBezTo>
                <a:cubicBezTo>
                  <a:pt x="f10" y="f22"/>
                  <a:pt x="f46" y="f18"/>
                  <a:pt x="f24" y="f47"/>
                </a:cubicBezTo>
                <a:cubicBezTo>
                  <a:pt x="f48" y="f49"/>
                  <a:pt x="f25" y="f50"/>
                  <a:pt x="f51" y="f5"/>
                </a:cubicBezTo>
                <a:cubicBezTo>
                  <a:pt x="f52" y="f53"/>
                  <a:pt x="f54" y="f8"/>
                  <a:pt x="f23" y="f55"/>
                </a:cubicBezTo>
                <a:cubicBezTo>
                  <a:pt x="f56" y="f24"/>
                  <a:pt x="f6" y="f57"/>
                  <a:pt x="f58" y="f59"/>
                </a:cubicBezTo>
                <a:cubicBezTo>
                  <a:pt x="f60" y="f61"/>
                  <a:pt x="f62" y="f63"/>
                  <a:pt x="f24" y="f64"/>
                </a:cubicBezTo>
                <a:cubicBezTo>
                  <a:pt x="f65" y="f66"/>
                  <a:pt x="f67" y="f7"/>
                  <a:pt x="f8" y="f9"/>
                </a:cubicBezTo>
                <a:close/>
                <a:moveTo>
                  <a:pt x="f68" y="f69"/>
                </a:moveTo>
                <a:cubicBezTo>
                  <a:pt x="f70" y="f69"/>
                  <a:pt x="f70" y="f41"/>
                  <a:pt x="f38" y="f41"/>
                </a:cubicBezTo>
                <a:cubicBezTo>
                  <a:pt x="f71" y="f72"/>
                  <a:pt x="f32" y="f73"/>
                  <a:pt x="f74" y="f75"/>
                </a:cubicBezTo>
                <a:cubicBezTo>
                  <a:pt x="f44" y="f75"/>
                  <a:pt x="f44" y="f14"/>
                  <a:pt x="f48" y="f14"/>
                </a:cubicBezTo>
                <a:cubicBezTo>
                  <a:pt x="f76" y="f77"/>
                  <a:pt x="f75" y="f78"/>
                  <a:pt x="f68" y="f6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55">
            <a:extLst>
              <a:ext uri="{FF2B5EF4-FFF2-40B4-BE49-F238E27FC236}">
                <a16:creationId xmlns:a16="http://schemas.microsoft.com/office/drawing/2014/main" id="{3271084E-AA37-DC4D-0C85-138D6088ED08}"/>
              </a:ext>
            </a:extLst>
          </p:cNvPr>
          <p:cNvSpPr/>
          <p:nvPr/>
        </p:nvSpPr>
        <p:spPr>
          <a:xfrm>
            <a:off x="7058025" y="3205164"/>
            <a:ext cx="296859" cy="471482"/>
          </a:xfrm>
          <a:custGeom>
            <a:avLst/>
            <a:gdLst>
              <a:gd name="f0" fmla="val 10800000"/>
              <a:gd name="f1" fmla="val 5400000"/>
              <a:gd name="f2" fmla="val 180"/>
              <a:gd name="f3" fmla="val w"/>
              <a:gd name="f4" fmla="val h"/>
              <a:gd name="f5" fmla="val 0"/>
              <a:gd name="f6" fmla="val 91"/>
              <a:gd name="f7" fmla="val 145"/>
              <a:gd name="f8" fmla="val 30"/>
              <a:gd name="f9" fmla="val 78"/>
              <a:gd name="f10" fmla="val 43"/>
              <a:gd name="f11" fmla="val 71"/>
              <a:gd name="f12" fmla="val 59"/>
              <a:gd name="f13" fmla="val 70"/>
              <a:gd name="f14" fmla="val 68"/>
              <a:gd name="f15" fmla="val 97"/>
              <a:gd name="f16" fmla="val 76"/>
              <a:gd name="f17" fmla="val 112"/>
              <a:gd name="f18" fmla="val 126"/>
              <a:gd name="f19" fmla="val 88"/>
              <a:gd name="f20" fmla="val 127"/>
              <a:gd name="f21" fmla="val 85"/>
              <a:gd name="f22" fmla="val 128"/>
              <a:gd name="f23" fmla="val 81"/>
              <a:gd name="f24" fmla="val 129"/>
              <a:gd name="f25" fmla="val 106"/>
              <a:gd name="f26" fmla="val 58"/>
              <a:gd name="f27" fmla="val 84"/>
              <a:gd name="f28" fmla="val 46"/>
              <a:gd name="f29" fmla="val 61"/>
              <a:gd name="f30" fmla="val 45"/>
              <a:gd name="f31" fmla="val 55"/>
              <a:gd name="f32" fmla="val 65"/>
              <a:gd name="f33" fmla="val 108"/>
              <a:gd name="f34" fmla="val 75"/>
              <a:gd name="f35" fmla="val 132"/>
              <a:gd name="f36" fmla="val 64"/>
              <a:gd name="f37" fmla="val 138"/>
              <a:gd name="f38" fmla="val 53"/>
              <a:gd name="f39" fmla="val 144"/>
              <a:gd name="f40" fmla="val 40"/>
              <a:gd name="f41" fmla="val 27"/>
              <a:gd name="f42" fmla="val 18"/>
              <a:gd name="f43" fmla="val 139"/>
              <a:gd name="f44" fmla="val 12"/>
              <a:gd name="f45" fmla="val 2"/>
              <a:gd name="f46" fmla="val 111"/>
              <a:gd name="f47" fmla="val 1"/>
              <a:gd name="f48" fmla="val 72"/>
              <a:gd name="f49" fmla="val 48"/>
              <a:gd name="f50" fmla="val 9"/>
              <a:gd name="f51" fmla="val 26"/>
              <a:gd name="f52" fmla="val 17"/>
              <a:gd name="f53" fmla="val 5"/>
              <a:gd name="f54" fmla="val 19"/>
              <a:gd name="f55" fmla="val 20"/>
              <a:gd name="f56" fmla="val 24"/>
              <a:gd name="f57" fmla="val 47"/>
              <a:gd name="f58" fmla="val 8"/>
              <a:gd name="f59" fmla="val 69"/>
              <a:gd name="f60" fmla="val 16"/>
              <a:gd name="f61" fmla="val 90"/>
              <a:gd name="f62" fmla="val 28"/>
              <a:gd name="f63" fmla="val 29"/>
              <a:gd name="f64" fmla="val 11"/>
              <a:gd name="f65" fmla="val 6"/>
              <a:gd name="f66" fmla="val 113"/>
              <a:gd name="f67" fmla="val 23"/>
              <a:gd name="f68" fmla="val 134"/>
              <a:gd name="f69" fmla="val 36"/>
              <a:gd name="f70" fmla="val 135"/>
              <a:gd name="f71" fmla="val 21"/>
              <a:gd name="f72" fmla="val 124"/>
              <a:gd name="f73" fmla="val 15"/>
              <a:gd name="f74" fmla="val 109"/>
              <a:gd name="f75" fmla="+- 0 0 -90"/>
              <a:gd name="f76" fmla="*/ f3 1 91"/>
              <a:gd name="f77" fmla="*/ f4 1 145"/>
              <a:gd name="f78" fmla="val f5"/>
              <a:gd name="f79" fmla="val f6"/>
              <a:gd name="f80" fmla="val f7"/>
              <a:gd name="f81" fmla="*/ f75 f0 1"/>
              <a:gd name="f82" fmla="+- f80 0 f78"/>
              <a:gd name="f83" fmla="+- f79 0 f78"/>
              <a:gd name="f84" fmla="*/ f81 1 f2"/>
              <a:gd name="f85" fmla="*/ f83 1 91"/>
              <a:gd name="f86" fmla="*/ f82 1 145"/>
              <a:gd name="f87" fmla="*/ 91 f83 1"/>
              <a:gd name="f88" fmla="*/ 30 f82 1"/>
              <a:gd name="f89" fmla="*/ 70 f83 1"/>
              <a:gd name="f90" fmla="*/ 78 f82 1"/>
              <a:gd name="f91" fmla="*/ 126 f82 1"/>
              <a:gd name="f92" fmla="*/ 81 f83 1"/>
              <a:gd name="f93" fmla="*/ 129 f82 1"/>
              <a:gd name="f94" fmla="*/ 46 f83 1"/>
              <a:gd name="f95" fmla="*/ 61 f82 1"/>
              <a:gd name="f96" fmla="*/ 45 f83 1"/>
              <a:gd name="f97" fmla="*/ 75 f83 1"/>
              <a:gd name="f98" fmla="*/ 132 f82 1"/>
              <a:gd name="f99" fmla="*/ 40 f83 1"/>
              <a:gd name="f100" fmla="*/ 145 f82 1"/>
              <a:gd name="f101" fmla="*/ 12 f83 1"/>
              <a:gd name="f102" fmla="*/ 128 f82 1"/>
              <a:gd name="f103" fmla="*/ 1 f83 1"/>
              <a:gd name="f104" fmla="*/ 72 f82 1"/>
              <a:gd name="f105" fmla="*/ 17 f83 1"/>
              <a:gd name="f106" fmla="*/ 5 f82 1"/>
              <a:gd name="f107" fmla="*/ 24 f83 1"/>
              <a:gd name="f108" fmla="*/ 1 f82 1"/>
              <a:gd name="f109" fmla="*/ 90 f83 1"/>
              <a:gd name="f110" fmla="*/ 28 f82 1"/>
              <a:gd name="f111" fmla="*/ 11 f83 1"/>
              <a:gd name="f112" fmla="*/ 91 f82 1"/>
              <a:gd name="f113" fmla="*/ 36 f83 1"/>
              <a:gd name="f114" fmla="*/ 135 f82 1"/>
              <a:gd name="f115" fmla="+- f84 0 f1"/>
              <a:gd name="f116" fmla="*/ f87 1 91"/>
              <a:gd name="f117" fmla="*/ f88 1 145"/>
              <a:gd name="f118" fmla="*/ f89 1 91"/>
              <a:gd name="f119" fmla="*/ f90 1 145"/>
              <a:gd name="f120" fmla="*/ f91 1 145"/>
              <a:gd name="f121" fmla="*/ f92 1 91"/>
              <a:gd name="f122" fmla="*/ f93 1 145"/>
              <a:gd name="f123" fmla="*/ f94 1 91"/>
              <a:gd name="f124" fmla="*/ f95 1 145"/>
              <a:gd name="f125" fmla="*/ f96 1 91"/>
              <a:gd name="f126" fmla="*/ f97 1 91"/>
              <a:gd name="f127" fmla="*/ f98 1 145"/>
              <a:gd name="f128" fmla="*/ f99 1 91"/>
              <a:gd name="f129" fmla="*/ f100 1 145"/>
              <a:gd name="f130" fmla="*/ f101 1 91"/>
              <a:gd name="f131" fmla="*/ f102 1 145"/>
              <a:gd name="f132" fmla="*/ f103 1 91"/>
              <a:gd name="f133" fmla="*/ f104 1 145"/>
              <a:gd name="f134" fmla="*/ f105 1 91"/>
              <a:gd name="f135" fmla="*/ f106 1 145"/>
              <a:gd name="f136" fmla="*/ f107 1 91"/>
              <a:gd name="f137" fmla="*/ f108 1 145"/>
              <a:gd name="f138" fmla="*/ f109 1 91"/>
              <a:gd name="f139" fmla="*/ f110 1 145"/>
              <a:gd name="f140" fmla="*/ f111 1 91"/>
              <a:gd name="f141" fmla="*/ f112 1 145"/>
              <a:gd name="f142" fmla="*/ f113 1 91"/>
              <a:gd name="f143" fmla="*/ f114 1 145"/>
              <a:gd name="f144" fmla="*/ 0 1 f85"/>
              <a:gd name="f145" fmla="*/ f79 1 f85"/>
              <a:gd name="f146" fmla="*/ 0 1 f86"/>
              <a:gd name="f147" fmla="*/ f80 1 f86"/>
              <a:gd name="f148" fmla="*/ f116 1 f85"/>
              <a:gd name="f149" fmla="*/ f117 1 f86"/>
              <a:gd name="f150" fmla="*/ f118 1 f85"/>
              <a:gd name="f151" fmla="*/ f119 1 f86"/>
              <a:gd name="f152" fmla="*/ f120 1 f86"/>
              <a:gd name="f153" fmla="*/ f121 1 f85"/>
              <a:gd name="f154" fmla="*/ f122 1 f86"/>
              <a:gd name="f155" fmla="*/ f123 1 f85"/>
              <a:gd name="f156" fmla="*/ f124 1 f86"/>
              <a:gd name="f157" fmla="*/ f125 1 f85"/>
              <a:gd name="f158" fmla="*/ f126 1 f85"/>
              <a:gd name="f159" fmla="*/ f127 1 f86"/>
              <a:gd name="f160" fmla="*/ f128 1 f85"/>
              <a:gd name="f161" fmla="*/ f129 1 f86"/>
              <a:gd name="f162" fmla="*/ f130 1 f85"/>
              <a:gd name="f163" fmla="*/ f131 1 f86"/>
              <a:gd name="f164" fmla="*/ f132 1 f85"/>
              <a:gd name="f165" fmla="*/ f133 1 f86"/>
              <a:gd name="f166" fmla="*/ f134 1 f85"/>
              <a:gd name="f167" fmla="*/ f135 1 f86"/>
              <a:gd name="f168" fmla="*/ f136 1 f85"/>
              <a:gd name="f169" fmla="*/ f137 1 f86"/>
              <a:gd name="f170" fmla="*/ f138 1 f85"/>
              <a:gd name="f171" fmla="*/ f139 1 f86"/>
              <a:gd name="f172" fmla="*/ f140 1 f85"/>
              <a:gd name="f173" fmla="*/ f141 1 f86"/>
              <a:gd name="f174" fmla="*/ f142 1 f85"/>
              <a:gd name="f175" fmla="*/ f143 1 f86"/>
              <a:gd name="f176" fmla="*/ f144 f76 1"/>
              <a:gd name="f177" fmla="*/ f145 f76 1"/>
              <a:gd name="f178" fmla="*/ f147 f77 1"/>
              <a:gd name="f179" fmla="*/ f146 f77 1"/>
              <a:gd name="f180" fmla="*/ f148 f76 1"/>
              <a:gd name="f181" fmla="*/ f149 f77 1"/>
              <a:gd name="f182" fmla="*/ f150 f76 1"/>
              <a:gd name="f183" fmla="*/ f151 f77 1"/>
              <a:gd name="f184" fmla="*/ f152 f77 1"/>
              <a:gd name="f185" fmla="*/ f153 f76 1"/>
              <a:gd name="f186" fmla="*/ f154 f77 1"/>
              <a:gd name="f187" fmla="*/ f155 f76 1"/>
              <a:gd name="f188" fmla="*/ f156 f77 1"/>
              <a:gd name="f189" fmla="*/ f157 f76 1"/>
              <a:gd name="f190" fmla="*/ f158 f76 1"/>
              <a:gd name="f191" fmla="*/ f159 f77 1"/>
              <a:gd name="f192" fmla="*/ f160 f76 1"/>
              <a:gd name="f193" fmla="*/ f161 f77 1"/>
              <a:gd name="f194" fmla="*/ f162 f76 1"/>
              <a:gd name="f195" fmla="*/ f163 f77 1"/>
              <a:gd name="f196" fmla="*/ f164 f76 1"/>
              <a:gd name="f197" fmla="*/ f165 f77 1"/>
              <a:gd name="f198" fmla="*/ f166 f76 1"/>
              <a:gd name="f199" fmla="*/ f167 f77 1"/>
              <a:gd name="f200" fmla="*/ f168 f76 1"/>
              <a:gd name="f201" fmla="*/ f169 f77 1"/>
              <a:gd name="f202" fmla="*/ f170 f76 1"/>
              <a:gd name="f203" fmla="*/ f171 f77 1"/>
              <a:gd name="f204" fmla="*/ f172 f76 1"/>
              <a:gd name="f205" fmla="*/ f173 f77 1"/>
              <a:gd name="f206" fmla="*/ f174 f76 1"/>
              <a:gd name="f207" fmla="*/ f175 f77 1"/>
            </a:gdLst>
            <a:ahLst/>
            <a:cxnLst>
              <a:cxn ang="3cd4">
                <a:pos x="hc" y="t"/>
              </a:cxn>
              <a:cxn ang="0">
                <a:pos x="r" y="vc"/>
              </a:cxn>
              <a:cxn ang="cd4">
                <a:pos x="hc" y="b"/>
              </a:cxn>
              <a:cxn ang="cd2">
                <a:pos x="l" y="vc"/>
              </a:cxn>
              <a:cxn ang="f115">
                <a:pos x="f180" y="f181"/>
              </a:cxn>
              <a:cxn ang="f115">
                <a:pos x="f182" y="f183"/>
              </a:cxn>
              <a:cxn ang="f115">
                <a:pos x="f180" y="f184"/>
              </a:cxn>
              <a:cxn ang="f115">
                <a:pos x="f185" y="f186"/>
              </a:cxn>
              <a:cxn ang="f115">
                <a:pos x="f187" y="f188"/>
              </a:cxn>
              <a:cxn ang="f115">
                <a:pos x="f189" y="f188"/>
              </a:cxn>
              <a:cxn ang="f115">
                <a:pos x="f190" y="f191"/>
              </a:cxn>
              <a:cxn ang="f115">
                <a:pos x="f192" y="f193"/>
              </a:cxn>
              <a:cxn ang="f115">
                <a:pos x="f194" y="f195"/>
              </a:cxn>
              <a:cxn ang="f115">
                <a:pos x="f196" y="f197"/>
              </a:cxn>
              <a:cxn ang="f115">
                <a:pos x="f198" y="f199"/>
              </a:cxn>
              <a:cxn ang="f115">
                <a:pos x="f200" y="f201"/>
              </a:cxn>
              <a:cxn ang="f115">
                <a:pos x="f202" y="f203"/>
              </a:cxn>
              <a:cxn ang="f115">
                <a:pos x="f180" y="f181"/>
              </a:cxn>
              <a:cxn ang="f115">
                <a:pos x="f204" y="f205"/>
              </a:cxn>
              <a:cxn ang="f115">
                <a:pos x="f206" y="f207"/>
              </a:cxn>
              <a:cxn ang="f115">
                <a:pos x="f204" y="f205"/>
              </a:cxn>
            </a:cxnLst>
            <a:rect l="f176" t="f179" r="f177" b="f178"/>
            <a:pathLst>
              <a:path w="91" h="145">
                <a:moveTo>
                  <a:pt x="f6" y="f8"/>
                </a:moveTo>
                <a:cubicBezTo>
                  <a:pt x="f9" y="f10"/>
                  <a:pt x="f11" y="f12"/>
                  <a:pt x="f13" y="f9"/>
                </a:cubicBezTo>
                <a:cubicBezTo>
                  <a:pt x="f14" y="f15"/>
                  <a:pt x="f16" y="f17"/>
                  <a:pt x="f6" y="f18"/>
                </a:cubicBezTo>
                <a:cubicBezTo>
                  <a:pt x="f19" y="f20"/>
                  <a:pt x="f21" y="f22"/>
                  <a:pt x="f23" y="f24"/>
                </a:cubicBezTo>
                <a:cubicBezTo>
                  <a:pt x="f13" y="f25"/>
                  <a:pt x="f26" y="f27"/>
                  <a:pt x="f28" y="f29"/>
                </a:cubicBezTo>
                <a:cubicBezTo>
                  <a:pt x="f30" y="f29"/>
                  <a:pt x="f30" y="f29"/>
                  <a:pt x="f30" y="f29"/>
                </a:cubicBezTo>
                <a:cubicBezTo>
                  <a:pt x="f31" y="f21"/>
                  <a:pt x="f32" y="f33"/>
                  <a:pt x="f34" y="f35"/>
                </a:cubicBezTo>
                <a:cubicBezTo>
                  <a:pt x="f36" y="f37"/>
                  <a:pt x="f38" y="f39"/>
                  <a:pt x="f40" y="f7"/>
                </a:cubicBezTo>
                <a:cubicBezTo>
                  <a:pt x="f41" y="f7"/>
                  <a:pt x="f42" y="f43"/>
                  <a:pt x="f44" y="f22"/>
                </a:cubicBezTo>
                <a:cubicBezTo>
                  <a:pt x="f45" y="f46"/>
                  <a:pt x="f5" y="f6"/>
                  <a:pt x="f47" y="f48"/>
                </a:cubicBezTo>
                <a:cubicBezTo>
                  <a:pt x="f45" y="f49"/>
                  <a:pt x="f50" y="f51"/>
                  <a:pt x="f52" y="f53"/>
                </a:cubicBezTo>
                <a:cubicBezTo>
                  <a:pt x="f54" y="f47"/>
                  <a:pt x="f55" y="f5"/>
                  <a:pt x="f56" y="f47"/>
                </a:cubicBezTo>
                <a:cubicBezTo>
                  <a:pt x="f57" y="f58"/>
                  <a:pt x="f59" y="f60"/>
                  <a:pt x="f61" y="f62"/>
                </a:cubicBezTo>
                <a:cubicBezTo>
                  <a:pt x="f6" y="f63"/>
                  <a:pt x="f6" y="f63"/>
                  <a:pt x="f6" y="f8"/>
                </a:cubicBezTo>
                <a:close/>
                <a:moveTo>
                  <a:pt x="f64" y="f6"/>
                </a:moveTo>
                <a:cubicBezTo>
                  <a:pt x="f65" y="f66"/>
                  <a:pt x="f67" y="f68"/>
                  <a:pt x="f69" y="f70"/>
                </a:cubicBezTo>
                <a:cubicBezTo>
                  <a:pt x="f71" y="f72"/>
                  <a:pt x="f73" y="f74"/>
                  <a:pt x="f64" y="f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56">
            <a:extLst>
              <a:ext uri="{FF2B5EF4-FFF2-40B4-BE49-F238E27FC236}">
                <a16:creationId xmlns:a16="http://schemas.microsoft.com/office/drawing/2014/main" id="{7D3C7A0C-C300-F600-665F-43B0008AC42F}"/>
              </a:ext>
            </a:extLst>
          </p:cNvPr>
          <p:cNvSpPr/>
          <p:nvPr/>
        </p:nvSpPr>
        <p:spPr>
          <a:xfrm>
            <a:off x="8116891" y="4184651"/>
            <a:ext cx="304796" cy="573091"/>
          </a:xfrm>
          <a:custGeom>
            <a:avLst/>
            <a:gdLst>
              <a:gd name="f0" fmla="val 10800000"/>
              <a:gd name="f1" fmla="val 5400000"/>
              <a:gd name="f2" fmla="val 180"/>
              <a:gd name="f3" fmla="val w"/>
              <a:gd name="f4" fmla="val h"/>
              <a:gd name="f5" fmla="val 0"/>
              <a:gd name="f6" fmla="val 94"/>
              <a:gd name="f7" fmla="val 176"/>
              <a:gd name="f8" fmla="val 85"/>
              <a:gd name="f9" fmla="val 109"/>
              <a:gd name="f10" fmla="val 82"/>
              <a:gd name="f11" fmla="val 120"/>
              <a:gd name="f12" fmla="val 78"/>
              <a:gd name="f13" fmla="val 130"/>
              <a:gd name="f14" fmla="val 76"/>
              <a:gd name="f15" fmla="val 141"/>
              <a:gd name="f16" fmla="val 74"/>
              <a:gd name="f17" fmla="val 150"/>
              <a:gd name="f18" fmla="val 159"/>
              <a:gd name="f19" fmla="val 73"/>
              <a:gd name="f20" fmla="val 168"/>
              <a:gd name="f21" fmla="val 171"/>
              <a:gd name="f22" fmla="val 72"/>
              <a:gd name="f23" fmla="val 173"/>
              <a:gd name="f24" fmla="val 69"/>
              <a:gd name="f25" fmla="val 56"/>
              <a:gd name="f26" fmla="val 42"/>
              <a:gd name="f27" fmla="val 29"/>
              <a:gd name="f28" fmla="val 172"/>
              <a:gd name="f29" fmla="val 13"/>
              <a:gd name="f30" fmla="val 166"/>
              <a:gd name="f31" fmla="val 5"/>
              <a:gd name="f32" fmla="val 154"/>
              <a:gd name="f33" fmla="val 3"/>
              <a:gd name="f34" fmla="val 138"/>
              <a:gd name="f35" fmla="val 114"/>
              <a:gd name="f36" fmla="val 92"/>
              <a:gd name="f37" fmla="val 16"/>
              <a:gd name="f38" fmla="val 71"/>
              <a:gd name="f39" fmla="val 27"/>
              <a:gd name="f40" fmla="val 49"/>
              <a:gd name="f41" fmla="val 38"/>
              <a:gd name="f42" fmla="val 28"/>
              <a:gd name="f43" fmla="val 6"/>
              <a:gd name="f44" fmla="val 50"/>
              <a:gd name="f45" fmla="val 4"/>
              <a:gd name="f46" fmla="val 2"/>
              <a:gd name="f47" fmla="val 51"/>
              <a:gd name="f48" fmla="val 60"/>
              <a:gd name="f49" fmla="val 17"/>
              <a:gd name="f50" fmla="val 68"/>
              <a:gd name="f51" fmla="val 34"/>
              <a:gd name="f52" fmla="val 63"/>
              <a:gd name="f53" fmla="val 88"/>
              <a:gd name="f54" fmla="val 93"/>
              <a:gd name="f55" fmla="val 86"/>
              <a:gd name="f56" fmla="val 91"/>
              <a:gd name="f57" fmla="val 98"/>
              <a:gd name="f58" fmla="val 104"/>
              <a:gd name="f59" fmla="val 84"/>
              <a:gd name="f60" fmla="val 108"/>
              <a:gd name="f61" fmla="val 107"/>
              <a:gd name="f62" fmla="val 105"/>
              <a:gd name="f63" fmla="val 81"/>
              <a:gd name="f64" fmla="val 103"/>
              <a:gd name="f65" fmla="val 100"/>
              <a:gd name="f66" fmla="val 97"/>
              <a:gd name="f67" fmla="val 75"/>
              <a:gd name="f68" fmla="val 67"/>
              <a:gd name="f69" fmla="val 66"/>
              <a:gd name="f70" fmla="val 65"/>
              <a:gd name="f71" fmla="val 79"/>
              <a:gd name="f72" fmla="val 116"/>
              <a:gd name="f73" fmla="val 83"/>
              <a:gd name="f74" fmla="val 113"/>
              <a:gd name="f75" fmla="val 43"/>
              <a:gd name="f76" fmla="val 48"/>
              <a:gd name="f77" fmla="val 115"/>
              <a:gd name="f78" fmla="val 58"/>
              <a:gd name="f79" fmla="val 124"/>
              <a:gd name="f80" fmla="val 33"/>
              <a:gd name="f81" fmla="val 19"/>
              <a:gd name="f82" fmla="+- 0 0 -90"/>
              <a:gd name="f83" fmla="*/ f3 1 94"/>
              <a:gd name="f84" fmla="*/ f4 1 176"/>
              <a:gd name="f85" fmla="val f5"/>
              <a:gd name="f86" fmla="val f6"/>
              <a:gd name="f87" fmla="val f7"/>
              <a:gd name="f88" fmla="*/ f82 f0 1"/>
              <a:gd name="f89" fmla="+- f87 0 f85"/>
              <a:gd name="f90" fmla="+- f86 0 f85"/>
              <a:gd name="f91" fmla="*/ f88 1 f2"/>
              <a:gd name="f92" fmla="*/ f90 1 94"/>
              <a:gd name="f93" fmla="*/ f89 1 176"/>
              <a:gd name="f94" fmla="*/ 85 f90 1"/>
              <a:gd name="f95" fmla="*/ 109 f89 1"/>
              <a:gd name="f96" fmla="*/ 76 f90 1"/>
              <a:gd name="f97" fmla="*/ 141 f89 1"/>
              <a:gd name="f98" fmla="*/ 73 f90 1"/>
              <a:gd name="f99" fmla="*/ 168 f89 1"/>
              <a:gd name="f100" fmla="*/ 69 f90 1"/>
              <a:gd name="f101" fmla="*/ 173 f89 1"/>
              <a:gd name="f102" fmla="*/ 29 f90 1"/>
              <a:gd name="f103" fmla="*/ 172 f89 1"/>
              <a:gd name="f104" fmla="*/ 3 f90 1"/>
              <a:gd name="f105" fmla="*/ 138 f89 1"/>
              <a:gd name="f106" fmla="*/ 16 f90 1"/>
              <a:gd name="f107" fmla="*/ 71 f89 1"/>
              <a:gd name="f108" fmla="*/ 49 f90 1"/>
              <a:gd name="f109" fmla="*/ 6 f89 1"/>
              <a:gd name="f110" fmla="*/ 51 f90 1"/>
              <a:gd name="f111" fmla="*/ 0 f89 1"/>
              <a:gd name="f112" fmla="*/ 51 f89 1"/>
              <a:gd name="f113" fmla="*/ 93 f90 1"/>
              <a:gd name="f114" fmla="*/ 86 f89 1"/>
              <a:gd name="f115" fmla="*/ 93 f89 1"/>
              <a:gd name="f116" fmla="*/ 82 f90 1"/>
              <a:gd name="f117" fmla="*/ 105 f89 1"/>
              <a:gd name="f118" fmla="*/ 81 f90 1"/>
              <a:gd name="f119" fmla="*/ 97 f89 1"/>
              <a:gd name="f120" fmla="*/ 67 f90 1"/>
              <a:gd name="f121" fmla="*/ 66 f89 1"/>
              <a:gd name="f122" fmla="*/ 79 f90 1"/>
              <a:gd name="f123" fmla="*/ 120 f89 1"/>
              <a:gd name="f124" fmla="*/ 69 f89 1"/>
              <a:gd name="f125" fmla="*/ 48 f90 1"/>
              <a:gd name="f126" fmla="*/ 130 f89 1"/>
              <a:gd name="f127" fmla="*/ 124 f89 1"/>
              <a:gd name="f128" fmla="*/ 33 f90 1"/>
              <a:gd name="f129" fmla="+- f91 0 f1"/>
              <a:gd name="f130" fmla="*/ f94 1 94"/>
              <a:gd name="f131" fmla="*/ f95 1 176"/>
              <a:gd name="f132" fmla="*/ f96 1 94"/>
              <a:gd name="f133" fmla="*/ f97 1 176"/>
              <a:gd name="f134" fmla="*/ f98 1 94"/>
              <a:gd name="f135" fmla="*/ f99 1 176"/>
              <a:gd name="f136" fmla="*/ f100 1 94"/>
              <a:gd name="f137" fmla="*/ f101 1 176"/>
              <a:gd name="f138" fmla="*/ f102 1 94"/>
              <a:gd name="f139" fmla="*/ f103 1 176"/>
              <a:gd name="f140" fmla="*/ f104 1 94"/>
              <a:gd name="f141" fmla="*/ f105 1 176"/>
              <a:gd name="f142" fmla="*/ f106 1 94"/>
              <a:gd name="f143" fmla="*/ f107 1 176"/>
              <a:gd name="f144" fmla="*/ f108 1 94"/>
              <a:gd name="f145" fmla="*/ f109 1 176"/>
              <a:gd name="f146" fmla="*/ f110 1 94"/>
              <a:gd name="f147" fmla="*/ f111 1 176"/>
              <a:gd name="f148" fmla="*/ f112 1 176"/>
              <a:gd name="f149" fmla="*/ f113 1 94"/>
              <a:gd name="f150" fmla="*/ f114 1 176"/>
              <a:gd name="f151" fmla="*/ f115 1 176"/>
              <a:gd name="f152" fmla="*/ f116 1 94"/>
              <a:gd name="f153" fmla="*/ f117 1 176"/>
              <a:gd name="f154" fmla="*/ f118 1 94"/>
              <a:gd name="f155" fmla="*/ f119 1 176"/>
              <a:gd name="f156" fmla="*/ f120 1 94"/>
              <a:gd name="f157" fmla="*/ f121 1 176"/>
              <a:gd name="f158" fmla="*/ f122 1 94"/>
              <a:gd name="f159" fmla="*/ f123 1 176"/>
              <a:gd name="f160" fmla="*/ f124 1 176"/>
              <a:gd name="f161" fmla="*/ f125 1 94"/>
              <a:gd name="f162" fmla="*/ f126 1 176"/>
              <a:gd name="f163" fmla="*/ f127 1 176"/>
              <a:gd name="f164" fmla="*/ f128 1 94"/>
              <a:gd name="f165" fmla="*/ 0 1 f92"/>
              <a:gd name="f166" fmla="*/ f86 1 f92"/>
              <a:gd name="f167" fmla="*/ 0 1 f93"/>
              <a:gd name="f168" fmla="*/ f87 1 f93"/>
              <a:gd name="f169" fmla="*/ f130 1 f92"/>
              <a:gd name="f170" fmla="*/ f131 1 f93"/>
              <a:gd name="f171" fmla="*/ f132 1 f92"/>
              <a:gd name="f172" fmla="*/ f133 1 f93"/>
              <a:gd name="f173" fmla="*/ f134 1 f92"/>
              <a:gd name="f174" fmla="*/ f135 1 f93"/>
              <a:gd name="f175" fmla="*/ f136 1 f92"/>
              <a:gd name="f176" fmla="*/ f137 1 f93"/>
              <a:gd name="f177" fmla="*/ f138 1 f92"/>
              <a:gd name="f178" fmla="*/ f139 1 f93"/>
              <a:gd name="f179" fmla="*/ f140 1 f92"/>
              <a:gd name="f180" fmla="*/ f141 1 f93"/>
              <a:gd name="f181" fmla="*/ f142 1 f92"/>
              <a:gd name="f182" fmla="*/ f143 1 f93"/>
              <a:gd name="f183" fmla="*/ f144 1 f92"/>
              <a:gd name="f184" fmla="*/ f145 1 f93"/>
              <a:gd name="f185" fmla="*/ f146 1 f92"/>
              <a:gd name="f186" fmla="*/ f147 1 f93"/>
              <a:gd name="f187" fmla="*/ f148 1 f93"/>
              <a:gd name="f188" fmla="*/ f149 1 f92"/>
              <a:gd name="f189" fmla="*/ f150 1 f93"/>
              <a:gd name="f190" fmla="*/ f151 1 f93"/>
              <a:gd name="f191" fmla="*/ f152 1 f92"/>
              <a:gd name="f192" fmla="*/ f153 1 f93"/>
              <a:gd name="f193" fmla="*/ f154 1 f92"/>
              <a:gd name="f194" fmla="*/ f155 1 f93"/>
              <a:gd name="f195" fmla="*/ f156 1 f92"/>
              <a:gd name="f196" fmla="*/ f157 1 f93"/>
              <a:gd name="f197" fmla="*/ f158 1 f92"/>
              <a:gd name="f198" fmla="*/ f159 1 f93"/>
              <a:gd name="f199" fmla="*/ f160 1 f93"/>
              <a:gd name="f200" fmla="*/ f161 1 f92"/>
              <a:gd name="f201" fmla="*/ f162 1 f93"/>
              <a:gd name="f202" fmla="*/ f163 1 f93"/>
              <a:gd name="f203" fmla="*/ f164 1 f92"/>
              <a:gd name="f204" fmla="*/ f165 f83 1"/>
              <a:gd name="f205" fmla="*/ f166 f83 1"/>
              <a:gd name="f206" fmla="*/ f168 f84 1"/>
              <a:gd name="f207" fmla="*/ f167 f84 1"/>
              <a:gd name="f208" fmla="*/ f169 f83 1"/>
              <a:gd name="f209" fmla="*/ f170 f84 1"/>
              <a:gd name="f210" fmla="*/ f171 f83 1"/>
              <a:gd name="f211" fmla="*/ f172 f84 1"/>
              <a:gd name="f212" fmla="*/ f173 f83 1"/>
              <a:gd name="f213" fmla="*/ f174 f84 1"/>
              <a:gd name="f214" fmla="*/ f175 f83 1"/>
              <a:gd name="f215" fmla="*/ f176 f84 1"/>
              <a:gd name="f216" fmla="*/ f177 f83 1"/>
              <a:gd name="f217" fmla="*/ f178 f84 1"/>
              <a:gd name="f218" fmla="*/ f179 f83 1"/>
              <a:gd name="f219" fmla="*/ f180 f84 1"/>
              <a:gd name="f220" fmla="*/ f181 f83 1"/>
              <a:gd name="f221" fmla="*/ f182 f84 1"/>
              <a:gd name="f222" fmla="*/ f183 f83 1"/>
              <a:gd name="f223" fmla="*/ f184 f84 1"/>
              <a:gd name="f224" fmla="*/ f185 f83 1"/>
              <a:gd name="f225" fmla="*/ f186 f84 1"/>
              <a:gd name="f226" fmla="*/ f187 f84 1"/>
              <a:gd name="f227" fmla="*/ f188 f83 1"/>
              <a:gd name="f228" fmla="*/ f189 f84 1"/>
              <a:gd name="f229" fmla="*/ f190 f84 1"/>
              <a:gd name="f230" fmla="*/ f191 f83 1"/>
              <a:gd name="f231" fmla="*/ f192 f84 1"/>
              <a:gd name="f232" fmla="*/ f193 f83 1"/>
              <a:gd name="f233" fmla="*/ f194 f84 1"/>
              <a:gd name="f234" fmla="*/ f195 f83 1"/>
              <a:gd name="f235" fmla="*/ f196 f84 1"/>
              <a:gd name="f236" fmla="*/ f197 f83 1"/>
              <a:gd name="f237" fmla="*/ f198 f84 1"/>
              <a:gd name="f238" fmla="*/ f199 f84 1"/>
              <a:gd name="f239" fmla="*/ f200 f83 1"/>
              <a:gd name="f240" fmla="*/ f201 f84 1"/>
              <a:gd name="f241" fmla="*/ f202 f84 1"/>
              <a:gd name="f242" fmla="*/ f203 f83 1"/>
            </a:gdLst>
            <a:ahLst/>
            <a:cxnLst>
              <a:cxn ang="3cd4">
                <a:pos x="hc" y="t"/>
              </a:cxn>
              <a:cxn ang="0">
                <a:pos x="r" y="vc"/>
              </a:cxn>
              <a:cxn ang="cd4">
                <a:pos x="hc" y="b"/>
              </a:cxn>
              <a:cxn ang="cd2">
                <a:pos x="l" y="vc"/>
              </a:cxn>
              <a:cxn ang="f129">
                <a:pos x="f208" y="f209"/>
              </a:cxn>
              <a:cxn ang="f129">
                <a:pos x="f210" y="f211"/>
              </a:cxn>
              <a:cxn ang="f129">
                <a:pos x="f212" y="f213"/>
              </a:cxn>
              <a:cxn ang="f129">
                <a:pos x="f214" y="f215"/>
              </a:cxn>
              <a:cxn ang="f129">
                <a:pos x="f216" y="f217"/>
              </a:cxn>
              <a:cxn ang="f129">
                <a:pos x="f218" y="f219"/>
              </a:cxn>
              <a:cxn ang="f129">
                <a:pos x="f220" y="f221"/>
              </a:cxn>
              <a:cxn ang="f129">
                <a:pos x="f222" y="f223"/>
              </a:cxn>
              <a:cxn ang="f129">
                <a:pos x="f224" y="f225"/>
              </a:cxn>
              <a:cxn ang="f129">
                <a:pos x="f210" y="f226"/>
              </a:cxn>
              <a:cxn ang="f129">
                <a:pos x="f227" y="f228"/>
              </a:cxn>
              <a:cxn ang="f129">
                <a:pos x="f227" y="f229"/>
              </a:cxn>
              <a:cxn ang="f129">
                <a:pos x="f208" y="f209"/>
              </a:cxn>
              <a:cxn ang="f129">
                <a:pos x="f230" y="f231"/>
              </a:cxn>
              <a:cxn ang="f129">
                <a:pos x="f232" y="f233"/>
              </a:cxn>
              <a:cxn ang="f129">
                <a:pos x="f234" y="f235"/>
              </a:cxn>
              <a:cxn ang="f129">
                <a:pos x="f236" y="f237"/>
              </a:cxn>
              <a:cxn ang="f129">
                <a:pos x="f208" y="f209"/>
              </a:cxn>
              <a:cxn ang="f129">
                <a:pos x="f224" y="f238"/>
              </a:cxn>
              <a:cxn ang="f129">
                <a:pos x="f239" y="f240"/>
              </a:cxn>
              <a:cxn ang="f129">
                <a:pos x="f224" y="f238"/>
              </a:cxn>
              <a:cxn ang="f129">
                <a:pos x="f220" y="f241"/>
              </a:cxn>
              <a:cxn ang="f129">
                <a:pos x="f242" y="f235"/>
              </a:cxn>
              <a:cxn ang="f129">
                <a:pos x="f220" y="f241"/>
              </a:cxn>
            </a:cxnLst>
            <a:rect l="f204" t="f207" r="f205" b="f206"/>
            <a:pathLst>
              <a:path w="94" h="176">
                <a:moveTo>
                  <a:pt x="f8" y="f9"/>
                </a:moveTo>
                <a:cubicBezTo>
                  <a:pt x="f10" y="f11"/>
                  <a:pt x="f12" y="f13"/>
                  <a:pt x="f14" y="f15"/>
                </a:cubicBezTo>
                <a:cubicBezTo>
                  <a:pt x="f16" y="f17"/>
                  <a:pt x="f16" y="f18"/>
                  <a:pt x="f19" y="f20"/>
                </a:cubicBezTo>
                <a:cubicBezTo>
                  <a:pt x="f19" y="f21"/>
                  <a:pt x="f22" y="f23"/>
                  <a:pt x="f24" y="f23"/>
                </a:cubicBezTo>
                <a:cubicBezTo>
                  <a:pt x="f25" y="f7"/>
                  <a:pt x="f26" y="f7"/>
                  <a:pt x="f27" y="f28"/>
                </a:cubicBezTo>
                <a:cubicBezTo>
                  <a:pt x="f29" y="f30"/>
                  <a:pt x="f31" y="f32"/>
                  <a:pt x="f33" y="f34"/>
                </a:cubicBezTo>
                <a:cubicBezTo>
                  <a:pt x="f5" y="f35"/>
                  <a:pt x="f31" y="f36"/>
                  <a:pt x="f37" y="f38"/>
                </a:cubicBezTo>
                <a:cubicBezTo>
                  <a:pt x="f39" y="f40"/>
                  <a:pt x="f41" y="f42"/>
                  <a:pt x="f40" y="f43"/>
                </a:cubicBezTo>
                <a:cubicBezTo>
                  <a:pt x="f44" y="f45"/>
                  <a:pt x="f44" y="f46"/>
                  <a:pt x="f47" y="f5"/>
                </a:cubicBezTo>
                <a:cubicBezTo>
                  <a:pt x="f48" y="f49"/>
                  <a:pt x="f50" y="f51"/>
                  <a:pt x="f14" y="f47"/>
                </a:cubicBezTo>
                <a:cubicBezTo>
                  <a:pt x="f10" y="f52"/>
                  <a:pt x="f53" y="f16"/>
                  <a:pt x="f54" y="f55"/>
                </a:cubicBezTo>
                <a:cubicBezTo>
                  <a:pt x="f6" y="f53"/>
                  <a:pt x="f6" y="f56"/>
                  <a:pt x="f54" y="f54"/>
                </a:cubicBezTo>
                <a:cubicBezTo>
                  <a:pt x="f56" y="f57"/>
                  <a:pt x="f53" y="f58"/>
                  <a:pt x="f8" y="f9"/>
                </a:cubicBezTo>
                <a:cubicBezTo>
                  <a:pt x="f59" y="f60"/>
                  <a:pt x="f10" y="f61"/>
                  <a:pt x="f10" y="f62"/>
                </a:cubicBezTo>
                <a:cubicBezTo>
                  <a:pt x="f63" y="f64"/>
                  <a:pt x="f63" y="f65"/>
                  <a:pt x="f63" y="f66"/>
                </a:cubicBezTo>
                <a:cubicBezTo>
                  <a:pt x="f12" y="f55"/>
                  <a:pt x="f67" y="f14"/>
                  <a:pt x="f68" y="f69"/>
                </a:cubicBezTo>
                <a:cubicBezTo>
                  <a:pt x="f70" y="f55"/>
                  <a:pt x="f24" y="f58"/>
                  <a:pt x="f71" y="f11"/>
                </a:cubicBezTo>
                <a:cubicBezTo>
                  <a:pt x="f63" y="f72"/>
                  <a:pt x="f73" y="f74"/>
                  <a:pt x="f8" y="f9"/>
                </a:cubicBezTo>
                <a:close/>
                <a:moveTo>
                  <a:pt x="f47" y="f24"/>
                </a:moveTo>
                <a:cubicBezTo>
                  <a:pt x="f26" y="f10"/>
                  <a:pt x="f75" y="f11"/>
                  <a:pt x="f76" y="f13"/>
                </a:cubicBezTo>
                <a:cubicBezTo>
                  <a:pt x="f25" y="f77"/>
                  <a:pt x="f78" y="f73"/>
                  <a:pt x="f47" y="f24"/>
                </a:cubicBezTo>
                <a:close/>
                <a:moveTo>
                  <a:pt x="f37" y="f79"/>
                </a:moveTo>
                <a:cubicBezTo>
                  <a:pt x="f27" y="f60"/>
                  <a:pt x="f41" y="f12"/>
                  <a:pt x="f80" y="f69"/>
                </a:cubicBezTo>
                <a:cubicBezTo>
                  <a:pt x="f81" y="f73"/>
                  <a:pt x="f49" y="f64"/>
                  <a:pt x="f37" y="f7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57">
            <a:extLst>
              <a:ext uri="{FF2B5EF4-FFF2-40B4-BE49-F238E27FC236}">
                <a16:creationId xmlns:a16="http://schemas.microsoft.com/office/drawing/2014/main" id="{4C70796C-CBC1-0D3A-00EC-70CAA5570A39}"/>
              </a:ext>
            </a:extLst>
          </p:cNvPr>
          <p:cNvSpPr/>
          <p:nvPr/>
        </p:nvSpPr>
        <p:spPr>
          <a:xfrm>
            <a:off x="5926134" y="1017590"/>
            <a:ext cx="247646" cy="620713"/>
          </a:xfrm>
          <a:custGeom>
            <a:avLst/>
            <a:gdLst>
              <a:gd name="f0" fmla="val 10800000"/>
              <a:gd name="f1" fmla="val 5400000"/>
              <a:gd name="f2" fmla="val 180"/>
              <a:gd name="f3" fmla="val w"/>
              <a:gd name="f4" fmla="val h"/>
              <a:gd name="f5" fmla="val 0"/>
              <a:gd name="f6" fmla="val 76"/>
              <a:gd name="f7" fmla="val 191"/>
              <a:gd name="f8" fmla="val 32"/>
              <a:gd name="f9" fmla="val 95"/>
              <a:gd name="f10" fmla="val 82"/>
              <a:gd name="f11" fmla="val 70"/>
              <a:gd name="f12" fmla="val 58"/>
              <a:gd name="f13" fmla="val 31"/>
              <a:gd name="f14" fmla="val 57"/>
              <a:gd name="f15" fmla="val 20"/>
              <a:gd name="f16" fmla="val 56"/>
              <a:gd name="f17" fmla="val 45"/>
              <a:gd name="f18" fmla="val 33"/>
              <a:gd name="f19" fmla="val 21"/>
              <a:gd name="f20" fmla="val 10"/>
              <a:gd name="f21" fmla="val 1"/>
              <a:gd name="f22" fmla="val 29"/>
              <a:gd name="f23" fmla="val 36"/>
              <a:gd name="f24" fmla="val 42"/>
              <a:gd name="f25" fmla="val 48"/>
              <a:gd name="f26" fmla="val 54"/>
              <a:gd name="f27" fmla="val 2"/>
              <a:gd name="f28" fmla="val 8"/>
              <a:gd name="f29" fmla="val 22"/>
              <a:gd name="f30" fmla="val 50"/>
              <a:gd name="f31" fmla="val 55"/>
              <a:gd name="f32" fmla="val 49"/>
              <a:gd name="f33" fmla="val 47"/>
              <a:gd name="f34" fmla="val 59"/>
              <a:gd name="f35" fmla="val 60"/>
              <a:gd name="f36" fmla="val 44"/>
              <a:gd name="f37" fmla="val 71"/>
              <a:gd name="f38" fmla="val 83"/>
              <a:gd name="f39" fmla="val 52"/>
              <a:gd name="f40" fmla="val 66"/>
              <a:gd name="f41" fmla="val 73"/>
              <a:gd name="f42" fmla="val 98"/>
              <a:gd name="f43" fmla="val 104"/>
              <a:gd name="f44" fmla="val 123"/>
              <a:gd name="f45" fmla="val 142"/>
              <a:gd name="f46" fmla="val 75"/>
              <a:gd name="f47" fmla="val 161"/>
              <a:gd name="f48" fmla="val 164"/>
              <a:gd name="f49" fmla="val 168"/>
              <a:gd name="f50" fmla="val 170"/>
              <a:gd name="f51" fmla="val 61"/>
              <a:gd name="f52" fmla="val 177"/>
              <a:gd name="f53" fmla="val 51"/>
              <a:gd name="f54" fmla="val 183"/>
              <a:gd name="f55" fmla="val 190"/>
              <a:gd name="f56" fmla="val 39"/>
              <a:gd name="f57" fmla="val 37"/>
              <a:gd name="f58" fmla="val 35"/>
              <a:gd name="f59" fmla="val 25"/>
              <a:gd name="f60" fmla="val 15"/>
              <a:gd name="f61" fmla="val 5"/>
              <a:gd name="f62" fmla="val 3"/>
              <a:gd name="f63" fmla="val 4"/>
              <a:gd name="f64" fmla="val 17"/>
              <a:gd name="f65" fmla="val 24"/>
              <a:gd name="f66" fmla="val 38"/>
              <a:gd name="f67" fmla="val 9"/>
              <a:gd name="f68" fmla="val 34"/>
              <a:gd name="f69" fmla="val 11"/>
              <a:gd name="f70" fmla="val 30"/>
              <a:gd name="f71" fmla="val 16"/>
              <a:gd name="f72" fmla="val 19"/>
              <a:gd name="f73" fmla="val 23"/>
              <a:gd name="f74" fmla="val 12"/>
              <a:gd name="f75" fmla="val 137"/>
              <a:gd name="f76" fmla="val 7"/>
              <a:gd name="f77" fmla="val 6"/>
              <a:gd name="f78" fmla="val 143"/>
              <a:gd name="f79" fmla="val 148"/>
              <a:gd name="f80" fmla="val 154"/>
              <a:gd name="f81" fmla="val 165"/>
              <a:gd name="f82" fmla="val 13"/>
              <a:gd name="f83" fmla="val 172"/>
              <a:gd name="f84" fmla="val 27"/>
              <a:gd name="f85" fmla="val 176"/>
              <a:gd name="f86" fmla="val 179"/>
              <a:gd name="f87" fmla="val 174"/>
              <a:gd name="f88" fmla="val 169"/>
              <a:gd name="f89" fmla="val 162"/>
              <a:gd name="f90" fmla="val 160"/>
              <a:gd name="f91" fmla="val 158"/>
              <a:gd name="f92" fmla="val 151"/>
              <a:gd name="f93" fmla="val 144"/>
              <a:gd name="f94" fmla="val 132"/>
              <a:gd name="f95" fmla="val 122"/>
              <a:gd name="f96" fmla="val 40"/>
              <a:gd name="f97" fmla="val 113"/>
              <a:gd name="f98" fmla="val 41"/>
              <a:gd name="f99" fmla="+- 0 0 -90"/>
              <a:gd name="f100" fmla="*/ f3 1 76"/>
              <a:gd name="f101" fmla="*/ f4 1 191"/>
              <a:gd name="f102" fmla="val f5"/>
              <a:gd name="f103" fmla="val f6"/>
              <a:gd name="f104" fmla="val f7"/>
              <a:gd name="f105" fmla="*/ f99 f0 1"/>
              <a:gd name="f106" fmla="+- f104 0 f102"/>
              <a:gd name="f107" fmla="+- f103 0 f102"/>
              <a:gd name="f108" fmla="*/ f105 1 f2"/>
              <a:gd name="f109" fmla="*/ f107 1 76"/>
              <a:gd name="f110" fmla="*/ f106 1 191"/>
              <a:gd name="f111" fmla="*/ 32 f107 1"/>
              <a:gd name="f112" fmla="*/ 95 f106 1"/>
              <a:gd name="f113" fmla="*/ 58 f106 1"/>
              <a:gd name="f114" fmla="*/ 31 f107 1"/>
              <a:gd name="f115" fmla="*/ 57 f106 1"/>
              <a:gd name="f116" fmla="*/ 20 f107 1"/>
              <a:gd name="f117" fmla="*/ 45 f106 1"/>
              <a:gd name="f118" fmla="*/ 10 f106 1"/>
              <a:gd name="f119" fmla="*/ 29 f107 1"/>
              <a:gd name="f120" fmla="*/ 0 f106 1"/>
              <a:gd name="f121" fmla="*/ 48 f107 1"/>
              <a:gd name="f122" fmla="*/ 56 f107 1"/>
              <a:gd name="f123" fmla="*/ 8 f106 1"/>
              <a:gd name="f124" fmla="*/ 50 f106 1"/>
              <a:gd name="f125" fmla="*/ 49 f107 1"/>
              <a:gd name="f126" fmla="*/ 45 f107 1"/>
              <a:gd name="f127" fmla="*/ 60 f106 1"/>
              <a:gd name="f128" fmla="*/ 44 f107 1"/>
              <a:gd name="f129" fmla="*/ 66 f107 1"/>
              <a:gd name="f130" fmla="*/ 76 f107 1"/>
              <a:gd name="f131" fmla="*/ 104 f106 1"/>
              <a:gd name="f132" fmla="*/ 75 f107 1"/>
              <a:gd name="f133" fmla="*/ 161 f106 1"/>
              <a:gd name="f134" fmla="*/ 71 f107 1"/>
              <a:gd name="f135" fmla="*/ 170 f106 1"/>
              <a:gd name="f136" fmla="*/ 42 f107 1"/>
              <a:gd name="f137" fmla="*/ 190 f106 1"/>
              <a:gd name="f138" fmla="*/ 35 f107 1"/>
              <a:gd name="f139" fmla="*/ 5 f107 1"/>
              <a:gd name="f140" fmla="*/ 1 f107 1"/>
              <a:gd name="f141" fmla="*/ 10 f107 1"/>
              <a:gd name="f142" fmla="*/ 38 f107 1"/>
              <a:gd name="f143" fmla="*/ 9 f106 1"/>
              <a:gd name="f144" fmla="*/ 30 f107 1"/>
              <a:gd name="f145" fmla="*/ 16 f106 1"/>
              <a:gd name="f146" fmla="*/ 23 f106 1"/>
              <a:gd name="f147" fmla="*/ 9 f107 1"/>
              <a:gd name="f148" fmla="*/ 137 f106 1"/>
              <a:gd name="f149" fmla="*/ 6 f107 1"/>
              <a:gd name="f150" fmla="*/ 154 f106 1"/>
              <a:gd name="f151" fmla="*/ 13 f107 1"/>
              <a:gd name="f152" fmla="*/ 168 f106 1"/>
              <a:gd name="f153" fmla="*/ 34 f107 1"/>
              <a:gd name="f154" fmla="*/ 180 f106 1"/>
              <a:gd name="f155" fmla="*/ 179 f106 1"/>
              <a:gd name="f156" fmla="*/ 164 f106 1"/>
              <a:gd name="f157" fmla="*/ 158 f106 1"/>
              <a:gd name="f158" fmla="*/ 37 f107 1"/>
              <a:gd name="f159" fmla="*/ 132 f106 1"/>
              <a:gd name="f160" fmla="*/ 41 f107 1"/>
              <a:gd name="f161" fmla="+- f108 0 f1"/>
              <a:gd name="f162" fmla="*/ f111 1 76"/>
              <a:gd name="f163" fmla="*/ f112 1 191"/>
              <a:gd name="f164" fmla="*/ f113 1 191"/>
              <a:gd name="f165" fmla="*/ f114 1 76"/>
              <a:gd name="f166" fmla="*/ f115 1 191"/>
              <a:gd name="f167" fmla="*/ f116 1 76"/>
              <a:gd name="f168" fmla="*/ f117 1 191"/>
              <a:gd name="f169" fmla="*/ f118 1 191"/>
              <a:gd name="f170" fmla="*/ f119 1 76"/>
              <a:gd name="f171" fmla="*/ f120 1 191"/>
              <a:gd name="f172" fmla="*/ f121 1 76"/>
              <a:gd name="f173" fmla="*/ f122 1 76"/>
              <a:gd name="f174" fmla="*/ f123 1 191"/>
              <a:gd name="f175" fmla="*/ f124 1 191"/>
              <a:gd name="f176" fmla="*/ f125 1 76"/>
              <a:gd name="f177" fmla="*/ f126 1 76"/>
              <a:gd name="f178" fmla="*/ f127 1 191"/>
              <a:gd name="f179" fmla="*/ f128 1 76"/>
              <a:gd name="f180" fmla="*/ f129 1 76"/>
              <a:gd name="f181" fmla="*/ f130 1 76"/>
              <a:gd name="f182" fmla="*/ f131 1 191"/>
              <a:gd name="f183" fmla="*/ f132 1 76"/>
              <a:gd name="f184" fmla="*/ f133 1 191"/>
              <a:gd name="f185" fmla="*/ f134 1 76"/>
              <a:gd name="f186" fmla="*/ f135 1 191"/>
              <a:gd name="f187" fmla="*/ f136 1 76"/>
              <a:gd name="f188" fmla="*/ f137 1 191"/>
              <a:gd name="f189" fmla="*/ f138 1 76"/>
              <a:gd name="f190" fmla="*/ f139 1 76"/>
              <a:gd name="f191" fmla="*/ f140 1 76"/>
              <a:gd name="f192" fmla="*/ f141 1 76"/>
              <a:gd name="f193" fmla="*/ f142 1 76"/>
              <a:gd name="f194" fmla="*/ f143 1 191"/>
              <a:gd name="f195" fmla="*/ f144 1 76"/>
              <a:gd name="f196" fmla="*/ f145 1 191"/>
              <a:gd name="f197" fmla="*/ f146 1 191"/>
              <a:gd name="f198" fmla="*/ f147 1 76"/>
              <a:gd name="f199" fmla="*/ f148 1 191"/>
              <a:gd name="f200" fmla="*/ f149 1 76"/>
              <a:gd name="f201" fmla="*/ f150 1 191"/>
              <a:gd name="f202" fmla="*/ f151 1 76"/>
              <a:gd name="f203" fmla="*/ f152 1 191"/>
              <a:gd name="f204" fmla="*/ f153 1 76"/>
              <a:gd name="f205" fmla="*/ f154 1 191"/>
              <a:gd name="f206" fmla="*/ f155 1 191"/>
              <a:gd name="f207" fmla="*/ f156 1 191"/>
              <a:gd name="f208" fmla="*/ f157 1 191"/>
              <a:gd name="f209" fmla="*/ f158 1 76"/>
              <a:gd name="f210" fmla="*/ f159 1 191"/>
              <a:gd name="f211" fmla="*/ f160 1 76"/>
              <a:gd name="f212" fmla="*/ 0 1 f109"/>
              <a:gd name="f213" fmla="*/ f103 1 f109"/>
              <a:gd name="f214" fmla="*/ 0 1 f110"/>
              <a:gd name="f215" fmla="*/ f104 1 f110"/>
              <a:gd name="f216" fmla="*/ f162 1 f109"/>
              <a:gd name="f217" fmla="*/ f163 1 f110"/>
              <a:gd name="f218" fmla="*/ f164 1 f110"/>
              <a:gd name="f219" fmla="*/ f165 1 f109"/>
              <a:gd name="f220" fmla="*/ f166 1 f110"/>
              <a:gd name="f221" fmla="*/ f167 1 f109"/>
              <a:gd name="f222" fmla="*/ f168 1 f110"/>
              <a:gd name="f223" fmla="*/ f169 1 f110"/>
              <a:gd name="f224" fmla="*/ f170 1 f109"/>
              <a:gd name="f225" fmla="*/ f171 1 f110"/>
              <a:gd name="f226" fmla="*/ f172 1 f109"/>
              <a:gd name="f227" fmla="*/ f173 1 f109"/>
              <a:gd name="f228" fmla="*/ f174 1 f110"/>
              <a:gd name="f229" fmla="*/ f175 1 f110"/>
              <a:gd name="f230" fmla="*/ f176 1 f109"/>
              <a:gd name="f231" fmla="*/ f177 1 f109"/>
              <a:gd name="f232" fmla="*/ f178 1 f110"/>
              <a:gd name="f233" fmla="*/ f179 1 f109"/>
              <a:gd name="f234" fmla="*/ f180 1 f109"/>
              <a:gd name="f235" fmla="*/ f181 1 f109"/>
              <a:gd name="f236" fmla="*/ f182 1 f110"/>
              <a:gd name="f237" fmla="*/ f183 1 f109"/>
              <a:gd name="f238" fmla="*/ f184 1 f110"/>
              <a:gd name="f239" fmla="*/ f185 1 f109"/>
              <a:gd name="f240" fmla="*/ f186 1 f110"/>
              <a:gd name="f241" fmla="*/ f187 1 f109"/>
              <a:gd name="f242" fmla="*/ f188 1 f110"/>
              <a:gd name="f243" fmla="*/ f189 1 f109"/>
              <a:gd name="f244" fmla="*/ f190 1 f109"/>
              <a:gd name="f245" fmla="*/ f191 1 f109"/>
              <a:gd name="f246" fmla="*/ f192 1 f109"/>
              <a:gd name="f247" fmla="*/ f193 1 f109"/>
              <a:gd name="f248" fmla="*/ f194 1 f110"/>
              <a:gd name="f249" fmla="*/ f195 1 f109"/>
              <a:gd name="f250" fmla="*/ f196 1 f110"/>
              <a:gd name="f251" fmla="*/ f197 1 f110"/>
              <a:gd name="f252" fmla="*/ f198 1 f109"/>
              <a:gd name="f253" fmla="*/ f199 1 f110"/>
              <a:gd name="f254" fmla="*/ f200 1 f109"/>
              <a:gd name="f255" fmla="*/ f201 1 f110"/>
              <a:gd name="f256" fmla="*/ f202 1 f109"/>
              <a:gd name="f257" fmla="*/ f203 1 f110"/>
              <a:gd name="f258" fmla="*/ f204 1 f109"/>
              <a:gd name="f259" fmla="*/ f205 1 f110"/>
              <a:gd name="f260" fmla="*/ f206 1 f110"/>
              <a:gd name="f261" fmla="*/ f207 1 f110"/>
              <a:gd name="f262" fmla="*/ f208 1 f110"/>
              <a:gd name="f263" fmla="*/ f209 1 f109"/>
              <a:gd name="f264" fmla="*/ f210 1 f110"/>
              <a:gd name="f265" fmla="*/ f211 1 f109"/>
              <a:gd name="f266" fmla="*/ f212 f100 1"/>
              <a:gd name="f267" fmla="*/ f213 f100 1"/>
              <a:gd name="f268" fmla="*/ f215 f101 1"/>
              <a:gd name="f269" fmla="*/ f214 f101 1"/>
              <a:gd name="f270" fmla="*/ f216 f100 1"/>
              <a:gd name="f271" fmla="*/ f217 f101 1"/>
              <a:gd name="f272" fmla="*/ f218 f101 1"/>
              <a:gd name="f273" fmla="*/ f219 f100 1"/>
              <a:gd name="f274" fmla="*/ f220 f101 1"/>
              <a:gd name="f275" fmla="*/ f221 f100 1"/>
              <a:gd name="f276" fmla="*/ f222 f101 1"/>
              <a:gd name="f277" fmla="*/ f223 f101 1"/>
              <a:gd name="f278" fmla="*/ f224 f100 1"/>
              <a:gd name="f279" fmla="*/ f225 f101 1"/>
              <a:gd name="f280" fmla="*/ f226 f100 1"/>
              <a:gd name="f281" fmla="*/ f227 f100 1"/>
              <a:gd name="f282" fmla="*/ f228 f101 1"/>
              <a:gd name="f283" fmla="*/ f229 f101 1"/>
              <a:gd name="f284" fmla="*/ f230 f100 1"/>
              <a:gd name="f285" fmla="*/ f231 f100 1"/>
              <a:gd name="f286" fmla="*/ f232 f101 1"/>
              <a:gd name="f287" fmla="*/ f233 f100 1"/>
              <a:gd name="f288" fmla="*/ f234 f100 1"/>
              <a:gd name="f289" fmla="*/ f235 f100 1"/>
              <a:gd name="f290" fmla="*/ f236 f101 1"/>
              <a:gd name="f291" fmla="*/ f237 f100 1"/>
              <a:gd name="f292" fmla="*/ f238 f101 1"/>
              <a:gd name="f293" fmla="*/ f239 f100 1"/>
              <a:gd name="f294" fmla="*/ f240 f101 1"/>
              <a:gd name="f295" fmla="*/ f241 f100 1"/>
              <a:gd name="f296" fmla="*/ f242 f101 1"/>
              <a:gd name="f297" fmla="*/ f243 f100 1"/>
              <a:gd name="f298" fmla="*/ f244 f100 1"/>
              <a:gd name="f299" fmla="*/ f245 f100 1"/>
              <a:gd name="f300" fmla="*/ f246 f100 1"/>
              <a:gd name="f301" fmla="*/ f247 f100 1"/>
              <a:gd name="f302" fmla="*/ f248 f101 1"/>
              <a:gd name="f303" fmla="*/ f249 f100 1"/>
              <a:gd name="f304" fmla="*/ f250 f101 1"/>
              <a:gd name="f305" fmla="*/ f251 f101 1"/>
              <a:gd name="f306" fmla="*/ f252 f100 1"/>
              <a:gd name="f307" fmla="*/ f253 f101 1"/>
              <a:gd name="f308" fmla="*/ f254 f100 1"/>
              <a:gd name="f309" fmla="*/ f255 f101 1"/>
              <a:gd name="f310" fmla="*/ f256 f100 1"/>
              <a:gd name="f311" fmla="*/ f257 f101 1"/>
              <a:gd name="f312" fmla="*/ f258 f100 1"/>
              <a:gd name="f313" fmla="*/ f259 f101 1"/>
              <a:gd name="f314" fmla="*/ f260 f101 1"/>
              <a:gd name="f315" fmla="*/ f261 f101 1"/>
              <a:gd name="f316" fmla="*/ f262 f101 1"/>
              <a:gd name="f317" fmla="*/ f263 f100 1"/>
              <a:gd name="f318" fmla="*/ f264 f101 1"/>
              <a:gd name="f319" fmla="*/ f265 f100 1"/>
            </a:gdLst>
            <a:ahLst/>
            <a:cxnLst>
              <a:cxn ang="3cd4">
                <a:pos x="hc" y="t"/>
              </a:cxn>
              <a:cxn ang="0">
                <a:pos x="r" y="vc"/>
              </a:cxn>
              <a:cxn ang="cd4">
                <a:pos x="hc" y="b"/>
              </a:cxn>
              <a:cxn ang="cd2">
                <a:pos x="l" y="vc"/>
              </a:cxn>
              <a:cxn ang="f161">
                <a:pos x="f270" y="f271"/>
              </a:cxn>
              <a:cxn ang="f161">
                <a:pos x="f270" y="f272"/>
              </a:cxn>
              <a:cxn ang="f161">
                <a:pos x="f273" y="f274"/>
              </a:cxn>
              <a:cxn ang="f161">
                <a:pos x="f275" y="f276"/>
              </a:cxn>
              <a:cxn ang="f161">
                <a:pos x="f275" y="f277"/>
              </a:cxn>
              <a:cxn ang="f161">
                <a:pos x="f278" y="f279"/>
              </a:cxn>
              <a:cxn ang="f161">
                <a:pos x="f280" y="f279"/>
              </a:cxn>
              <a:cxn ang="f161">
                <a:pos x="f281" y="f282"/>
              </a:cxn>
              <a:cxn ang="f161">
                <a:pos x="f281" y="f283"/>
              </a:cxn>
              <a:cxn ang="f161">
                <a:pos x="f284" y="f274"/>
              </a:cxn>
              <a:cxn ang="f161">
                <a:pos x="f285" y="f286"/>
              </a:cxn>
              <a:cxn ang="f161">
                <a:pos x="f287" y="f271"/>
              </a:cxn>
              <a:cxn ang="f161">
                <a:pos x="f288" y="f271"/>
              </a:cxn>
              <a:cxn ang="f161">
                <a:pos x="f289" y="f290"/>
              </a:cxn>
              <a:cxn ang="f161">
                <a:pos x="f291" y="f292"/>
              </a:cxn>
              <a:cxn ang="f161">
                <a:pos x="f293" y="f294"/>
              </a:cxn>
              <a:cxn ang="f161">
                <a:pos x="f295" y="f296"/>
              </a:cxn>
              <a:cxn ang="f161">
                <a:pos x="f297" y="f296"/>
              </a:cxn>
              <a:cxn ang="f161">
                <a:pos x="f298" y="f294"/>
              </a:cxn>
              <a:cxn ang="f161">
                <a:pos x="f299" y="f292"/>
              </a:cxn>
              <a:cxn ang="f161">
                <a:pos x="f299" y="f290"/>
              </a:cxn>
              <a:cxn ang="f161">
                <a:pos x="f300" y="f271"/>
              </a:cxn>
              <a:cxn ang="f161">
                <a:pos x="f270" y="f271"/>
              </a:cxn>
              <a:cxn ang="f161">
                <a:pos x="f301" y="f302"/>
              </a:cxn>
              <a:cxn ang="f161">
                <a:pos x="f303" y="f304"/>
              </a:cxn>
              <a:cxn ang="f161">
                <a:pos x="f301" y="f305"/>
              </a:cxn>
              <a:cxn ang="f161">
                <a:pos x="f285" y="f304"/>
              </a:cxn>
              <a:cxn ang="f161">
                <a:pos x="f301" y="f302"/>
              </a:cxn>
              <a:cxn ang="f161">
                <a:pos x="f306" y="f307"/>
              </a:cxn>
              <a:cxn ang="f161">
                <a:pos x="f308" y="f307"/>
              </a:cxn>
              <a:cxn ang="f161">
                <a:pos x="f308" y="f309"/>
              </a:cxn>
              <a:cxn ang="f161">
                <a:pos x="f310" y="f311"/>
              </a:cxn>
              <a:cxn ang="f161">
                <a:pos x="f312" y="f313"/>
              </a:cxn>
              <a:cxn ang="f161">
                <a:pos x="f312" y="f314"/>
              </a:cxn>
              <a:cxn ang="f161">
                <a:pos x="f310" y="f315"/>
              </a:cxn>
              <a:cxn ang="f161">
                <a:pos x="f306" y="f316"/>
              </a:cxn>
              <a:cxn ang="f161">
                <a:pos x="f306" y="f307"/>
              </a:cxn>
              <a:cxn ang="f161">
                <a:pos x="f317" y="f318"/>
              </a:cxn>
              <a:cxn ang="f161">
                <a:pos x="f301" y="f318"/>
              </a:cxn>
              <a:cxn ang="f161">
                <a:pos x="f319" y="f290"/>
              </a:cxn>
              <a:cxn ang="f161">
                <a:pos x="f297" y="f290"/>
              </a:cxn>
              <a:cxn ang="f161">
                <a:pos x="f317" y="f318"/>
              </a:cxn>
            </a:cxnLst>
            <a:rect l="f266" t="f269" r="f267" b="f268"/>
            <a:pathLst>
              <a:path w="76" h="191">
                <a:moveTo>
                  <a:pt x="f8" y="f9"/>
                </a:moveTo>
                <a:cubicBezTo>
                  <a:pt x="f8" y="f10"/>
                  <a:pt x="f8" y="f11"/>
                  <a:pt x="f8" y="f12"/>
                </a:cubicBezTo>
                <a:cubicBezTo>
                  <a:pt x="f13" y="f14"/>
                  <a:pt x="f13" y="f14"/>
                  <a:pt x="f13" y="f14"/>
                </a:cubicBezTo>
                <a:cubicBezTo>
                  <a:pt x="f15" y="f16"/>
                  <a:pt x="f15" y="f16"/>
                  <a:pt x="f15" y="f17"/>
                </a:cubicBezTo>
                <a:cubicBezTo>
                  <a:pt x="f15" y="f18"/>
                  <a:pt x="f15" y="f19"/>
                  <a:pt x="f15" y="f20"/>
                </a:cubicBezTo>
                <a:cubicBezTo>
                  <a:pt x="f15" y="f21"/>
                  <a:pt x="f19" y="f5"/>
                  <a:pt x="f22" y="f5"/>
                </a:cubicBezTo>
                <a:cubicBezTo>
                  <a:pt x="f23" y="f5"/>
                  <a:pt x="f24" y="f5"/>
                  <a:pt x="f25" y="f5"/>
                </a:cubicBezTo>
                <a:cubicBezTo>
                  <a:pt x="f26" y="f5"/>
                  <a:pt x="f16" y="f27"/>
                  <a:pt x="f16" y="f28"/>
                </a:cubicBezTo>
                <a:cubicBezTo>
                  <a:pt x="f16" y="f29"/>
                  <a:pt x="f16" y="f23"/>
                  <a:pt x="f16" y="f30"/>
                </a:cubicBezTo>
                <a:cubicBezTo>
                  <a:pt x="f16" y="f31"/>
                  <a:pt x="f26" y="f14"/>
                  <a:pt x="f32" y="f14"/>
                </a:cubicBezTo>
                <a:cubicBezTo>
                  <a:pt x="f33" y="f14"/>
                  <a:pt x="f17" y="f34"/>
                  <a:pt x="f17" y="f35"/>
                </a:cubicBezTo>
                <a:cubicBezTo>
                  <a:pt x="f36" y="f37"/>
                  <a:pt x="f36" y="f38"/>
                  <a:pt x="f36" y="f9"/>
                </a:cubicBezTo>
                <a:cubicBezTo>
                  <a:pt x="f39" y="f9"/>
                  <a:pt x="f34" y="f9"/>
                  <a:pt x="f40" y="f9"/>
                </a:cubicBezTo>
                <a:cubicBezTo>
                  <a:pt x="f41" y="f9"/>
                  <a:pt x="f6" y="f42"/>
                  <a:pt x="f6" y="f43"/>
                </a:cubicBezTo>
                <a:cubicBezTo>
                  <a:pt x="f6" y="f44"/>
                  <a:pt x="f6" y="f45"/>
                  <a:pt x="f46" y="f47"/>
                </a:cubicBezTo>
                <a:cubicBezTo>
                  <a:pt x="f46" y="f48"/>
                  <a:pt x="f41" y="f49"/>
                  <a:pt x="f37" y="f50"/>
                </a:cubicBezTo>
                <a:cubicBezTo>
                  <a:pt x="f51" y="f52"/>
                  <a:pt x="f53" y="f54"/>
                  <a:pt x="f24" y="f55"/>
                </a:cubicBezTo>
                <a:cubicBezTo>
                  <a:pt x="f56" y="f7"/>
                  <a:pt x="f57" y="f7"/>
                  <a:pt x="f58" y="f55"/>
                </a:cubicBezTo>
                <a:cubicBezTo>
                  <a:pt x="f59" y="f54"/>
                  <a:pt x="f60" y="f52"/>
                  <a:pt x="f61" y="f50"/>
                </a:cubicBezTo>
                <a:cubicBezTo>
                  <a:pt x="f62" y="f49"/>
                  <a:pt x="f21" y="f48"/>
                  <a:pt x="f21" y="f47"/>
                </a:cubicBezTo>
                <a:cubicBezTo>
                  <a:pt x="f5" y="f45"/>
                  <a:pt x="f21" y="f44"/>
                  <a:pt x="f21" y="f43"/>
                </a:cubicBezTo>
                <a:cubicBezTo>
                  <a:pt x="f21" y="f42"/>
                  <a:pt x="f63" y="f9"/>
                  <a:pt x="f20" y="f9"/>
                </a:cubicBezTo>
                <a:cubicBezTo>
                  <a:pt x="f64" y="f9"/>
                  <a:pt x="f65" y="f9"/>
                  <a:pt x="f8" y="f9"/>
                </a:cubicBezTo>
                <a:close/>
                <a:moveTo>
                  <a:pt x="f66" y="f67"/>
                </a:moveTo>
                <a:cubicBezTo>
                  <a:pt x="f68" y="f67"/>
                  <a:pt x="f13" y="f69"/>
                  <a:pt x="f70" y="f71"/>
                </a:cubicBezTo>
                <a:cubicBezTo>
                  <a:pt x="f70" y="f72"/>
                  <a:pt x="f68" y="f73"/>
                  <a:pt x="f66" y="f73"/>
                </a:cubicBezTo>
                <a:cubicBezTo>
                  <a:pt x="f24" y="f73"/>
                  <a:pt x="f17" y="f19"/>
                  <a:pt x="f17" y="f71"/>
                </a:cubicBezTo>
                <a:cubicBezTo>
                  <a:pt x="f17" y="f74"/>
                  <a:pt x="f24" y="f20"/>
                  <a:pt x="f66" y="f67"/>
                </a:cubicBezTo>
                <a:close/>
                <a:moveTo>
                  <a:pt x="f67" y="f75"/>
                </a:moveTo>
                <a:cubicBezTo>
                  <a:pt x="f28" y="f75"/>
                  <a:pt x="f76" y="f75"/>
                  <a:pt x="f77" y="f75"/>
                </a:cubicBezTo>
                <a:cubicBezTo>
                  <a:pt x="f77" y="f78"/>
                  <a:pt x="f76" y="f79"/>
                  <a:pt x="f77" y="f80"/>
                </a:cubicBezTo>
                <a:cubicBezTo>
                  <a:pt x="f61" y="f47"/>
                  <a:pt x="f76" y="f81"/>
                  <a:pt x="f82" y="f49"/>
                </a:cubicBezTo>
                <a:cubicBezTo>
                  <a:pt x="f15" y="f83"/>
                  <a:pt x="f84" y="f85"/>
                  <a:pt x="f68" y="f2"/>
                </a:cubicBezTo>
                <a:cubicBezTo>
                  <a:pt x="f68" y="f2"/>
                  <a:pt x="f68" y="f2"/>
                  <a:pt x="f68" y="f86"/>
                </a:cubicBezTo>
                <a:cubicBezTo>
                  <a:pt x="f84" y="f87"/>
                  <a:pt x="f15" y="f88"/>
                  <a:pt x="f82" y="f48"/>
                </a:cubicBezTo>
                <a:cubicBezTo>
                  <a:pt x="f69" y="f89"/>
                  <a:pt x="f67" y="f90"/>
                  <a:pt x="f67" y="f91"/>
                </a:cubicBezTo>
                <a:cubicBezTo>
                  <a:pt x="f67" y="f92"/>
                  <a:pt x="f67" y="f93"/>
                  <a:pt x="f67" y="f75"/>
                </a:cubicBezTo>
                <a:close/>
                <a:moveTo>
                  <a:pt x="f57" y="f94"/>
                </a:moveTo>
                <a:cubicBezTo>
                  <a:pt x="f66" y="f94"/>
                  <a:pt x="f66" y="f94"/>
                  <a:pt x="f66" y="f94"/>
                </a:cubicBezTo>
                <a:cubicBezTo>
                  <a:pt x="f56" y="f95"/>
                  <a:pt x="f96" y="f97"/>
                  <a:pt x="f98" y="f43"/>
                </a:cubicBezTo>
                <a:cubicBezTo>
                  <a:pt x="f56" y="f43"/>
                  <a:pt x="f66" y="f43"/>
                  <a:pt x="f58" y="f43"/>
                </a:cubicBezTo>
                <a:cubicBezTo>
                  <a:pt x="f23" y="f97"/>
                  <a:pt x="f57" y="f95"/>
                  <a:pt x="f57" y="f9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58">
            <a:extLst>
              <a:ext uri="{FF2B5EF4-FFF2-40B4-BE49-F238E27FC236}">
                <a16:creationId xmlns:a16="http://schemas.microsoft.com/office/drawing/2014/main" id="{FCEA7698-C82C-37AA-4B80-54A7C79D74A5}"/>
              </a:ext>
            </a:extLst>
          </p:cNvPr>
          <p:cNvSpPr/>
          <p:nvPr/>
        </p:nvSpPr>
        <p:spPr>
          <a:xfrm>
            <a:off x="7094536" y="4184651"/>
            <a:ext cx="344491" cy="436561"/>
          </a:xfrm>
          <a:custGeom>
            <a:avLst/>
            <a:gdLst>
              <a:gd name="f0" fmla="val 10800000"/>
              <a:gd name="f1" fmla="val 5400000"/>
              <a:gd name="f2" fmla="val 180"/>
              <a:gd name="f3" fmla="val w"/>
              <a:gd name="f4" fmla="val h"/>
              <a:gd name="f5" fmla="val 0"/>
              <a:gd name="f6" fmla="val 106"/>
              <a:gd name="f7" fmla="val 134"/>
              <a:gd name="f8" fmla="val 50"/>
              <a:gd name="f9" fmla="val 38"/>
              <a:gd name="f10" fmla="val 125"/>
              <a:gd name="f11" fmla="val 34"/>
              <a:gd name="f12" fmla="val 21"/>
              <a:gd name="f13" fmla="val 133"/>
              <a:gd name="f14" fmla="val 9"/>
              <a:gd name="f15" fmla="val 102"/>
              <a:gd name="f16" fmla="val 70"/>
              <a:gd name="f17" fmla="val 10"/>
              <a:gd name="f18" fmla="val 37"/>
              <a:gd name="f19" fmla="val 14"/>
              <a:gd name="f20" fmla="val 24"/>
              <a:gd name="f21" fmla="val 19"/>
              <a:gd name="f22" fmla="val 12"/>
              <a:gd name="f23" fmla="val 32"/>
              <a:gd name="f24" fmla="val 6"/>
              <a:gd name="f25" fmla="val 3"/>
              <a:gd name="f26" fmla="val 46"/>
              <a:gd name="f27" fmla="val 1"/>
              <a:gd name="f28" fmla="val 53"/>
              <a:gd name="f29" fmla="val 64"/>
              <a:gd name="f30" fmla="val 75"/>
              <a:gd name="f31" fmla="val 4"/>
              <a:gd name="f32" fmla="val 85"/>
              <a:gd name="f33" fmla="val 95"/>
              <a:gd name="f34" fmla="val 13"/>
              <a:gd name="f35" fmla="val 20"/>
              <a:gd name="f36" fmla="val 89"/>
              <a:gd name="f37" fmla="val 43"/>
              <a:gd name="f38" fmla="val 77"/>
              <a:gd name="f39" fmla="val 59"/>
              <a:gd name="f40" fmla="val 68"/>
              <a:gd name="f41" fmla="val 113"/>
              <a:gd name="f42" fmla="val 33"/>
              <a:gd name="f43" fmla="val 16"/>
              <a:gd name="f44" fmla="val 17"/>
              <a:gd name="f45" fmla="val 25"/>
              <a:gd name="f46" fmla="val 52"/>
              <a:gd name="f47" fmla="val 63"/>
              <a:gd name="f48" fmla="val 22"/>
              <a:gd name="f49" fmla="val 48"/>
              <a:gd name="f50" fmla="val 28"/>
              <a:gd name="f51" fmla="+- 0 0 -90"/>
              <a:gd name="f52" fmla="*/ f3 1 106"/>
              <a:gd name="f53" fmla="*/ f4 1 134"/>
              <a:gd name="f54" fmla="val f5"/>
              <a:gd name="f55" fmla="val f6"/>
              <a:gd name="f56" fmla="val f7"/>
              <a:gd name="f57" fmla="*/ f51 f0 1"/>
              <a:gd name="f58" fmla="+- f56 0 f54"/>
              <a:gd name="f59" fmla="+- f55 0 f54"/>
              <a:gd name="f60" fmla="*/ f57 1 f2"/>
              <a:gd name="f61" fmla="*/ f59 1 106"/>
              <a:gd name="f62" fmla="*/ f58 1 134"/>
              <a:gd name="f63" fmla="*/ 50 f59 1"/>
              <a:gd name="f64" fmla="*/ 134 f58 1"/>
              <a:gd name="f65" fmla="*/ 21 f59 1"/>
              <a:gd name="f66" fmla="*/ 133 f58 1"/>
              <a:gd name="f67" fmla="*/ 10 f59 1"/>
              <a:gd name="f68" fmla="*/ 37 f58 1"/>
              <a:gd name="f69" fmla="*/ 32 f59 1"/>
              <a:gd name="f70" fmla="*/ 6 f58 1"/>
              <a:gd name="f71" fmla="*/ 53 f59 1"/>
              <a:gd name="f72" fmla="*/ 1 f58 1"/>
              <a:gd name="f73" fmla="*/ 85 f59 1"/>
              <a:gd name="f74" fmla="*/ 9 f58 1"/>
              <a:gd name="f75" fmla="*/ 106 f59 1"/>
              <a:gd name="f76" fmla="*/ 32 f58 1"/>
              <a:gd name="f77" fmla="*/ 68 f59 1"/>
              <a:gd name="f78" fmla="*/ 77 f58 1"/>
              <a:gd name="f79" fmla="*/ 33 f59 1"/>
              <a:gd name="f80" fmla="*/ 16 f58 1"/>
              <a:gd name="f81" fmla="*/ 17 f59 1"/>
              <a:gd name="f82" fmla="*/ 63 f58 1"/>
              <a:gd name="f83" fmla="+- f60 0 f1"/>
              <a:gd name="f84" fmla="*/ f63 1 106"/>
              <a:gd name="f85" fmla="*/ f64 1 134"/>
              <a:gd name="f86" fmla="*/ f65 1 106"/>
              <a:gd name="f87" fmla="*/ f66 1 134"/>
              <a:gd name="f88" fmla="*/ f67 1 106"/>
              <a:gd name="f89" fmla="*/ f68 1 134"/>
              <a:gd name="f90" fmla="*/ f69 1 106"/>
              <a:gd name="f91" fmla="*/ f70 1 134"/>
              <a:gd name="f92" fmla="*/ f71 1 106"/>
              <a:gd name="f93" fmla="*/ f72 1 134"/>
              <a:gd name="f94" fmla="*/ f73 1 106"/>
              <a:gd name="f95" fmla="*/ f74 1 134"/>
              <a:gd name="f96" fmla="*/ f75 1 106"/>
              <a:gd name="f97" fmla="*/ f76 1 134"/>
              <a:gd name="f98" fmla="*/ f77 1 106"/>
              <a:gd name="f99" fmla="*/ f78 1 134"/>
              <a:gd name="f100" fmla="*/ f79 1 106"/>
              <a:gd name="f101" fmla="*/ f80 1 134"/>
              <a:gd name="f102" fmla="*/ f81 1 106"/>
              <a:gd name="f103" fmla="*/ f82 1 134"/>
              <a:gd name="f104" fmla="*/ 0 1 f61"/>
              <a:gd name="f105" fmla="*/ f55 1 f61"/>
              <a:gd name="f106" fmla="*/ 0 1 f62"/>
              <a:gd name="f107" fmla="*/ f56 1 f62"/>
              <a:gd name="f108" fmla="*/ f84 1 f61"/>
              <a:gd name="f109" fmla="*/ f85 1 f62"/>
              <a:gd name="f110" fmla="*/ f86 1 f61"/>
              <a:gd name="f111" fmla="*/ f87 1 f62"/>
              <a:gd name="f112" fmla="*/ f88 1 f61"/>
              <a:gd name="f113" fmla="*/ f89 1 f62"/>
              <a:gd name="f114" fmla="*/ f90 1 f61"/>
              <a:gd name="f115" fmla="*/ f91 1 f62"/>
              <a:gd name="f116" fmla="*/ f92 1 f61"/>
              <a:gd name="f117" fmla="*/ f93 1 f62"/>
              <a:gd name="f118" fmla="*/ f94 1 f61"/>
              <a:gd name="f119" fmla="*/ f95 1 f62"/>
              <a:gd name="f120" fmla="*/ f96 1 f61"/>
              <a:gd name="f121" fmla="*/ f97 1 f62"/>
              <a:gd name="f122" fmla="*/ f98 1 f61"/>
              <a:gd name="f123" fmla="*/ f99 1 f62"/>
              <a:gd name="f124" fmla="*/ f100 1 f61"/>
              <a:gd name="f125" fmla="*/ f101 1 f62"/>
              <a:gd name="f126" fmla="*/ f102 1 f61"/>
              <a:gd name="f127" fmla="*/ f103 1 f62"/>
              <a:gd name="f128" fmla="*/ f104 f52 1"/>
              <a:gd name="f129" fmla="*/ f105 f52 1"/>
              <a:gd name="f130" fmla="*/ f107 f53 1"/>
              <a:gd name="f131" fmla="*/ f106 f53 1"/>
              <a:gd name="f132" fmla="*/ f108 f52 1"/>
              <a:gd name="f133" fmla="*/ f109 f53 1"/>
              <a:gd name="f134" fmla="*/ f110 f52 1"/>
              <a:gd name="f135" fmla="*/ f111 f53 1"/>
              <a:gd name="f136" fmla="*/ f112 f52 1"/>
              <a:gd name="f137" fmla="*/ f113 f53 1"/>
              <a:gd name="f138" fmla="*/ f114 f52 1"/>
              <a:gd name="f139" fmla="*/ f115 f53 1"/>
              <a:gd name="f140" fmla="*/ f116 f52 1"/>
              <a:gd name="f141" fmla="*/ f117 f53 1"/>
              <a:gd name="f142" fmla="*/ f118 f52 1"/>
              <a:gd name="f143" fmla="*/ f119 f53 1"/>
              <a:gd name="f144" fmla="*/ f120 f52 1"/>
              <a:gd name="f145" fmla="*/ f121 f53 1"/>
              <a:gd name="f146" fmla="*/ f122 f52 1"/>
              <a:gd name="f147" fmla="*/ f123 f53 1"/>
              <a:gd name="f148" fmla="*/ f124 f52 1"/>
              <a:gd name="f149" fmla="*/ f125 f53 1"/>
              <a:gd name="f150" fmla="*/ f126 f52 1"/>
              <a:gd name="f151" fmla="*/ f127 f53 1"/>
            </a:gdLst>
            <a:ahLst/>
            <a:cxnLst>
              <a:cxn ang="3cd4">
                <a:pos x="hc" y="t"/>
              </a:cxn>
              <a:cxn ang="0">
                <a:pos x="r" y="vc"/>
              </a:cxn>
              <a:cxn ang="cd4">
                <a:pos x="hc" y="b"/>
              </a:cxn>
              <a:cxn ang="cd2">
                <a:pos x="l" y="vc"/>
              </a:cxn>
              <a:cxn ang="f83">
                <a:pos x="f132" y="f133"/>
              </a:cxn>
              <a:cxn ang="f83">
                <a:pos x="f134" y="f135"/>
              </a:cxn>
              <a:cxn ang="f83">
                <a:pos x="f136" y="f137"/>
              </a:cxn>
              <a:cxn ang="f83">
                <a:pos x="f138" y="f139"/>
              </a:cxn>
              <a:cxn ang="f83">
                <a:pos x="f140" y="f141"/>
              </a:cxn>
              <a:cxn ang="f83">
                <a:pos x="f142" y="f143"/>
              </a:cxn>
              <a:cxn ang="f83">
                <a:pos x="f144" y="f145"/>
              </a:cxn>
              <a:cxn ang="f83">
                <a:pos x="f146" y="f147"/>
              </a:cxn>
              <a:cxn ang="f83">
                <a:pos x="f132" y="f133"/>
              </a:cxn>
              <a:cxn ang="f83">
                <a:pos x="f148" y="f149"/>
              </a:cxn>
              <a:cxn ang="f83">
                <a:pos x="f150" y="f151"/>
              </a:cxn>
              <a:cxn ang="f83">
                <a:pos x="f148" y="f149"/>
              </a:cxn>
            </a:cxnLst>
            <a:rect l="f128" t="f131" r="f129" b="f130"/>
            <a:pathLst>
              <a:path w="106" h="134">
                <a:moveTo>
                  <a:pt x="f8" y="f7"/>
                </a:moveTo>
                <a:cubicBezTo>
                  <a:pt x="f9" y="f10"/>
                  <a:pt x="f11" y="f10"/>
                  <a:pt x="f12" y="f13"/>
                </a:cubicBezTo>
                <a:cubicBezTo>
                  <a:pt x="f14" y="f15"/>
                  <a:pt x="f5" y="f16"/>
                  <a:pt x="f17" y="f18"/>
                </a:cubicBezTo>
                <a:cubicBezTo>
                  <a:pt x="f19" y="f20"/>
                  <a:pt x="f21" y="f22"/>
                  <a:pt x="f23" y="f24"/>
                </a:cubicBezTo>
                <a:cubicBezTo>
                  <a:pt x="f9" y="f25"/>
                  <a:pt x="f26" y="f27"/>
                  <a:pt x="f28" y="f27"/>
                </a:cubicBezTo>
                <a:cubicBezTo>
                  <a:pt x="f29" y="f5"/>
                  <a:pt x="f30" y="f31"/>
                  <a:pt x="f32" y="f14"/>
                </a:cubicBezTo>
                <a:cubicBezTo>
                  <a:pt x="f33" y="f34"/>
                  <a:pt x="f15" y="f35"/>
                  <a:pt x="f6" y="f23"/>
                </a:cubicBezTo>
                <a:cubicBezTo>
                  <a:pt x="f36" y="f37"/>
                  <a:pt x="f38" y="f39"/>
                  <a:pt x="f40" y="f38"/>
                </a:cubicBezTo>
                <a:cubicBezTo>
                  <a:pt x="f39" y="f33"/>
                  <a:pt x="f28" y="f41"/>
                  <a:pt x="f8" y="f7"/>
                </a:cubicBezTo>
                <a:close/>
                <a:moveTo>
                  <a:pt x="f42" y="f43"/>
                </a:moveTo>
                <a:cubicBezTo>
                  <a:pt x="f44" y="f45"/>
                  <a:pt x="f17" y="f46"/>
                  <a:pt x="f44" y="f47"/>
                </a:cubicBezTo>
                <a:cubicBezTo>
                  <a:pt x="f48" y="f49"/>
                  <a:pt x="f50" y="f23"/>
                  <a:pt x="f42" y="f43"/>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59">
            <a:extLst>
              <a:ext uri="{FF2B5EF4-FFF2-40B4-BE49-F238E27FC236}">
                <a16:creationId xmlns:a16="http://schemas.microsoft.com/office/drawing/2014/main" id="{AF2A235B-8352-3200-3C32-FA1196D69C27}"/>
              </a:ext>
            </a:extLst>
          </p:cNvPr>
          <p:cNvSpPr/>
          <p:nvPr/>
        </p:nvSpPr>
        <p:spPr>
          <a:xfrm>
            <a:off x="6211884" y="1017590"/>
            <a:ext cx="276221" cy="608011"/>
          </a:xfrm>
          <a:custGeom>
            <a:avLst/>
            <a:gdLst>
              <a:gd name="f0" fmla="val 10800000"/>
              <a:gd name="f1" fmla="val 5400000"/>
              <a:gd name="f2" fmla="val 180"/>
              <a:gd name="f3" fmla="val w"/>
              <a:gd name="f4" fmla="val h"/>
              <a:gd name="f5" fmla="val 0"/>
              <a:gd name="f6" fmla="val 85"/>
              <a:gd name="f7" fmla="val 187"/>
              <a:gd name="f8" fmla="val 49"/>
              <a:gd name="f9" fmla="val 89"/>
              <a:gd name="f10" fmla="val 103"/>
              <a:gd name="f11" fmla="val 116"/>
              <a:gd name="f12" fmla="val 130"/>
              <a:gd name="f13" fmla="val 51"/>
              <a:gd name="f14" fmla="val 53"/>
              <a:gd name="f15" fmla="val 54"/>
              <a:gd name="f16" fmla="val 58"/>
              <a:gd name="f17" fmla="val 131"/>
              <a:gd name="f18" fmla="val 60"/>
              <a:gd name="f19" fmla="val 132"/>
              <a:gd name="f20" fmla="val 136"/>
              <a:gd name="f21" fmla="val 151"/>
              <a:gd name="f22" fmla="val 167"/>
              <a:gd name="f23" fmla="val 182"/>
              <a:gd name="f24" fmla="val 186"/>
              <a:gd name="f25" fmla="val 55"/>
              <a:gd name="f26" fmla="val 46"/>
              <a:gd name="f27" fmla="val 38"/>
              <a:gd name="f28" fmla="val 30"/>
              <a:gd name="f29" fmla="val 26"/>
              <a:gd name="f30" fmla="val 24"/>
              <a:gd name="f31" fmla="val 185"/>
              <a:gd name="f32" fmla="val 181"/>
              <a:gd name="f33" fmla="val 152"/>
              <a:gd name="f34" fmla="val 137"/>
              <a:gd name="f35" fmla="val 133"/>
              <a:gd name="f36" fmla="val 27"/>
              <a:gd name="f37" fmla="val 31"/>
              <a:gd name="f38" fmla="val 32"/>
              <a:gd name="f39" fmla="val 34"/>
              <a:gd name="f40" fmla="val 36"/>
              <a:gd name="f41" fmla="val 28"/>
              <a:gd name="f42" fmla="val 19"/>
              <a:gd name="f43" fmla="val 11"/>
              <a:gd name="f44" fmla="val 88"/>
              <a:gd name="f45" fmla="val 3"/>
              <a:gd name="f46" fmla="val 86"/>
              <a:gd name="f47" fmla="val 78"/>
              <a:gd name="f48" fmla="val 18"/>
              <a:gd name="f49" fmla="val 8"/>
              <a:gd name="f50" fmla="val 7"/>
              <a:gd name="f51" fmla="val 1"/>
              <a:gd name="f52" fmla="val 17"/>
              <a:gd name="f53" fmla="val 21"/>
              <a:gd name="f54" fmla="val 42"/>
              <a:gd name="f55" fmla="val 62"/>
              <a:gd name="f56" fmla="val 23"/>
              <a:gd name="f57" fmla="val 39"/>
              <a:gd name="f58" fmla="val 44"/>
              <a:gd name="f59" fmla="val 50"/>
              <a:gd name="f60" fmla="val 63"/>
              <a:gd name="f61" fmla="val 56"/>
              <a:gd name="f62" fmla="val 61"/>
              <a:gd name="f63" fmla="val 67"/>
              <a:gd name="f64" fmla="val 79"/>
              <a:gd name="f65" fmla="val 2"/>
              <a:gd name="f66" fmla="val 82"/>
              <a:gd name="f67" fmla="val 75"/>
              <a:gd name="f68" fmla="val 66"/>
              <a:gd name="f69" fmla="val 145"/>
              <a:gd name="f70" fmla="val 155"/>
              <a:gd name="f71" fmla="val 164"/>
              <a:gd name="f72" fmla="val 173"/>
              <a:gd name="f73" fmla="+- 0 0 -90"/>
              <a:gd name="f74" fmla="*/ f3 1 85"/>
              <a:gd name="f75" fmla="*/ f4 1 187"/>
              <a:gd name="f76" fmla="val f5"/>
              <a:gd name="f77" fmla="val f6"/>
              <a:gd name="f78" fmla="val f7"/>
              <a:gd name="f79" fmla="*/ f73 f0 1"/>
              <a:gd name="f80" fmla="+- f78 0 f76"/>
              <a:gd name="f81" fmla="+- f77 0 f76"/>
              <a:gd name="f82" fmla="*/ f79 1 f2"/>
              <a:gd name="f83" fmla="*/ f81 1 85"/>
              <a:gd name="f84" fmla="*/ f80 1 187"/>
              <a:gd name="f85" fmla="*/ 49 f81 1"/>
              <a:gd name="f86" fmla="*/ 89 f80 1"/>
              <a:gd name="f87" fmla="*/ 130 f80 1"/>
              <a:gd name="f88" fmla="*/ 54 f81 1"/>
              <a:gd name="f89" fmla="*/ 60 f81 1"/>
              <a:gd name="f90" fmla="*/ 136 f80 1"/>
              <a:gd name="f91" fmla="*/ 182 f80 1"/>
              <a:gd name="f92" fmla="*/ 55 f81 1"/>
              <a:gd name="f93" fmla="*/ 187 f80 1"/>
              <a:gd name="f94" fmla="*/ 30 f81 1"/>
              <a:gd name="f95" fmla="*/ 24 f81 1"/>
              <a:gd name="f96" fmla="*/ 181 f80 1"/>
              <a:gd name="f97" fmla="*/ 137 f80 1"/>
              <a:gd name="f98" fmla="*/ 31 f81 1"/>
              <a:gd name="f99" fmla="*/ 36 f81 1"/>
              <a:gd name="f100" fmla="*/ 11 f81 1"/>
              <a:gd name="f101" fmla="*/ 88 f80 1"/>
              <a:gd name="f102" fmla="*/ 0 f81 1"/>
              <a:gd name="f103" fmla="*/ 78 f80 1"/>
              <a:gd name="f104" fmla="*/ 18 f80 1"/>
              <a:gd name="f105" fmla="*/ 17 f81 1"/>
              <a:gd name="f106" fmla="*/ 1 f80 1"/>
              <a:gd name="f107" fmla="*/ 62 f80 1"/>
              <a:gd name="f108" fmla="*/ 34 f81 1"/>
              <a:gd name="f109" fmla="*/ 50 f81 1"/>
              <a:gd name="f110" fmla="*/ 63 f80 1"/>
              <a:gd name="f111" fmla="*/ 67 f81 1"/>
              <a:gd name="f112" fmla="*/ 0 f80 1"/>
              <a:gd name="f113" fmla="*/ 85 f81 1"/>
              <a:gd name="f114" fmla="*/ 75 f81 1"/>
              <a:gd name="f115" fmla="*/ 32 f81 1"/>
              <a:gd name="f116" fmla="*/ 145 f80 1"/>
              <a:gd name="f117" fmla="*/ 173 f80 1"/>
              <a:gd name="f118" fmla="+- f82 0 f1"/>
              <a:gd name="f119" fmla="*/ f85 1 85"/>
              <a:gd name="f120" fmla="*/ f86 1 187"/>
              <a:gd name="f121" fmla="*/ f87 1 187"/>
              <a:gd name="f122" fmla="*/ f88 1 85"/>
              <a:gd name="f123" fmla="*/ f89 1 85"/>
              <a:gd name="f124" fmla="*/ f90 1 187"/>
              <a:gd name="f125" fmla="*/ f91 1 187"/>
              <a:gd name="f126" fmla="*/ f92 1 85"/>
              <a:gd name="f127" fmla="*/ f93 1 187"/>
              <a:gd name="f128" fmla="*/ f94 1 85"/>
              <a:gd name="f129" fmla="*/ f95 1 85"/>
              <a:gd name="f130" fmla="*/ f96 1 187"/>
              <a:gd name="f131" fmla="*/ f97 1 187"/>
              <a:gd name="f132" fmla="*/ f98 1 85"/>
              <a:gd name="f133" fmla="*/ f99 1 85"/>
              <a:gd name="f134" fmla="*/ f100 1 85"/>
              <a:gd name="f135" fmla="*/ f101 1 187"/>
              <a:gd name="f136" fmla="*/ f102 1 85"/>
              <a:gd name="f137" fmla="*/ f103 1 187"/>
              <a:gd name="f138" fmla="*/ f104 1 187"/>
              <a:gd name="f139" fmla="*/ f105 1 85"/>
              <a:gd name="f140" fmla="*/ f106 1 187"/>
              <a:gd name="f141" fmla="*/ f107 1 187"/>
              <a:gd name="f142" fmla="*/ f108 1 85"/>
              <a:gd name="f143" fmla="*/ f109 1 85"/>
              <a:gd name="f144" fmla="*/ f110 1 187"/>
              <a:gd name="f145" fmla="*/ f111 1 85"/>
              <a:gd name="f146" fmla="*/ f112 1 187"/>
              <a:gd name="f147" fmla="*/ f113 1 85"/>
              <a:gd name="f148" fmla="*/ f114 1 85"/>
              <a:gd name="f149" fmla="*/ f115 1 85"/>
              <a:gd name="f150" fmla="*/ f116 1 187"/>
              <a:gd name="f151" fmla="*/ f117 1 187"/>
              <a:gd name="f152" fmla="*/ 0 1 f83"/>
              <a:gd name="f153" fmla="*/ f77 1 f83"/>
              <a:gd name="f154" fmla="*/ 0 1 f84"/>
              <a:gd name="f155" fmla="*/ f78 1 f84"/>
              <a:gd name="f156" fmla="*/ f119 1 f83"/>
              <a:gd name="f157" fmla="*/ f120 1 f84"/>
              <a:gd name="f158" fmla="*/ f121 1 f84"/>
              <a:gd name="f159" fmla="*/ f122 1 f83"/>
              <a:gd name="f160" fmla="*/ f123 1 f83"/>
              <a:gd name="f161" fmla="*/ f124 1 f84"/>
              <a:gd name="f162" fmla="*/ f125 1 f84"/>
              <a:gd name="f163" fmla="*/ f126 1 f83"/>
              <a:gd name="f164" fmla="*/ f127 1 f84"/>
              <a:gd name="f165" fmla="*/ f128 1 f83"/>
              <a:gd name="f166" fmla="*/ f129 1 f83"/>
              <a:gd name="f167" fmla="*/ f130 1 f84"/>
              <a:gd name="f168" fmla="*/ f131 1 f84"/>
              <a:gd name="f169" fmla="*/ f132 1 f83"/>
              <a:gd name="f170" fmla="*/ f133 1 f83"/>
              <a:gd name="f171" fmla="*/ f134 1 f83"/>
              <a:gd name="f172" fmla="*/ f135 1 f84"/>
              <a:gd name="f173" fmla="*/ f136 1 f83"/>
              <a:gd name="f174" fmla="*/ f137 1 f84"/>
              <a:gd name="f175" fmla="*/ f138 1 f84"/>
              <a:gd name="f176" fmla="*/ f139 1 f83"/>
              <a:gd name="f177" fmla="*/ f140 1 f84"/>
              <a:gd name="f178" fmla="*/ f141 1 f84"/>
              <a:gd name="f179" fmla="*/ f142 1 f83"/>
              <a:gd name="f180" fmla="*/ f143 1 f83"/>
              <a:gd name="f181" fmla="*/ f144 1 f84"/>
              <a:gd name="f182" fmla="*/ f145 1 f83"/>
              <a:gd name="f183" fmla="*/ f146 1 f84"/>
              <a:gd name="f184" fmla="*/ f147 1 f83"/>
              <a:gd name="f185" fmla="*/ f148 1 f83"/>
              <a:gd name="f186" fmla="*/ f149 1 f83"/>
              <a:gd name="f187" fmla="*/ f150 1 f84"/>
              <a:gd name="f188" fmla="*/ f151 1 f84"/>
              <a:gd name="f189" fmla="*/ f152 f74 1"/>
              <a:gd name="f190" fmla="*/ f153 f74 1"/>
              <a:gd name="f191" fmla="*/ f155 f75 1"/>
              <a:gd name="f192" fmla="*/ f154 f75 1"/>
              <a:gd name="f193" fmla="*/ f156 f74 1"/>
              <a:gd name="f194" fmla="*/ f157 f75 1"/>
              <a:gd name="f195" fmla="*/ f158 f75 1"/>
              <a:gd name="f196" fmla="*/ f159 f74 1"/>
              <a:gd name="f197" fmla="*/ f160 f74 1"/>
              <a:gd name="f198" fmla="*/ f161 f75 1"/>
              <a:gd name="f199" fmla="*/ f162 f75 1"/>
              <a:gd name="f200" fmla="*/ f163 f74 1"/>
              <a:gd name="f201" fmla="*/ f164 f75 1"/>
              <a:gd name="f202" fmla="*/ f165 f74 1"/>
              <a:gd name="f203" fmla="*/ f166 f74 1"/>
              <a:gd name="f204" fmla="*/ f167 f75 1"/>
              <a:gd name="f205" fmla="*/ f168 f75 1"/>
              <a:gd name="f206" fmla="*/ f169 f74 1"/>
              <a:gd name="f207" fmla="*/ f170 f74 1"/>
              <a:gd name="f208" fmla="*/ f171 f74 1"/>
              <a:gd name="f209" fmla="*/ f172 f75 1"/>
              <a:gd name="f210" fmla="*/ f173 f74 1"/>
              <a:gd name="f211" fmla="*/ f174 f75 1"/>
              <a:gd name="f212" fmla="*/ f175 f75 1"/>
              <a:gd name="f213" fmla="*/ f176 f74 1"/>
              <a:gd name="f214" fmla="*/ f177 f75 1"/>
              <a:gd name="f215" fmla="*/ f178 f75 1"/>
              <a:gd name="f216" fmla="*/ f179 f74 1"/>
              <a:gd name="f217" fmla="*/ f180 f74 1"/>
              <a:gd name="f218" fmla="*/ f181 f75 1"/>
              <a:gd name="f219" fmla="*/ f182 f74 1"/>
              <a:gd name="f220" fmla="*/ f183 f75 1"/>
              <a:gd name="f221" fmla="*/ f184 f74 1"/>
              <a:gd name="f222" fmla="*/ f185 f74 1"/>
              <a:gd name="f223" fmla="*/ f186 f74 1"/>
              <a:gd name="f224" fmla="*/ f187 f75 1"/>
              <a:gd name="f225" fmla="*/ f188 f75 1"/>
            </a:gdLst>
            <a:ahLst/>
            <a:cxnLst>
              <a:cxn ang="3cd4">
                <a:pos x="hc" y="t"/>
              </a:cxn>
              <a:cxn ang="0">
                <a:pos x="r" y="vc"/>
              </a:cxn>
              <a:cxn ang="cd4">
                <a:pos x="hc" y="b"/>
              </a:cxn>
              <a:cxn ang="cd2">
                <a:pos x="l" y="vc"/>
              </a:cxn>
              <a:cxn ang="f118">
                <a:pos x="f193" y="f194"/>
              </a:cxn>
              <a:cxn ang="f118">
                <a:pos x="f193" y="f195"/>
              </a:cxn>
              <a:cxn ang="f118">
                <a:pos x="f196" y="f195"/>
              </a:cxn>
              <a:cxn ang="f118">
                <a:pos x="f197" y="f198"/>
              </a:cxn>
              <a:cxn ang="f118">
                <a:pos x="f197" y="f199"/>
              </a:cxn>
              <a:cxn ang="f118">
                <a:pos x="f200" y="f201"/>
              </a:cxn>
              <a:cxn ang="f118">
                <a:pos x="f202" y="f201"/>
              </a:cxn>
              <a:cxn ang="f118">
                <a:pos x="f203" y="f204"/>
              </a:cxn>
              <a:cxn ang="f118">
                <a:pos x="f203" y="f205"/>
              </a:cxn>
              <a:cxn ang="f118">
                <a:pos x="f206" y="f195"/>
              </a:cxn>
              <a:cxn ang="f118">
                <a:pos x="f207" y="f195"/>
              </a:cxn>
              <a:cxn ang="f118">
                <a:pos x="f207" y="f194"/>
              </a:cxn>
              <a:cxn ang="f118">
                <a:pos x="f208" y="f209"/>
              </a:cxn>
              <a:cxn ang="f118">
                <a:pos x="f210" y="f211"/>
              </a:cxn>
              <a:cxn ang="f118">
                <a:pos x="f210" y="f212"/>
              </a:cxn>
              <a:cxn ang="f118">
                <a:pos x="f213" y="f214"/>
              </a:cxn>
              <a:cxn ang="f118">
                <a:pos x="f213" y="f215"/>
              </a:cxn>
              <a:cxn ang="f118">
                <a:pos x="f216" y="f215"/>
              </a:cxn>
              <a:cxn ang="f118">
                <a:pos x="f216" y="f214"/>
              </a:cxn>
              <a:cxn ang="f118">
                <a:pos x="f217" y="f214"/>
              </a:cxn>
              <a:cxn ang="f118">
                <a:pos x="f217" y="f218"/>
              </a:cxn>
              <a:cxn ang="f118">
                <a:pos x="f219" y="f218"/>
              </a:cxn>
              <a:cxn ang="f118">
                <a:pos x="f219" y="f220"/>
              </a:cxn>
              <a:cxn ang="f118">
                <a:pos x="f221" y="f212"/>
              </a:cxn>
              <a:cxn ang="f118">
                <a:pos x="f221" y="f211"/>
              </a:cxn>
              <a:cxn ang="f118">
                <a:pos x="f222" y="f194"/>
              </a:cxn>
              <a:cxn ang="f118">
                <a:pos x="f193" y="f194"/>
              </a:cxn>
              <a:cxn ang="f118">
                <a:pos x="f223" y="f224"/>
              </a:cxn>
              <a:cxn ang="f118">
                <a:pos x="f202" y="f224"/>
              </a:cxn>
              <a:cxn ang="f118">
                <a:pos x="f202" y="f225"/>
              </a:cxn>
              <a:cxn ang="f118">
                <a:pos x="f223" y="f225"/>
              </a:cxn>
              <a:cxn ang="f118">
                <a:pos x="f223" y="f224"/>
              </a:cxn>
            </a:cxnLst>
            <a:rect l="f189" t="f192" r="f190" b="f191"/>
            <a:pathLst>
              <a:path w="85" h="187">
                <a:moveTo>
                  <a:pt x="f8" y="f9"/>
                </a:moveTo>
                <a:cubicBezTo>
                  <a:pt x="f8" y="f10"/>
                  <a:pt x="f8" y="f11"/>
                  <a:pt x="f8" y="f12"/>
                </a:cubicBezTo>
                <a:cubicBezTo>
                  <a:pt x="f13" y="f12"/>
                  <a:pt x="f14" y="f12"/>
                  <a:pt x="f15" y="f12"/>
                </a:cubicBezTo>
                <a:cubicBezTo>
                  <a:pt x="f16" y="f17"/>
                  <a:pt x="f18" y="f19"/>
                  <a:pt x="f18" y="f20"/>
                </a:cubicBezTo>
                <a:cubicBezTo>
                  <a:pt x="f18" y="f21"/>
                  <a:pt x="f18" y="f22"/>
                  <a:pt x="f18" y="f23"/>
                </a:cubicBezTo>
                <a:cubicBezTo>
                  <a:pt x="f18" y="f24"/>
                  <a:pt x="f16" y="f7"/>
                  <a:pt x="f25" y="f7"/>
                </a:cubicBezTo>
                <a:cubicBezTo>
                  <a:pt x="f26" y="f7"/>
                  <a:pt x="f27" y="f7"/>
                  <a:pt x="f28" y="f7"/>
                </a:cubicBezTo>
                <a:cubicBezTo>
                  <a:pt x="f29" y="f7"/>
                  <a:pt x="f30" y="f31"/>
                  <a:pt x="f30" y="f32"/>
                </a:cubicBezTo>
                <a:cubicBezTo>
                  <a:pt x="f30" y="f22"/>
                  <a:pt x="f30" y="f33"/>
                  <a:pt x="f30" y="f34"/>
                </a:cubicBezTo>
                <a:cubicBezTo>
                  <a:pt x="f30" y="f35"/>
                  <a:pt x="f36" y="f12"/>
                  <a:pt x="f37" y="f12"/>
                </a:cubicBezTo>
                <a:cubicBezTo>
                  <a:pt x="f38" y="f12"/>
                  <a:pt x="f39" y="f12"/>
                  <a:pt x="f40" y="f12"/>
                </a:cubicBezTo>
                <a:cubicBezTo>
                  <a:pt x="f40" y="f11"/>
                  <a:pt x="f40" y="f10"/>
                  <a:pt x="f40" y="f9"/>
                </a:cubicBezTo>
                <a:cubicBezTo>
                  <a:pt x="f41" y="f9"/>
                  <a:pt x="f42" y="f9"/>
                  <a:pt x="f43" y="f44"/>
                </a:cubicBezTo>
                <a:cubicBezTo>
                  <a:pt x="f45" y="f44"/>
                  <a:pt x="f5" y="f46"/>
                  <a:pt x="f5" y="f47"/>
                </a:cubicBezTo>
                <a:cubicBezTo>
                  <a:pt x="f5" y="f16"/>
                  <a:pt x="f5" y="f27"/>
                  <a:pt x="f5" y="f48"/>
                </a:cubicBezTo>
                <a:cubicBezTo>
                  <a:pt x="f5" y="f49"/>
                  <a:pt x="f50" y="f51"/>
                  <a:pt x="f52" y="f51"/>
                </a:cubicBezTo>
                <a:cubicBezTo>
                  <a:pt x="f52" y="f53"/>
                  <a:pt x="f52" y="f54"/>
                  <a:pt x="f52" y="f55"/>
                </a:cubicBezTo>
                <a:cubicBezTo>
                  <a:pt x="f56" y="f55"/>
                  <a:pt x="f41" y="f55"/>
                  <a:pt x="f39" y="f55"/>
                </a:cubicBezTo>
                <a:cubicBezTo>
                  <a:pt x="f39" y="f54"/>
                  <a:pt x="f39" y="f53"/>
                  <a:pt x="f39" y="f51"/>
                </a:cubicBezTo>
                <a:cubicBezTo>
                  <a:pt x="f57" y="f51"/>
                  <a:pt x="f58" y="f51"/>
                  <a:pt x="f59" y="f51"/>
                </a:cubicBezTo>
                <a:cubicBezTo>
                  <a:pt x="f59" y="f53"/>
                  <a:pt x="f59" y="f54"/>
                  <a:pt x="f59" y="f60"/>
                </a:cubicBezTo>
                <a:cubicBezTo>
                  <a:pt x="f61" y="f60"/>
                  <a:pt x="f62" y="f60"/>
                  <a:pt x="f63" y="f60"/>
                </a:cubicBezTo>
                <a:cubicBezTo>
                  <a:pt x="f63" y="f54"/>
                  <a:pt x="f63" y="f53"/>
                  <a:pt x="f63" y="f5"/>
                </a:cubicBezTo>
                <a:cubicBezTo>
                  <a:pt x="f64" y="f65"/>
                  <a:pt x="f6" y="f49"/>
                  <a:pt x="f6" y="f48"/>
                </a:cubicBezTo>
                <a:cubicBezTo>
                  <a:pt x="f6" y="f27"/>
                  <a:pt x="f6" y="f16"/>
                  <a:pt x="f6" y="f47"/>
                </a:cubicBezTo>
                <a:cubicBezTo>
                  <a:pt x="f6" y="f6"/>
                  <a:pt x="f66" y="f44"/>
                  <a:pt x="f67" y="f9"/>
                </a:cubicBezTo>
                <a:cubicBezTo>
                  <a:pt x="f68" y="f9"/>
                  <a:pt x="f16" y="f9"/>
                  <a:pt x="f8" y="f9"/>
                </a:cubicBezTo>
                <a:close/>
                <a:moveTo>
                  <a:pt x="f38" y="f69"/>
                </a:moveTo>
                <a:cubicBezTo>
                  <a:pt x="f37" y="f69"/>
                  <a:pt x="f37" y="f69"/>
                  <a:pt x="f28" y="f69"/>
                </a:cubicBezTo>
                <a:cubicBezTo>
                  <a:pt x="f28" y="f70"/>
                  <a:pt x="f28" y="f71"/>
                  <a:pt x="f28" y="f72"/>
                </a:cubicBezTo>
                <a:cubicBezTo>
                  <a:pt x="f37" y="f72"/>
                  <a:pt x="f37" y="f72"/>
                  <a:pt x="f38" y="f72"/>
                </a:cubicBezTo>
                <a:cubicBezTo>
                  <a:pt x="f38" y="f71"/>
                  <a:pt x="f38" y="f70"/>
                  <a:pt x="f38" y="f6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60">
            <a:extLst>
              <a:ext uri="{FF2B5EF4-FFF2-40B4-BE49-F238E27FC236}">
                <a16:creationId xmlns:a16="http://schemas.microsoft.com/office/drawing/2014/main" id="{7CB3D373-7C30-3F9F-FA48-98C0D24889F5}"/>
              </a:ext>
            </a:extLst>
          </p:cNvPr>
          <p:cNvSpPr/>
          <p:nvPr/>
        </p:nvSpPr>
        <p:spPr>
          <a:xfrm>
            <a:off x="8516941" y="2065336"/>
            <a:ext cx="309560" cy="465136"/>
          </a:xfrm>
          <a:custGeom>
            <a:avLst/>
            <a:gdLst>
              <a:gd name="f0" fmla="val 10800000"/>
              <a:gd name="f1" fmla="val 5400000"/>
              <a:gd name="f2" fmla="val 180"/>
              <a:gd name="f3" fmla="val w"/>
              <a:gd name="f4" fmla="val h"/>
              <a:gd name="f5" fmla="val 0"/>
              <a:gd name="f6" fmla="val 95"/>
              <a:gd name="f7" fmla="val 143"/>
              <a:gd name="f8" fmla="val 134"/>
              <a:gd name="f9" fmla="val 14"/>
              <a:gd name="f10" fmla="val 117"/>
              <a:gd name="f11" fmla="val 16"/>
              <a:gd name="f12" fmla="val 97"/>
              <a:gd name="f13" fmla="val 18"/>
              <a:gd name="f14" fmla="val 76"/>
              <a:gd name="f15" fmla="val 64"/>
              <a:gd name="f16" fmla="val 51"/>
              <a:gd name="f17" fmla="val 38"/>
              <a:gd name="f18" fmla="val 22"/>
              <a:gd name="f19" fmla="val 41"/>
              <a:gd name="f20" fmla="val 57"/>
              <a:gd name="f21" fmla="val 2"/>
              <a:gd name="f22" fmla="val 78"/>
              <a:gd name="f23" fmla="val 4"/>
              <a:gd name="f24" fmla="val 28"/>
              <a:gd name="f25" fmla="val 88"/>
              <a:gd name="f26" fmla="val 48"/>
              <a:gd name="f27" fmla="val 79"/>
              <a:gd name="f28" fmla="val 77"/>
              <a:gd name="f29" fmla="val 66"/>
              <a:gd name="f30" fmla="val 105"/>
              <a:gd name="f31" fmla="val 45"/>
              <a:gd name="f32" fmla="val 127"/>
              <a:gd name="f33" fmla="val 33"/>
              <a:gd name="f34" fmla="val 139"/>
              <a:gd name="f35" fmla="val 15"/>
              <a:gd name="f36" fmla="val 135"/>
              <a:gd name="f37" fmla="val 1"/>
              <a:gd name="f38" fmla="val 71"/>
              <a:gd name="f39" fmla="val 21"/>
              <a:gd name="f40" fmla="val 13"/>
              <a:gd name="f41" fmla="val 58"/>
              <a:gd name="f42" fmla="val 10"/>
              <a:gd name="f43" fmla="val 50"/>
              <a:gd name="f44" fmla="val 11"/>
              <a:gd name="f45" fmla="val 34"/>
              <a:gd name="f46" fmla="val 32"/>
              <a:gd name="f47" fmla="val 30"/>
              <a:gd name="f48" fmla="val 44"/>
              <a:gd name="f49" fmla="val 19"/>
              <a:gd name="f50" fmla="val 55"/>
              <a:gd name="f51" fmla="val 12"/>
              <a:gd name="f52" fmla="+- 0 0 -90"/>
              <a:gd name="f53" fmla="*/ f3 1 95"/>
              <a:gd name="f54" fmla="*/ f4 1 143"/>
              <a:gd name="f55" fmla="val f5"/>
              <a:gd name="f56" fmla="val f6"/>
              <a:gd name="f57" fmla="val f7"/>
              <a:gd name="f58" fmla="*/ f52 f0 1"/>
              <a:gd name="f59" fmla="+- f57 0 f55"/>
              <a:gd name="f60" fmla="+- f56 0 f55"/>
              <a:gd name="f61" fmla="*/ f58 1 f2"/>
              <a:gd name="f62" fmla="*/ f60 1 95"/>
              <a:gd name="f63" fmla="*/ f59 1 143"/>
              <a:gd name="f64" fmla="*/ 0 f60 1"/>
              <a:gd name="f65" fmla="*/ 134 f59 1"/>
              <a:gd name="f66" fmla="*/ 18 f60 1"/>
              <a:gd name="f67" fmla="*/ 76 f59 1"/>
              <a:gd name="f68" fmla="*/ 38 f59 1"/>
              <a:gd name="f69" fmla="*/ 57 f60 1"/>
              <a:gd name="f70" fmla="*/ 2 f59 1"/>
              <a:gd name="f71" fmla="*/ 88 f60 1"/>
              <a:gd name="f72" fmla="*/ 48 f59 1"/>
              <a:gd name="f73" fmla="*/ 45 f60 1"/>
              <a:gd name="f74" fmla="*/ 127 f59 1"/>
              <a:gd name="f75" fmla="*/ 2 f60 1"/>
              <a:gd name="f76" fmla="*/ 135 f59 1"/>
              <a:gd name="f77" fmla="*/ 71 f60 1"/>
              <a:gd name="f78" fmla="*/ 21 f59 1"/>
              <a:gd name="f79" fmla="*/ 50 f60 1"/>
              <a:gd name="f80" fmla="*/ 11 f59 1"/>
              <a:gd name="f81" fmla="*/ 32 f60 1"/>
              <a:gd name="f82" fmla="*/ 30 f59 1"/>
              <a:gd name="f83" fmla="+- f61 0 f1"/>
              <a:gd name="f84" fmla="*/ f64 1 95"/>
              <a:gd name="f85" fmla="*/ f65 1 143"/>
              <a:gd name="f86" fmla="*/ f66 1 95"/>
              <a:gd name="f87" fmla="*/ f67 1 143"/>
              <a:gd name="f88" fmla="*/ f68 1 143"/>
              <a:gd name="f89" fmla="*/ f69 1 95"/>
              <a:gd name="f90" fmla="*/ f70 1 143"/>
              <a:gd name="f91" fmla="*/ f71 1 95"/>
              <a:gd name="f92" fmla="*/ f72 1 143"/>
              <a:gd name="f93" fmla="*/ f73 1 95"/>
              <a:gd name="f94" fmla="*/ f74 1 143"/>
              <a:gd name="f95" fmla="*/ f75 1 95"/>
              <a:gd name="f96" fmla="*/ f76 1 143"/>
              <a:gd name="f97" fmla="*/ f77 1 95"/>
              <a:gd name="f98" fmla="*/ f78 1 143"/>
              <a:gd name="f99" fmla="*/ f79 1 95"/>
              <a:gd name="f100" fmla="*/ f80 1 143"/>
              <a:gd name="f101" fmla="*/ f81 1 95"/>
              <a:gd name="f102" fmla="*/ f82 1 143"/>
              <a:gd name="f103" fmla="*/ 0 1 f62"/>
              <a:gd name="f104" fmla="*/ f56 1 f62"/>
              <a:gd name="f105" fmla="*/ 0 1 f63"/>
              <a:gd name="f106" fmla="*/ f57 1 f63"/>
              <a:gd name="f107" fmla="*/ f84 1 f62"/>
              <a:gd name="f108" fmla="*/ f85 1 f63"/>
              <a:gd name="f109" fmla="*/ f86 1 f62"/>
              <a:gd name="f110" fmla="*/ f87 1 f63"/>
              <a:gd name="f111" fmla="*/ f88 1 f63"/>
              <a:gd name="f112" fmla="*/ f89 1 f62"/>
              <a:gd name="f113" fmla="*/ f90 1 f63"/>
              <a:gd name="f114" fmla="*/ f91 1 f62"/>
              <a:gd name="f115" fmla="*/ f92 1 f63"/>
              <a:gd name="f116" fmla="*/ f93 1 f62"/>
              <a:gd name="f117" fmla="*/ f94 1 f63"/>
              <a:gd name="f118" fmla="*/ f95 1 f62"/>
              <a:gd name="f119" fmla="*/ f96 1 f63"/>
              <a:gd name="f120" fmla="*/ f97 1 f62"/>
              <a:gd name="f121" fmla="*/ f98 1 f63"/>
              <a:gd name="f122" fmla="*/ f99 1 f62"/>
              <a:gd name="f123" fmla="*/ f100 1 f63"/>
              <a:gd name="f124" fmla="*/ f101 1 f62"/>
              <a:gd name="f125" fmla="*/ f102 1 f63"/>
              <a:gd name="f126" fmla="*/ f103 f53 1"/>
              <a:gd name="f127" fmla="*/ f104 f53 1"/>
              <a:gd name="f128" fmla="*/ f106 f54 1"/>
              <a:gd name="f129" fmla="*/ f105 f54 1"/>
              <a:gd name="f130" fmla="*/ f107 f53 1"/>
              <a:gd name="f131" fmla="*/ f108 f54 1"/>
              <a:gd name="f132" fmla="*/ f109 f53 1"/>
              <a:gd name="f133" fmla="*/ f110 f54 1"/>
              <a:gd name="f134" fmla="*/ f111 f54 1"/>
              <a:gd name="f135" fmla="*/ f112 f53 1"/>
              <a:gd name="f136" fmla="*/ f113 f54 1"/>
              <a:gd name="f137" fmla="*/ f114 f53 1"/>
              <a:gd name="f138" fmla="*/ f115 f54 1"/>
              <a:gd name="f139" fmla="*/ f116 f53 1"/>
              <a:gd name="f140" fmla="*/ f117 f54 1"/>
              <a:gd name="f141" fmla="*/ f118 f53 1"/>
              <a:gd name="f142" fmla="*/ f119 f54 1"/>
              <a:gd name="f143" fmla="*/ f120 f53 1"/>
              <a:gd name="f144" fmla="*/ f121 f54 1"/>
              <a:gd name="f145" fmla="*/ f122 f53 1"/>
              <a:gd name="f146" fmla="*/ f123 f54 1"/>
              <a:gd name="f147" fmla="*/ f124 f53 1"/>
              <a:gd name="f148" fmla="*/ f125 f54 1"/>
            </a:gdLst>
            <a:ahLst/>
            <a:cxnLst>
              <a:cxn ang="3cd4">
                <a:pos x="hc" y="t"/>
              </a:cxn>
              <a:cxn ang="0">
                <a:pos x="r" y="vc"/>
              </a:cxn>
              <a:cxn ang="cd4">
                <a:pos x="hc" y="b"/>
              </a:cxn>
              <a:cxn ang="cd2">
                <a:pos x="l" y="vc"/>
              </a:cxn>
              <a:cxn ang="f83">
                <a:pos x="f130" y="f131"/>
              </a:cxn>
              <a:cxn ang="f83">
                <a:pos x="f132" y="f133"/>
              </a:cxn>
              <a:cxn ang="f83">
                <a:pos x="f132" y="f134"/>
              </a:cxn>
              <a:cxn ang="f83">
                <a:pos x="f132" y="f134"/>
              </a:cxn>
              <a:cxn ang="f83">
                <a:pos x="f135" y="f136"/>
              </a:cxn>
              <a:cxn ang="f83">
                <a:pos x="f137" y="f138"/>
              </a:cxn>
              <a:cxn ang="f83">
                <a:pos x="f139" y="f140"/>
              </a:cxn>
              <a:cxn ang="f83">
                <a:pos x="f141" y="f142"/>
              </a:cxn>
              <a:cxn ang="f83">
                <a:pos x="f130" y="f131"/>
              </a:cxn>
              <a:cxn ang="f83">
                <a:pos x="f143" y="f144"/>
              </a:cxn>
              <a:cxn ang="f83">
                <a:pos x="f145" y="f146"/>
              </a:cxn>
              <a:cxn ang="f83">
                <a:pos x="f147" y="f148"/>
              </a:cxn>
              <a:cxn ang="f83">
                <a:pos x="f143" y="f144"/>
              </a:cxn>
            </a:cxnLst>
            <a:rect l="f126" t="f129" r="f127" b="f128"/>
            <a:pathLst>
              <a:path w="95" h="143">
                <a:moveTo>
                  <a:pt x="f5" y="f8"/>
                </a:moveTo>
                <a:cubicBezTo>
                  <a:pt x="f9" y="f10"/>
                  <a:pt x="f11" y="f12"/>
                  <a:pt x="f13" y="f14"/>
                </a:cubicBezTo>
                <a:cubicBezTo>
                  <a:pt x="f13" y="f15"/>
                  <a:pt x="f13" y="f16"/>
                  <a:pt x="f13" y="f17"/>
                </a:cubicBezTo>
                <a:cubicBezTo>
                  <a:pt x="f13" y="f17"/>
                  <a:pt x="f13" y="f17"/>
                  <a:pt x="f13" y="f17"/>
                </a:cubicBezTo>
                <a:cubicBezTo>
                  <a:pt x="f13" y="f18"/>
                  <a:pt x="f19" y="f5"/>
                  <a:pt x="f20" y="f21"/>
                </a:cubicBezTo>
                <a:cubicBezTo>
                  <a:pt x="f22" y="f23"/>
                  <a:pt x="f6" y="f24"/>
                  <a:pt x="f25" y="f26"/>
                </a:cubicBezTo>
                <a:cubicBezTo>
                  <a:pt x="f27" y="f28"/>
                  <a:pt x="f29" y="f30"/>
                  <a:pt x="f31" y="f32"/>
                </a:cubicBezTo>
                <a:cubicBezTo>
                  <a:pt x="f33" y="f34"/>
                  <a:pt x="f35" y="f7"/>
                  <a:pt x="f21" y="f36"/>
                </a:cubicBezTo>
                <a:cubicBezTo>
                  <a:pt x="f21" y="f36"/>
                  <a:pt x="f37" y="f8"/>
                  <a:pt x="f5" y="f8"/>
                </a:cubicBezTo>
                <a:close/>
                <a:moveTo>
                  <a:pt x="f38" y="f39"/>
                </a:moveTo>
                <a:cubicBezTo>
                  <a:pt x="f29" y="f40"/>
                  <a:pt x="f41" y="f42"/>
                  <a:pt x="f43" y="f44"/>
                </a:cubicBezTo>
                <a:cubicBezTo>
                  <a:pt x="f19" y="f40"/>
                  <a:pt x="f45" y="f39"/>
                  <a:pt x="f46" y="f47"/>
                </a:cubicBezTo>
                <a:cubicBezTo>
                  <a:pt x="f48" y="f49"/>
                  <a:pt x="f50" y="f51"/>
                  <a:pt x="f38" y="f3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61">
            <a:extLst>
              <a:ext uri="{FF2B5EF4-FFF2-40B4-BE49-F238E27FC236}">
                <a16:creationId xmlns:a16="http://schemas.microsoft.com/office/drawing/2014/main" id="{65D7BB15-6F1C-F6AB-4383-87E155734F0E}"/>
              </a:ext>
            </a:extLst>
          </p:cNvPr>
          <p:cNvSpPr/>
          <p:nvPr/>
        </p:nvSpPr>
        <p:spPr>
          <a:xfrm>
            <a:off x="6251579" y="2031997"/>
            <a:ext cx="263520" cy="455608"/>
          </a:xfrm>
          <a:custGeom>
            <a:avLst/>
            <a:gdLst>
              <a:gd name="f0" fmla="val 10800000"/>
              <a:gd name="f1" fmla="val 5400000"/>
              <a:gd name="f2" fmla="val 180"/>
              <a:gd name="f3" fmla="val w"/>
              <a:gd name="f4" fmla="val h"/>
              <a:gd name="f5" fmla="val 0"/>
              <a:gd name="f6" fmla="val 81"/>
              <a:gd name="f7" fmla="val 140"/>
              <a:gd name="f8" fmla="val 54"/>
              <a:gd name="f9" fmla="val 11"/>
              <a:gd name="f10" fmla="val 39"/>
              <a:gd name="f11" fmla="val 23"/>
              <a:gd name="f12" fmla="val 26"/>
              <a:gd name="f13" fmla="val 40"/>
              <a:gd name="f14" fmla="val 18"/>
              <a:gd name="f15" fmla="val 47"/>
              <a:gd name="f16" fmla="val 15"/>
              <a:gd name="f17" fmla="val 60"/>
              <a:gd name="f18" fmla="val 6"/>
              <a:gd name="f19" fmla="val 63"/>
              <a:gd name="f20" fmla="val 2"/>
              <a:gd name="f21" fmla="val 67"/>
              <a:gd name="f22" fmla="val 72"/>
              <a:gd name="f23" fmla="val 3"/>
              <a:gd name="f24" fmla="val 77"/>
              <a:gd name="f25" fmla="val 16"/>
              <a:gd name="f26" fmla="val 30"/>
              <a:gd name="f27" fmla="val 78"/>
              <a:gd name="f28" fmla="val 38"/>
              <a:gd name="f29" fmla="val 71"/>
              <a:gd name="f30" fmla="val 74"/>
              <a:gd name="f31" fmla="val 101"/>
              <a:gd name="f32" fmla="val 51"/>
              <a:gd name="f33" fmla="val 126"/>
              <a:gd name="f34" fmla="val 43"/>
              <a:gd name="f35" fmla="val 135"/>
              <a:gd name="f36" fmla="val 32"/>
              <a:gd name="f37" fmla="val 139"/>
              <a:gd name="f38" fmla="val 29"/>
              <a:gd name="f39" fmla="val 107"/>
              <a:gd name="f40" fmla="val 80"/>
              <a:gd name="f41" fmla="val 10"/>
              <a:gd name="f42" fmla="val 21"/>
              <a:gd name="f43" fmla="val 44"/>
              <a:gd name="f44" fmla="val 35"/>
              <a:gd name="f45" fmla="val 24"/>
              <a:gd name="f46" fmla="val 28"/>
              <a:gd name="f47" fmla="val 70"/>
              <a:gd name="f48" fmla="val 69"/>
              <a:gd name="f49" fmla="val 52"/>
              <a:gd name="f50" fmla="val 66"/>
              <a:gd name="f51" fmla="val 64"/>
              <a:gd name="f52" fmla="val 65"/>
              <a:gd name="f53" fmla="val 76"/>
              <a:gd name="f54" fmla="val 73"/>
              <a:gd name="f55" fmla="+- 0 0 -90"/>
              <a:gd name="f56" fmla="*/ f3 1 81"/>
              <a:gd name="f57" fmla="*/ f4 1 140"/>
              <a:gd name="f58" fmla="val f5"/>
              <a:gd name="f59" fmla="val f6"/>
              <a:gd name="f60" fmla="val f7"/>
              <a:gd name="f61" fmla="*/ f55 f0 1"/>
              <a:gd name="f62" fmla="+- f60 0 f58"/>
              <a:gd name="f63" fmla="+- f59 0 f58"/>
              <a:gd name="f64" fmla="*/ f61 1 f2"/>
              <a:gd name="f65" fmla="*/ f63 1 81"/>
              <a:gd name="f66" fmla="*/ f62 1 140"/>
              <a:gd name="f67" fmla="*/ 0 f63 1"/>
              <a:gd name="f68" fmla="*/ 54 f62 1"/>
              <a:gd name="f69" fmla="*/ 40 f63 1"/>
              <a:gd name="f70" fmla="*/ 18 f62 1"/>
              <a:gd name="f71" fmla="*/ 60 f63 1"/>
              <a:gd name="f72" fmla="*/ 6 f62 1"/>
              <a:gd name="f73" fmla="*/ 72 f63 1"/>
              <a:gd name="f74" fmla="*/ 3 f62 1"/>
              <a:gd name="f75" fmla="*/ 77 f63 1"/>
              <a:gd name="f76" fmla="*/ 16 f62 1"/>
              <a:gd name="f77" fmla="*/ 78 f63 1"/>
              <a:gd name="f78" fmla="*/ 38 f62 1"/>
              <a:gd name="f79" fmla="*/ 51 f63 1"/>
              <a:gd name="f80" fmla="*/ 126 f62 1"/>
              <a:gd name="f81" fmla="*/ 18 f63 1"/>
              <a:gd name="f82" fmla="*/ 139 f62 1"/>
              <a:gd name="f83" fmla="*/ 10 f63 1"/>
              <a:gd name="f84" fmla="*/ 44 f63 1"/>
              <a:gd name="f85" fmla="*/ 24 f62 1"/>
              <a:gd name="f86" fmla="*/ 70 f63 1"/>
              <a:gd name="f87" fmla="*/ 40 f62 1"/>
              <a:gd name="f88" fmla="*/ 69 f63 1"/>
              <a:gd name="f89" fmla="*/ 65 f63 1"/>
              <a:gd name="f90" fmla="*/ 76 f62 1"/>
              <a:gd name="f91" fmla="+- f64 0 f1"/>
              <a:gd name="f92" fmla="*/ f67 1 81"/>
              <a:gd name="f93" fmla="*/ f68 1 140"/>
              <a:gd name="f94" fmla="*/ f69 1 81"/>
              <a:gd name="f95" fmla="*/ f70 1 140"/>
              <a:gd name="f96" fmla="*/ f71 1 81"/>
              <a:gd name="f97" fmla="*/ f72 1 140"/>
              <a:gd name="f98" fmla="*/ f73 1 81"/>
              <a:gd name="f99" fmla="*/ f74 1 140"/>
              <a:gd name="f100" fmla="*/ f75 1 81"/>
              <a:gd name="f101" fmla="*/ f76 1 140"/>
              <a:gd name="f102" fmla="*/ f77 1 81"/>
              <a:gd name="f103" fmla="*/ f78 1 140"/>
              <a:gd name="f104" fmla="*/ f79 1 81"/>
              <a:gd name="f105" fmla="*/ f80 1 140"/>
              <a:gd name="f106" fmla="*/ f81 1 81"/>
              <a:gd name="f107" fmla="*/ f82 1 140"/>
              <a:gd name="f108" fmla="*/ f83 1 81"/>
              <a:gd name="f109" fmla="*/ f84 1 81"/>
              <a:gd name="f110" fmla="*/ f85 1 140"/>
              <a:gd name="f111" fmla="*/ f86 1 81"/>
              <a:gd name="f112" fmla="*/ f87 1 140"/>
              <a:gd name="f113" fmla="*/ f88 1 81"/>
              <a:gd name="f114" fmla="*/ f89 1 81"/>
              <a:gd name="f115" fmla="*/ f90 1 140"/>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5"/>
              <a:gd name="f138" fmla="*/ f110 1 f66"/>
              <a:gd name="f139" fmla="*/ f111 1 f65"/>
              <a:gd name="f140" fmla="*/ f112 1 f66"/>
              <a:gd name="f141" fmla="*/ f113 1 f65"/>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6 1"/>
              <a:gd name="f166" fmla="*/ f138 f57 1"/>
              <a:gd name="f167" fmla="*/ f139 f56 1"/>
              <a:gd name="f168" fmla="*/ f140 f57 1"/>
              <a:gd name="f169" fmla="*/ f141 f56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48" y="f149"/>
              </a:cxn>
              <a:cxn ang="f91">
                <a:pos x="f164" y="f149"/>
              </a:cxn>
              <a:cxn ang="f91">
                <a:pos x="f165" y="f166"/>
              </a:cxn>
              <a:cxn ang="f91">
                <a:pos x="f164" y="f149"/>
              </a:cxn>
              <a:cxn ang="f91">
                <a:pos x="f167" y="f168"/>
              </a:cxn>
              <a:cxn ang="f91">
                <a:pos x="f169" y="f168"/>
              </a:cxn>
              <a:cxn ang="f91">
                <a:pos x="f170" y="f171"/>
              </a:cxn>
              <a:cxn ang="f91">
                <a:pos x="f167" y="f168"/>
              </a:cxn>
            </a:cxnLst>
            <a:rect l="f144" t="f147" r="f145" b="f146"/>
            <a:pathLst>
              <a:path w="81" h="140">
                <a:moveTo>
                  <a:pt x="f5" y="f8"/>
                </a:moveTo>
                <a:cubicBezTo>
                  <a:pt x="f9" y="f10"/>
                  <a:pt x="f11" y="f12"/>
                  <a:pt x="f13" y="f14"/>
                </a:cubicBezTo>
                <a:cubicBezTo>
                  <a:pt x="f15" y="f16"/>
                  <a:pt x="f8" y="f9"/>
                  <a:pt x="f17" y="f18"/>
                </a:cubicBezTo>
                <a:cubicBezTo>
                  <a:pt x="f19" y="f20"/>
                  <a:pt x="f21" y="f5"/>
                  <a:pt x="f22" y="f23"/>
                </a:cubicBezTo>
                <a:cubicBezTo>
                  <a:pt x="f24" y="f18"/>
                  <a:pt x="f24" y="f9"/>
                  <a:pt x="f24" y="f25"/>
                </a:cubicBezTo>
                <a:cubicBezTo>
                  <a:pt x="f24" y="f11"/>
                  <a:pt x="f24" y="f26"/>
                  <a:pt x="f27" y="f28"/>
                </a:cubicBezTo>
                <a:cubicBezTo>
                  <a:pt x="f6" y="f29"/>
                  <a:pt x="f30" y="f31"/>
                  <a:pt x="f32" y="f33"/>
                </a:cubicBezTo>
                <a:cubicBezTo>
                  <a:pt x="f34" y="f35"/>
                  <a:pt x="f36" y="f7"/>
                  <a:pt x="f14" y="f37"/>
                </a:cubicBezTo>
                <a:cubicBezTo>
                  <a:pt x="f38" y="f39"/>
                  <a:pt x="f25" y="f40"/>
                  <a:pt x="f5" y="f8"/>
                </a:cubicBezTo>
                <a:close/>
                <a:moveTo>
                  <a:pt x="f41" y="f8"/>
                </a:moveTo>
                <a:cubicBezTo>
                  <a:pt x="f42" y="f43"/>
                  <a:pt x="f36" y="f44"/>
                  <a:pt x="f43" y="f45"/>
                </a:cubicBezTo>
                <a:cubicBezTo>
                  <a:pt x="f26" y="f46"/>
                  <a:pt x="f25" y="f13"/>
                  <a:pt x="f41" y="f8"/>
                </a:cubicBezTo>
                <a:close/>
                <a:moveTo>
                  <a:pt x="f47" y="f13"/>
                </a:moveTo>
                <a:cubicBezTo>
                  <a:pt x="f47" y="f13"/>
                  <a:pt x="f48" y="f13"/>
                  <a:pt x="f48" y="f13"/>
                </a:cubicBezTo>
                <a:cubicBezTo>
                  <a:pt x="f21" y="f49"/>
                  <a:pt x="f50" y="f51"/>
                  <a:pt x="f52" y="f53"/>
                </a:cubicBezTo>
                <a:cubicBezTo>
                  <a:pt x="f22" y="f52"/>
                  <a:pt x="f54" y="f49"/>
                  <a:pt x="f47" y="f13"/>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62">
            <a:extLst>
              <a:ext uri="{FF2B5EF4-FFF2-40B4-BE49-F238E27FC236}">
                <a16:creationId xmlns:a16="http://schemas.microsoft.com/office/drawing/2014/main" id="{3E00108C-ABB4-9C9D-4633-AAC3F615E5CB}"/>
              </a:ext>
            </a:extLst>
          </p:cNvPr>
          <p:cNvSpPr/>
          <p:nvPr/>
        </p:nvSpPr>
        <p:spPr>
          <a:xfrm>
            <a:off x="7497759" y="2009778"/>
            <a:ext cx="334963" cy="477838"/>
          </a:xfrm>
          <a:custGeom>
            <a:avLst/>
            <a:gdLst>
              <a:gd name="f0" fmla="val 10800000"/>
              <a:gd name="f1" fmla="val 5400000"/>
              <a:gd name="f2" fmla="val 180"/>
              <a:gd name="f3" fmla="val w"/>
              <a:gd name="f4" fmla="val h"/>
              <a:gd name="f5" fmla="val 0"/>
              <a:gd name="f6" fmla="val 103"/>
              <a:gd name="f7" fmla="val 147"/>
              <a:gd name="f8" fmla="val 23"/>
              <a:gd name="f9" fmla="val 126"/>
              <a:gd name="f10" fmla="val 29"/>
              <a:gd name="f11" fmla="val 115"/>
              <a:gd name="f12" fmla="val 36"/>
              <a:gd name="f13" fmla="val 105"/>
              <a:gd name="f14" fmla="val 42"/>
              <a:gd name="f15" fmla="val 94"/>
              <a:gd name="f16" fmla="val 50"/>
              <a:gd name="f17" fmla="val 79"/>
              <a:gd name="f18" fmla="val 55"/>
              <a:gd name="f19" fmla="val 64"/>
              <a:gd name="f20" fmla="val 57"/>
              <a:gd name="f21" fmla="val 47"/>
              <a:gd name="f22" fmla="val 58"/>
              <a:gd name="f23" fmla="val 41"/>
              <a:gd name="f24" fmla="val 37"/>
              <a:gd name="f25" fmla="val 45"/>
              <a:gd name="f26" fmla="val 39"/>
              <a:gd name="f27" fmla="val 68"/>
              <a:gd name="f28" fmla="val 33"/>
              <a:gd name="f29" fmla="val 90"/>
              <a:gd name="f30" fmla="val 21"/>
              <a:gd name="f31" fmla="val 111"/>
              <a:gd name="f32" fmla="val 112"/>
              <a:gd name="f33" fmla="val 20"/>
              <a:gd name="f34" fmla="val 113"/>
              <a:gd name="f35" fmla="val 19"/>
              <a:gd name="f36" fmla="val 114"/>
              <a:gd name="f37" fmla="val 24"/>
              <a:gd name="f38" fmla="val 93"/>
              <a:gd name="f39" fmla="val 71"/>
              <a:gd name="f40" fmla="val 14"/>
              <a:gd name="f41" fmla="val 18"/>
              <a:gd name="f42" fmla="val 48"/>
              <a:gd name="f43" fmla="val 26"/>
              <a:gd name="f44" fmla="val 44"/>
              <a:gd name="f45" fmla="val 43"/>
              <a:gd name="f46" fmla="val 31"/>
              <a:gd name="f47" fmla="val 40"/>
              <a:gd name="f48" fmla="val 34"/>
              <a:gd name="f49" fmla="val 35"/>
              <a:gd name="f50" fmla="val 30"/>
              <a:gd name="f51" fmla="val 13"/>
              <a:gd name="f52" fmla="val 32"/>
              <a:gd name="f53" fmla="val 11"/>
              <a:gd name="f54" fmla="val 9"/>
              <a:gd name="f55" fmla="val 7"/>
              <a:gd name="f56" fmla="val 5"/>
              <a:gd name="f57" fmla="val 2"/>
              <a:gd name="f58" fmla="val 16"/>
              <a:gd name="f59" fmla="val 15"/>
              <a:gd name="f60" fmla="val 49"/>
              <a:gd name="f61" fmla="val 59"/>
              <a:gd name="f62" fmla="val 60"/>
              <a:gd name="f63" fmla="val 4"/>
              <a:gd name="f64" fmla="val 61"/>
              <a:gd name="f65" fmla="val 3"/>
              <a:gd name="f66" fmla="val 62"/>
              <a:gd name="f67" fmla="val 63"/>
              <a:gd name="f68" fmla="val 1"/>
              <a:gd name="f69" fmla="val 65"/>
              <a:gd name="f70" fmla="val 66"/>
              <a:gd name="f71" fmla="val 69"/>
              <a:gd name="f72" fmla="val 75"/>
              <a:gd name="f73" fmla="val 25"/>
              <a:gd name="f74" fmla="val 83"/>
              <a:gd name="f75" fmla="val 100"/>
              <a:gd name="f76" fmla="val 52"/>
              <a:gd name="f77" fmla="val 74"/>
              <a:gd name="f78" fmla="val 95"/>
              <a:gd name="f79" fmla="val 98"/>
              <a:gd name="f80" fmla="val 87"/>
              <a:gd name="f81" fmla="val 120"/>
              <a:gd name="f82" fmla="val 133"/>
              <a:gd name="f83" fmla="val 138"/>
              <a:gd name="f84" fmla="val 140"/>
              <a:gd name="f85" fmla="val 134"/>
              <a:gd name="f86" fmla="val 12"/>
              <a:gd name="f87" fmla="val 132"/>
              <a:gd name="f88" fmla="val 130"/>
              <a:gd name="f89" fmla="val 131"/>
              <a:gd name="f90" fmla="val 116"/>
              <a:gd name="f91" fmla="val 86"/>
              <a:gd name="f92" fmla="val 85"/>
              <a:gd name="f93" fmla="val 88"/>
              <a:gd name="f94" fmla="val 81"/>
              <a:gd name="f95" fmla="val 77"/>
              <a:gd name="f96" fmla="val 72"/>
              <a:gd name="f97" fmla="val 67"/>
              <a:gd name="f98" fmla="val 54"/>
              <a:gd name="f99" fmla="val 73"/>
              <a:gd name="f100" fmla="val 76"/>
              <a:gd name="f101" fmla="val 119"/>
              <a:gd name="f102" fmla="+- 0 0 -90"/>
              <a:gd name="f103" fmla="*/ f3 1 103"/>
              <a:gd name="f104" fmla="*/ f4 1 147"/>
              <a:gd name="f105" fmla="val f5"/>
              <a:gd name="f106" fmla="val f6"/>
              <a:gd name="f107" fmla="val f7"/>
              <a:gd name="f108" fmla="*/ f102 f0 1"/>
              <a:gd name="f109" fmla="+- f107 0 f105"/>
              <a:gd name="f110" fmla="+- f106 0 f105"/>
              <a:gd name="f111" fmla="*/ f108 1 f2"/>
              <a:gd name="f112" fmla="*/ f110 1 103"/>
              <a:gd name="f113" fmla="*/ f109 1 147"/>
              <a:gd name="f114" fmla="*/ 23 f110 1"/>
              <a:gd name="f115" fmla="*/ 126 f109 1"/>
              <a:gd name="f116" fmla="*/ 42 f110 1"/>
              <a:gd name="f117" fmla="*/ 94 f109 1"/>
              <a:gd name="f118" fmla="*/ 57 f110 1"/>
              <a:gd name="f119" fmla="*/ 47 f109 1"/>
              <a:gd name="f120" fmla="*/ 50 f110 1"/>
              <a:gd name="f121" fmla="*/ 36 f109 1"/>
              <a:gd name="f122" fmla="*/ 41 f110 1"/>
              <a:gd name="f123" fmla="*/ 45 f109 1"/>
              <a:gd name="f124" fmla="*/ 21 f110 1"/>
              <a:gd name="f125" fmla="*/ 111 f109 1"/>
              <a:gd name="f126" fmla="*/ 19 f110 1"/>
              <a:gd name="f127" fmla="*/ 114 f109 1"/>
              <a:gd name="f128" fmla="*/ 14 f110 1"/>
              <a:gd name="f129" fmla="*/ 50 f109 1"/>
              <a:gd name="f130" fmla="*/ 24 f110 1"/>
              <a:gd name="f131" fmla="*/ 31 f110 1"/>
              <a:gd name="f132" fmla="*/ 41 f109 1"/>
              <a:gd name="f133" fmla="*/ 34 f110 1"/>
              <a:gd name="f134" fmla="*/ 35 f109 1"/>
              <a:gd name="f135" fmla="*/ 29 f110 1"/>
              <a:gd name="f136" fmla="*/ 30 f109 1"/>
              <a:gd name="f137" fmla="*/ 13 f110 1"/>
              <a:gd name="f138" fmla="*/ 32 f109 1"/>
              <a:gd name="f139" fmla="*/ 7 f110 1"/>
              <a:gd name="f140" fmla="*/ 0 f110 1"/>
              <a:gd name="f141" fmla="*/ 26 f109 1"/>
              <a:gd name="f142" fmla="*/ 26 f110 1"/>
              <a:gd name="f143" fmla="*/ 15 f109 1"/>
              <a:gd name="f144" fmla="*/ 13 f109 1"/>
              <a:gd name="f145" fmla="*/ 59 f110 1"/>
              <a:gd name="f146" fmla="*/ 5 f109 1"/>
              <a:gd name="f147" fmla="*/ 62 f110 1"/>
              <a:gd name="f148" fmla="*/ 2 f109 1"/>
              <a:gd name="f149" fmla="*/ 66 f110 1"/>
              <a:gd name="f150" fmla="*/ 0 f109 1"/>
              <a:gd name="f151" fmla="*/ 69 f110 1"/>
              <a:gd name="f152" fmla="*/ 4 f109 1"/>
              <a:gd name="f153" fmla="*/ 83 f110 1"/>
              <a:gd name="f154" fmla="*/ 34 f109 1"/>
              <a:gd name="f155" fmla="*/ 95 f110 1"/>
              <a:gd name="f156" fmla="*/ 98 f109 1"/>
              <a:gd name="f157" fmla="*/ 48 f110 1"/>
              <a:gd name="f158" fmla="*/ 138 f109 1"/>
              <a:gd name="f159" fmla="*/ 134 f109 1"/>
              <a:gd name="f160" fmla="*/ 11 f110 1"/>
              <a:gd name="f161" fmla="*/ 132 f109 1"/>
              <a:gd name="f162" fmla="*/ 130 f109 1"/>
              <a:gd name="f163" fmla="*/ 15 f110 1"/>
              <a:gd name="f164" fmla="*/ 131 f109 1"/>
              <a:gd name="f165" fmla="*/ 86 f110 1"/>
              <a:gd name="f166" fmla="*/ 85 f109 1"/>
              <a:gd name="f167" fmla="*/ 81 f110 1"/>
              <a:gd name="f168" fmla="*/ 55 f109 1"/>
              <a:gd name="f169" fmla="*/ 74 f110 1"/>
              <a:gd name="f170" fmla="*/ 48 f109 1"/>
              <a:gd name="f171" fmla="*/ 67 f110 1"/>
              <a:gd name="f172" fmla="*/ 65 f110 1"/>
              <a:gd name="f173" fmla="*/ 54 f109 1"/>
              <a:gd name="f174" fmla="*/ 68 f110 1"/>
              <a:gd name="f175" fmla="*/ 65 f109 1"/>
              <a:gd name="f176" fmla="*/ 72 f110 1"/>
              <a:gd name="f177" fmla="+- f111 0 f1"/>
              <a:gd name="f178" fmla="*/ f114 1 103"/>
              <a:gd name="f179" fmla="*/ f115 1 147"/>
              <a:gd name="f180" fmla="*/ f116 1 103"/>
              <a:gd name="f181" fmla="*/ f117 1 147"/>
              <a:gd name="f182" fmla="*/ f118 1 103"/>
              <a:gd name="f183" fmla="*/ f119 1 147"/>
              <a:gd name="f184" fmla="*/ f120 1 103"/>
              <a:gd name="f185" fmla="*/ f121 1 147"/>
              <a:gd name="f186" fmla="*/ f122 1 103"/>
              <a:gd name="f187" fmla="*/ f123 1 147"/>
              <a:gd name="f188" fmla="*/ f124 1 103"/>
              <a:gd name="f189" fmla="*/ f125 1 147"/>
              <a:gd name="f190" fmla="*/ f126 1 103"/>
              <a:gd name="f191" fmla="*/ f127 1 147"/>
              <a:gd name="f192" fmla="*/ f128 1 103"/>
              <a:gd name="f193" fmla="*/ f129 1 147"/>
              <a:gd name="f194" fmla="*/ f130 1 103"/>
              <a:gd name="f195" fmla="*/ f131 1 103"/>
              <a:gd name="f196" fmla="*/ f132 1 147"/>
              <a:gd name="f197" fmla="*/ f133 1 103"/>
              <a:gd name="f198" fmla="*/ f134 1 147"/>
              <a:gd name="f199" fmla="*/ f135 1 103"/>
              <a:gd name="f200" fmla="*/ f136 1 147"/>
              <a:gd name="f201" fmla="*/ f137 1 103"/>
              <a:gd name="f202" fmla="*/ f138 1 147"/>
              <a:gd name="f203" fmla="*/ f139 1 103"/>
              <a:gd name="f204" fmla="*/ f140 1 103"/>
              <a:gd name="f205" fmla="*/ f141 1 147"/>
              <a:gd name="f206" fmla="*/ f142 1 103"/>
              <a:gd name="f207" fmla="*/ f143 1 147"/>
              <a:gd name="f208" fmla="*/ f144 1 147"/>
              <a:gd name="f209" fmla="*/ f145 1 103"/>
              <a:gd name="f210" fmla="*/ f146 1 147"/>
              <a:gd name="f211" fmla="*/ f147 1 103"/>
              <a:gd name="f212" fmla="*/ f148 1 147"/>
              <a:gd name="f213" fmla="*/ f149 1 103"/>
              <a:gd name="f214" fmla="*/ f150 1 147"/>
              <a:gd name="f215" fmla="*/ f151 1 103"/>
              <a:gd name="f216" fmla="*/ f152 1 147"/>
              <a:gd name="f217" fmla="*/ f153 1 103"/>
              <a:gd name="f218" fmla="*/ f154 1 147"/>
              <a:gd name="f219" fmla="*/ f155 1 103"/>
              <a:gd name="f220" fmla="*/ f156 1 147"/>
              <a:gd name="f221" fmla="*/ f157 1 103"/>
              <a:gd name="f222" fmla="*/ f158 1 147"/>
              <a:gd name="f223" fmla="*/ f159 1 147"/>
              <a:gd name="f224" fmla="*/ f160 1 103"/>
              <a:gd name="f225" fmla="*/ f161 1 147"/>
              <a:gd name="f226" fmla="*/ f162 1 147"/>
              <a:gd name="f227" fmla="*/ f163 1 103"/>
              <a:gd name="f228" fmla="*/ f164 1 147"/>
              <a:gd name="f229" fmla="*/ f165 1 103"/>
              <a:gd name="f230" fmla="*/ f166 1 147"/>
              <a:gd name="f231" fmla="*/ f167 1 103"/>
              <a:gd name="f232" fmla="*/ f168 1 147"/>
              <a:gd name="f233" fmla="*/ f169 1 103"/>
              <a:gd name="f234" fmla="*/ f170 1 147"/>
              <a:gd name="f235" fmla="*/ f171 1 103"/>
              <a:gd name="f236" fmla="*/ f172 1 103"/>
              <a:gd name="f237" fmla="*/ f173 1 147"/>
              <a:gd name="f238" fmla="*/ f174 1 103"/>
              <a:gd name="f239" fmla="*/ f175 1 147"/>
              <a:gd name="f240" fmla="*/ f176 1 103"/>
              <a:gd name="f241" fmla="*/ 0 1 f112"/>
              <a:gd name="f242" fmla="*/ f106 1 f112"/>
              <a:gd name="f243" fmla="*/ 0 1 f113"/>
              <a:gd name="f244" fmla="*/ f107 1 f113"/>
              <a:gd name="f245" fmla="*/ f178 1 f112"/>
              <a:gd name="f246" fmla="*/ f179 1 f113"/>
              <a:gd name="f247" fmla="*/ f180 1 f112"/>
              <a:gd name="f248" fmla="*/ f181 1 f113"/>
              <a:gd name="f249" fmla="*/ f182 1 f112"/>
              <a:gd name="f250" fmla="*/ f183 1 f113"/>
              <a:gd name="f251" fmla="*/ f184 1 f112"/>
              <a:gd name="f252" fmla="*/ f185 1 f113"/>
              <a:gd name="f253" fmla="*/ f186 1 f112"/>
              <a:gd name="f254" fmla="*/ f187 1 f113"/>
              <a:gd name="f255" fmla="*/ f188 1 f112"/>
              <a:gd name="f256" fmla="*/ f189 1 f113"/>
              <a:gd name="f257" fmla="*/ f190 1 f112"/>
              <a:gd name="f258" fmla="*/ f191 1 f113"/>
              <a:gd name="f259" fmla="*/ f192 1 f112"/>
              <a:gd name="f260" fmla="*/ f193 1 f113"/>
              <a:gd name="f261" fmla="*/ f194 1 f112"/>
              <a:gd name="f262" fmla="*/ f195 1 f112"/>
              <a:gd name="f263" fmla="*/ f196 1 f113"/>
              <a:gd name="f264" fmla="*/ f197 1 f112"/>
              <a:gd name="f265" fmla="*/ f198 1 f113"/>
              <a:gd name="f266" fmla="*/ f199 1 f112"/>
              <a:gd name="f267" fmla="*/ f200 1 f113"/>
              <a:gd name="f268" fmla="*/ f201 1 f112"/>
              <a:gd name="f269" fmla="*/ f202 1 f113"/>
              <a:gd name="f270" fmla="*/ f203 1 f112"/>
              <a:gd name="f271" fmla="*/ f204 1 f112"/>
              <a:gd name="f272" fmla="*/ f205 1 f113"/>
              <a:gd name="f273" fmla="*/ f206 1 f112"/>
              <a:gd name="f274" fmla="*/ f207 1 f113"/>
              <a:gd name="f275" fmla="*/ f208 1 f113"/>
              <a:gd name="f276" fmla="*/ f209 1 f112"/>
              <a:gd name="f277" fmla="*/ f210 1 f113"/>
              <a:gd name="f278" fmla="*/ f211 1 f112"/>
              <a:gd name="f279" fmla="*/ f212 1 f113"/>
              <a:gd name="f280" fmla="*/ f213 1 f112"/>
              <a:gd name="f281" fmla="*/ f214 1 f113"/>
              <a:gd name="f282" fmla="*/ f215 1 f112"/>
              <a:gd name="f283" fmla="*/ f216 1 f113"/>
              <a:gd name="f284" fmla="*/ f217 1 f112"/>
              <a:gd name="f285" fmla="*/ f218 1 f113"/>
              <a:gd name="f286" fmla="*/ f219 1 f112"/>
              <a:gd name="f287" fmla="*/ f220 1 f113"/>
              <a:gd name="f288" fmla="*/ f221 1 f112"/>
              <a:gd name="f289" fmla="*/ f222 1 f113"/>
              <a:gd name="f290" fmla="*/ f223 1 f113"/>
              <a:gd name="f291" fmla="*/ f224 1 f112"/>
              <a:gd name="f292" fmla="*/ f225 1 f113"/>
              <a:gd name="f293" fmla="*/ f226 1 f113"/>
              <a:gd name="f294" fmla="*/ f227 1 f112"/>
              <a:gd name="f295" fmla="*/ f228 1 f113"/>
              <a:gd name="f296" fmla="*/ f229 1 f112"/>
              <a:gd name="f297" fmla="*/ f230 1 f113"/>
              <a:gd name="f298" fmla="*/ f231 1 f112"/>
              <a:gd name="f299" fmla="*/ f232 1 f113"/>
              <a:gd name="f300" fmla="*/ f233 1 f112"/>
              <a:gd name="f301" fmla="*/ f234 1 f113"/>
              <a:gd name="f302" fmla="*/ f235 1 f112"/>
              <a:gd name="f303" fmla="*/ f236 1 f112"/>
              <a:gd name="f304" fmla="*/ f237 1 f113"/>
              <a:gd name="f305" fmla="*/ f238 1 f112"/>
              <a:gd name="f306" fmla="*/ f239 1 f113"/>
              <a:gd name="f307" fmla="*/ f240 1 f112"/>
              <a:gd name="f308" fmla="*/ f241 f103 1"/>
              <a:gd name="f309" fmla="*/ f242 f103 1"/>
              <a:gd name="f310" fmla="*/ f244 f104 1"/>
              <a:gd name="f311" fmla="*/ f243 f104 1"/>
              <a:gd name="f312" fmla="*/ f245 f103 1"/>
              <a:gd name="f313" fmla="*/ f246 f104 1"/>
              <a:gd name="f314" fmla="*/ f247 f103 1"/>
              <a:gd name="f315" fmla="*/ f248 f104 1"/>
              <a:gd name="f316" fmla="*/ f249 f103 1"/>
              <a:gd name="f317" fmla="*/ f250 f104 1"/>
              <a:gd name="f318" fmla="*/ f251 f103 1"/>
              <a:gd name="f319" fmla="*/ f252 f104 1"/>
              <a:gd name="f320" fmla="*/ f253 f103 1"/>
              <a:gd name="f321" fmla="*/ f254 f104 1"/>
              <a:gd name="f322" fmla="*/ f255 f103 1"/>
              <a:gd name="f323" fmla="*/ f256 f104 1"/>
              <a:gd name="f324" fmla="*/ f257 f103 1"/>
              <a:gd name="f325" fmla="*/ f258 f104 1"/>
              <a:gd name="f326" fmla="*/ f259 f103 1"/>
              <a:gd name="f327" fmla="*/ f260 f104 1"/>
              <a:gd name="f328" fmla="*/ f261 f103 1"/>
              <a:gd name="f329" fmla="*/ f262 f103 1"/>
              <a:gd name="f330" fmla="*/ f263 f104 1"/>
              <a:gd name="f331" fmla="*/ f264 f103 1"/>
              <a:gd name="f332" fmla="*/ f265 f104 1"/>
              <a:gd name="f333" fmla="*/ f266 f103 1"/>
              <a:gd name="f334" fmla="*/ f267 f104 1"/>
              <a:gd name="f335" fmla="*/ f268 f103 1"/>
              <a:gd name="f336" fmla="*/ f269 f104 1"/>
              <a:gd name="f337" fmla="*/ f270 f103 1"/>
              <a:gd name="f338" fmla="*/ f271 f103 1"/>
              <a:gd name="f339" fmla="*/ f272 f104 1"/>
              <a:gd name="f340" fmla="*/ f273 f103 1"/>
              <a:gd name="f341" fmla="*/ f274 f104 1"/>
              <a:gd name="f342" fmla="*/ f275 f104 1"/>
              <a:gd name="f343" fmla="*/ f276 f103 1"/>
              <a:gd name="f344" fmla="*/ f277 f104 1"/>
              <a:gd name="f345" fmla="*/ f278 f103 1"/>
              <a:gd name="f346" fmla="*/ f279 f104 1"/>
              <a:gd name="f347" fmla="*/ f280 f103 1"/>
              <a:gd name="f348" fmla="*/ f281 f104 1"/>
              <a:gd name="f349" fmla="*/ f282 f103 1"/>
              <a:gd name="f350" fmla="*/ f283 f104 1"/>
              <a:gd name="f351" fmla="*/ f284 f103 1"/>
              <a:gd name="f352" fmla="*/ f285 f104 1"/>
              <a:gd name="f353" fmla="*/ f286 f103 1"/>
              <a:gd name="f354" fmla="*/ f287 f104 1"/>
              <a:gd name="f355" fmla="*/ f288 f103 1"/>
              <a:gd name="f356" fmla="*/ f289 f104 1"/>
              <a:gd name="f357" fmla="*/ f290 f104 1"/>
              <a:gd name="f358" fmla="*/ f291 f103 1"/>
              <a:gd name="f359" fmla="*/ f292 f104 1"/>
              <a:gd name="f360" fmla="*/ f293 f104 1"/>
              <a:gd name="f361" fmla="*/ f294 f103 1"/>
              <a:gd name="f362" fmla="*/ f295 f104 1"/>
              <a:gd name="f363" fmla="*/ f296 f103 1"/>
              <a:gd name="f364" fmla="*/ f297 f104 1"/>
              <a:gd name="f365" fmla="*/ f298 f103 1"/>
              <a:gd name="f366" fmla="*/ f299 f104 1"/>
              <a:gd name="f367" fmla="*/ f300 f103 1"/>
              <a:gd name="f368" fmla="*/ f301 f104 1"/>
              <a:gd name="f369" fmla="*/ f302 f103 1"/>
              <a:gd name="f370" fmla="*/ f303 f103 1"/>
              <a:gd name="f371" fmla="*/ f304 f104 1"/>
              <a:gd name="f372" fmla="*/ f305 f103 1"/>
              <a:gd name="f373" fmla="*/ f306 f104 1"/>
              <a:gd name="f374" fmla="*/ f307 f103 1"/>
            </a:gdLst>
            <a:ahLst/>
            <a:cxnLst>
              <a:cxn ang="3cd4">
                <a:pos x="hc" y="t"/>
              </a:cxn>
              <a:cxn ang="0">
                <a:pos x="r" y="vc"/>
              </a:cxn>
              <a:cxn ang="cd4">
                <a:pos x="hc" y="b"/>
              </a:cxn>
              <a:cxn ang="cd2">
                <a:pos x="l" y="vc"/>
              </a:cxn>
              <a:cxn ang="f177">
                <a:pos x="f312" y="f313"/>
              </a:cxn>
              <a:cxn ang="f177">
                <a:pos x="f314" y="f315"/>
              </a:cxn>
              <a:cxn ang="f177">
                <a:pos x="f316" y="f317"/>
              </a:cxn>
              <a:cxn ang="f177">
                <a:pos x="f318" y="f319"/>
              </a:cxn>
              <a:cxn ang="f177">
                <a:pos x="f320" y="f321"/>
              </a:cxn>
              <a:cxn ang="f177">
                <a:pos x="f322" y="f323"/>
              </a:cxn>
              <a:cxn ang="f177">
                <a:pos x="f324" y="f325"/>
              </a:cxn>
              <a:cxn ang="f177">
                <a:pos x="f326" y="f327"/>
              </a:cxn>
              <a:cxn ang="f177">
                <a:pos x="f328" y="f321"/>
              </a:cxn>
              <a:cxn ang="f177">
                <a:pos x="f329" y="f330"/>
              </a:cxn>
              <a:cxn ang="f177">
                <a:pos x="f331" y="f332"/>
              </a:cxn>
              <a:cxn ang="f177">
                <a:pos x="f333" y="f334"/>
              </a:cxn>
              <a:cxn ang="f177">
                <a:pos x="f335" y="f336"/>
              </a:cxn>
              <a:cxn ang="f177">
                <a:pos x="f337" y="f332"/>
              </a:cxn>
              <a:cxn ang="f177">
                <a:pos x="f338" y="f339"/>
              </a:cxn>
              <a:cxn ang="f177">
                <a:pos x="f340" y="f341"/>
              </a:cxn>
              <a:cxn ang="f177">
                <a:pos x="f314" y="f342"/>
              </a:cxn>
              <a:cxn ang="f177">
                <a:pos x="f343" y="f344"/>
              </a:cxn>
              <a:cxn ang="f177">
                <a:pos x="f345" y="f346"/>
              </a:cxn>
              <a:cxn ang="f177">
                <a:pos x="f347" y="f348"/>
              </a:cxn>
              <a:cxn ang="f177">
                <a:pos x="f349" y="f350"/>
              </a:cxn>
              <a:cxn ang="f177">
                <a:pos x="f351" y="f352"/>
              </a:cxn>
              <a:cxn ang="f177">
                <a:pos x="f353" y="f354"/>
              </a:cxn>
              <a:cxn ang="f177">
                <a:pos x="f355" y="f356"/>
              </a:cxn>
              <a:cxn ang="f177">
                <a:pos x="f335" y="f357"/>
              </a:cxn>
              <a:cxn ang="f177">
                <a:pos x="f358" y="f359"/>
              </a:cxn>
              <a:cxn ang="f177">
                <a:pos x="f358" y="f360"/>
              </a:cxn>
              <a:cxn ang="f177">
                <a:pos x="f361" y="f362"/>
              </a:cxn>
              <a:cxn ang="f177">
                <a:pos x="f363" y="f364"/>
              </a:cxn>
              <a:cxn ang="f177">
                <a:pos x="f365" y="f366"/>
              </a:cxn>
              <a:cxn ang="f177">
                <a:pos x="f367" y="f368"/>
              </a:cxn>
              <a:cxn ang="f177">
                <a:pos x="f369" y="f368"/>
              </a:cxn>
              <a:cxn ang="f177">
                <a:pos x="f370" y="f371"/>
              </a:cxn>
              <a:cxn ang="f177">
                <a:pos x="f372" y="f373"/>
              </a:cxn>
              <a:cxn ang="f177">
                <a:pos x="f374" y="f354"/>
              </a:cxn>
              <a:cxn ang="f177">
                <a:pos x="f312" y="f313"/>
              </a:cxn>
            </a:cxnLst>
            <a:rect l="f308" t="f311" r="f309" b="f310"/>
            <a:pathLst>
              <a:path w="103" h="147">
                <a:moveTo>
                  <a:pt x="f8" y="f9"/>
                </a:moveTo>
                <a:cubicBezTo>
                  <a:pt x="f10" y="f11"/>
                  <a:pt x="f12" y="f13"/>
                  <a:pt x="f14" y="f15"/>
                </a:cubicBezTo>
                <a:cubicBezTo>
                  <a:pt x="f16" y="f17"/>
                  <a:pt x="f18" y="f19"/>
                  <a:pt x="f20" y="f21"/>
                </a:cubicBezTo>
                <a:cubicBezTo>
                  <a:pt x="f22" y="f23"/>
                  <a:pt x="f18" y="f24"/>
                  <a:pt x="f16" y="f12"/>
                </a:cubicBezTo>
                <a:cubicBezTo>
                  <a:pt x="f25" y="f12"/>
                  <a:pt x="f23" y="f26"/>
                  <a:pt x="f23" y="f25"/>
                </a:cubicBezTo>
                <a:cubicBezTo>
                  <a:pt x="f26" y="f27"/>
                  <a:pt x="f28" y="f29"/>
                  <a:pt x="f30" y="f31"/>
                </a:cubicBezTo>
                <a:cubicBezTo>
                  <a:pt x="f30" y="f32"/>
                  <a:pt x="f33" y="f34"/>
                  <a:pt x="f35" y="f36"/>
                </a:cubicBezTo>
                <a:cubicBezTo>
                  <a:pt x="f37" y="f38"/>
                  <a:pt x="f8" y="f39"/>
                  <a:pt x="f40" y="f16"/>
                </a:cubicBezTo>
                <a:cubicBezTo>
                  <a:pt x="f41" y="f42"/>
                  <a:pt x="f30" y="f21"/>
                  <a:pt x="f37" y="f25"/>
                </a:cubicBezTo>
                <a:cubicBezTo>
                  <a:pt x="f43" y="f44"/>
                  <a:pt x="f10" y="f45"/>
                  <a:pt x="f46" y="f23"/>
                </a:cubicBezTo>
                <a:cubicBezTo>
                  <a:pt x="f28" y="f47"/>
                  <a:pt x="f48" y="f24"/>
                  <a:pt x="f48" y="f49"/>
                </a:cubicBezTo>
                <a:cubicBezTo>
                  <a:pt x="f48" y="f28"/>
                  <a:pt x="f46" y="f50"/>
                  <a:pt x="f10" y="f50"/>
                </a:cubicBezTo>
                <a:cubicBezTo>
                  <a:pt x="f37" y="f50"/>
                  <a:pt x="f41" y="f46"/>
                  <a:pt x="f51" y="f52"/>
                </a:cubicBezTo>
                <a:cubicBezTo>
                  <a:pt x="f53" y="f52"/>
                  <a:pt x="f54" y="f48"/>
                  <a:pt x="f55" y="f49"/>
                </a:cubicBezTo>
                <a:cubicBezTo>
                  <a:pt x="f56" y="f52"/>
                  <a:pt x="f57" y="f10"/>
                  <a:pt x="f5" y="f43"/>
                </a:cubicBezTo>
                <a:cubicBezTo>
                  <a:pt x="f55" y="f35"/>
                  <a:pt x="f58" y="f58"/>
                  <a:pt x="f43" y="f59"/>
                </a:cubicBezTo>
                <a:cubicBezTo>
                  <a:pt x="f46" y="f40"/>
                  <a:pt x="f24" y="f40"/>
                  <a:pt x="f14" y="f51"/>
                </a:cubicBezTo>
                <a:cubicBezTo>
                  <a:pt x="f60" y="f51"/>
                  <a:pt x="f18" y="f53"/>
                  <a:pt x="f61" y="f56"/>
                </a:cubicBezTo>
                <a:cubicBezTo>
                  <a:pt x="f62" y="f63"/>
                  <a:pt x="f64" y="f65"/>
                  <a:pt x="f66" y="f57"/>
                </a:cubicBezTo>
                <a:cubicBezTo>
                  <a:pt x="f67" y="f68"/>
                  <a:pt x="f69" y="f5"/>
                  <a:pt x="f70" y="f5"/>
                </a:cubicBezTo>
                <a:cubicBezTo>
                  <a:pt x="f27" y="f68"/>
                  <a:pt x="f71" y="f65"/>
                  <a:pt x="f71" y="f63"/>
                </a:cubicBezTo>
                <a:cubicBezTo>
                  <a:pt x="f70" y="f41"/>
                  <a:pt x="f72" y="f73"/>
                  <a:pt x="f74" y="f48"/>
                </a:cubicBezTo>
                <a:cubicBezTo>
                  <a:pt x="f75" y="f76"/>
                  <a:pt x="f6" y="f77"/>
                  <a:pt x="f78" y="f79"/>
                </a:cubicBezTo>
                <a:cubicBezTo>
                  <a:pt x="f80" y="f81"/>
                  <a:pt x="f39" y="f82"/>
                  <a:pt x="f42" y="f83"/>
                </a:cubicBezTo>
                <a:cubicBezTo>
                  <a:pt x="f12" y="f84"/>
                  <a:pt x="f37" y="f83"/>
                  <a:pt x="f51" y="f85"/>
                </a:cubicBezTo>
                <a:cubicBezTo>
                  <a:pt x="f86" y="f85"/>
                  <a:pt x="f86" y="f82"/>
                  <a:pt x="f53" y="f87"/>
                </a:cubicBezTo>
                <a:cubicBezTo>
                  <a:pt x="f53" y="f87"/>
                  <a:pt x="f53" y="f87"/>
                  <a:pt x="f53" y="f88"/>
                </a:cubicBezTo>
                <a:cubicBezTo>
                  <a:pt x="f86" y="f89"/>
                  <a:pt x="f40" y="f89"/>
                  <a:pt x="f59" y="f89"/>
                </a:cubicBezTo>
                <a:cubicBezTo>
                  <a:pt x="f16" y="f7"/>
                  <a:pt x="f74" y="f90"/>
                  <a:pt x="f91" y="f92"/>
                </a:cubicBezTo>
                <a:cubicBezTo>
                  <a:pt x="f93" y="f77"/>
                  <a:pt x="f80" y="f19"/>
                  <a:pt x="f94" y="f18"/>
                </a:cubicBezTo>
                <a:cubicBezTo>
                  <a:pt x="f17" y="f76"/>
                  <a:pt x="f95" y="f60"/>
                  <a:pt x="f77" y="f42"/>
                </a:cubicBezTo>
                <a:cubicBezTo>
                  <a:pt x="f96" y="f21"/>
                  <a:pt x="f71" y="f21"/>
                  <a:pt x="f97" y="f42"/>
                </a:cubicBezTo>
                <a:cubicBezTo>
                  <a:pt x="f69" y="f60"/>
                  <a:pt x="f69" y="f76"/>
                  <a:pt x="f69" y="f98"/>
                </a:cubicBezTo>
                <a:cubicBezTo>
                  <a:pt x="f69" y="f22"/>
                  <a:pt x="f97" y="f64"/>
                  <a:pt x="f27" y="f69"/>
                </a:cubicBezTo>
                <a:cubicBezTo>
                  <a:pt x="f99" y="f100"/>
                  <a:pt x="f72" y="f80"/>
                  <a:pt x="f96" y="f79"/>
                </a:cubicBezTo>
                <a:cubicBezTo>
                  <a:pt x="f97" y="f101"/>
                  <a:pt x="f25" y="f87"/>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63">
            <a:extLst>
              <a:ext uri="{FF2B5EF4-FFF2-40B4-BE49-F238E27FC236}">
                <a16:creationId xmlns:a16="http://schemas.microsoft.com/office/drawing/2014/main" id="{C71FC8A1-2580-5357-2E67-C6BDDB847716}"/>
              </a:ext>
            </a:extLst>
          </p:cNvPr>
          <p:cNvSpPr/>
          <p:nvPr/>
        </p:nvSpPr>
        <p:spPr>
          <a:xfrm>
            <a:off x="8558217" y="3273423"/>
            <a:ext cx="306388" cy="536579"/>
          </a:xfrm>
          <a:custGeom>
            <a:avLst/>
            <a:gdLst>
              <a:gd name="f0" fmla="val 10800000"/>
              <a:gd name="f1" fmla="val 5400000"/>
              <a:gd name="f2" fmla="val 180"/>
              <a:gd name="f3" fmla="val w"/>
              <a:gd name="f4" fmla="val h"/>
              <a:gd name="f5" fmla="val 0"/>
              <a:gd name="f6" fmla="val 94"/>
              <a:gd name="f7" fmla="val 165"/>
              <a:gd name="f8" fmla="val 93"/>
              <a:gd name="f9" fmla="val 83"/>
              <a:gd name="f10" fmla="val 75"/>
              <a:gd name="f11" fmla="val 68"/>
              <a:gd name="f12" fmla="val 64"/>
              <a:gd name="f13" fmla="val 46"/>
              <a:gd name="f14" fmla="val 63"/>
              <a:gd name="f15" fmla="val 48"/>
              <a:gd name="f16" fmla="val 76"/>
              <a:gd name="f17" fmla="val 51"/>
              <a:gd name="f18" fmla="val 89"/>
              <a:gd name="f19" fmla="val 61"/>
              <a:gd name="f20" fmla="val 100"/>
              <a:gd name="f21" fmla="val 72"/>
              <a:gd name="f22" fmla="val 113"/>
              <a:gd name="f23" fmla="val 82"/>
              <a:gd name="f24" fmla="val 127"/>
              <a:gd name="f25" fmla="val 141"/>
              <a:gd name="f26" fmla="val 142"/>
              <a:gd name="f27" fmla="val 144"/>
              <a:gd name="f28" fmla="val 88"/>
              <a:gd name="f29" fmla="val 137"/>
              <a:gd name="f30" fmla="val 131"/>
              <a:gd name="f31" fmla="val 77"/>
              <a:gd name="f32" fmla="val 124"/>
              <a:gd name="f33" fmla="val 138"/>
              <a:gd name="f34" fmla="val 151"/>
              <a:gd name="f35" fmla="val 80"/>
              <a:gd name="f36" fmla="val 74"/>
              <a:gd name="f37" fmla="val 159"/>
              <a:gd name="f38" fmla="val 152"/>
              <a:gd name="f39" fmla="val 78"/>
              <a:gd name="f40" fmla="val 123"/>
              <a:gd name="f41" fmla="val 55"/>
              <a:gd name="f42" fmla="val 103"/>
              <a:gd name="f43" fmla="val 50"/>
              <a:gd name="f44" fmla="val 47"/>
              <a:gd name="f45" fmla="val 43"/>
              <a:gd name="f46" fmla="val 39"/>
              <a:gd name="f47" fmla="val 95"/>
              <a:gd name="f48" fmla="val 38"/>
              <a:gd name="f49" fmla="val 106"/>
              <a:gd name="f50" fmla="val 41"/>
              <a:gd name="f51" fmla="val 122"/>
              <a:gd name="f52" fmla="val 40"/>
              <a:gd name="f53" fmla="val 115"/>
              <a:gd name="f54" fmla="val 36"/>
              <a:gd name="f55" fmla="val 108"/>
              <a:gd name="f56" fmla="val 35"/>
              <a:gd name="f57" fmla="val 101"/>
              <a:gd name="f58" fmla="val 37"/>
              <a:gd name="f59" fmla="val 71"/>
              <a:gd name="f60" fmla="val 34"/>
              <a:gd name="f61" fmla="val 30"/>
              <a:gd name="f62" fmla="val 54"/>
              <a:gd name="f63" fmla="val 29"/>
              <a:gd name="f64" fmla="val 53"/>
              <a:gd name="f65" fmla="val 27"/>
              <a:gd name="f66" fmla="val 52"/>
              <a:gd name="f67" fmla="val 26"/>
              <a:gd name="f68" fmla="val 14"/>
              <a:gd name="f69" fmla="val 33"/>
              <a:gd name="f70" fmla="val 1"/>
              <a:gd name="f71" fmla="val 17"/>
              <a:gd name="f72" fmla="val 2"/>
              <a:gd name="f73" fmla="val 6"/>
              <a:gd name="f74" fmla="val 12"/>
              <a:gd name="f75" fmla="val 22"/>
              <a:gd name="f76" fmla="val 5"/>
              <a:gd name="f77" fmla="val 11"/>
              <a:gd name="f78" fmla="val 45"/>
              <a:gd name="f79" fmla="val 44"/>
              <a:gd name="f80" fmla="val 56"/>
              <a:gd name="f81" fmla="val 57"/>
              <a:gd name="f82" fmla="val 62"/>
              <a:gd name="f83" fmla="val 59"/>
              <a:gd name="f84" fmla="val 79"/>
              <a:gd name="f85" fmla="val 65"/>
              <a:gd name="f86" fmla="val 87"/>
              <a:gd name="f87" fmla="+- 0 0 -90"/>
              <a:gd name="f88" fmla="*/ f3 1 94"/>
              <a:gd name="f89" fmla="*/ f4 1 165"/>
              <a:gd name="f90" fmla="val f5"/>
              <a:gd name="f91" fmla="val f6"/>
              <a:gd name="f92" fmla="val f7"/>
              <a:gd name="f93" fmla="*/ f87 f0 1"/>
              <a:gd name="f94" fmla="+- f92 0 f90"/>
              <a:gd name="f95" fmla="+- f91 0 f90"/>
              <a:gd name="f96" fmla="*/ f93 1 f2"/>
              <a:gd name="f97" fmla="*/ f95 1 94"/>
              <a:gd name="f98" fmla="*/ f94 1 165"/>
              <a:gd name="f99" fmla="*/ 93 f95 1"/>
              <a:gd name="f100" fmla="*/ 94 f94 1"/>
              <a:gd name="f101" fmla="*/ 46 f95 1"/>
              <a:gd name="f102" fmla="*/ 63 f94 1"/>
              <a:gd name="f103" fmla="*/ 61 f95 1"/>
              <a:gd name="f104" fmla="*/ 100 f94 1"/>
              <a:gd name="f105" fmla="*/ 141 f94 1"/>
              <a:gd name="f106" fmla="*/ 94 f95 1"/>
              <a:gd name="f107" fmla="*/ 144 f94 1"/>
              <a:gd name="f108" fmla="*/ 77 f95 1"/>
              <a:gd name="f109" fmla="*/ 124 f94 1"/>
              <a:gd name="f110" fmla="*/ 80 f95 1"/>
              <a:gd name="f111" fmla="*/ 165 f94 1"/>
              <a:gd name="f112" fmla="*/ 72 f95 1"/>
              <a:gd name="f113" fmla="*/ 142 f94 1"/>
              <a:gd name="f114" fmla="*/ 55 f95 1"/>
              <a:gd name="f115" fmla="*/ 103 f94 1"/>
              <a:gd name="f116" fmla="*/ 43 f95 1"/>
              <a:gd name="f117" fmla="*/ 89 f94 1"/>
              <a:gd name="f118" fmla="*/ 41 f95 1"/>
              <a:gd name="f119" fmla="*/ 122 f94 1"/>
              <a:gd name="f120" fmla="*/ 39 f95 1"/>
              <a:gd name="f121" fmla="*/ 123 f94 1"/>
              <a:gd name="f122" fmla="*/ 35 f95 1"/>
              <a:gd name="f123" fmla="*/ 101 f94 1"/>
              <a:gd name="f124" fmla="*/ 37 f95 1"/>
              <a:gd name="f125" fmla="*/ 82 f94 1"/>
              <a:gd name="f126" fmla="*/ 30 f95 1"/>
              <a:gd name="f127" fmla="*/ 54 f94 1"/>
              <a:gd name="f128" fmla="*/ 26 f95 1"/>
              <a:gd name="f129" fmla="*/ 51 f94 1"/>
              <a:gd name="f130" fmla="*/ 1 f95 1"/>
              <a:gd name="f131" fmla="*/ 17 f94 1"/>
              <a:gd name="f132" fmla="*/ 22 f95 1"/>
              <a:gd name="f133" fmla="*/ 5 f94 1"/>
              <a:gd name="f134" fmla="*/ 40 f95 1"/>
              <a:gd name="f135" fmla="*/ 44 f94 1"/>
              <a:gd name="f136" fmla="*/ 45 f95 1"/>
              <a:gd name="f137" fmla="*/ 53 f94 1"/>
              <a:gd name="f138" fmla="*/ 62 f95 1"/>
              <a:gd name="f139" fmla="*/ 59 f94 1"/>
              <a:gd name="f140" fmla="+- f96 0 f1"/>
              <a:gd name="f141" fmla="*/ f99 1 94"/>
              <a:gd name="f142" fmla="*/ f100 1 165"/>
              <a:gd name="f143" fmla="*/ f101 1 94"/>
              <a:gd name="f144" fmla="*/ f102 1 165"/>
              <a:gd name="f145" fmla="*/ f103 1 94"/>
              <a:gd name="f146" fmla="*/ f104 1 165"/>
              <a:gd name="f147" fmla="*/ f105 1 165"/>
              <a:gd name="f148" fmla="*/ f106 1 94"/>
              <a:gd name="f149" fmla="*/ f107 1 165"/>
              <a:gd name="f150" fmla="*/ f108 1 94"/>
              <a:gd name="f151" fmla="*/ f109 1 165"/>
              <a:gd name="f152" fmla="*/ f110 1 94"/>
              <a:gd name="f153" fmla="*/ f111 1 165"/>
              <a:gd name="f154" fmla="*/ f112 1 94"/>
              <a:gd name="f155" fmla="*/ f113 1 165"/>
              <a:gd name="f156" fmla="*/ f114 1 94"/>
              <a:gd name="f157" fmla="*/ f115 1 165"/>
              <a:gd name="f158" fmla="*/ f116 1 94"/>
              <a:gd name="f159" fmla="*/ f117 1 165"/>
              <a:gd name="f160" fmla="*/ f118 1 94"/>
              <a:gd name="f161" fmla="*/ f119 1 165"/>
              <a:gd name="f162" fmla="*/ f120 1 94"/>
              <a:gd name="f163" fmla="*/ f121 1 165"/>
              <a:gd name="f164" fmla="*/ f122 1 94"/>
              <a:gd name="f165" fmla="*/ f123 1 165"/>
              <a:gd name="f166" fmla="*/ f124 1 94"/>
              <a:gd name="f167" fmla="*/ f125 1 165"/>
              <a:gd name="f168" fmla="*/ f126 1 94"/>
              <a:gd name="f169" fmla="*/ f127 1 165"/>
              <a:gd name="f170" fmla="*/ f128 1 94"/>
              <a:gd name="f171" fmla="*/ f129 1 165"/>
              <a:gd name="f172" fmla="*/ f130 1 94"/>
              <a:gd name="f173" fmla="*/ f131 1 165"/>
              <a:gd name="f174" fmla="*/ f132 1 94"/>
              <a:gd name="f175" fmla="*/ f133 1 165"/>
              <a:gd name="f176" fmla="*/ f134 1 94"/>
              <a:gd name="f177" fmla="*/ f135 1 165"/>
              <a:gd name="f178" fmla="*/ f136 1 94"/>
              <a:gd name="f179" fmla="*/ f137 1 165"/>
              <a:gd name="f180" fmla="*/ f138 1 94"/>
              <a:gd name="f181" fmla="*/ f139 1 165"/>
              <a:gd name="f182" fmla="*/ 0 1 f97"/>
              <a:gd name="f183" fmla="*/ f91 1 f97"/>
              <a:gd name="f184" fmla="*/ 0 1 f98"/>
              <a:gd name="f185" fmla="*/ f92 1 f98"/>
              <a:gd name="f186" fmla="*/ f141 1 f97"/>
              <a:gd name="f187" fmla="*/ f142 1 f98"/>
              <a:gd name="f188" fmla="*/ f143 1 f97"/>
              <a:gd name="f189" fmla="*/ f144 1 f98"/>
              <a:gd name="f190" fmla="*/ f145 1 f97"/>
              <a:gd name="f191" fmla="*/ f146 1 f98"/>
              <a:gd name="f192" fmla="*/ f147 1 f98"/>
              <a:gd name="f193" fmla="*/ f148 1 f97"/>
              <a:gd name="f194" fmla="*/ f149 1 f98"/>
              <a:gd name="f195" fmla="*/ f150 1 f97"/>
              <a:gd name="f196" fmla="*/ f151 1 f98"/>
              <a:gd name="f197" fmla="*/ f152 1 f97"/>
              <a:gd name="f198" fmla="*/ f153 1 f98"/>
              <a:gd name="f199" fmla="*/ f154 1 f97"/>
              <a:gd name="f200" fmla="*/ f155 1 f98"/>
              <a:gd name="f201" fmla="*/ f156 1 f97"/>
              <a:gd name="f202" fmla="*/ f157 1 f98"/>
              <a:gd name="f203" fmla="*/ f158 1 f97"/>
              <a:gd name="f204" fmla="*/ f159 1 f98"/>
              <a:gd name="f205" fmla="*/ f160 1 f97"/>
              <a:gd name="f206" fmla="*/ f161 1 f98"/>
              <a:gd name="f207" fmla="*/ f162 1 f97"/>
              <a:gd name="f208" fmla="*/ f163 1 f98"/>
              <a:gd name="f209" fmla="*/ f164 1 f97"/>
              <a:gd name="f210" fmla="*/ f165 1 f98"/>
              <a:gd name="f211" fmla="*/ f166 1 f97"/>
              <a:gd name="f212" fmla="*/ f167 1 f98"/>
              <a:gd name="f213" fmla="*/ f168 1 f97"/>
              <a:gd name="f214" fmla="*/ f169 1 f98"/>
              <a:gd name="f215" fmla="*/ f170 1 f97"/>
              <a:gd name="f216" fmla="*/ f171 1 f98"/>
              <a:gd name="f217" fmla="*/ f172 1 f97"/>
              <a:gd name="f218" fmla="*/ f173 1 f98"/>
              <a:gd name="f219" fmla="*/ f174 1 f97"/>
              <a:gd name="f220" fmla="*/ f175 1 f98"/>
              <a:gd name="f221" fmla="*/ f176 1 f97"/>
              <a:gd name="f222" fmla="*/ f177 1 f98"/>
              <a:gd name="f223" fmla="*/ f178 1 f97"/>
              <a:gd name="f224" fmla="*/ f179 1 f98"/>
              <a:gd name="f225" fmla="*/ f180 1 f97"/>
              <a:gd name="f226" fmla="*/ f181 1 f98"/>
              <a:gd name="f227" fmla="*/ f182 f88 1"/>
              <a:gd name="f228" fmla="*/ f183 f88 1"/>
              <a:gd name="f229" fmla="*/ f185 f89 1"/>
              <a:gd name="f230" fmla="*/ f184 f89 1"/>
              <a:gd name="f231" fmla="*/ f186 f88 1"/>
              <a:gd name="f232" fmla="*/ f187 f89 1"/>
              <a:gd name="f233" fmla="*/ f188 f88 1"/>
              <a:gd name="f234" fmla="*/ f189 f89 1"/>
              <a:gd name="f235" fmla="*/ f190 f88 1"/>
              <a:gd name="f236" fmla="*/ f191 f89 1"/>
              <a:gd name="f237" fmla="*/ f192 f89 1"/>
              <a:gd name="f238" fmla="*/ f193 f88 1"/>
              <a:gd name="f239" fmla="*/ f194 f89 1"/>
              <a:gd name="f240" fmla="*/ f195 f88 1"/>
              <a:gd name="f241" fmla="*/ f196 f89 1"/>
              <a:gd name="f242" fmla="*/ f197 f88 1"/>
              <a:gd name="f243" fmla="*/ f198 f89 1"/>
              <a:gd name="f244" fmla="*/ f199 f88 1"/>
              <a:gd name="f245" fmla="*/ f200 f89 1"/>
              <a:gd name="f246" fmla="*/ f201 f88 1"/>
              <a:gd name="f247" fmla="*/ f202 f89 1"/>
              <a:gd name="f248" fmla="*/ f203 f88 1"/>
              <a:gd name="f249" fmla="*/ f204 f89 1"/>
              <a:gd name="f250" fmla="*/ f205 f88 1"/>
              <a:gd name="f251" fmla="*/ f206 f89 1"/>
              <a:gd name="f252" fmla="*/ f207 f88 1"/>
              <a:gd name="f253" fmla="*/ f208 f89 1"/>
              <a:gd name="f254" fmla="*/ f209 f88 1"/>
              <a:gd name="f255" fmla="*/ f210 f89 1"/>
              <a:gd name="f256" fmla="*/ f211 f88 1"/>
              <a:gd name="f257" fmla="*/ f212 f89 1"/>
              <a:gd name="f258" fmla="*/ f213 f88 1"/>
              <a:gd name="f259" fmla="*/ f214 f89 1"/>
              <a:gd name="f260" fmla="*/ f215 f88 1"/>
              <a:gd name="f261" fmla="*/ f216 f89 1"/>
              <a:gd name="f262" fmla="*/ f217 f88 1"/>
              <a:gd name="f263" fmla="*/ f218 f89 1"/>
              <a:gd name="f264" fmla="*/ f219 f88 1"/>
              <a:gd name="f265" fmla="*/ f220 f89 1"/>
              <a:gd name="f266" fmla="*/ f221 f88 1"/>
              <a:gd name="f267" fmla="*/ f222 f89 1"/>
              <a:gd name="f268" fmla="*/ f223 f88 1"/>
              <a:gd name="f269" fmla="*/ f224 f89 1"/>
              <a:gd name="f270" fmla="*/ f225 f88 1"/>
              <a:gd name="f271" fmla="*/ f226 f89 1"/>
            </a:gdLst>
            <a:ahLst/>
            <a:cxnLst>
              <a:cxn ang="3cd4">
                <a:pos x="hc" y="t"/>
              </a:cxn>
              <a:cxn ang="0">
                <a:pos x="r" y="vc"/>
              </a:cxn>
              <a:cxn ang="cd4">
                <a:pos x="hc" y="b"/>
              </a:cxn>
              <a:cxn ang="cd2">
                <a:pos x="l" y="vc"/>
              </a:cxn>
              <a:cxn ang="f140">
                <a:pos x="f231" y="f232"/>
              </a:cxn>
              <a:cxn ang="f140">
                <a:pos x="f233" y="f234"/>
              </a:cxn>
              <a:cxn ang="f140">
                <a:pos x="f235" y="f236"/>
              </a:cxn>
              <a:cxn ang="f140">
                <a:pos x="f231" y="f237"/>
              </a:cxn>
              <a:cxn ang="f140">
                <a:pos x="f238" y="f239"/>
              </a:cxn>
              <a:cxn ang="f140">
                <a:pos x="f240" y="f241"/>
              </a:cxn>
              <a:cxn ang="f140">
                <a:pos x="f242" y="f243"/>
              </a:cxn>
              <a:cxn ang="f140">
                <a:pos x="f244" y="f245"/>
              </a:cxn>
              <a:cxn ang="f140">
                <a:pos x="f244" y="f237"/>
              </a:cxn>
              <a:cxn ang="f140">
                <a:pos x="f246" y="f247"/>
              </a:cxn>
              <a:cxn ang="f140">
                <a:pos x="f248" y="f249"/>
              </a:cxn>
              <a:cxn ang="f140">
                <a:pos x="f250" y="f251"/>
              </a:cxn>
              <a:cxn ang="f140">
                <a:pos x="f252" y="f253"/>
              </a:cxn>
              <a:cxn ang="f140">
                <a:pos x="f254" y="f255"/>
              </a:cxn>
              <a:cxn ang="f140">
                <a:pos x="f256" y="f257"/>
              </a:cxn>
              <a:cxn ang="f140">
                <a:pos x="f258" y="f259"/>
              </a:cxn>
              <a:cxn ang="f140">
                <a:pos x="f260" y="f261"/>
              </a:cxn>
              <a:cxn ang="f140">
                <a:pos x="f262" y="f263"/>
              </a:cxn>
              <a:cxn ang="f140">
                <a:pos x="f264" y="f265"/>
              </a:cxn>
              <a:cxn ang="f140">
                <a:pos x="f266" y="f267"/>
              </a:cxn>
              <a:cxn ang="f140">
                <a:pos x="f268" y="f269"/>
              </a:cxn>
              <a:cxn ang="f140">
                <a:pos x="f270" y="f271"/>
              </a:cxn>
              <a:cxn ang="f140">
                <a:pos x="f231" y="f232"/>
              </a:cxn>
            </a:cxnLst>
            <a:rect l="f227" t="f230" r="f228" b="f229"/>
            <a:pathLst>
              <a:path w="94" h="165">
                <a:moveTo>
                  <a:pt x="f8" y="f6"/>
                </a:moveTo>
                <a:cubicBezTo>
                  <a:pt x="f9" y="f10"/>
                  <a:pt x="f11" y="f12"/>
                  <a:pt x="f13" y="f14"/>
                </a:cubicBezTo>
                <a:cubicBezTo>
                  <a:pt x="f15" y="f16"/>
                  <a:pt x="f17" y="f18"/>
                  <a:pt x="f19" y="f20"/>
                </a:cubicBezTo>
                <a:cubicBezTo>
                  <a:pt x="f21" y="f22"/>
                  <a:pt x="f23" y="f24"/>
                  <a:pt x="f8" y="f25"/>
                </a:cubicBezTo>
                <a:cubicBezTo>
                  <a:pt x="f8" y="f25"/>
                  <a:pt x="f6" y="f26"/>
                  <a:pt x="f6" y="f27"/>
                </a:cubicBezTo>
                <a:cubicBezTo>
                  <a:pt x="f28" y="f29"/>
                  <a:pt x="f9" y="f30"/>
                  <a:pt x="f31" y="f32"/>
                </a:cubicBezTo>
                <a:cubicBezTo>
                  <a:pt x="f10" y="f33"/>
                  <a:pt x="f21" y="f34"/>
                  <a:pt x="f35" y="f7"/>
                </a:cubicBezTo>
                <a:cubicBezTo>
                  <a:pt x="f36" y="f37"/>
                  <a:pt x="f21" y="f38"/>
                  <a:pt x="f21" y="f26"/>
                </a:cubicBezTo>
                <a:cubicBezTo>
                  <a:pt x="f21" y="f25"/>
                  <a:pt x="f21" y="f25"/>
                  <a:pt x="f21" y="f25"/>
                </a:cubicBezTo>
                <a:cubicBezTo>
                  <a:pt x="f39" y="f40"/>
                  <a:pt x="f11" y="f22"/>
                  <a:pt x="f41" y="f42"/>
                </a:cubicBezTo>
                <a:cubicBezTo>
                  <a:pt x="f43" y="f20"/>
                  <a:pt x="f44" y="f6"/>
                  <a:pt x="f45" y="f18"/>
                </a:cubicBezTo>
                <a:cubicBezTo>
                  <a:pt x="f46" y="f47"/>
                  <a:pt x="f48" y="f49"/>
                  <a:pt x="f50" y="f51"/>
                </a:cubicBezTo>
                <a:cubicBezTo>
                  <a:pt x="f52" y="f40"/>
                  <a:pt x="f46" y="f40"/>
                  <a:pt x="f46" y="f40"/>
                </a:cubicBezTo>
                <a:cubicBezTo>
                  <a:pt x="f48" y="f53"/>
                  <a:pt x="f54" y="f55"/>
                  <a:pt x="f56" y="f57"/>
                </a:cubicBezTo>
                <a:cubicBezTo>
                  <a:pt x="f56" y="f6"/>
                  <a:pt x="f56" y="f28"/>
                  <a:pt x="f58" y="f23"/>
                </a:cubicBezTo>
                <a:cubicBezTo>
                  <a:pt x="f52" y="f59"/>
                  <a:pt x="f60" y="f14"/>
                  <a:pt x="f61" y="f62"/>
                </a:cubicBezTo>
                <a:cubicBezTo>
                  <a:pt x="f63" y="f64"/>
                  <a:pt x="f65" y="f66"/>
                  <a:pt x="f67" y="f17"/>
                </a:cubicBezTo>
                <a:cubicBezTo>
                  <a:pt x="f68" y="f43"/>
                  <a:pt x="f5" y="f69"/>
                  <a:pt x="f70" y="f71"/>
                </a:cubicBezTo>
                <a:cubicBezTo>
                  <a:pt x="f72" y="f73"/>
                  <a:pt x="f74" y="f5"/>
                  <a:pt x="f75" y="f76"/>
                </a:cubicBezTo>
                <a:cubicBezTo>
                  <a:pt x="f58" y="f77"/>
                  <a:pt x="f78" y="f63"/>
                  <a:pt x="f52" y="f79"/>
                </a:cubicBezTo>
                <a:cubicBezTo>
                  <a:pt x="f46" y="f15"/>
                  <a:pt x="f50" y="f17"/>
                  <a:pt x="f78" y="f64"/>
                </a:cubicBezTo>
                <a:cubicBezTo>
                  <a:pt x="f43" y="f41"/>
                  <a:pt x="f80" y="f81"/>
                  <a:pt x="f82" y="f83"/>
                </a:cubicBezTo>
                <a:cubicBezTo>
                  <a:pt x="f84" y="f85"/>
                  <a:pt x="f86" y="f39"/>
                  <a:pt x="f8" y="f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64">
            <a:extLst>
              <a:ext uri="{FF2B5EF4-FFF2-40B4-BE49-F238E27FC236}">
                <a16:creationId xmlns:a16="http://schemas.microsoft.com/office/drawing/2014/main" id="{669FA5EB-AC1C-A22B-8CD0-C5CA9BA49D00}"/>
              </a:ext>
            </a:extLst>
          </p:cNvPr>
          <p:cNvSpPr/>
          <p:nvPr/>
        </p:nvSpPr>
        <p:spPr>
          <a:xfrm>
            <a:off x="6165854" y="1919289"/>
            <a:ext cx="166685" cy="242882"/>
          </a:xfrm>
          <a:custGeom>
            <a:avLst/>
            <a:gdLst>
              <a:gd name="f0" fmla="val 10800000"/>
              <a:gd name="f1" fmla="val 5400000"/>
              <a:gd name="f2" fmla="val 180"/>
              <a:gd name="f3" fmla="val w"/>
              <a:gd name="f4" fmla="val h"/>
              <a:gd name="f5" fmla="val 0"/>
              <a:gd name="f6" fmla="val 51"/>
              <a:gd name="f7" fmla="val 75"/>
              <a:gd name="f8" fmla="val 47"/>
              <a:gd name="f9" fmla="val 11"/>
              <a:gd name="f10" fmla="val 14"/>
              <a:gd name="f11" fmla="val 48"/>
              <a:gd name="f12" fmla="val 17"/>
              <a:gd name="f13" fmla="val 20"/>
              <a:gd name="f14" fmla="val 36"/>
              <a:gd name="f15" fmla="val 37"/>
              <a:gd name="f16" fmla="val 64"/>
              <a:gd name="f17" fmla="val 29"/>
              <a:gd name="f18" fmla="val 74"/>
              <a:gd name="f19" fmla="val 15"/>
              <a:gd name="f20" fmla="val 6"/>
              <a:gd name="f21" fmla="val 65"/>
              <a:gd name="f22" fmla="val 59"/>
              <a:gd name="f23" fmla="val 52"/>
              <a:gd name="f24" fmla="val 2"/>
              <a:gd name="f25" fmla="val 45"/>
              <a:gd name="f26" fmla="val 7"/>
              <a:gd name="f27" fmla="val 16"/>
              <a:gd name="f28" fmla="val 30"/>
              <a:gd name="f29" fmla="val 10"/>
              <a:gd name="f30" fmla="val 32"/>
              <a:gd name="f31" fmla="val 8"/>
              <a:gd name="f32" fmla="val 34"/>
              <a:gd name="f33" fmla="val 5"/>
              <a:gd name="f34" fmla="val 39"/>
              <a:gd name="f35" fmla="val 3"/>
              <a:gd name="f36" fmla="val 41"/>
              <a:gd name="f37" fmla="val 4"/>
              <a:gd name="f38" fmla="val 23"/>
              <a:gd name="f39" fmla="val 18"/>
              <a:gd name="f40" fmla="val 13"/>
              <a:gd name="f41" fmla="val 25"/>
              <a:gd name="f42" fmla="val 35"/>
              <a:gd name="f43" fmla="val 46"/>
              <a:gd name="f44" fmla="val 38"/>
              <a:gd name="f45" fmla="val 28"/>
              <a:gd name="f46" fmla="val 22"/>
              <a:gd name="f47" fmla="val 44"/>
              <a:gd name="f48" fmla="val 43"/>
              <a:gd name="f49" fmla="val 27"/>
              <a:gd name="f50" fmla="val 33"/>
              <a:gd name="f51" fmla="+- 0 0 -90"/>
              <a:gd name="f52" fmla="*/ f3 1 51"/>
              <a:gd name="f53" fmla="*/ f4 1 75"/>
              <a:gd name="f54" fmla="val f5"/>
              <a:gd name="f55" fmla="val f6"/>
              <a:gd name="f56" fmla="val f7"/>
              <a:gd name="f57" fmla="*/ f51 f0 1"/>
              <a:gd name="f58" fmla="+- f56 0 f54"/>
              <a:gd name="f59" fmla="+- f55 0 f54"/>
              <a:gd name="f60" fmla="*/ f57 1 f2"/>
              <a:gd name="f61" fmla="*/ f59 1 51"/>
              <a:gd name="f62" fmla="*/ f58 1 75"/>
              <a:gd name="f63" fmla="*/ 47 f59 1"/>
              <a:gd name="f64" fmla="*/ 11 f58 1"/>
              <a:gd name="f65" fmla="*/ 48 f59 1"/>
              <a:gd name="f66" fmla="*/ 20 f58 1"/>
              <a:gd name="f67" fmla="*/ 37 f59 1"/>
              <a:gd name="f68" fmla="*/ 64 f58 1"/>
              <a:gd name="f69" fmla="*/ 6 f59 1"/>
              <a:gd name="f70" fmla="*/ 65 f58 1"/>
              <a:gd name="f71" fmla="*/ 2 f59 1"/>
              <a:gd name="f72" fmla="*/ 45 f58 1"/>
              <a:gd name="f73" fmla="*/ 30 f59 1"/>
              <a:gd name="f74" fmla="*/ 10 f58 1"/>
              <a:gd name="f75" fmla="*/ 36 f59 1"/>
              <a:gd name="f76" fmla="*/ 5 f58 1"/>
              <a:gd name="f77" fmla="*/ 45 f59 1"/>
              <a:gd name="f78" fmla="*/ 2 f58 1"/>
              <a:gd name="f79" fmla="*/ 23 f59 1"/>
              <a:gd name="f80" fmla="*/ 18 f58 1"/>
              <a:gd name="f81" fmla="*/ 46 f58 1"/>
              <a:gd name="f82" fmla="*/ 46 f59 1"/>
              <a:gd name="f83" fmla="*/ 22 f58 1"/>
              <a:gd name="f84" fmla="*/ 43 f59 1"/>
              <a:gd name="f85" fmla="*/ 38 f58 1"/>
              <a:gd name="f86" fmla="*/ 44 f59 1"/>
              <a:gd name="f87" fmla="+- f60 0 f1"/>
              <a:gd name="f88" fmla="*/ f63 1 51"/>
              <a:gd name="f89" fmla="*/ f64 1 75"/>
              <a:gd name="f90" fmla="*/ f65 1 51"/>
              <a:gd name="f91" fmla="*/ f66 1 75"/>
              <a:gd name="f92" fmla="*/ f67 1 51"/>
              <a:gd name="f93" fmla="*/ f68 1 75"/>
              <a:gd name="f94" fmla="*/ f69 1 51"/>
              <a:gd name="f95" fmla="*/ f70 1 75"/>
              <a:gd name="f96" fmla="*/ f71 1 51"/>
              <a:gd name="f97" fmla="*/ f72 1 75"/>
              <a:gd name="f98" fmla="*/ f73 1 51"/>
              <a:gd name="f99" fmla="*/ f74 1 75"/>
              <a:gd name="f100" fmla="*/ f75 1 51"/>
              <a:gd name="f101" fmla="*/ f76 1 75"/>
              <a:gd name="f102" fmla="*/ f77 1 51"/>
              <a:gd name="f103" fmla="*/ f78 1 75"/>
              <a:gd name="f104" fmla="*/ f79 1 51"/>
              <a:gd name="f105" fmla="*/ f80 1 75"/>
              <a:gd name="f106" fmla="*/ f81 1 75"/>
              <a:gd name="f107" fmla="*/ f82 1 51"/>
              <a:gd name="f108" fmla="*/ f83 1 75"/>
              <a:gd name="f109" fmla="*/ f84 1 51"/>
              <a:gd name="f110" fmla="*/ f85 1 75"/>
              <a:gd name="f111" fmla="*/ f86 1 51"/>
              <a:gd name="f112" fmla="*/ 0 1 f61"/>
              <a:gd name="f113" fmla="*/ f55 1 f61"/>
              <a:gd name="f114" fmla="*/ 0 1 f62"/>
              <a:gd name="f115" fmla="*/ f56 1 f62"/>
              <a:gd name="f116" fmla="*/ f88 1 f61"/>
              <a:gd name="f117" fmla="*/ f89 1 f62"/>
              <a:gd name="f118" fmla="*/ f90 1 f61"/>
              <a:gd name="f119" fmla="*/ f91 1 f62"/>
              <a:gd name="f120" fmla="*/ f92 1 f61"/>
              <a:gd name="f121" fmla="*/ f93 1 f62"/>
              <a:gd name="f122" fmla="*/ f94 1 f61"/>
              <a:gd name="f123" fmla="*/ f95 1 f62"/>
              <a:gd name="f124" fmla="*/ f96 1 f61"/>
              <a:gd name="f125" fmla="*/ f97 1 f62"/>
              <a:gd name="f126" fmla="*/ f98 1 f61"/>
              <a:gd name="f127" fmla="*/ f99 1 f62"/>
              <a:gd name="f128" fmla="*/ f100 1 f61"/>
              <a:gd name="f129" fmla="*/ f101 1 f62"/>
              <a:gd name="f130" fmla="*/ f102 1 f61"/>
              <a:gd name="f131" fmla="*/ f103 1 f62"/>
              <a:gd name="f132" fmla="*/ f104 1 f61"/>
              <a:gd name="f133" fmla="*/ f105 1 f62"/>
              <a:gd name="f134" fmla="*/ f106 1 f62"/>
              <a:gd name="f135" fmla="*/ f107 1 f61"/>
              <a:gd name="f136" fmla="*/ f108 1 f62"/>
              <a:gd name="f137" fmla="*/ f109 1 f61"/>
              <a:gd name="f138" fmla="*/ f110 1 f62"/>
              <a:gd name="f139" fmla="*/ f111 1 f61"/>
              <a:gd name="f140" fmla="*/ f112 f52 1"/>
              <a:gd name="f141" fmla="*/ f113 f52 1"/>
              <a:gd name="f142" fmla="*/ f115 f53 1"/>
              <a:gd name="f143" fmla="*/ f114 f53 1"/>
              <a:gd name="f144" fmla="*/ f116 f52 1"/>
              <a:gd name="f145" fmla="*/ f117 f53 1"/>
              <a:gd name="f146" fmla="*/ f118 f52 1"/>
              <a:gd name="f147" fmla="*/ f119 f53 1"/>
              <a:gd name="f148" fmla="*/ f120 f52 1"/>
              <a:gd name="f149" fmla="*/ f121 f53 1"/>
              <a:gd name="f150" fmla="*/ f122 f52 1"/>
              <a:gd name="f151" fmla="*/ f123 f53 1"/>
              <a:gd name="f152" fmla="*/ f124 f52 1"/>
              <a:gd name="f153" fmla="*/ f125 f53 1"/>
              <a:gd name="f154" fmla="*/ f126 f52 1"/>
              <a:gd name="f155" fmla="*/ f127 f53 1"/>
              <a:gd name="f156" fmla="*/ f128 f52 1"/>
              <a:gd name="f157" fmla="*/ f129 f53 1"/>
              <a:gd name="f158" fmla="*/ f130 f52 1"/>
              <a:gd name="f159" fmla="*/ f131 f53 1"/>
              <a:gd name="f160" fmla="*/ f132 f52 1"/>
              <a:gd name="f161" fmla="*/ f133 f53 1"/>
              <a:gd name="f162" fmla="*/ f134 f53 1"/>
              <a:gd name="f163" fmla="*/ f135 f52 1"/>
              <a:gd name="f164" fmla="*/ f136 f53 1"/>
              <a:gd name="f165" fmla="*/ f137 f52 1"/>
              <a:gd name="f166" fmla="*/ f138 f53 1"/>
              <a:gd name="f167" fmla="*/ f139 f52 1"/>
            </a:gdLst>
            <a:ahLst/>
            <a:cxnLst>
              <a:cxn ang="3cd4">
                <a:pos x="hc" y="t"/>
              </a:cxn>
              <a:cxn ang="0">
                <a:pos x="r" y="vc"/>
              </a:cxn>
              <a:cxn ang="cd4">
                <a:pos x="hc" y="b"/>
              </a:cxn>
              <a:cxn ang="cd2">
                <a:pos x="l" y="vc"/>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46" y="f155"/>
              </a:cxn>
              <a:cxn ang="f87">
                <a:pos x="f144" y="f145"/>
              </a:cxn>
              <a:cxn ang="f87">
                <a:pos x="f160" y="f161"/>
              </a:cxn>
              <a:cxn ang="f87">
                <a:pos x="f150" y="f162"/>
              </a:cxn>
              <a:cxn ang="f87">
                <a:pos x="f160" y="f161"/>
              </a:cxn>
              <a:cxn ang="f87">
                <a:pos x="f163" y="f164"/>
              </a:cxn>
              <a:cxn ang="f87">
                <a:pos x="f165" y="f164"/>
              </a:cxn>
              <a:cxn ang="f87">
                <a:pos x="f165" y="f166"/>
              </a:cxn>
              <a:cxn ang="f87">
                <a:pos x="f167" y="f166"/>
              </a:cxn>
              <a:cxn ang="f87">
                <a:pos x="f163" y="f164"/>
              </a:cxn>
            </a:cxnLst>
            <a:rect l="f140" t="f143" r="f141" b="f142"/>
            <a:pathLst>
              <a:path w="51" h="75">
                <a:moveTo>
                  <a:pt x="f8" y="f9"/>
                </a:moveTo>
                <a:cubicBezTo>
                  <a:pt x="f8" y="f10"/>
                  <a:pt x="f11" y="f12"/>
                  <a:pt x="f11" y="f13"/>
                </a:cubicBezTo>
                <a:cubicBezTo>
                  <a:pt x="f6" y="f14"/>
                  <a:pt x="f11" y="f6"/>
                  <a:pt x="f15" y="f16"/>
                </a:cubicBezTo>
                <a:cubicBezTo>
                  <a:pt x="f17" y="f18"/>
                  <a:pt x="f19" y="f7"/>
                  <a:pt x="f20" y="f21"/>
                </a:cubicBezTo>
                <a:cubicBezTo>
                  <a:pt x="f5" y="f22"/>
                  <a:pt x="f5" y="f23"/>
                  <a:pt x="f24" y="f25"/>
                </a:cubicBezTo>
                <a:cubicBezTo>
                  <a:pt x="f26" y="f17"/>
                  <a:pt x="f27" y="f12"/>
                  <a:pt x="f28" y="f29"/>
                </a:cubicBezTo>
                <a:cubicBezTo>
                  <a:pt x="f30" y="f31"/>
                  <a:pt x="f32" y="f26"/>
                  <a:pt x="f14" y="f33"/>
                </a:cubicBezTo>
                <a:cubicBezTo>
                  <a:pt x="f34" y="f35"/>
                  <a:pt x="f36" y="f5"/>
                  <a:pt x="f25" y="f24"/>
                </a:cubicBezTo>
                <a:cubicBezTo>
                  <a:pt x="f8" y="f37"/>
                  <a:pt x="f8" y="f26"/>
                  <a:pt x="f11" y="f29"/>
                </a:cubicBezTo>
                <a:cubicBezTo>
                  <a:pt x="f11" y="f29"/>
                  <a:pt x="f8" y="f9"/>
                  <a:pt x="f8" y="f9"/>
                </a:cubicBezTo>
                <a:close/>
                <a:moveTo>
                  <a:pt x="f38" y="f39"/>
                </a:moveTo>
                <a:cubicBezTo>
                  <a:pt x="f40" y="f41"/>
                  <a:pt x="f26" y="f42"/>
                  <a:pt x="f20" y="f43"/>
                </a:cubicBezTo>
                <a:cubicBezTo>
                  <a:pt x="f9" y="f44"/>
                  <a:pt x="f12" y="f45"/>
                  <a:pt x="f38" y="f39"/>
                </a:cubicBezTo>
                <a:close/>
                <a:moveTo>
                  <a:pt x="f43" y="f46"/>
                </a:moveTo>
                <a:cubicBezTo>
                  <a:pt x="f25" y="f46"/>
                  <a:pt x="f47" y="f46"/>
                  <a:pt x="f48" y="f46"/>
                </a:cubicBezTo>
                <a:cubicBezTo>
                  <a:pt x="f48" y="f49"/>
                  <a:pt x="f48" y="f30"/>
                  <a:pt x="f48" y="f44"/>
                </a:cubicBezTo>
                <a:cubicBezTo>
                  <a:pt x="f48" y="f44"/>
                  <a:pt x="f47" y="f44"/>
                  <a:pt x="f47" y="f44"/>
                </a:cubicBezTo>
                <a:cubicBezTo>
                  <a:pt x="f25" y="f50"/>
                  <a:pt x="f25" y="f49"/>
                  <a:pt x="f43" y="f4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65">
            <a:extLst>
              <a:ext uri="{FF2B5EF4-FFF2-40B4-BE49-F238E27FC236}">
                <a16:creationId xmlns:a16="http://schemas.microsoft.com/office/drawing/2014/main" id="{40A48526-2E8D-A956-7A25-642F50722CAD}"/>
              </a:ext>
            </a:extLst>
          </p:cNvPr>
          <p:cNvSpPr/>
          <p:nvPr/>
        </p:nvSpPr>
        <p:spPr>
          <a:xfrm>
            <a:off x="7246940" y="4764088"/>
            <a:ext cx="120645" cy="142875"/>
          </a:xfrm>
          <a:custGeom>
            <a:avLst/>
            <a:gdLst>
              <a:gd name="f0" fmla="val 10800000"/>
              <a:gd name="f1" fmla="val 5400000"/>
              <a:gd name="f2" fmla="val 180"/>
              <a:gd name="f3" fmla="val w"/>
              <a:gd name="f4" fmla="val h"/>
              <a:gd name="f5" fmla="val 0"/>
              <a:gd name="f6" fmla="val 37"/>
              <a:gd name="f7" fmla="val 44"/>
              <a:gd name="f8" fmla="val 1"/>
              <a:gd name="f9" fmla="val 30"/>
              <a:gd name="f10" fmla="val 3"/>
              <a:gd name="f11" fmla="val 18"/>
              <a:gd name="f12" fmla="val 4"/>
              <a:gd name="f13" fmla="val 6"/>
              <a:gd name="f14" fmla="val 5"/>
              <a:gd name="f15" fmla="val 7"/>
              <a:gd name="f16" fmla="val 23"/>
              <a:gd name="f17" fmla="val 10"/>
              <a:gd name="f18" fmla="val 27"/>
              <a:gd name="f19" fmla="val 28"/>
              <a:gd name="f20" fmla="val 36"/>
              <a:gd name="f21" fmla="val 35"/>
              <a:gd name="f22" fmla="val 24"/>
              <a:gd name="f23" fmla="val 12"/>
              <a:gd name="f24" fmla="val 39"/>
              <a:gd name="f25" fmla="+- 0 0 -90"/>
              <a:gd name="f26" fmla="*/ f3 1 37"/>
              <a:gd name="f27" fmla="*/ f4 1 44"/>
              <a:gd name="f28" fmla="val f5"/>
              <a:gd name="f29" fmla="val f6"/>
              <a:gd name="f30" fmla="val f7"/>
              <a:gd name="f31" fmla="*/ f25 f0 1"/>
              <a:gd name="f32" fmla="+- f30 0 f28"/>
              <a:gd name="f33" fmla="+- f29 0 f28"/>
              <a:gd name="f34" fmla="*/ f31 1 f2"/>
              <a:gd name="f35" fmla="*/ f33 1 37"/>
              <a:gd name="f36" fmla="*/ f32 1 44"/>
              <a:gd name="f37" fmla="*/ 0 f33 1"/>
              <a:gd name="f38" fmla="*/ 44 f32 1"/>
              <a:gd name="f39" fmla="*/ 4 f33 1"/>
              <a:gd name="f40" fmla="*/ 6 f32 1"/>
              <a:gd name="f41" fmla="*/ 7 f33 1"/>
              <a:gd name="f42" fmla="*/ 3 f32 1"/>
              <a:gd name="f43" fmla="*/ 37 f33 1"/>
              <a:gd name="f44" fmla="*/ 27 f32 1"/>
              <a:gd name="f45" fmla="*/ 35 f33 1"/>
              <a:gd name="f46" fmla="*/ 30 f32 1"/>
              <a:gd name="f47" fmla="+- f34 0 f1"/>
              <a:gd name="f48" fmla="*/ f37 1 37"/>
              <a:gd name="f49" fmla="*/ f38 1 44"/>
              <a:gd name="f50" fmla="*/ f39 1 37"/>
              <a:gd name="f51" fmla="*/ f40 1 44"/>
              <a:gd name="f52" fmla="*/ f41 1 37"/>
              <a:gd name="f53" fmla="*/ f42 1 44"/>
              <a:gd name="f54" fmla="*/ f43 1 37"/>
              <a:gd name="f55" fmla="*/ f44 1 44"/>
              <a:gd name="f56" fmla="*/ f45 1 37"/>
              <a:gd name="f57" fmla="*/ f46 1 44"/>
              <a:gd name="f58" fmla="*/ 0 1 f35"/>
              <a:gd name="f59" fmla="*/ f29 1 f35"/>
              <a:gd name="f60" fmla="*/ 0 1 f36"/>
              <a:gd name="f61" fmla="*/ f30 1 f36"/>
              <a:gd name="f62" fmla="*/ f48 1 f35"/>
              <a:gd name="f63" fmla="*/ f49 1 f36"/>
              <a:gd name="f64" fmla="*/ f50 1 f35"/>
              <a:gd name="f65" fmla="*/ f51 1 f36"/>
              <a:gd name="f66" fmla="*/ f52 1 f35"/>
              <a:gd name="f67" fmla="*/ f53 1 f36"/>
              <a:gd name="f68" fmla="*/ f54 1 f35"/>
              <a:gd name="f69" fmla="*/ f55 1 f36"/>
              <a:gd name="f70" fmla="*/ f56 1 f35"/>
              <a:gd name="f71" fmla="*/ f57 1 f36"/>
              <a:gd name="f72" fmla="*/ f58 f26 1"/>
              <a:gd name="f73" fmla="*/ f59 f26 1"/>
              <a:gd name="f74" fmla="*/ f61 f27 1"/>
              <a:gd name="f75" fmla="*/ f60 f27 1"/>
              <a:gd name="f76" fmla="*/ f62 f26 1"/>
              <a:gd name="f77" fmla="*/ f63 f27 1"/>
              <a:gd name="f78" fmla="*/ f64 f26 1"/>
              <a:gd name="f79" fmla="*/ f65 f27 1"/>
              <a:gd name="f80" fmla="*/ f66 f26 1"/>
              <a:gd name="f81" fmla="*/ f67 f27 1"/>
              <a:gd name="f82" fmla="*/ f68 f26 1"/>
              <a:gd name="f83" fmla="*/ f69 f27 1"/>
              <a:gd name="f84" fmla="*/ f70 f26 1"/>
              <a:gd name="f85" fmla="*/ f71 f27 1"/>
            </a:gdLst>
            <a:ahLst/>
            <a:cxnLst>
              <a:cxn ang="3cd4">
                <a:pos x="hc" y="t"/>
              </a:cxn>
              <a:cxn ang="0">
                <a:pos x="r" y="vc"/>
              </a:cxn>
              <a:cxn ang="cd4">
                <a:pos x="hc" y="b"/>
              </a:cxn>
              <a:cxn ang="cd2">
                <a:pos x="l" y="vc"/>
              </a:cxn>
              <a:cxn ang="f47">
                <a:pos x="f76" y="f77"/>
              </a:cxn>
              <a:cxn ang="f47">
                <a:pos x="f78" y="f79"/>
              </a:cxn>
              <a:cxn ang="f47">
                <a:pos x="f80" y="f81"/>
              </a:cxn>
              <a:cxn ang="f47">
                <a:pos x="f82" y="f83"/>
              </a:cxn>
              <a:cxn ang="f47">
                <a:pos x="f84" y="f85"/>
              </a:cxn>
              <a:cxn ang="f47">
                <a:pos x="f76" y="f77"/>
              </a:cxn>
            </a:cxnLst>
            <a:rect l="f72" t="f75" r="f73" b="f74"/>
            <a:pathLst>
              <a:path w="37" h="44">
                <a:moveTo>
                  <a:pt x="f5" y="f7"/>
                </a:moveTo>
                <a:cubicBezTo>
                  <a:pt x="f8" y="f9"/>
                  <a:pt x="f10" y="f11"/>
                  <a:pt x="f12" y="f13"/>
                </a:cubicBezTo>
                <a:cubicBezTo>
                  <a:pt x="f12" y="f14"/>
                  <a:pt x="f13" y="f10"/>
                  <a:pt x="f15" y="f10"/>
                </a:cubicBezTo>
                <a:cubicBezTo>
                  <a:pt x="f16" y="f5"/>
                  <a:pt x="f6" y="f17"/>
                  <a:pt x="f6" y="f18"/>
                </a:cubicBezTo>
                <a:cubicBezTo>
                  <a:pt x="f6" y="f19"/>
                  <a:pt x="f20" y="f9"/>
                  <a:pt x="f21" y="f9"/>
                </a:cubicBezTo>
                <a:cubicBezTo>
                  <a:pt x="f22" y="f21"/>
                  <a:pt x="f23" y="f24"/>
                  <a:pt x="f5"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66">
            <a:extLst>
              <a:ext uri="{FF2B5EF4-FFF2-40B4-BE49-F238E27FC236}">
                <a16:creationId xmlns:a16="http://schemas.microsoft.com/office/drawing/2014/main" id="{4C7FA7D7-99C2-0B94-0024-D9B5ED020051}"/>
              </a:ext>
            </a:extLst>
          </p:cNvPr>
          <p:cNvSpPr/>
          <p:nvPr/>
        </p:nvSpPr>
        <p:spPr>
          <a:xfrm>
            <a:off x="7162796" y="4603747"/>
            <a:ext cx="93661" cy="117472"/>
          </a:xfrm>
          <a:custGeom>
            <a:avLst/>
            <a:gdLst>
              <a:gd name="f0" fmla="val 10800000"/>
              <a:gd name="f1" fmla="val 5400000"/>
              <a:gd name="f2" fmla="val 180"/>
              <a:gd name="f3" fmla="val w"/>
              <a:gd name="f4" fmla="val h"/>
              <a:gd name="f5" fmla="val 0"/>
              <a:gd name="f6" fmla="val 29"/>
              <a:gd name="f7" fmla="val 36"/>
              <a:gd name="f8" fmla="val 10"/>
              <a:gd name="f9" fmla="val 6"/>
              <a:gd name="f10" fmla="val 25"/>
              <a:gd name="f11" fmla="val 3"/>
              <a:gd name="f12" fmla="val 16"/>
              <a:gd name="f13" fmla="val 7"/>
              <a:gd name="f14" fmla="val 18"/>
              <a:gd name="f15" fmla="val 28"/>
              <a:gd name="f16" fmla="val 9"/>
              <a:gd name="f17" fmla="val 26"/>
              <a:gd name="f18" fmla="val 19"/>
              <a:gd name="f19" fmla="val 21"/>
              <a:gd name="f20" fmla="val 30"/>
              <a:gd name="f21" fmla="+- 0 0 -90"/>
              <a:gd name="f22" fmla="*/ f3 1 29"/>
              <a:gd name="f23" fmla="*/ f4 1 36"/>
              <a:gd name="f24" fmla="val f5"/>
              <a:gd name="f25" fmla="val f6"/>
              <a:gd name="f26" fmla="val f7"/>
              <a:gd name="f27" fmla="*/ f21 f0 1"/>
              <a:gd name="f28" fmla="+- f26 0 f24"/>
              <a:gd name="f29" fmla="+- f25 0 f24"/>
              <a:gd name="f30" fmla="*/ f27 1 f2"/>
              <a:gd name="f31" fmla="*/ f29 1 29"/>
              <a:gd name="f32" fmla="*/ f28 1 36"/>
              <a:gd name="f33" fmla="*/ 10 f29 1"/>
              <a:gd name="f34" fmla="*/ 36 f28 1"/>
              <a:gd name="f35" fmla="*/ 0 f29 1"/>
              <a:gd name="f36" fmla="*/ 7 f28 1"/>
              <a:gd name="f37" fmla="*/ 25 f29 1"/>
              <a:gd name="f38" fmla="*/ 6 f28 1"/>
              <a:gd name="f39" fmla="*/ 26 f29 1"/>
              <a:gd name="f40" fmla="*/ 19 f28 1"/>
              <a:gd name="f41" fmla="+- f30 0 f1"/>
              <a:gd name="f42" fmla="*/ f33 1 29"/>
              <a:gd name="f43" fmla="*/ f34 1 36"/>
              <a:gd name="f44" fmla="*/ f35 1 29"/>
              <a:gd name="f45" fmla="*/ f36 1 36"/>
              <a:gd name="f46" fmla="*/ f37 1 29"/>
              <a:gd name="f47" fmla="*/ f38 1 36"/>
              <a:gd name="f48" fmla="*/ f39 1 29"/>
              <a:gd name="f49" fmla="*/ f40 1 36"/>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29" h="36">
                <a:moveTo>
                  <a:pt x="f8" y="f7"/>
                </a:moveTo>
                <a:cubicBezTo>
                  <a:pt x="f9" y="f10"/>
                  <a:pt x="f11" y="f12"/>
                  <a:pt x="f5" y="f13"/>
                </a:cubicBezTo>
                <a:cubicBezTo>
                  <a:pt x="f8" y="f5"/>
                  <a:pt x="f14" y="f5"/>
                  <a:pt x="f10" y="f9"/>
                </a:cubicBezTo>
                <a:cubicBezTo>
                  <a:pt x="f15" y="f16"/>
                  <a:pt x="f6" y="f12"/>
                  <a:pt x="f17" y="f18"/>
                </a:cubicBezTo>
                <a:cubicBezTo>
                  <a:pt x="f19" y="f10"/>
                  <a:pt x="f12" y="f20"/>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996EEF34-0110-94BD-8AC3-6A511DAF49FC}"/>
              </a:ext>
            </a:extLst>
          </p:cNvPr>
          <p:cNvSpPr txBox="1"/>
          <p:nvPr/>
        </p:nvSpPr>
        <p:spPr>
          <a:xfrm>
            <a:off x="197574" y="162936"/>
            <a:ext cx="3608386" cy="57309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3000" b="1" i="0" u="none" strike="noStrike" kern="0" cap="none" spc="0" baseline="0">
                <a:solidFill>
                  <a:srgbClr val="00B050"/>
                </a:solidFill>
                <a:uFillTx/>
                <a:latin typeface="Alata"/>
                <a:ea typeface="Chau Philomene One"/>
                <a:cs typeface="Chau Philomene One"/>
              </a:rPr>
              <a:t>RESOURCES</a:t>
            </a:r>
          </a:p>
        </p:txBody>
      </p:sp>
      <p:sp>
        <p:nvSpPr>
          <p:cNvPr id="3" name="Freeform 5">
            <a:extLst>
              <a:ext uri="{FF2B5EF4-FFF2-40B4-BE49-F238E27FC236}">
                <a16:creationId xmlns:a16="http://schemas.microsoft.com/office/drawing/2014/main" id="{45A46146-C490-4593-627C-2594CEB61200}"/>
              </a:ext>
            </a:extLst>
          </p:cNvPr>
          <p:cNvSpPr/>
          <p:nvPr/>
        </p:nvSpPr>
        <p:spPr>
          <a:xfrm>
            <a:off x="315916" y="3178170"/>
            <a:ext cx="754059" cy="768352"/>
          </a:xfrm>
          <a:custGeom>
            <a:avLst/>
            <a:gdLst>
              <a:gd name="f0" fmla="val 10800000"/>
              <a:gd name="f1" fmla="val 5400000"/>
              <a:gd name="f2" fmla="val 180"/>
              <a:gd name="f3" fmla="val w"/>
              <a:gd name="f4" fmla="val h"/>
              <a:gd name="f5" fmla="val 0"/>
              <a:gd name="f6" fmla="val 211"/>
              <a:gd name="f7" fmla="val 215"/>
              <a:gd name="f8" fmla="val 76"/>
              <a:gd name="f9" fmla="val 21"/>
              <a:gd name="f10" fmla="val 75"/>
              <a:gd name="f11" fmla="val 20"/>
              <a:gd name="f12" fmla="val 74"/>
              <a:gd name="f13" fmla="val 19"/>
              <a:gd name="f14" fmla="val 18"/>
              <a:gd name="f15" fmla="val 71"/>
              <a:gd name="f16" fmla="val 11"/>
              <a:gd name="f17" fmla="val 5"/>
              <a:gd name="f18" fmla="val 81"/>
              <a:gd name="f19" fmla="val 3"/>
              <a:gd name="f20" fmla="val 86"/>
              <a:gd name="f21" fmla="val 84"/>
              <a:gd name="f22" fmla="val 10"/>
              <a:gd name="f23" fmla="val 88"/>
              <a:gd name="f24" fmla="val 12"/>
              <a:gd name="f25" fmla="val 93"/>
              <a:gd name="f26" fmla="val 2"/>
              <a:gd name="f27" fmla="val 102"/>
              <a:gd name="f28" fmla="val 8"/>
              <a:gd name="f29" fmla="val 105"/>
              <a:gd name="f30" fmla="val 108"/>
              <a:gd name="f31" fmla="val 13"/>
              <a:gd name="f32" fmla="val 113"/>
              <a:gd name="f33" fmla="val 124"/>
              <a:gd name="f34" fmla="val 127"/>
              <a:gd name="f35" fmla="val 130"/>
              <a:gd name="f36" fmla="val 131"/>
              <a:gd name="f37" fmla="val 15"/>
              <a:gd name="f38" fmla="val 134"/>
              <a:gd name="f39" fmla="val 14"/>
              <a:gd name="f40" fmla="val 135"/>
              <a:gd name="f41" fmla="val 138"/>
              <a:gd name="f42" fmla="val 139"/>
              <a:gd name="f43" fmla="val 140"/>
              <a:gd name="f44" fmla="val 23"/>
              <a:gd name="f45" fmla="val 145"/>
              <a:gd name="f46" fmla="val 150"/>
              <a:gd name="f47" fmla="val 17"/>
              <a:gd name="f48" fmla="val 154"/>
              <a:gd name="f49" fmla="val 156"/>
              <a:gd name="f50" fmla="val 16"/>
              <a:gd name="f51" fmla="val 28"/>
              <a:gd name="f52" fmla="val 159"/>
              <a:gd name="f53" fmla="val 163"/>
              <a:gd name="f54" fmla="val 24"/>
              <a:gd name="f55" fmla="val 168"/>
              <a:gd name="f56" fmla="val 170"/>
              <a:gd name="f57" fmla="val 171"/>
              <a:gd name="f58" fmla="val 172"/>
              <a:gd name="f59" fmla="val 36"/>
              <a:gd name="f60" fmla="val 40"/>
              <a:gd name="f61" fmla="val 181"/>
              <a:gd name="f62" fmla="val 48"/>
              <a:gd name="f63" fmla="val 188"/>
              <a:gd name="f64" fmla="val 46"/>
              <a:gd name="f65" fmla="val 191"/>
              <a:gd name="f66" fmla="val 53"/>
              <a:gd name="f67" fmla="val 194"/>
              <a:gd name="f68" fmla="val 57"/>
              <a:gd name="f69" fmla="val 196"/>
              <a:gd name="f70" fmla="val 59"/>
              <a:gd name="f71" fmla="val 198"/>
              <a:gd name="f72" fmla="val 61"/>
              <a:gd name="f73" fmla="val 64"/>
              <a:gd name="f74" fmla="val 199"/>
              <a:gd name="f75" fmla="val 72"/>
              <a:gd name="f76" fmla="val 79"/>
              <a:gd name="f77" fmla="val 206"/>
              <a:gd name="f78" fmla="val 85"/>
              <a:gd name="f79" fmla="val 207"/>
              <a:gd name="f80" fmla="val 89"/>
              <a:gd name="f81" fmla="val 205"/>
              <a:gd name="f82" fmla="val 201"/>
              <a:gd name="f83" fmla="val 97"/>
              <a:gd name="f84" fmla="val 209"/>
              <a:gd name="f85" fmla="val 99"/>
              <a:gd name="f86" fmla="val 210"/>
              <a:gd name="f87" fmla="val 104"/>
              <a:gd name="f88" fmla="val 107"/>
              <a:gd name="f89" fmla="val 203"/>
              <a:gd name="f90" fmla="val 111"/>
              <a:gd name="f91" fmla="val 200"/>
              <a:gd name="f92" fmla="val 115"/>
              <a:gd name="f93" fmla="val 117"/>
              <a:gd name="f94" fmla="val 118"/>
              <a:gd name="f95" fmla="val 202"/>
              <a:gd name="f96" fmla="val 143"/>
              <a:gd name="f97" fmla="val 146"/>
              <a:gd name="f98" fmla="val 148"/>
              <a:gd name="f99" fmla="val 151"/>
              <a:gd name="f100" fmla="val 152"/>
              <a:gd name="f101" fmla="val 195"/>
              <a:gd name="f102" fmla="val 153"/>
              <a:gd name="f103" fmla="val 162"/>
              <a:gd name="f104" fmla="val 193"/>
              <a:gd name="f105" fmla="val 187"/>
              <a:gd name="f106" fmla="val 190"/>
              <a:gd name="f107" fmla="val 177"/>
              <a:gd name="f108" fmla="val 185"/>
              <a:gd name="f109" fmla="val 192"/>
              <a:gd name="f110" fmla="val 189"/>
              <a:gd name="f111" fmla="val 183"/>
              <a:gd name="f112" fmla="val 179"/>
              <a:gd name="f113" fmla="val 186"/>
              <a:gd name="f114" fmla="val 176"/>
              <a:gd name="f115" fmla="val 174"/>
              <a:gd name="f116" fmla="val 184"/>
              <a:gd name="f117" fmla="val 165"/>
              <a:gd name="f118" fmla="val 160"/>
              <a:gd name="f119" fmla="val 158"/>
              <a:gd name="f120" fmla="val 147"/>
              <a:gd name="f121" fmla="val 144"/>
              <a:gd name="f122" fmla="val 204"/>
              <a:gd name="f123" fmla="val 213"/>
              <a:gd name="f124" fmla="val 136"/>
              <a:gd name="f125" fmla="val 132"/>
              <a:gd name="f126" fmla="val 129"/>
              <a:gd name="f127" fmla="val 125"/>
              <a:gd name="f128" fmla="val 122"/>
              <a:gd name="f129" fmla="val 208"/>
              <a:gd name="f130" fmla="val 109"/>
              <a:gd name="f131" fmla="val 212"/>
              <a:gd name="f132" fmla="val 110"/>
              <a:gd name="f133" fmla="val 101"/>
              <a:gd name="f134" fmla="val 80"/>
              <a:gd name="f135" fmla="val 77"/>
              <a:gd name="f136" fmla="val 67"/>
              <a:gd name="f137" fmla="val 63"/>
              <a:gd name="f138" fmla="val 65"/>
              <a:gd name="f139" fmla="val 66"/>
              <a:gd name="f140" fmla="val 52"/>
              <a:gd name="f141" fmla="val 54"/>
              <a:gd name="f142" fmla="val 49"/>
              <a:gd name="f143" fmla="val 39"/>
              <a:gd name="f144" fmla="val 32"/>
              <a:gd name="f145" fmla="val 175"/>
              <a:gd name="f146" fmla="val 29"/>
              <a:gd name="f147" fmla="val 27"/>
              <a:gd name="f148" fmla="val 25"/>
              <a:gd name="f149" fmla="val 178"/>
              <a:gd name="f150" fmla="val 167"/>
              <a:gd name="f151" fmla="val 166"/>
              <a:gd name="f152" fmla="val 164"/>
              <a:gd name="f153" fmla="val 22"/>
              <a:gd name="f154" fmla="val 161"/>
              <a:gd name="f155" fmla="val 30"/>
              <a:gd name="f156" fmla="val 155"/>
              <a:gd name="f157" fmla="val 142"/>
              <a:gd name="f158" fmla="val 128"/>
              <a:gd name="f159" fmla="val 126"/>
              <a:gd name="f160" fmla="val 121"/>
              <a:gd name="f161" fmla="val 120"/>
              <a:gd name="f162" fmla="val 9"/>
              <a:gd name="f163" fmla="val 119"/>
              <a:gd name="f164" fmla="val 6"/>
              <a:gd name="f165" fmla="val 4"/>
              <a:gd name="f166" fmla="val 98"/>
              <a:gd name="f167" fmla="val 92"/>
              <a:gd name="f168" fmla="val 90"/>
              <a:gd name="f169" fmla="val 82"/>
              <a:gd name="f170" fmla="val 26"/>
              <a:gd name="f171" fmla="val 41"/>
              <a:gd name="f172" fmla="val 37"/>
              <a:gd name="f173" fmla="val 34"/>
              <a:gd name="f174" fmla="val 45"/>
              <a:gd name="f175" fmla="val 33"/>
              <a:gd name="f176" fmla="val 47"/>
              <a:gd name="f177" fmla="val 50"/>
              <a:gd name="f178" fmla="val 60"/>
              <a:gd name="f179" fmla="val 62"/>
              <a:gd name="f180" fmla="val 68"/>
              <a:gd name="f181" fmla="val 103"/>
              <a:gd name="f182" fmla="val 96"/>
              <a:gd name="f183" fmla="val 73"/>
              <a:gd name="f184" fmla="val 69"/>
              <a:gd name="f185" fmla="val 91"/>
              <a:gd name="f186" fmla="val 58"/>
              <a:gd name="f187" fmla="val 106"/>
              <a:gd name="f188" fmla="val 78"/>
              <a:gd name="f189" fmla="val 70"/>
              <a:gd name="f190" fmla="val 182"/>
              <a:gd name="f191" fmla="val 173"/>
              <a:gd name="f192" fmla="val 42"/>
              <a:gd name="f193" fmla="val 94"/>
              <a:gd name="f194" fmla="val 51"/>
              <a:gd name="f195" fmla="val 95"/>
              <a:gd name="f196" fmla="val 35"/>
              <a:gd name="f197" fmla="val 87"/>
              <a:gd name="f198" fmla="val 43"/>
              <a:gd name="f199" fmla="val 38"/>
              <a:gd name="f200" fmla="val 100"/>
              <a:gd name="f201" fmla="val 44"/>
              <a:gd name="f202" fmla="val 169"/>
              <a:gd name="f203" fmla="val 141"/>
              <a:gd name="f204" fmla="val 56"/>
              <a:gd name="f205" fmla="val 112"/>
              <a:gd name="f206" fmla="val 114"/>
              <a:gd name="f207" fmla="val 55"/>
              <a:gd name="f208" fmla="val 149"/>
              <a:gd name="f209" fmla="val 133"/>
              <a:gd name="f210" fmla="val 137"/>
              <a:gd name="f211" fmla="val 31"/>
              <a:gd name="f212" fmla="val 116"/>
              <a:gd name="f213" fmla="val 123"/>
              <a:gd name="f214" fmla="+- 0 0 -90"/>
              <a:gd name="f215" fmla="*/ f3 1 211"/>
              <a:gd name="f216" fmla="*/ f4 1 215"/>
              <a:gd name="f217" fmla="val f5"/>
              <a:gd name="f218" fmla="val f6"/>
              <a:gd name="f219" fmla="val f7"/>
              <a:gd name="f220" fmla="*/ f214 f0 1"/>
              <a:gd name="f221" fmla="+- f219 0 f217"/>
              <a:gd name="f222" fmla="+- f218 0 f217"/>
              <a:gd name="f223" fmla="*/ f220 1 f2"/>
              <a:gd name="f224" fmla="*/ f222 1 211"/>
              <a:gd name="f225" fmla="*/ f221 1 215"/>
              <a:gd name="f226" fmla="*/ 88 f222 1"/>
              <a:gd name="f227" fmla="*/ 12 f221 1"/>
              <a:gd name="f228" fmla="*/ 134 f222 1"/>
              <a:gd name="f229" fmla="*/ 14 f221 1"/>
              <a:gd name="f230" fmla="*/ 163 f222 1"/>
              <a:gd name="f231" fmla="*/ 24 f221 1"/>
              <a:gd name="f232" fmla="*/ 198 f222 1"/>
              <a:gd name="f233" fmla="*/ 64 f221 1"/>
              <a:gd name="f234" fmla="*/ 209 f222 1"/>
              <a:gd name="f235" fmla="*/ 104 f221 1"/>
              <a:gd name="f236" fmla="*/ 205 f222 1"/>
              <a:gd name="f237" fmla="*/ 150 f221 1"/>
              <a:gd name="f238" fmla="*/ 192 f222 1"/>
              <a:gd name="f239" fmla="*/ 187 f221 1"/>
              <a:gd name="f240" fmla="*/ 158 f222 1"/>
              <a:gd name="f241" fmla="*/ 193 f221 1"/>
              <a:gd name="f242" fmla="*/ 136 f222 1"/>
              <a:gd name="f243" fmla="*/ 210 f221 1"/>
              <a:gd name="f244" fmla="*/ 110 f222 1"/>
              <a:gd name="f245" fmla="*/ 212 f221 1"/>
              <a:gd name="f246" fmla="*/ 66 f222 1"/>
              <a:gd name="f247" fmla="*/ 202 f221 1"/>
              <a:gd name="f248" fmla="*/ 32 f222 1"/>
              <a:gd name="f249" fmla="*/ 175 f221 1"/>
              <a:gd name="f250" fmla="*/ 22 f222 1"/>
              <a:gd name="f251" fmla="*/ 156 f221 1"/>
              <a:gd name="f252" fmla="*/ 6 f222 1"/>
              <a:gd name="f253" fmla="*/ 118 f221 1"/>
              <a:gd name="f254" fmla="*/ 18 f222 1"/>
              <a:gd name="f255" fmla="*/ 71 f221 1"/>
              <a:gd name="f256" fmla="*/ 45 f222 1"/>
              <a:gd name="f257" fmla="*/ 32 f221 1"/>
              <a:gd name="f258" fmla="*/ 74 f222 1"/>
              <a:gd name="f259" fmla="*/ 23 f221 1"/>
              <a:gd name="f260" fmla="*/ 64 f222 1"/>
              <a:gd name="f261" fmla="*/ 101 f221 1"/>
              <a:gd name="f262" fmla="*/ 65 f222 1"/>
              <a:gd name="f263" fmla="*/ 105 f221 1"/>
              <a:gd name="f264" fmla="*/ 80 f222 1"/>
              <a:gd name="f265" fmla="*/ 66 f221 1"/>
              <a:gd name="f266" fmla="*/ 71 f222 1"/>
              <a:gd name="f267" fmla="*/ 77 f221 1"/>
              <a:gd name="f268" fmla="*/ 186 f221 1"/>
              <a:gd name="f269" fmla="*/ 84 f222 1"/>
              <a:gd name="f270" fmla="*/ 42 f221 1"/>
              <a:gd name="f271" fmla="*/ 93 f222 1"/>
              <a:gd name="f272" fmla="*/ 63 f222 1"/>
              <a:gd name="f273" fmla="*/ 46 f221 1"/>
              <a:gd name="f274" fmla="*/ 34 f222 1"/>
              <a:gd name="f275" fmla="*/ 88 f221 1"/>
              <a:gd name="f276" fmla="*/ 42 f222 1"/>
              <a:gd name="f277" fmla="*/ 93 f221 1"/>
              <a:gd name="f278" fmla="*/ 44 f222 1"/>
              <a:gd name="f279" fmla="*/ 78 f221 1"/>
              <a:gd name="f280" fmla="*/ 60 f222 1"/>
              <a:gd name="f281" fmla="*/ 67 f221 1"/>
              <a:gd name="f282" fmla="*/ 53 f221 1"/>
              <a:gd name="f283" fmla="*/ 167 f222 1"/>
              <a:gd name="f284" fmla="*/ 72 f221 1"/>
              <a:gd name="f285" fmla="*/ 156 f222 1"/>
              <a:gd name="f286" fmla="*/ 44 f221 1"/>
              <a:gd name="f287" fmla="*/ 169 f222 1"/>
              <a:gd name="f288" fmla="*/ 49 f221 1"/>
              <a:gd name="f289" fmla="*/ 155 f222 1"/>
              <a:gd name="f290" fmla="*/ 45 f221 1"/>
              <a:gd name="f291" fmla="*/ 139 f222 1"/>
              <a:gd name="f292" fmla="*/ 132 f222 1"/>
              <a:gd name="f293" fmla="*/ 57 f221 1"/>
              <a:gd name="f294" fmla="*/ 177 f222 1"/>
              <a:gd name="f295" fmla="*/ 84 f221 1"/>
              <a:gd name="f296" fmla="*/ 194 f222 1"/>
              <a:gd name="f297" fmla="*/ 110 f221 1"/>
              <a:gd name="f298" fmla="*/ 56 f222 1"/>
              <a:gd name="f299" fmla="*/ 141 f221 1"/>
              <a:gd name="f300" fmla="*/ 41 f222 1"/>
              <a:gd name="f301" fmla="*/ 134 f221 1"/>
              <a:gd name="f302" fmla="*/ 35 f222 1"/>
              <a:gd name="f303" fmla="*/ 124 f221 1"/>
              <a:gd name="f304" fmla="*/ 47 f222 1"/>
              <a:gd name="f305" fmla="*/ 163 f221 1"/>
              <a:gd name="f306" fmla="*/ 62 f222 1"/>
              <a:gd name="f307" fmla="*/ 154 f221 1"/>
              <a:gd name="f308" fmla="*/ 127 f222 1"/>
              <a:gd name="f309" fmla="*/ 59 f222 1"/>
              <a:gd name="f310" fmla="*/ 168 f221 1"/>
              <a:gd name="f311" fmla="*/ 120 f222 1"/>
              <a:gd name="f312" fmla="*/ 56 f221 1"/>
              <a:gd name="f313" fmla="*/ 114 f221 1"/>
              <a:gd name="f314" fmla="*/ 34 f221 1"/>
              <a:gd name="f315" fmla="*/ 176 f222 1"/>
              <a:gd name="f316" fmla="*/ 75 f221 1"/>
              <a:gd name="f317" fmla="*/ 135 f221 1"/>
              <a:gd name="f318" fmla="+- f223 0 f1"/>
              <a:gd name="f319" fmla="*/ f226 1 211"/>
              <a:gd name="f320" fmla="*/ f227 1 215"/>
              <a:gd name="f321" fmla="*/ f228 1 211"/>
              <a:gd name="f322" fmla="*/ f229 1 215"/>
              <a:gd name="f323" fmla="*/ f230 1 211"/>
              <a:gd name="f324" fmla="*/ f231 1 215"/>
              <a:gd name="f325" fmla="*/ f232 1 211"/>
              <a:gd name="f326" fmla="*/ f233 1 215"/>
              <a:gd name="f327" fmla="*/ f234 1 211"/>
              <a:gd name="f328" fmla="*/ f235 1 215"/>
              <a:gd name="f329" fmla="*/ f236 1 211"/>
              <a:gd name="f330" fmla="*/ f237 1 215"/>
              <a:gd name="f331" fmla="*/ f238 1 211"/>
              <a:gd name="f332" fmla="*/ f239 1 215"/>
              <a:gd name="f333" fmla="*/ f240 1 211"/>
              <a:gd name="f334" fmla="*/ f241 1 215"/>
              <a:gd name="f335" fmla="*/ f242 1 211"/>
              <a:gd name="f336" fmla="*/ f243 1 215"/>
              <a:gd name="f337" fmla="*/ f244 1 211"/>
              <a:gd name="f338" fmla="*/ f245 1 215"/>
              <a:gd name="f339" fmla="*/ f246 1 211"/>
              <a:gd name="f340" fmla="*/ f247 1 215"/>
              <a:gd name="f341" fmla="*/ f248 1 211"/>
              <a:gd name="f342" fmla="*/ f249 1 215"/>
              <a:gd name="f343" fmla="*/ f250 1 211"/>
              <a:gd name="f344" fmla="*/ f251 1 215"/>
              <a:gd name="f345" fmla="*/ f252 1 211"/>
              <a:gd name="f346" fmla="*/ f253 1 215"/>
              <a:gd name="f347" fmla="*/ f254 1 211"/>
              <a:gd name="f348" fmla="*/ f255 1 215"/>
              <a:gd name="f349" fmla="*/ f256 1 211"/>
              <a:gd name="f350" fmla="*/ f257 1 215"/>
              <a:gd name="f351" fmla="*/ f258 1 211"/>
              <a:gd name="f352" fmla="*/ f259 1 215"/>
              <a:gd name="f353" fmla="*/ f260 1 211"/>
              <a:gd name="f354" fmla="*/ f261 1 215"/>
              <a:gd name="f355" fmla="*/ f262 1 211"/>
              <a:gd name="f356" fmla="*/ f263 1 215"/>
              <a:gd name="f357" fmla="*/ f264 1 211"/>
              <a:gd name="f358" fmla="*/ f265 1 215"/>
              <a:gd name="f359" fmla="*/ f266 1 211"/>
              <a:gd name="f360" fmla="*/ f267 1 215"/>
              <a:gd name="f361" fmla="*/ f268 1 215"/>
              <a:gd name="f362" fmla="*/ f269 1 211"/>
              <a:gd name="f363" fmla="*/ f270 1 215"/>
              <a:gd name="f364" fmla="*/ f271 1 211"/>
              <a:gd name="f365" fmla="*/ f272 1 211"/>
              <a:gd name="f366" fmla="*/ f273 1 215"/>
              <a:gd name="f367" fmla="*/ f274 1 211"/>
              <a:gd name="f368" fmla="*/ f275 1 215"/>
              <a:gd name="f369" fmla="*/ f276 1 211"/>
              <a:gd name="f370" fmla="*/ f277 1 215"/>
              <a:gd name="f371" fmla="*/ f278 1 211"/>
              <a:gd name="f372" fmla="*/ f279 1 215"/>
              <a:gd name="f373" fmla="*/ f280 1 211"/>
              <a:gd name="f374" fmla="*/ f281 1 215"/>
              <a:gd name="f375" fmla="*/ f282 1 215"/>
              <a:gd name="f376" fmla="*/ f283 1 211"/>
              <a:gd name="f377" fmla="*/ f284 1 215"/>
              <a:gd name="f378" fmla="*/ f285 1 211"/>
              <a:gd name="f379" fmla="*/ f286 1 215"/>
              <a:gd name="f380" fmla="*/ f287 1 211"/>
              <a:gd name="f381" fmla="*/ f288 1 215"/>
              <a:gd name="f382" fmla="*/ f289 1 211"/>
              <a:gd name="f383" fmla="*/ f290 1 215"/>
              <a:gd name="f384" fmla="*/ f291 1 211"/>
              <a:gd name="f385" fmla="*/ f292 1 211"/>
              <a:gd name="f386" fmla="*/ f293 1 215"/>
              <a:gd name="f387" fmla="*/ f294 1 211"/>
              <a:gd name="f388" fmla="*/ f295 1 215"/>
              <a:gd name="f389" fmla="*/ f296 1 211"/>
              <a:gd name="f390" fmla="*/ f297 1 215"/>
              <a:gd name="f391" fmla="*/ f298 1 211"/>
              <a:gd name="f392" fmla="*/ f299 1 215"/>
              <a:gd name="f393" fmla="*/ f300 1 211"/>
              <a:gd name="f394" fmla="*/ f301 1 215"/>
              <a:gd name="f395" fmla="*/ f302 1 211"/>
              <a:gd name="f396" fmla="*/ f303 1 215"/>
              <a:gd name="f397" fmla="*/ f304 1 211"/>
              <a:gd name="f398" fmla="*/ f305 1 215"/>
              <a:gd name="f399" fmla="*/ f306 1 211"/>
              <a:gd name="f400" fmla="*/ f307 1 215"/>
              <a:gd name="f401" fmla="*/ f308 1 211"/>
              <a:gd name="f402" fmla="*/ f309 1 211"/>
              <a:gd name="f403" fmla="*/ f310 1 215"/>
              <a:gd name="f404" fmla="*/ f311 1 211"/>
              <a:gd name="f405" fmla="*/ f312 1 215"/>
              <a:gd name="f406" fmla="*/ f313 1 215"/>
              <a:gd name="f407" fmla="*/ f314 1 215"/>
              <a:gd name="f408" fmla="*/ f315 1 211"/>
              <a:gd name="f409" fmla="*/ f316 1 215"/>
              <a:gd name="f410" fmla="*/ f317 1 215"/>
              <a:gd name="f411" fmla="*/ 0 1 f224"/>
              <a:gd name="f412" fmla="*/ f218 1 f224"/>
              <a:gd name="f413" fmla="*/ 0 1 f225"/>
              <a:gd name="f414" fmla="*/ f219 1 f225"/>
              <a:gd name="f415" fmla="*/ f319 1 f224"/>
              <a:gd name="f416" fmla="*/ f320 1 f225"/>
              <a:gd name="f417" fmla="*/ f321 1 f224"/>
              <a:gd name="f418" fmla="*/ f322 1 f225"/>
              <a:gd name="f419" fmla="*/ f323 1 f224"/>
              <a:gd name="f420" fmla="*/ f324 1 f225"/>
              <a:gd name="f421" fmla="*/ f325 1 f224"/>
              <a:gd name="f422" fmla="*/ f326 1 f225"/>
              <a:gd name="f423" fmla="*/ f327 1 f224"/>
              <a:gd name="f424" fmla="*/ f328 1 f225"/>
              <a:gd name="f425" fmla="*/ f329 1 f224"/>
              <a:gd name="f426" fmla="*/ f330 1 f225"/>
              <a:gd name="f427" fmla="*/ f331 1 f224"/>
              <a:gd name="f428" fmla="*/ f332 1 f225"/>
              <a:gd name="f429" fmla="*/ f333 1 f224"/>
              <a:gd name="f430" fmla="*/ f334 1 f225"/>
              <a:gd name="f431" fmla="*/ f335 1 f224"/>
              <a:gd name="f432" fmla="*/ f336 1 f225"/>
              <a:gd name="f433" fmla="*/ f337 1 f224"/>
              <a:gd name="f434" fmla="*/ f338 1 f225"/>
              <a:gd name="f435" fmla="*/ f339 1 f224"/>
              <a:gd name="f436" fmla="*/ f340 1 f225"/>
              <a:gd name="f437" fmla="*/ f341 1 f224"/>
              <a:gd name="f438" fmla="*/ f342 1 f225"/>
              <a:gd name="f439" fmla="*/ f343 1 f224"/>
              <a:gd name="f440" fmla="*/ f344 1 f225"/>
              <a:gd name="f441" fmla="*/ f345 1 f224"/>
              <a:gd name="f442" fmla="*/ f346 1 f225"/>
              <a:gd name="f443" fmla="*/ f347 1 f224"/>
              <a:gd name="f444" fmla="*/ f348 1 f225"/>
              <a:gd name="f445" fmla="*/ f349 1 f224"/>
              <a:gd name="f446" fmla="*/ f350 1 f225"/>
              <a:gd name="f447" fmla="*/ f351 1 f224"/>
              <a:gd name="f448" fmla="*/ f352 1 f225"/>
              <a:gd name="f449" fmla="*/ f353 1 f224"/>
              <a:gd name="f450" fmla="*/ f354 1 f225"/>
              <a:gd name="f451" fmla="*/ f355 1 f224"/>
              <a:gd name="f452" fmla="*/ f356 1 f225"/>
              <a:gd name="f453" fmla="*/ f357 1 f224"/>
              <a:gd name="f454" fmla="*/ f358 1 f225"/>
              <a:gd name="f455" fmla="*/ f359 1 f224"/>
              <a:gd name="f456" fmla="*/ f360 1 f225"/>
              <a:gd name="f457" fmla="*/ f361 1 f225"/>
              <a:gd name="f458" fmla="*/ f362 1 f224"/>
              <a:gd name="f459" fmla="*/ f363 1 f225"/>
              <a:gd name="f460" fmla="*/ f364 1 f224"/>
              <a:gd name="f461" fmla="*/ f365 1 f224"/>
              <a:gd name="f462" fmla="*/ f366 1 f225"/>
              <a:gd name="f463" fmla="*/ f367 1 f224"/>
              <a:gd name="f464" fmla="*/ f368 1 f225"/>
              <a:gd name="f465" fmla="*/ f369 1 f224"/>
              <a:gd name="f466" fmla="*/ f370 1 f225"/>
              <a:gd name="f467" fmla="*/ f371 1 f224"/>
              <a:gd name="f468" fmla="*/ f372 1 f225"/>
              <a:gd name="f469" fmla="*/ f373 1 f224"/>
              <a:gd name="f470" fmla="*/ f374 1 f225"/>
              <a:gd name="f471" fmla="*/ f375 1 f225"/>
              <a:gd name="f472" fmla="*/ f376 1 f224"/>
              <a:gd name="f473" fmla="*/ f377 1 f225"/>
              <a:gd name="f474" fmla="*/ f378 1 f224"/>
              <a:gd name="f475" fmla="*/ f379 1 f225"/>
              <a:gd name="f476" fmla="*/ f380 1 f224"/>
              <a:gd name="f477" fmla="*/ f381 1 f225"/>
              <a:gd name="f478" fmla="*/ f382 1 f224"/>
              <a:gd name="f479" fmla="*/ f383 1 f225"/>
              <a:gd name="f480" fmla="*/ f384 1 f224"/>
              <a:gd name="f481" fmla="*/ f385 1 f224"/>
              <a:gd name="f482" fmla="*/ f386 1 f225"/>
              <a:gd name="f483" fmla="*/ f387 1 f224"/>
              <a:gd name="f484" fmla="*/ f388 1 f225"/>
              <a:gd name="f485" fmla="*/ f389 1 f224"/>
              <a:gd name="f486" fmla="*/ f390 1 f225"/>
              <a:gd name="f487" fmla="*/ f391 1 f224"/>
              <a:gd name="f488" fmla="*/ f392 1 f225"/>
              <a:gd name="f489" fmla="*/ f393 1 f224"/>
              <a:gd name="f490" fmla="*/ f394 1 f225"/>
              <a:gd name="f491" fmla="*/ f395 1 f224"/>
              <a:gd name="f492" fmla="*/ f396 1 f225"/>
              <a:gd name="f493" fmla="*/ f397 1 f224"/>
              <a:gd name="f494" fmla="*/ f398 1 f225"/>
              <a:gd name="f495" fmla="*/ f399 1 f224"/>
              <a:gd name="f496" fmla="*/ f400 1 f225"/>
              <a:gd name="f497" fmla="*/ f401 1 f224"/>
              <a:gd name="f498" fmla="*/ f402 1 f224"/>
              <a:gd name="f499" fmla="*/ f403 1 f225"/>
              <a:gd name="f500" fmla="*/ f404 1 f224"/>
              <a:gd name="f501" fmla="*/ f405 1 f225"/>
              <a:gd name="f502" fmla="*/ f406 1 f225"/>
              <a:gd name="f503" fmla="*/ f407 1 f225"/>
              <a:gd name="f504" fmla="*/ f408 1 f224"/>
              <a:gd name="f505" fmla="*/ f409 1 f225"/>
              <a:gd name="f506" fmla="*/ f410 1 f225"/>
              <a:gd name="f507" fmla="*/ f411 f215 1"/>
              <a:gd name="f508" fmla="*/ f412 f215 1"/>
              <a:gd name="f509" fmla="*/ f414 f216 1"/>
              <a:gd name="f510" fmla="*/ f413 f216 1"/>
              <a:gd name="f511" fmla="*/ f415 f215 1"/>
              <a:gd name="f512" fmla="*/ f416 f216 1"/>
              <a:gd name="f513" fmla="*/ f417 f215 1"/>
              <a:gd name="f514" fmla="*/ f418 f216 1"/>
              <a:gd name="f515" fmla="*/ f419 f215 1"/>
              <a:gd name="f516" fmla="*/ f420 f216 1"/>
              <a:gd name="f517" fmla="*/ f421 f215 1"/>
              <a:gd name="f518" fmla="*/ f422 f216 1"/>
              <a:gd name="f519" fmla="*/ f423 f215 1"/>
              <a:gd name="f520" fmla="*/ f424 f216 1"/>
              <a:gd name="f521" fmla="*/ f425 f215 1"/>
              <a:gd name="f522" fmla="*/ f426 f216 1"/>
              <a:gd name="f523" fmla="*/ f427 f215 1"/>
              <a:gd name="f524" fmla="*/ f428 f216 1"/>
              <a:gd name="f525" fmla="*/ f429 f215 1"/>
              <a:gd name="f526" fmla="*/ f430 f216 1"/>
              <a:gd name="f527" fmla="*/ f431 f215 1"/>
              <a:gd name="f528" fmla="*/ f432 f216 1"/>
              <a:gd name="f529" fmla="*/ f433 f215 1"/>
              <a:gd name="f530" fmla="*/ f434 f216 1"/>
              <a:gd name="f531" fmla="*/ f435 f215 1"/>
              <a:gd name="f532" fmla="*/ f436 f216 1"/>
              <a:gd name="f533" fmla="*/ f437 f215 1"/>
              <a:gd name="f534" fmla="*/ f438 f216 1"/>
              <a:gd name="f535" fmla="*/ f439 f215 1"/>
              <a:gd name="f536" fmla="*/ f440 f216 1"/>
              <a:gd name="f537" fmla="*/ f441 f215 1"/>
              <a:gd name="f538" fmla="*/ f442 f216 1"/>
              <a:gd name="f539" fmla="*/ f443 f215 1"/>
              <a:gd name="f540" fmla="*/ f444 f216 1"/>
              <a:gd name="f541" fmla="*/ f445 f215 1"/>
              <a:gd name="f542" fmla="*/ f446 f216 1"/>
              <a:gd name="f543" fmla="*/ f447 f215 1"/>
              <a:gd name="f544" fmla="*/ f448 f216 1"/>
              <a:gd name="f545" fmla="*/ f449 f215 1"/>
              <a:gd name="f546" fmla="*/ f450 f216 1"/>
              <a:gd name="f547" fmla="*/ f451 f215 1"/>
              <a:gd name="f548" fmla="*/ f452 f216 1"/>
              <a:gd name="f549" fmla="*/ f453 f215 1"/>
              <a:gd name="f550" fmla="*/ f454 f216 1"/>
              <a:gd name="f551" fmla="*/ f455 f215 1"/>
              <a:gd name="f552" fmla="*/ f456 f216 1"/>
              <a:gd name="f553" fmla="*/ f457 f216 1"/>
              <a:gd name="f554" fmla="*/ f458 f215 1"/>
              <a:gd name="f555" fmla="*/ f459 f216 1"/>
              <a:gd name="f556" fmla="*/ f460 f215 1"/>
              <a:gd name="f557" fmla="*/ f461 f215 1"/>
              <a:gd name="f558" fmla="*/ f462 f216 1"/>
              <a:gd name="f559" fmla="*/ f463 f215 1"/>
              <a:gd name="f560" fmla="*/ f464 f216 1"/>
              <a:gd name="f561" fmla="*/ f465 f215 1"/>
              <a:gd name="f562" fmla="*/ f466 f216 1"/>
              <a:gd name="f563" fmla="*/ f467 f215 1"/>
              <a:gd name="f564" fmla="*/ f468 f216 1"/>
              <a:gd name="f565" fmla="*/ f469 f215 1"/>
              <a:gd name="f566" fmla="*/ f470 f216 1"/>
              <a:gd name="f567" fmla="*/ f471 f216 1"/>
              <a:gd name="f568" fmla="*/ f472 f215 1"/>
              <a:gd name="f569" fmla="*/ f473 f216 1"/>
              <a:gd name="f570" fmla="*/ f474 f215 1"/>
              <a:gd name="f571" fmla="*/ f475 f216 1"/>
              <a:gd name="f572" fmla="*/ f476 f215 1"/>
              <a:gd name="f573" fmla="*/ f477 f216 1"/>
              <a:gd name="f574" fmla="*/ f478 f215 1"/>
              <a:gd name="f575" fmla="*/ f479 f216 1"/>
              <a:gd name="f576" fmla="*/ f480 f215 1"/>
              <a:gd name="f577" fmla="*/ f481 f215 1"/>
              <a:gd name="f578" fmla="*/ f482 f216 1"/>
              <a:gd name="f579" fmla="*/ f483 f215 1"/>
              <a:gd name="f580" fmla="*/ f484 f216 1"/>
              <a:gd name="f581" fmla="*/ f485 f215 1"/>
              <a:gd name="f582" fmla="*/ f486 f216 1"/>
              <a:gd name="f583" fmla="*/ f487 f215 1"/>
              <a:gd name="f584" fmla="*/ f488 f216 1"/>
              <a:gd name="f585" fmla="*/ f489 f215 1"/>
              <a:gd name="f586" fmla="*/ f490 f216 1"/>
              <a:gd name="f587" fmla="*/ f491 f215 1"/>
              <a:gd name="f588" fmla="*/ f492 f216 1"/>
              <a:gd name="f589" fmla="*/ f493 f215 1"/>
              <a:gd name="f590" fmla="*/ f494 f216 1"/>
              <a:gd name="f591" fmla="*/ f495 f215 1"/>
              <a:gd name="f592" fmla="*/ f496 f216 1"/>
              <a:gd name="f593" fmla="*/ f497 f215 1"/>
              <a:gd name="f594" fmla="*/ f498 f215 1"/>
              <a:gd name="f595" fmla="*/ f499 f216 1"/>
              <a:gd name="f596" fmla="*/ f500 f215 1"/>
              <a:gd name="f597" fmla="*/ f501 f216 1"/>
              <a:gd name="f598" fmla="*/ f502 f216 1"/>
              <a:gd name="f599" fmla="*/ f503 f216 1"/>
              <a:gd name="f600" fmla="*/ f504 f215 1"/>
              <a:gd name="f601" fmla="*/ f505 f216 1"/>
              <a:gd name="f602" fmla="*/ f506 f216 1"/>
            </a:gdLst>
            <a:ahLst/>
            <a:cxnLst>
              <a:cxn ang="3cd4">
                <a:pos x="hc" y="t"/>
              </a:cxn>
              <a:cxn ang="0">
                <a:pos x="r" y="vc"/>
              </a:cxn>
              <a:cxn ang="cd4">
                <a:pos x="hc" y="b"/>
              </a:cxn>
              <a:cxn ang="cd2">
                <a:pos x="l" y="vc"/>
              </a:cxn>
              <a:cxn ang="f318">
                <a:pos x="f511" y="f512"/>
              </a:cxn>
              <a:cxn ang="f318">
                <a:pos x="f513" y="f514"/>
              </a:cxn>
              <a:cxn ang="f318">
                <a:pos x="f515" y="f516"/>
              </a:cxn>
              <a:cxn ang="f318">
                <a:pos x="f517" y="f518"/>
              </a:cxn>
              <a:cxn ang="f318">
                <a:pos x="f519" y="f520"/>
              </a:cxn>
              <a:cxn ang="f318">
                <a:pos x="f521" y="f522"/>
              </a:cxn>
              <a:cxn ang="f318">
                <a:pos x="f523" y="f524"/>
              </a:cxn>
              <a:cxn ang="f318">
                <a:pos x="f525" y="f526"/>
              </a:cxn>
              <a:cxn ang="f318">
                <a:pos x="f527" y="f528"/>
              </a:cxn>
              <a:cxn ang="f318">
                <a:pos x="f529" y="f530"/>
              </a:cxn>
              <a:cxn ang="f318">
                <a:pos x="f531" y="f532"/>
              </a:cxn>
              <a:cxn ang="f318">
                <a:pos x="f533" y="f534"/>
              </a:cxn>
              <a:cxn ang="f318">
                <a:pos x="f535" y="f536"/>
              </a:cxn>
              <a:cxn ang="f318">
                <a:pos x="f537" y="f538"/>
              </a:cxn>
              <a:cxn ang="f318">
                <a:pos x="f539" y="f540"/>
              </a:cxn>
              <a:cxn ang="f318">
                <a:pos x="f541" y="f542"/>
              </a:cxn>
              <a:cxn ang="f318">
                <a:pos x="f543" y="f544"/>
              </a:cxn>
              <a:cxn ang="f318">
                <a:pos x="f545" y="f546"/>
              </a:cxn>
              <a:cxn ang="f318">
                <a:pos x="f545" y="f546"/>
              </a:cxn>
              <a:cxn ang="f318">
                <a:pos x="f547" y="f548"/>
              </a:cxn>
              <a:cxn ang="f318">
                <a:pos x="f549" y="f550"/>
              </a:cxn>
              <a:cxn ang="f318">
                <a:pos x="f551" y="f552"/>
              </a:cxn>
              <a:cxn ang="f318">
                <a:pos x="f551" y="f553"/>
              </a:cxn>
              <a:cxn ang="f318">
                <a:pos x="f554" y="f555"/>
              </a:cxn>
              <a:cxn ang="f318">
                <a:pos x="f556" y="f555"/>
              </a:cxn>
              <a:cxn ang="f318">
                <a:pos x="f557" y="f558"/>
              </a:cxn>
              <a:cxn ang="f318">
                <a:pos x="f541" y="f518"/>
              </a:cxn>
              <a:cxn ang="f318">
                <a:pos x="f559" y="f560"/>
              </a:cxn>
              <a:cxn ang="f318">
                <a:pos x="f561" y="f562"/>
              </a:cxn>
              <a:cxn ang="f318">
                <a:pos x="f563" y="f564"/>
              </a:cxn>
              <a:cxn ang="f318">
                <a:pos x="f565" y="f566"/>
              </a:cxn>
              <a:cxn ang="f318">
                <a:pos x="f549" y="f567"/>
              </a:cxn>
              <a:cxn ang="f318">
                <a:pos x="f554" y="f555"/>
              </a:cxn>
              <a:cxn ang="f318">
                <a:pos x="f568" y="f569"/>
              </a:cxn>
              <a:cxn ang="f318">
                <a:pos x="f570" y="f571"/>
              </a:cxn>
              <a:cxn ang="f318">
                <a:pos x="f572" y="f573"/>
              </a:cxn>
              <a:cxn ang="f318">
                <a:pos x="f574" y="f575"/>
              </a:cxn>
              <a:cxn ang="f318">
                <a:pos x="f576" y="f558"/>
              </a:cxn>
              <a:cxn ang="f318">
                <a:pos x="f577" y="f578"/>
              </a:cxn>
              <a:cxn ang="f318">
                <a:pos x="f579" y="f580"/>
              </a:cxn>
              <a:cxn ang="f318">
                <a:pos x="f581" y="f582"/>
              </a:cxn>
              <a:cxn ang="f318">
                <a:pos x="f583" y="f584"/>
              </a:cxn>
              <a:cxn ang="f318">
                <a:pos x="f585" y="f586"/>
              </a:cxn>
              <a:cxn ang="f318">
                <a:pos x="f587" y="f588"/>
              </a:cxn>
              <a:cxn ang="f318">
                <a:pos x="f589" y="f590"/>
              </a:cxn>
              <a:cxn ang="f318">
                <a:pos x="f591" y="f592"/>
              </a:cxn>
              <a:cxn ang="f318">
                <a:pos x="f593" y="f553"/>
              </a:cxn>
              <a:cxn ang="f318">
                <a:pos x="f594" y="f595"/>
              </a:cxn>
              <a:cxn ang="f318">
                <a:pos x="f596" y="f597"/>
              </a:cxn>
              <a:cxn ang="f318">
                <a:pos x="f596" y="f597"/>
              </a:cxn>
              <a:cxn ang="f318">
                <a:pos x="f549" y="f598"/>
              </a:cxn>
              <a:cxn ang="f318">
                <a:pos x="f596" y="f599"/>
              </a:cxn>
              <a:cxn ang="f318">
                <a:pos x="f600" y="f601"/>
              </a:cxn>
              <a:cxn ang="f318">
                <a:pos x="f515" y="f602"/>
              </a:cxn>
            </a:cxnLst>
            <a:rect l="f507" t="f510" r="f508" b="f509"/>
            <a:pathLst>
              <a:path w="211" h="215">
                <a:moveTo>
                  <a:pt x="f8" y="f9"/>
                </a:moveTo>
                <a:cubicBezTo>
                  <a:pt x="f10" y="f11"/>
                  <a:pt x="f12" y="f13"/>
                  <a:pt x="f12" y="f14"/>
                </a:cubicBezTo>
                <a:cubicBezTo>
                  <a:pt x="f15" y="f16"/>
                  <a:pt x="f8" y="f17"/>
                  <a:pt x="f18" y="f19"/>
                </a:cubicBezTo>
                <a:cubicBezTo>
                  <a:pt x="f20" y="f5"/>
                  <a:pt x="f21" y="f22"/>
                  <a:pt x="f23" y="f24"/>
                </a:cubicBezTo>
                <a:cubicBezTo>
                  <a:pt x="f25" y="f26"/>
                  <a:pt x="f25" y="f26"/>
                  <a:pt x="f27" y="f28"/>
                </a:cubicBezTo>
                <a:cubicBezTo>
                  <a:pt x="f29" y="f22"/>
                  <a:pt x="f30" y="f31"/>
                  <a:pt x="f32" y="f16"/>
                </a:cubicBezTo>
                <a:cubicBezTo>
                  <a:pt x="f33" y="f17"/>
                  <a:pt x="f33" y="f17"/>
                  <a:pt x="f34" y="f14"/>
                </a:cubicBezTo>
                <a:cubicBezTo>
                  <a:pt x="f35" y="f14"/>
                  <a:pt x="f36" y="f37"/>
                  <a:pt x="f38" y="f39"/>
                </a:cubicBezTo>
                <a:cubicBezTo>
                  <a:pt x="f40" y="f31"/>
                  <a:pt x="f41" y="f24"/>
                  <a:pt x="f42" y="f39"/>
                </a:cubicBezTo>
                <a:cubicBezTo>
                  <a:pt x="f43" y="f44"/>
                  <a:pt x="f45" y="f13"/>
                  <a:pt x="f46" y="f47"/>
                </a:cubicBezTo>
                <a:cubicBezTo>
                  <a:pt x="f48" y="f37"/>
                  <a:pt x="f49" y="f50"/>
                  <a:pt x="f49" y="f9"/>
                </a:cubicBezTo>
                <a:cubicBezTo>
                  <a:pt x="f49" y="f51"/>
                  <a:pt x="f52" y="f51"/>
                  <a:pt x="f53" y="f54"/>
                </a:cubicBezTo>
                <a:cubicBezTo>
                  <a:pt x="f55" y="f9"/>
                  <a:pt x="f56" y="f44"/>
                  <a:pt x="f57" y="f51"/>
                </a:cubicBezTo>
                <a:cubicBezTo>
                  <a:pt x="f58" y="f59"/>
                  <a:pt x="f2" y="f60"/>
                  <a:pt x="f61" y="f62"/>
                </a:cubicBezTo>
                <a:cubicBezTo>
                  <a:pt x="f63" y="f64"/>
                  <a:pt x="f65" y="f66"/>
                  <a:pt x="f67" y="f68"/>
                </a:cubicBezTo>
                <a:cubicBezTo>
                  <a:pt x="f69" y="f70"/>
                  <a:pt x="f71" y="f72"/>
                  <a:pt x="f71" y="f73"/>
                </a:cubicBezTo>
                <a:cubicBezTo>
                  <a:pt x="f74" y="f75"/>
                  <a:pt x="f74" y="f76"/>
                  <a:pt x="f77" y="f78"/>
                </a:cubicBezTo>
                <a:cubicBezTo>
                  <a:pt x="f79" y="f78"/>
                  <a:pt x="f77" y="f23"/>
                  <a:pt x="f77" y="f80"/>
                </a:cubicBezTo>
                <a:cubicBezTo>
                  <a:pt x="f81" y="f25"/>
                  <a:pt x="f82" y="f83"/>
                  <a:pt x="f84" y="f85"/>
                </a:cubicBezTo>
                <a:cubicBezTo>
                  <a:pt x="f6" y="f85"/>
                  <a:pt x="f86" y="f27"/>
                  <a:pt x="f84" y="f87"/>
                </a:cubicBezTo>
                <a:cubicBezTo>
                  <a:pt x="f77" y="f88"/>
                  <a:pt x="f89" y="f90"/>
                  <a:pt x="f91" y="f92"/>
                </a:cubicBezTo>
                <a:cubicBezTo>
                  <a:pt x="f6" y="f93"/>
                  <a:pt x="f6" y="f94"/>
                  <a:pt x="f77" y="f34"/>
                </a:cubicBezTo>
                <a:cubicBezTo>
                  <a:pt x="f95" y="f38"/>
                  <a:pt x="f91" y="f41"/>
                  <a:pt x="f79" y="f96"/>
                </a:cubicBezTo>
                <a:cubicBezTo>
                  <a:pt x="f86" y="f97"/>
                  <a:pt x="f86" y="f98"/>
                  <a:pt x="f81" y="f46"/>
                </a:cubicBezTo>
                <a:cubicBezTo>
                  <a:pt x="f95" y="f99"/>
                  <a:pt x="f74" y="f100"/>
                  <a:pt x="f101" y="f102"/>
                </a:cubicBezTo>
                <a:cubicBezTo>
                  <a:pt x="f69" y="f49"/>
                  <a:pt x="f89" y="f103"/>
                  <a:pt x="f104" y="f53"/>
                </a:cubicBezTo>
                <a:cubicBezTo>
                  <a:pt x="f67" y="f55"/>
                  <a:pt x="f105" y="f57"/>
                  <a:pt x="f106" y="f107"/>
                </a:cubicBezTo>
                <a:cubicBezTo>
                  <a:pt x="f65" y="f2"/>
                  <a:pt x="f101" y="f108"/>
                  <a:pt x="f109" y="f105"/>
                </a:cubicBezTo>
                <a:cubicBezTo>
                  <a:pt x="f110" y="f106"/>
                  <a:pt x="f111" y="f110"/>
                  <a:pt x="f112" y="f105"/>
                </a:cubicBezTo>
                <a:cubicBezTo>
                  <a:pt x="f107" y="f113"/>
                  <a:pt x="f114" y="f108"/>
                  <a:pt x="f115" y="f116"/>
                </a:cubicBezTo>
                <a:cubicBezTo>
                  <a:pt x="f58" y="f105"/>
                  <a:pt x="f58" y="f67"/>
                  <a:pt x="f117" y="f110"/>
                </a:cubicBezTo>
                <a:cubicBezTo>
                  <a:pt x="f103" y="f105"/>
                  <a:pt x="f118" y="f65"/>
                  <a:pt x="f119" y="f104"/>
                </a:cubicBezTo>
                <a:cubicBezTo>
                  <a:pt x="f48" y="f71"/>
                  <a:pt x="f99" y="f82"/>
                  <a:pt x="f98" y="f104"/>
                </a:cubicBezTo>
                <a:cubicBezTo>
                  <a:pt x="f120" y="f109"/>
                  <a:pt x="f120" y="f106"/>
                  <a:pt x="f121" y="f65"/>
                </a:cubicBezTo>
                <a:cubicBezTo>
                  <a:pt x="f98" y="f71"/>
                  <a:pt x="f99" y="f122"/>
                  <a:pt x="f96" y="f6"/>
                </a:cubicBezTo>
                <a:cubicBezTo>
                  <a:pt x="f43" y="f123"/>
                  <a:pt x="f41" y="f7"/>
                  <a:pt x="f124" y="f86"/>
                </a:cubicBezTo>
                <a:cubicBezTo>
                  <a:pt x="f38" y="f77"/>
                  <a:pt x="f125" y="f89"/>
                  <a:pt x="f126" y="f84"/>
                </a:cubicBezTo>
                <a:cubicBezTo>
                  <a:pt x="f34" y="f123"/>
                  <a:pt x="f127" y="f6"/>
                  <a:pt x="f128" y="f84"/>
                </a:cubicBezTo>
                <a:cubicBezTo>
                  <a:pt x="f93" y="f79"/>
                  <a:pt x="f32" y="f129"/>
                  <a:pt x="f130" y="f131"/>
                </a:cubicBezTo>
                <a:cubicBezTo>
                  <a:pt x="f132" y="f131"/>
                  <a:pt x="f132" y="f131"/>
                  <a:pt x="f132" y="f131"/>
                </a:cubicBezTo>
                <a:cubicBezTo>
                  <a:pt x="f133" y="f84"/>
                  <a:pt x="f25" y="f79"/>
                  <a:pt x="f21" y="f122"/>
                </a:cubicBezTo>
                <a:cubicBezTo>
                  <a:pt x="f18" y="f122"/>
                  <a:pt x="f18" y="f77"/>
                  <a:pt x="f134" y="f79"/>
                </a:cubicBezTo>
                <a:cubicBezTo>
                  <a:pt x="f135" y="f6"/>
                  <a:pt x="f75" y="f123"/>
                  <a:pt x="f136" y="f6"/>
                </a:cubicBezTo>
                <a:cubicBezTo>
                  <a:pt x="f137" y="f86"/>
                  <a:pt x="f138" y="f81"/>
                  <a:pt x="f139" y="f95"/>
                </a:cubicBezTo>
                <a:cubicBezTo>
                  <a:pt x="f139" y="f71"/>
                  <a:pt x="f137" y="f71"/>
                  <a:pt x="f72" y="f74"/>
                </a:cubicBezTo>
                <a:cubicBezTo>
                  <a:pt x="f68" y="f74"/>
                  <a:pt x="f140" y="f82"/>
                  <a:pt x="f66" y="f104"/>
                </a:cubicBezTo>
                <a:cubicBezTo>
                  <a:pt x="f141" y="f110"/>
                  <a:pt x="f142" y="f106"/>
                  <a:pt x="f64" y="f110"/>
                </a:cubicBezTo>
                <a:cubicBezTo>
                  <a:pt x="f143" y="f105"/>
                  <a:pt x="f144" y="f116"/>
                  <a:pt x="f144" y="f145"/>
                </a:cubicBezTo>
                <a:cubicBezTo>
                  <a:pt x="f146" y="f114"/>
                  <a:pt x="f147" y="f107"/>
                  <a:pt x="f148" y="f149"/>
                </a:cubicBezTo>
                <a:cubicBezTo>
                  <a:pt x="f13" y="f149"/>
                  <a:pt x="f39" y="f145"/>
                  <a:pt x="f24" y="f57"/>
                </a:cubicBezTo>
                <a:cubicBezTo>
                  <a:pt x="f16" y="f150"/>
                  <a:pt x="f50" y="f151"/>
                  <a:pt x="f13" y="f152"/>
                </a:cubicBezTo>
                <a:cubicBezTo>
                  <a:pt x="f153" y="f154"/>
                  <a:pt x="f155" y="f103"/>
                  <a:pt x="f153" y="f49"/>
                </a:cubicBezTo>
                <a:cubicBezTo>
                  <a:pt x="f9" y="f156"/>
                  <a:pt x="f9" y="f100"/>
                  <a:pt x="f9" y="f46"/>
                </a:cubicBezTo>
                <a:cubicBezTo>
                  <a:pt x="f44" y="f157"/>
                  <a:pt x="f13" y="f41"/>
                  <a:pt x="f24" y="f38"/>
                </a:cubicBezTo>
                <a:cubicBezTo>
                  <a:pt x="f5" y="f158"/>
                  <a:pt x="f39" y="f159"/>
                  <a:pt x="f39" y="f160"/>
                </a:cubicBezTo>
                <a:cubicBezTo>
                  <a:pt x="f16" y="f161"/>
                  <a:pt x="f162" y="f163"/>
                  <a:pt x="f164" y="f94"/>
                </a:cubicBezTo>
                <a:cubicBezTo>
                  <a:pt x="f165" y="f93"/>
                  <a:pt x="f26" y="f92"/>
                  <a:pt x="f17" y="f32"/>
                </a:cubicBezTo>
                <a:cubicBezTo>
                  <a:pt x="f24" y="f30"/>
                  <a:pt x="f22" y="f166"/>
                  <a:pt x="f37" y="f25"/>
                </a:cubicBezTo>
                <a:cubicBezTo>
                  <a:pt x="f50" y="f167"/>
                  <a:pt x="f50" y="f168"/>
                  <a:pt x="f50" y="f80"/>
                </a:cubicBezTo>
                <a:cubicBezTo>
                  <a:pt x="f16" y="f169"/>
                  <a:pt x="f39" y="f12"/>
                  <a:pt x="f14" y="f15"/>
                </a:cubicBezTo>
                <a:cubicBezTo>
                  <a:pt x="f44" y="f139"/>
                  <a:pt x="f153" y="f68"/>
                  <a:pt x="f155" y="f141"/>
                </a:cubicBezTo>
                <a:cubicBezTo>
                  <a:pt x="f170" y="f142"/>
                  <a:pt x="f59" y="f64"/>
                  <a:pt x="f144" y="f171"/>
                </a:cubicBezTo>
                <a:cubicBezTo>
                  <a:pt x="f155" y="f172"/>
                  <a:pt x="f170" y="f144"/>
                  <a:pt x="f146" y="f155"/>
                </a:cubicBezTo>
                <a:cubicBezTo>
                  <a:pt x="f173" y="f147"/>
                  <a:pt x="f171" y="f170"/>
                  <a:pt x="f174" y="f144"/>
                </a:cubicBezTo>
                <a:cubicBezTo>
                  <a:pt x="f64" y="f175"/>
                  <a:pt x="f64" y="f173"/>
                  <a:pt x="f176" y="f59"/>
                </a:cubicBezTo>
                <a:cubicBezTo>
                  <a:pt x="f177" y="f155"/>
                  <a:pt x="f62" y="f44"/>
                  <a:pt x="f68" y="f51"/>
                </a:cubicBezTo>
                <a:cubicBezTo>
                  <a:pt x="f178" y="f146"/>
                  <a:pt x="f179" y="f54"/>
                  <a:pt x="f73" y="f153"/>
                </a:cubicBezTo>
                <a:cubicBezTo>
                  <a:pt x="f180" y="f50"/>
                  <a:pt x="f15" y="f47"/>
                  <a:pt x="f12" y="f44"/>
                </a:cubicBezTo>
                <a:cubicBezTo>
                  <a:pt x="f10" y="f54"/>
                  <a:pt x="f10" y="f170"/>
                  <a:pt x="f8" y="f148"/>
                </a:cubicBezTo>
                <a:cubicBezTo>
                  <a:pt x="f76" y="f54"/>
                  <a:pt x="f135" y="f153"/>
                  <a:pt x="f8" y="f9"/>
                </a:cubicBezTo>
                <a:close/>
                <a:moveTo>
                  <a:pt x="f138" y="f29"/>
                </a:moveTo>
                <a:cubicBezTo>
                  <a:pt x="f136" y="f181"/>
                  <a:pt x="f138" y="f27"/>
                  <a:pt x="f73" y="f133"/>
                </a:cubicBezTo>
                <a:cubicBezTo>
                  <a:pt x="f70" y="f168"/>
                  <a:pt x="f15" y="f182"/>
                  <a:pt x="f183" y="f167"/>
                </a:cubicBezTo>
                <a:cubicBezTo>
                  <a:pt x="f184" y="f80"/>
                  <a:pt x="f139" y="f185"/>
                  <a:pt x="f137" y="f25"/>
                </a:cubicBezTo>
                <a:cubicBezTo>
                  <a:pt x="f72" y="f25"/>
                  <a:pt x="f68" y="f25"/>
                  <a:pt x="f186" y="f182"/>
                </a:cubicBezTo>
                <a:cubicBezTo>
                  <a:pt x="f70" y="f166"/>
                  <a:pt x="f178" y="f27"/>
                  <a:pt x="f73" y="f133"/>
                </a:cubicBezTo>
                <a:cubicBezTo>
                  <a:pt x="f179" y="f181"/>
                  <a:pt x="f73" y="f87"/>
                  <a:pt x="f138" y="f29"/>
                </a:cubicBezTo>
                <a:cubicBezTo>
                  <a:pt x="f139" y="f29"/>
                  <a:pt x="f136" y="f29"/>
                  <a:pt x="f136" y="f187"/>
                </a:cubicBezTo>
                <a:cubicBezTo>
                  <a:pt x="f136" y="f29"/>
                  <a:pt x="f136" y="f29"/>
                  <a:pt x="f136" y="f29"/>
                </a:cubicBezTo>
                <a:cubicBezTo>
                  <a:pt x="f136" y="f29"/>
                  <a:pt x="f139" y="f29"/>
                  <a:pt x="f138" y="f29"/>
                </a:cubicBezTo>
                <a:close/>
                <a:moveTo>
                  <a:pt x="f15" y="f135"/>
                </a:moveTo>
                <a:cubicBezTo>
                  <a:pt x="f183" y="f10"/>
                  <a:pt x="f10" y="f12"/>
                  <a:pt x="f10" y="f15"/>
                </a:cubicBezTo>
                <a:cubicBezTo>
                  <a:pt x="f169" y="f184"/>
                  <a:pt x="f18" y="f188"/>
                  <a:pt x="f78" y="f18"/>
                </a:cubicBezTo>
                <a:cubicBezTo>
                  <a:pt x="f20" y="f10"/>
                  <a:pt x="f169" y="f15"/>
                  <a:pt x="f134" y="f139"/>
                </a:cubicBezTo>
                <a:cubicBezTo>
                  <a:pt x="f135" y="f136"/>
                  <a:pt x="f10" y="f184"/>
                  <a:pt x="f10" y="f75"/>
                </a:cubicBezTo>
                <a:cubicBezTo>
                  <a:pt x="f75" y="f75"/>
                  <a:pt x="f15" y="f12"/>
                  <a:pt x="f15" y="f135"/>
                </a:cubicBezTo>
                <a:cubicBezTo>
                  <a:pt x="f15" y="f135"/>
                  <a:pt x="f189" y="f135"/>
                  <a:pt x="f189" y="f188"/>
                </a:cubicBezTo>
                <a:cubicBezTo>
                  <a:pt x="f15" y="f188"/>
                  <a:pt x="f15" y="f135"/>
                  <a:pt x="f15" y="f135"/>
                </a:cubicBezTo>
                <a:close/>
                <a:moveTo>
                  <a:pt x="f21" y="f190"/>
                </a:moveTo>
                <a:cubicBezTo>
                  <a:pt x="f18" y="f190"/>
                  <a:pt x="f76" y="f111"/>
                  <a:pt x="f135" y="f113"/>
                </a:cubicBezTo>
                <a:cubicBezTo>
                  <a:pt x="f184" y="f116"/>
                  <a:pt x="f12" y="f107"/>
                  <a:pt x="f189" y="f191"/>
                </a:cubicBezTo>
                <a:cubicBezTo>
                  <a:pt x="f184" y="f149"/>
                  <a:pt x="f184" y="f190"/>
                  <a:pt x="f15" y="f113"/>
                </a:cubicBezTo>
                <a:cubicBezTo>
                  <a:pt x="f75" y="f106"/>
                  <a:pt x="f75" y="f106"/>
                  <a:pt x="f8" y="f108"/>
                </a:cubicBezTo>
                <a:cubicBezTo>
                  <a:pt x="f134" y="f105"/>
                  <a:pt x="f169" y="f111"/>
                  <a:pt x="f21" y="f190"/>
                </a:cubicBezTo>
                <a:cubicBezTo>
                  <a:pt x="f21" y="f190"/>
                  <a:pt x="f21" y="f190"/>
                  <a:pt x="f21" y="f190"/>
                </a:cubicBezTo>
                <a:close/>
                <a:moveTo>
                  <a:pt x="f21" y="f192"/>
                </a:moveTo>
                <a:cubicBezTo>
                  <a:pt x="f167" y="f143"/>
                  <a:pt x="f167" y="f176"/>
                  <a:pt x="f193" y="f194"/>
                </a:cubicBezTo>
                <a:cubicBezTo>
                  <a:pt x="f193" y="f194"/>
                  <a:pt x="f193" y="f194"/>
                  <a:pt x="f193" y="f194"/>
                </a:cubicBezTo>
                <a:cubicBezTo>
                  <a:pt x="f193" y="f194"/>
                  <a:pt x="f193" y="f194"/>
                  <a:pt x="f195" y="f194"/>
                </a:cubicBezTo>
                <a:cubicBezTo>
                  <a:pt x="f182" y="f62"/>
                  <a:pt x="f193" y="f174"/>
                  <a:pt x="f25" y="f192"/>
                </a:cubicBezTo>
                <a:cubicBezTo>
                  <a:pt x="f168" y="f196"/>
                  <a:pt x="f197" y="f59"/>
                  <a:pt x="f21" y="f192"/>
                </a:cubicBezTo>
                <a:cubicBezTo>
                  <a:pt x="f18" y="f198"/>
                  <a:pt x="f18" y="f174"/>
                  <a:pt x="f134" y="f62"/>
                </a:cubicBezTo>
                <a:cubicBezTo>
                  <a:pt x="f134" y="f62"/>
                  <a:pt x="f76" y="f62"/>
                  <a:pt x="f188" y="f62"/>
                </a:cubicBezTo>
                <a:cubicBezTo>
                  <a:pt x="f183" y="f176"/>
                  <a:pt x="f139" y="f192"/>
                  <a:pt x="f137" y="f64"/>
                </a:cubicBezTo>
                <a:cubicBezTo>
                  <a:pt x="f178" y="f177"/>
                  <a:pt x="f179" y="f68"/>
                  <a:pt x="f73" y="f137"/>
                </a:cubicBezTo>
                <a:cubicBezTo>
                  <a:pt x="f138" y="f137"/>
                  <a:pt x="f73" y="f73"/>
                  <a:pt x="f73" y="f73"/>
                </a:cubicBezTo>
                <a:cubicBezTo>
                  <a:pt x="f179" y="f139"/>
                  <a:pt x="f72" y="f73"/>
                  <a:pt x="f70" y="f137"/>
                </a:cubicBezTo>
                <a:cubicBezTo>
                  <a:pt x="f141" y="f178"/>
                  <a:pt x="f177" y="f186"/>
                  <a:pt x="f174" y="f73"/>
                </a:cubicBezTo>
                <a:cubicBezTo>
                  <a:pt x="f192" y="f178"/>
                  <a:pt x="f59" y="f70"/>
                  <a:pt x="f144" y="f72"/>
                </a:cubicBezTo>
                <a:cubicBezTo>
                  <a:pt x="f146" y="f137"/>
                  <a:pt x="f144" y="f180"/>
                  <a:pt x="f175" y="f75"/>
                </a:cubicBezTo>
                <a:cubicBezTo>
                  <a:pt x="f175" y="f12"/>
                  <a:pt x="f173" y="f10"/>
                  <a:pt x="f175" y="f135"/>
                </a:cubicBezTo>
                <a:cubicBezTo>
                  <a:pt x="f51" y="f169"/>
                  <a:pt x="f51" y="f169"/>
                  <a:pt x="f173" y="f23"/>
                </a:cubicBezTo>
                <a:cubicBezTo>
                  <a:pt x="f173" y="f168"/>
                  <a:pt x="f196" y="f185"/>
                  <a:pt x="f59" y="f167"/>
                </a:cubicBezTo>
                <a:cubicBezTo>
                  <a:pt x="f199" y="f166"/>
                  <a:pt x="f155" y="f200"/>
                  <a:pt x="f155" y="f187"/>
                </a:cubicBezTo>
                <a:cubicBezTo>
                  <a:pt x="f143" y="f132"/>
                  <a:pt x="f60" y="f132"/>
                  <a:pt x="f176" y="f130"/>
                </a:cubicBezTo>
                <a:cubicBezTo>
                  <a:pt x="f144" y="f29"/>
                  <a:pt x="f144" y="f29"/>
                  <a:pt x="f192" y="f25"/>
                </a:cubicBezTo>
                <a:cubicBezTo>
                  <a:pt x="f198" y="f25"/>
                  <a:pt x="f201" y="f167"/>
                  <a:pt x="f198" y="f167"/>
                </a:cubicBezTo>
                <a:cubicBezTo>
                  <a:pt x="f60" y="f185"/>
                  <a:pt x="f199" y="f193"/>
                  <a:pt x="f59" y="f167"/>
                </a:cubicBezTo>
                <a:cubicBezTo>
                  <a:pt x="f59" y="f185"/>
                  <a:pt x="f59" y="f80"/>
                  <a:pt x="f173" y="f23"/>
                </a:cubicBezTo>
                <a:cubicBezTo>
                  <a:pt x="f51" y="f8"/>
                  <a:pt x="f143" y="f134"/>
                  <a:pt x="f201" y="f188"/>
                </a:cubicBezTo>
                <a:cubicBezTo>
                  <a:pt x="f192" y="f10"/>
                  <a:pt x="f59" y="f188"/>
                  <a:pt x="f196" y="f183"/>
                </a:cubicBezTo>
                <a:cubicBezTo>
                  <a:pt x="f144" y="f139"/>
                  <a:pt x="f173" y="f73"/>
                  <a:pt x="f174" y="f73"/>
                </a:cubicBezTo>
                <a:cubicBezTo>
                  <a:pt x="f62" y="f139"/>
                  <a:pt x="f176" y="f15"/>
                  <a:pt x="f177" y="f10"/>
                </a:cubicBezTo>
                <a:cubicBezTo>
                  <a:pt x="f142" y="f138"/>
                  <a:pt x="f194" y="f178"/>
                  <a:pt x="f178" y="f136"/>
                </a:cubicBezTo>
                <a:cubicBezTo>
                  <a:pt x="f179" y="f180"/>
                  <a:pt x="f179" y="f73"/>
                  <a:pt x="f73" y="f73"/>
                </a:cubicBezTo>
                <a:cubicBezTo>
                  <a:pt x="f139" y="f137"/>
                  <a:pt x="f139" y="f72"/>
                  <a:pt x="f138" y="f70"/>
                </a:cubicBezTo>
                <a:cubicBezTo>
                  <a:pt x="f138" y="f176"/>
                  <a:pt x="f139" y="f176"/>
                  <a:pt x="f8" y="f194"/>
                </a:cubicBezTo>
                <a:cubicBezTo>
                  <a:pt x="f188" y="f140"/>
                  <a:pt x="f76" y="f66"/>
                  <a:pt x="f134" y="f66"/>
                </a:cubicBezTo>
                <a:cubicBezTo>
                  <a:pt x="f134" y="f66"/>
                  <a:pt x="f134" y="f66"/>
                  <a:pt x="f134" y="f66"/>
                </a:cubicBezTo>
                <a:cubicBezTo>
                  <a:pt x="f134" y="f66"/>
                  <a:pt x="f134" y="f66"/>
                  <a:pt x="f134" y="f66"/>
                </a:cubicBezTo>
                <a:cubicBezTo>
                  <a:pt x="f134" y="f194"/>
                  <a:pt x="f134" y="f177"/>
                  <a:pt x="f134" y="f62"/>
                </a:cubicBezTo>
                <a:cubicBezTo>
                  <a:pt x="f18" y="f64"/>
                  <a:pt x="f78" y="f174"/>
                  <a:pt x="f21" y="f192"/>
                </a:cubicBezTo>
                <a:close/>
                <a:moveTo>
                  <a:pt x="f49" y="f135"/>
                </a:moveTo>
                <a:cubicBezTo>
                  <a:pt x="f103" y="f8"/>
                  <a:pt x="f56" y="f15"/>
                  <a:pt x="f150" y="f20"/>
                </a:cubicBezTo>
                <a:cubicBezTo>
                  <a:pt x="f56" y="f18"/>
                  <a:pt x="f57" y="f188"/>
                  <a:pt x="f56" y="f10"/>
                </a:cubicBezTo>
                <a:cubicBezTo>
                  <a:pt x="f56" y="f183"/>
                  <a:pt x="f56" y="f15"/>
                  <a:pt x="f150" y="f75"/>
                </a:cubicBezTo>
                <a:cubicBezTo>
                  <a:pt x="f53" y="f183"/>
                  <a:pt x="f119" y="f75"/>
                  <a:pt x="f49" y="f135"/>
                </a:cubicBezTo>
                <a:cubicBezTo>
                  <a:pt x="f156" y="f135"/>
                  <a:pt x="f156" y="f135"/>
                  <a:pt x="f156" y="f135"/>
                </a:cubicBezTo>
                <a:lnTo>
                  <a:pt x="f49" y="f135"/>
                </a:lnTo>
                <a:close/>
                <a:moveTo>
                  <a:pt x="f49" y="f201"/>
                </a:moveTo>
                <a:cubicBezTo>
                  <a:pt x="f152" y="f172"/>
                  <a:pt x="f152" y="f172"/>
                  <a:pt x="f150" y="f176"/>
                </a:cubicBezTo>
                <a:cubicBezTo>
                  <a:pt x="f150" y="f176"/>
                  <a:pt x="f55" y="f62"/>
                  <a:pt x="f55" y="f142"/>
                </a:cubicBezTo>
                <a:cubicBezTo>
                  <a:pt x="f55" y="f142"/>
                  <a:pt x="f55" y="f142"/>
                  <a:pt x="f55" y="f142"/>
                </a:cubicBezTo>
                <a:cubicBezTo>
                  <a:pt x="f55" y="f142"/>
                  <a:pt x="f55" y="f142"/>
                  <a:pt x="f202" y="f142"/>
                </a:cubicBezTo>
                <a:cubicBezTo>
                  <a:pt x="f56" y="f201"/>
                  <a:pt x="f55" y="f172"/>
                  <a:pt x="f152" y="f196"/>
                </a:cubicBezTo>
                <a:cubicBezTo>
                  <a:pt x="f154" y="f173"/>
                  <a:pt x="f49" y="f143"/>
                  <a:pt x="f49" y="f201"/>
                </a:cubicBezTo>
                <a:cubicBezTo>
                  <a:pt x="f49" y="f201"/>
                  <a:pt x="f156" y="f201"/>
                  <a:pt x="f156" y="f201"/>
                </a:cubicBezTo>
                <a:cubicBezTo>
                  <a:pt x="f156" y="f201"/>
                  <a:pt x="f156" y="f201"/>
                  <a:pt x="f156" y="f174"/>
                </a:cubicBezTo>
                <a:cubicBezTo>
                  <a:pt x="f156" y="f201"/>
                  <a:pt x="f156" y="f201"/>
                  <a:pt x="f49" y="f201"/>
                </a:cubicBezTo>
                <a:close/>
                <a:moveTo>
                  <a:pt x="f125" y="f68"/>
                </a:moveTo>
                <a:cubicBezTo>
                  <a:pt x="f42" y="f62"/>
                  <a:pt x="f42" y="f62"/>
                  <a:pt x="f97" y="f178"/>
                </a:cubicBezTo>
                <a:cubicBezTo>
                  <a:pt x="f45" y="f141"/>
                  <a:pt x="f203" y="f64"/>
                  <a:pt x="f42" y="f64"/>
                </a:cubicBezTo>
                <a:cubicBezTo>
                  <a:pt x="f38" y="f62"/>
                  <a:pt x="f125" y="f140"/>
                  <a:pt x="f125" y="f68"/>
                </a:cubicBezTo>
                <a:cubicBezTo>
                  <a:pt x="f36" y="f204"/>
                  <a:pt x="f36" y="f68"/>
                  <a:pt x="f36" y="f186"/>
                </a:cubicBezTo>
                <a:cubicBezTo>
                  <a:pt x="f35" y="f186"/>
                  <a:pt x="f36" y="f186"/>
                  <a:pt x="f36" y="f70"/>
                </a:cubicBezTo>
                <a:cubicBezTo>
                  <a:pt x="f36" y="f186"/>
                  <a:pt x="f36" y="f68"/>
                  <a:pt x="f125" y="f68"/>
                </a:cubicBezTo>
                <a:close/>
                <a:moveTo>
                  <a:pt x="f67" y="f132"/>
                </a:moveTo>
                <a:cubicBezTo>
                  <a:pt x="f91" y="f90"/>
                  <a:pt x="f91" y="f187"/>
                  <a:pt x="f122" y="f181"/>
                </a:cubicBezTo>
                <a:cubicBezTo>
                  <a:pt x="f110" y="f133"/>
                  <a:pt x="f113" y="f167"/>
                  <a:pt x="f110" y="f76"/>
                </a:cubicBezTo>
                <a:cubicBezTo>
                  <a:pt x="f116" y="f18"/>
                  <a:pt x="f2" y="f18"/>
                  <a:pt x="f107" y="f21"/>
                </a:cubicBezTo>
                <a:cubicBezTo>
                  <a:pt x="f2" y="f20"/>
                  <a:pt x="f108" y="f18"/>
                  <a:pt x="f105" y="f20"/>
                </a:cubicBezTo>
                <a:cubicBezTo>
                  <a:pt x="f105" y="f168"/>
                  <a:pt x="f110" y="f195"/>
                  <a:pt x="f61" y="f85"/>
                </a:cubicBezTo>
                <a:cubicBezTo>
                  <a:pt x="f105" y="f166"/>
                  <a:pt x="f110" y="f200"/>
                  <a:pt x="f109" y="f133"/>
                </a:cubicBezTo>
                <a:cubicBezTo>
                  <a:pt x="f71" y="f181"/>
                  <a:pt x="f71" y="f187"/>
                  <a:pt x="f67" y="f132"/>
                </a:cubicBezTo>
                <a:cubicBezTo>
                  <a:pt x="f109" y="f90"/>
                  <a:pt x="f106" y="f205"/>
                  <a:pt x="f106" y="f92"/>
                </a:cubicBezTo>
                <a:cubicBezTo>
                  <a:pt x="f109" y="f206"/>
                  <a:pt x="f101" y="f206"/>
                  <a:pt x="f67" y="f132"/>
                </a:cubicBezTo>
                <a:close/>
                <a:moveTo>
                  <a:pt x="f179" y="f48"/>
                </a:moveTo>
                <a:cubicBezTo>
                  <a:pt x="f207" y="f100"/>
                  <a:pt x="f68" y="f97"/>
                  <a:pt x="f204" y="f203"/>
                </a:cubicBezTo>
                <a:cubicBezTo>
                  <a:pt x="f68" y="f203"/>
                  <a:pt x="f68" y="f203"/>
                  <a:pt x="f68" y="f203"/>
                </a:cubicBezTo>
                <a:cubicBezTo>
                  <a:pt x="f204" y="f203"/>
                  <a:pt x="f204" y="f203"/>
                  <a:pt x="f204" y="f203"/>
                </a:cubicBezTo>
                <a:cubicBezTo>
                  <a:pt x="f66" y="f208"/>
                  <a:pt x="f174" y="f98"/>
                  <a:pt x="f60" y="f97"/>
                </a:cubicBezTo>
                <a:cubicBezTo>
                  <a:pt x="f173" y="f96"/>
                  <a:pt x="f60" y="f41"/>
                  <a:pt x="f171" y="f38"/>
                </a:cubicBezTo>
                <a:cubicBezTo>
                  <a:pt x="f171" y="f209"/>
                  <a:pt x="f192" y="f125"/>
                  <a:pt x="f171" y="f36"/>
                </a:cubicBezTo>
                <a:cubicBezTo>
                  <a:pt x="f59" y="f35"/>
                  <a:pt x="f199" y="f41"/>
                  <a:pt x="f175" y="f210"/>
                </a:cubicBezTo>
                <a:cubicBezTo>
                  <a:pt x="f155" y="f40"/>
                  <a:pt x="f148" y="f38"/>
                  <a:pt x="f148" y="f36"/>
                </a:cubicBezTo>
                <a:cubicBezTo>
                  <a:pt x="f170" y="f34"/>
                  <a:pt x="f211" y="f127"/>
                  <a:pt x="f196" y="f33"/>
                </a:cubicBezTo>
                <a:cubicBezTo>
                  <a:pt x="f51" y="f128"/>
                  <a:pt x="f148" y="f158"/>
                  <a:pt x="f11" y="f36"/>
                </a:cubicBezTo>
                <a:cubicBezTo>
                  <a:pt x="f54" y="f38"/>
                  <a:pt x="f147" y="f42"/>
                  <a:pt x="f175" y="f210"/>
                </a:cubicBezTo>
                <a:cubicBezTo>
                  <a:pt x="f144" y="f97"/>
                  <a:pt x="f143" y="f48"/>
                  <a:pt x="f144" y="f53"/>
                </a:cubicBezTo>
                <a:cubicBezTo>
                  <a:pt x="f199" y="f53"/>
                  <a:pt x="f198" y="f152"/>
                  <a:pt x="f176" y="f53"/>
                </a:cubicBezTo>
                <a:cubicBezTo>
                  <a:pt x="f201" y="f118"/>
                  <a:pt x="f199" y="f152"/>
                  <a:pt x="f199" y="f52"/>
                </a:cubicBezTo>
                <a:cubicBezTo>
                  <a:pt x="f172" y="f49"/>
                  <a:pt x="f199" y="f46"/>
                  <a:pt x="f198" y="f208"/>
                </a:cubicBezTo>
                <a:cubicBezTo>
                  <a:pt x="f62" y="f208"/>
                  <a:pt x="f141" y="f121"/>
                  <a:pt x="f204" y="f48"/>
                </a:cubicBezTo>
                <a:cubicBezTo>
                  <a:pt x="f204" y="f119"/>
                  <a:pt x="f68" y="f119"/>
                  <a:pt x="f179" y="f48"/>
                </a:cubicBezTo>
                <a:cubicBezTo>
                  <a:pt x="f137" y="f156"/>
                  <a:pt x="f73" y="f48"/>
                  <a:pt x="f138" y="f48"/>
                </a:cubicBezTo>
                <a:cubicBezTo>
                  <a:pt x="f138" y="f48"/>
                  <a:pt x="f138" y="f102"/>
                  <a:pt x="f73" y="f102"/>
                </a:cubicBezTo>
                <a:cubicBezTo>
                  <a:pt x="f137" y="f100"/>
                  <a:pt x="f179" y="f102"/>
                  <a:pt x="f179" y="f48"/>
                </a:cubicBezTo>
                <a:close/>
                <a:moveTo>
                  <a:pt x="f34" y="f113"/>
                </a:moveTo>
                <a:cubicBezTo>
                  <a:pt x="f159" y="f95"/>
                  <a:pt x="f159" y="f95"/>
                  <a:pt x="f90" y="f101"/>
                </a:cubicBezTo>
                <a:cubicBezTo>
                  <a:pt x="f92" y="f82"/>
                  <a:pt x="f160" y="f77"/>
                  <a:pt x="f34" y="f122"/>
                </a:cubicBezTo>
                <a:cubicBezTo>
                  <a:pt x="f35" y="f89"/>
                  <a:pt x="f35" y="f67"/>
                  <a:pt x="f34" y="f113"/>
                </a:cubicBezTo>
                <a:close/>
                <a:moveTo>
                  <a:pt x="f70" y="f55"/>
                </a:moveTo>
                <a:cubicBezTo>
                  <a:pt x="f66" y="f58"/>
                  <a:pt x="f177" y="f107"/>
                  <a:pt x="f62" y="f190"/>
                </a:cubicBezTo>
                <a:cubicBezTo>
                  <a:pt x="f62" y="f116"/>
                  <a:pt x="f178" y="f105"/>
                  <a:pt x="f138" y="f108"/>
                </a:cubicBezTo>
                <a:cubicBezTo>
                  <a:pt x="f66" y="f190"/>
                  <a:pt x="f66" y="f190"/>
                  <a:pt x="f70" y="f55"/>
                </a:cubicBezTo>
                <a:close/>
                <a:moveTo>
                  <a:pt x="f161" y="f204"/>
                </a:moveTo>
                <a:cubicBezTo>
                  <a:pt x="f212" y="f72"/>
                  <a:pt x="f92" y="f138"/>
                  <a:pt x="f92" y="f15"/>
                </a:cubicBezTo>
                <a:cubicBezTo>
                  <a:pt x="f94" y="f184"/>
                  <a:pt x="f212" y="f72"/>
                  <a:pt x="f128" y="f179"/>
                </a:cubicBezTo>
                <a:cubicBezTo>
                  <a:pt x="f159" y="f137"/>
                  <a:pt x="f126" y="f136"/>
                  <a:pt x="f125" y="f75"/>
                </a:cubicBezTo>
                <a:cubicBezTo>
                  <a:pt x="f36" y="f137"/>
                  <a:pt x="f127" y="f178"/>
                  <a:pt x="f161" y="f204"/>
                </a:cubicBezTo>
                <a:close/>
                <a:moveTo>
                  <a:pt x="f73" y="f33"/>
                </a:moveTo>
                <a:cubicBezTo>
                  <a:pt x="f180" y="f34"/>
                  <a:pt x="f75" y="f36"/>
                  <a:pt x="f135" y="f36"/>
                </a:cubicBezTo>
                <a:cubicBezTo>
                  <a:pt x="f8" y="f34"/>
                  <a:pt x="f184" y="f158"/>
                  <a:pt x="f189" y="f213"/>
                </a:cubicBezTo>
                <a:cubicBezTo>
                  <a:pt x="f15" y="f163"/>
                  <a:pt x="f10" y="f94"/>
                  <a:pt x="f134" y="f206"/>
                </a:cubicBezTo>
                <a:cubicBezTo>
                  <a:pt x="f75" y="f92"/>
                  <a:pt x="f184" y="f161"/>
                  <a:pt x="f73" y="f33"/>
                </a:cubicBezTo>
                <a:close/>
                <a:moveTo>
                  <a:pt x="f30" y="f170"/>
                </a:moveTo>
                <a:cubicBezTo>
                  <a:pt x="f205" y="f147"/>
                  <a:pt x="f92" y="f9"/>
                  <a:pt x="f94" y="f54"/>
                </a:cubicBezTo>
                <a:cubicBezTo>
                  <a:pt x="f161" y="f170"/>
                  <a:pt x="f161" y="f211"/>
                  <a:pt x="f161" y="f173"/>
                </a:cubicBezTo>
                <a:cubicBezTo>
                  <a:pt x="f128" y="f146"/>
                  <a:pt x="f33" y="f44"/>
                  <a:pt x="f161" y="f9"/>
                </a:cubicBezTo>
                <a:cubicBezTo>
                  <a:pt x="f212" y="f14"/>
                  <a:pt x="f205" y="f44"/>
                  <a:pt x="f30" y="f170"/>
                </a:cubicBezTo>
                <a:close/>
                <a:moveTo>
                  <a:pt x="f58" y="f178"/>
                </a:moveTo>
                <a:cubicBezTo>
                  <a:pt x="f111" y="f179"/>
                  <a:pt x="f145" y="f184"/>
                  <a:pt x="f114" y="f10"/>
                </a:cubicBezTo>
                <a:cubicBezTo>
                  <a:pt x="f2" y="f189"/>
                  <a:pt x="f111" y="f138"/>
                  <a:pt x="f61" y="f178"/>
                </a:cubicBezTo>
                <a:cubicBezTo>
                  <a:pt x="f2" y="f186"/>
                  <a:pt x="f114" y="f70"/>
                  <a:pt x="f58" y="f178"/>
                </a:cubicBezTo>
                <a:close/>
                <a:moveTo>
                  <a:pt x="f202" y="f213"/>
                </a:moveTo>
                <a:cubicBezTo>
                  <a:pt x="f112" y="f209"/>
                  <a:pt x="f55" y="f209"/>
                  <a:pt x="f53" y="f40"/>
                </a:cubicBezTo>
                <a:cubicBezTo>
                  <a:pt x="f202" y="f210"/>
                  <a:pt x="f115" y="f124"/>
                  <a:pt x="f114" y="f125"/>
                </a:cubicBezTo>
                <a:cubicBezTo>
                  <a:pt x="f149" y="f35"/>
                  <a:pt x="f115" y="f127"/>
                  <a:pt x="f202" y="f213"/>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2E41D937-1DC1-8FEE-8419-0E30E055DD82}"/>
              </a:ext>
            </a:extLst>
          </p:cNvPr>
          <p:cNvSpPr/>
          <p:nvPr/>
        </p:nvSpPr>
        <p:spPr>
          <a:xfrm>
            <a:off x="1452560" y="2020888"/>
            <a:ext cx="720720" cy="742950"/>
          </a:xfrm>
          <a:custGeom>
            <a:avLst/>
            <a:gdLst>
              <a:gd name="f0" fmla="val 10800000"/>
              <a:gd name="f1" fmla="val 5400000"/>
              <a:gd name="f2" fmla="val 180"/>
              <a:gd name="f3" fmla="val w"/>
              <a:gd name="f4" fmla="val h"/>
              <a:gd name="f5" fmla="val 0"/>
              <a:gd name="f6" fmla="val 202"/>
              <a:gd name="f7" fmla="val 208"/>
              <a:gd name="f8" fmla="val 32"/>
              <a:gd name="f9" fmla="val 134"/>
              <a:gd name="f10" fmla="val 46"/>
              <a:gd name="f11" fmla="val 152"/>
              <a:gd name="f12" fmla="val 68"/>
              <a:gd name="f13" fmla="val 160"/>
              <a:gd name="f14" fmla="val 88"/>
              <a:gd name="f15" fmla="val 173"/>
              <a:gd name="f16" fmla="val 87"/>
              <a:gd name="f17" fmla="val 90"/>
              <a:gd name="f18" fmla="val 131"/>
              <a:gd name="f19" fmla="val 96"/>
              <a:gd name="f20" fmla="val 110"/>
              <a:gd name="f21" fmla="val 91"/>
              <a:gd name="f22" fmla="val 111"/>
              <a:gd name="f23" fmla="val 86"/>
              <a:gd name="f24" fmla="val 112"/>
              <a:gd name="f25" fmla="val 82"/>
              <a:gd name="f26" fmla="val 63"/>
              <a:gd name="f27" fmla="val 53"/>
              <a:gd name="f28" fmla="val 62"/>
              <a:gd name="f29" fmla="val 73"/>
              <a:gd name="f30" fmla="val 64"/>
              <a:gd name="f31" fmla="val 69"/>
              <a:gd name="f32" fmla="val 66"/>
              <a:gd name="f33" fmla="val 61"/>
              <a:gd name="f34" fmla="val 52"/>
              <a:gd name="f35" fmla="val 56"/>
              <a:gd name="f36" fmla="val 50"/>
              <a:gd name="f37" fmla="val 44"/>
              <a:gd name="f38" fmla="val 55"/>
              <a:gd name="f39" fmla="val 34"/>
              <a:gd name="f40" fmla="val 23"/>
              <a:gd name="f41" fmla="val 71"/>
              <a:gd name="f42" fmla="val 18"/>
              <a:gd name="f43" fmla="val 84"/>
              <a:gd name="f44" fmla="val 20"/>
              <a:gd name="f45" fmla="val 21"/>
              <a:gd name="f46" fmla="val 92"/>
              <a:gd name="f47" fmla="val 16"/>
              <a:gd name="f48" fmla="val 98"/>
              <a:gd name="f49" fmla="val 4"/>
              <a:gd name="f50" fmla="val 108"/>
              <a:gd name="f51" fmla="val 121"/>
              <a:gd name="f52" fmla="val 2"/>
              <a:gd name="f53" fmla="val 132"/>
              <a:gd name="f54" fmla="val 140"/>
              <a:gd name="f55" fmla="val 13"/>
              <a:gd name="f56" fmla="val 141"/>
              <a:gd name="f57" fmla="val 25"/>
              <a:gd name="f58" fmla="val 30"/>
              <a:gd name="f59" fmla="val 143"/>
              <a:gd name="f60" fmla="val 147"/>
              <a:gd name="f61" fmla="val 31"/>
              <a:gd name="f62" fmla="val 168"/>
              <a:gd name="f63" fmla="val 41"/>
              <a:gd name="f64" fmla="val 170"/>
              <a:gd name="f65" fmla="val 171"/>
              <a:gd name="f66" fmla="val 166"/>
              <a:gd name="f67" fmla="val 75"/>
              <a:gd name="f68" fmla="val 155"/>
              <a:gd name="f69" fmla="val 80"/>
              <a:gd name="f70" fmla="val 150"/>
              <a:gd name="f71" fmla="val 149"/>
              <a:gd name="f72" fmla="val 83"/>
              <a:gd name="f73" fmla="val 114"/>
              <a:gd name="f74" fmla="val 120"/>
              <a:gd name="f75" fmla="val 107"/>
              <a:gd name="f76" fmla="val 106"/>
              <a:gd name="f77" fmla="val 104"/>
              <a:gd name="f78" fmla="val 117"/>
              <a:gd name="f79" fmla="val 100"/>
              <a:gd name="f80" fmla="val 144"/>
              <a:gd name="f81" fmla="val 99"/>
              <a:gd name="f82" fmla="val 159"/>
              <a:gd name="f83" fmla="val 146"/>
              <a:gd name="f84" fmla="val 138"/>
              <a:gd name="f85" fmla="val 145"/>
              <a:gd name="f86" fmla="val 139"/>
              <a:gd name="f87" fmla="val 116"/>
              <a:gd name="f88" fmla="val 133"/>
              <a:gd name="f89" fmla="val 127"/>
              <a:gd name="f90" fmla="val 128"/>
              <a:gd name="f91" fmla="val 164"/>
              <a:gd name="f92" fmla="val 130"/>
              <a:gd name="f93" fmla="val 172"/>
              <a:gd name="f94" fmla="val 181"/>
              <a:gd name="f95" fmla="val 190"/>
              <a:gd name="f96" fmla="val 142"/>
              <a:gd name="f97" fmla="val 186"/>
              <a:gd name="f98" fmla="val 177"/>
              <a:gd name="f99" fmla="val 165"/>
              <a:gd name="f100" fmla="val 184"/>
              <a:gd name="f101" fmla="val 113"/>
              <a:gd name="f102" fmla="val 162"/>
              <a:gd name="f103" fmla="val 109"/>
              <a:gd name="f104" fmla="val 103"/>
              <a:gd name="f105" fmla="val 101"/>
              <a:gd name="f106" fmla="val 102"/>
              <a:gd name="f107" fmla="val 193"/>
              <a:gd name="f108" fmla="val 199"/>
              <a:gd name="f109" fmla="val 201"/>
              <a:gd name="f110" fmla="val 205"/>
              <a:gd name="f111" fmla="val 204"/>
              <a:gd name="f112" fmla="val 194"/>
              <a:gd name="f113" fmla="val 187"/>
              <a:gd name="f114" fmla="val 81"/>
              <a:gd name="f115" fmla="val 78"/>
              <a:gd name="f116" fmla="val 176"/>
              <a:gd name="f117" fmla="val 174"/>
              <a:gd name="f118" fmla="val 178"/>
              <a:gd name="f119" fmla="val 60"/>
              <a:gd name="f120" fmla="val 185"/>
              <a:gd name="f121" fmla="val 49"/>
              <a:gd name="f122" fmla="val 39"/>
              <a:gd name="f123" fmla="val 179"/>
              <a:gd name="f124" fmla="val 26"/>
              <a:gd name="f125" fmla="val 17"/>
              <a:gd name="f126" fmla="val 161"/>
              <a:gd name="f127" fmla="val 12"/>
              <a:gd name="f128" fmla="val 10"/>
              <a:gd name="f129" fmla="val 8"/>
              <a:gd name="f130" fmla="val 125"/>
              <a:gd name="f131" fmla="val 6"/>
              <a:gd name="f132" fmla="val 118"/>
              <a:gd name="f133" fmla="val 3"/>
              <a:gd name="f134" fmla="val 37"/>
              <a:gd name="f135" fmla="val 54"/>
              <a:gd name="f136" fmla="val 85"/>
              <a:gd name="f137" fmla="val 67"/>
              <a:gd name="f138" fmla="val 33"/>
              <a:gd name="f139" fmla="val 29"/>
              <a:gd name="f140" fmla="val 124"/>
              <a:gd name="f141" fmla="val 136"/>
              <a:gd name="f142" fmla="val 76"/>
              <a:gd name="f143" fmla="val 135"/>
              <a:gd name="f144" fmla="val 123"/>
              <a:gd name="f145" fmla="val 77"/>
              <a:gd name="f146" fmla="+- 0 0 -90"/>
              <a:gd name="f147" fmla="*/ f3 1 202"/>
              <a:gd name="f148" fmla="*/ f4 1 208"/>
              <a:gd name="f149" fmla="val f5"/>
              <a:gd name="f150" fmla="val f6"/>
              <a:gd name="f151" fmla="val f7"/>
              <a:gd name="f152" fmla="*/ f146 f0 1"/>
              <a:gd name="f153" fmla="+- f151 0 f149"/>
              <a:gd name="f154" fmla="+- f150 0 f149"/>
              <a:gd name="f155" fmla="*/ f152 1 f2"/>
              <a:gd name="f156" fmla="*/ f154 1 202"/>
              <a:gd name="f157" fmla="*/ f153 1 208"/>
              <a:gd name="f158" fmla="*/ 32 f154 1"/>
              <a:gd name="f159" fmla="*/ 134 f153 1"/>
              <a:gd name="f160" fmla="*/ 88 f154 1"/>
              <a:gd name="f161" fmla="*/ 173 f153 1"/>
              <a:gd name="f162" fmla="*/ 96 f154 1"/>
              <a:gd name="f163" fmla="*/ 110 f153 1"/>
              <a:gd name="f164" fmla="*/ 82 f154 1"/>
              <a:gd name="f165" fmla="*/ 111 f153 1"/>
              <a:gd name="f166" fmla="*/ 62 f154 1"/>
              <a:gd name="f167" fmla="*/ 73 f153 1"/>
              <a:gd name="f168" fmla="*/ 61 f154 1"/>
              <a:gd name="f169" fmla="*/ 64 f153 1"/>
              <a:gd name="f170" fmla="*/ 55 f154 1"/>
              <a:gd name="f171" fmla="*/ 34 f153 1"/>
              <a:gd name="f172" fmla="*/ 84 f154 1"/>
              <a:gd name="f173" fmla="*/ 20 f153 1"/>
              <a:gd name="f174" fmla="*/ 92 f154 1"/>
              <a:gd name="f175" fmla="*/ 16 f153 1"/>
              <a:gd name="f176" fmla="*/ 121 f154 1"/>
              <a:gd name="f177" fmla="*/ 2 f153 1"/>
              <a:gd name="f178" fmla="*/ 141 f154 1"/>
              <a:gd name="f179" fmla="*/ 25 f153 1"/>
              <a:gd name="f180" fmla="*/ 147 f154 1"/>
              <a:gd name="f181" fmla="*/ 31 f153 1"/>
              <a:gd name="f182" fmla="*/ 170 f154 1"/>
              <a:gd name="f183" fmla="*/ 53 f153 1"/>
              <a:gd name="f184" fmla="*/ 155 f154 1"/>
              <a:gd name="f185" fmla="*/ 80 f153 1"/>
              <a:gd name="f186" fmla="*/ 150 f154 1"/>
              <a:gd name="f187" fmla="*/ 88 f153 1"/>
              <a:gd name="f188" fmla="*/ 140 f154 1"/>
              <a:gd name="f189" fmla="*/ 114 f153 1"/>
              <a:gd name="f190" fmla="*/ 111 f154 1"/>
              <a:gd name="f191" fmla="*/ 104 f154 1"/>
              <a:gd name="f192" fmla="*/ 117 f153 1"/>
              <a:gd name="f193" fmla="*/ 99 f154 1"/>
              <a:gd name="f194" fmla="*/ 159 f153 1"/>
              <a:gd name="f195" fmla="*/ 160 f154 1"/>
              <a:gd name="f196" fmla="*/ 145 f153 1"/>
              <a:gd name="f197" fmla="*/ 116 f154 1"/>
              <a:gd name="f198" fmla="*/ 143 f153 1"/>
              <a:gd name="f199" fmla="*/ 128 f153 1"/>
              <a:gd name="f200" fmla="*/ 172 f154 1"/>
              <a:gd name="f201" fmla="*/ 202 f154 1"/>
              <a:gd name="f202" fmla="*/ 165 f154 1"/>
              <a:gd name="f203" fmla="*/ 114 f154 1"/>
              <a:gd name="f204" fmla="*/ 165 f153 1"/>
              <a:gd name="f205" fmla="*/ 109 f154 1"/>
              <a:gd name="f206" fmla="*/ 164 f153 1"/>
              <a:gd name="f207" fmla="*/ 100 f154 1"/>
              <a:gd name="f208" fmla="*/ 181 f153 1"/>
              <a:gd name="f209" fmla="*/ 103 f154 1"/>
              <a:gd name="f210" fmla="*/ 199 f153 1"/>
              <a:gd name="f211" fmla="*/ 204 f153 1"/>
              <a:gd name="f212" fmla="*/ 201 f153 1"/>
              <a:gd name="f213" fmla="*/ 81 f154 1"/>
              <a:gd name="f214" fmla="*/ 69 f154 1"/>
              <a:gd name="f215" fmla="*/ 178 f153 1"/>
              <a:gd name="f216" fmla="*/ 39 f154 1"/>
              <a:gd name="f217" fmla="*/ 179 f153 1"/>
              <a:gd name="f218" fmla="*/ 13 f154 1"/>
              <a:gd name="f219" fmla="*/ 146 f153 1"/>
              <a:gd name="f220" fmla="*/ 8 f154 1"/>
              <a:gd name="f221" fmla="*/ 125 f153 1"/>
              <a:gd name="f222" fmla="*/ 0 f154 1"/>
              <a:gd name="f223" fmla="*/ 103 f153 1"/>
              <a:gd name="f224" fmla="*/ 54 f154 1"/>
              <a:gd name="f225" fmla="*/ 118 f153 1"/>
              <a:gd name="f226" fmla="*/ 162 f153 1"/>
              <a:gd name="f227" fmla="*/ 33 f154 1"/>
              <a:gd name="f228" fmla="*/ 132 f153 1"/>
              <a:gd name="f229" fmla="*/ 29 f154 1"/>
              <a:gd name="f230" fmla="*/ 131 f153 1"/>
              <a:gd name="f231" fmla="*/ 110 f154 1"/>
              <a:gd name="f232" fmla="*/ 135 f154 1"/>
              <a:gd name="f233" fmla="*/ 62 f153 1"/>
              <a:gd name="f234" fmla="*/ 37 f153 1"/>
              <a:gd name="f235" fmla="*/ 63 f153 1"/>
              <a:gd name="f236" fmla="+- f155 0 f1"/>
              <a:gd name="f237" fmla="*/ f158 1 202"/>
              <a:gd name="f238" fmla="*/ f159 1 208"/>
              <a:gd name="f239" fmla="*/ f160 1 202"/>
              <a:gd name="f240" fmla="*/ f161 1 208"/>
              <a:gd name="f241" fmla="*/ f162 1 202"/>
              <a:gd name="f242" fmla="*/ f163 1 208"/>
              <a:gd name="f243" fmla="*/ f164 1 202"/>
              <a:gd name="f244" fmla="*/ f165 1 208"/>
              <a:gd name="f245" fmla="*/ f166 1 202"/>
              <a:gd name="f246" fmla="*/ f167 1 208"/>
              <a:gd name="f247" fmla="*/ f168 1 202"/>
              <a:gd name="f248" fmla="*/ f169 1 208"/>
              <a:gd name="f249" fmla="*/ f170 1 202"/>
              <a:gd name="f250" fmla="*/ f171 1 208"/>
              <a:gd name="f251" fmla="*/ f172 1 202"/>
              <a:gd name="f252" fmla="*/ f173 1 208"/>
              <a:gd name="f253" fmla="*/ f174 1 202"/>
              <a:gd name="f254" fmla="*/ f175 1 208"/>
              <a:gd name="f255" fmla="*/ f176 1 202"/>
              <a:gd name="f256" fmla="*/ f177 1 208"/>
              <a:gd name="f257" fmla="*/ f178 1 202"/>
              <a:gd name="f258" fmla="*/ f179 1 208"/>
              <a:gd name="f259" fmla="*/ f180 1 202"/>
              <a:gd name="f260" fmla="*/ f181 1 208"/>
              <a:gd name="f261" fmla="*/ f182 1 202"/>
              <a:gd name="f262" fmla="*/ f183 1 208"/>
              <a:gd name="f263" fmla="*/ f184 1 202"/>
              <a:gd name="f264" fmla="*/ f185 1 208"/>
              <a:gd name="f265" fmla="*/ f186 1 202"/>
              <a:gd name="f266" fmla="*/ f187 1 208"/>
              <a:gd name="f267" fmla="*/ f188 1 202"/>
              <a:gd name="f268" fmla="*/ f189 1 208"/>
              <a:gd name="f269" fmla="*/ f190 1 202"/>
              <a:gd name="f270" fmla="*/ f191 1 202"/>
              <a:gd name="f271" fmla="*/ f192 1 208"/>
              <a:gd name="f272" fmla="*/ f193 1 202"/>
              <a:gd name="f273" fmla="*/ f194 1 208"/>
              <a:gd name="f274" fmla="*/ f195 1 202"/>
              <a:gd name="f275" fmla="*/ f196 1 208"/>
              <a:gd name="f276" fmla="*/ f197 1 202"/>
              <a:gd name="f277" fmla="*/ f198 1 208"/>
              <a:gd name="f278" fmla="*/ f199 1 208"/>
              <a:gd name="f279" fmla="*/ f200 1 202"/>
              <a:gd name="f280" fmla="*/ f201 1 202"/>
              <a:gd name="f281" fmla="*/ f202 1 202"/>
              <a:gd name="f282" fmla="*/ f203 1 202"/>
              <a:gd name="f283" fmla="*/ f204 1 208"/>
              <a:gd name="f284" fmla="*/ f205 1 202"/>
              <a:gd name="f285" fmla="*/ f206 1 208"/>
              <a:gd name="f286" fmla="*/ f207 1 202"/>
              <a:gd name="f287" fmla="*/ f208 1 208"/>
              <a:gd name="f288" fmla="*/ f209 1 202"/>
              <a:gd name="f289" fmla="*/ f210 1 208"/>
              <a:gd name="f290" fmla="*/ f211 1 208"/>
              <a:gd name="f291" fmla="*/ f212 1 208"/>
              <a:gd name="f292" fmla="*/ f213 1 202"/>
              <a:gd name="f293" fmla="*/ f214 1 202"/>
              <a:gd name="f294" fmla="*/ f215 1 208"/>
              <a:gd name="f295" fmla="*/ f216 1 202"/>
              <a:gd name="f296" fmla="*/ f217 1 208"/>
              <a:gd name="f297" fmla="*/ f218 1 202"/>
              <a:gd name="f298" fmla="*/ f219 1 208"/>
              <a:gd name="f299" fmla="*/ f220 1 202"/>
              <a:gd name="f300" fmla="*/ f221 1 208"/>
              <a:gd name="f301" fmla="*/ f222 1 202"/>
              <a:gd name="f302" fmla="*/ f223 1 208"/>
              <a:gd name="f303" fmla="*/ f224 1 202"/>
              <a:gd name="f304" fmla="*/ f225 1 208"/>
              <a:gd name="f305" fmla="*/ f226 1 208"/>
              <a:gd name="f306" fmla="*/ f227 1 202"/>
              <a:gd name="f307" fmla="*/ f228 1 208"/>
              <a:gd name="f308" fmla="*/ f229 1 202"/>
              <a:gd name="f309" fmla="*/ f230 1 208"/>
              <a:gd name="f310" fmla="*/ f231 1 202"/>
              <a:gd name="f311" fmla="*/ f232 1 202"/>
              <a:gd name="f312" fmla="*/ f233 1 208"/>
              <a:gd name="f313" fmla="*/ f234 1 208"/>
              <a:gd name="f314" fmla="*/ f235 1 208"/>
              <a:gd name="f315" fmla="*/ 0 1 f156"/>
              <a:gd name="f316" fmla="*/ f150 1 f156"/>
              <a:gd name="f317" fmla="*/ 0 1 f157"/>
              <a:gd name="f318" fmla="*/ f151 1 f157"/>
              <a:gd name="f319" fmla="*/ f237 1 f156"/>
              <a:gd name="f320" fmla="*/ f238 1 f157"/>
              <a:gd name="f321" fmla="*/ f239 1 f156"/>
              <a:gd name="f322" fmla="*/ f240 1 f157"/>
              <a:gd name="f323" fmla="*/ f241 1 f156"/>
              <a:gd name="f324" fmla="*/ f242 1 f157"/>
              <a:gd name="f325" fmla="*/ f243 1 f156"/>
              <a:gd name="f326" fmla="*/ f244 1 f157"/>
              <a:gd name="f327" fmla="*/ f245 1 f156"/>
              <a:gd name="f328" fmla="*/ f246 1 f157"/>
              <a:gd name="f329" fmla="*/ f247 1 f156"/>
              <a:gd name="f330" fmla="*/ f248 1 f157"/>
              <a:gd name="f331" fmla="*/ f249 1 f156"/>
              <a:gd name="f332" fmla="*/ f250 1 f157"/>
              <a:gd name="f333" fmla="*/ f251 1 f156"/>
              <a:gd name="f334" fmla="*/ f252 1 f157"/>
              <a:gd name="f335" fmla="*/ f253 1 f156"/>
              <a:gd name="f336" fmla="*/ f254 1 f157"/>
              <a:gd name="f337" fmla="*/ f255 1 f156"/>
              <a:gd name="f338" fmla="*/ f256 1 f157"/>
              <a:gd name="f339" fmla="*/ f257 1 f156"/>
              <a:gd name="f340" fmla="*/ f258 1 f157"/>
              <a:gd name="f341" fmla="*/ f259 1 f156"/>
              <a:gd name="f342" fmla="*/ f260 1 f157"/>
              <a:gd name="f343" fmla="*/ f261 1 f156"/>
              <a:gd name="f344" fmla="*/ f262 1 f157"/>
              <a:gd name="f345" fmla="*/ f263 1 f156"/>
              <a:gd name="f346" fmla="*/ f264 1 f157"/>
              <a:gd name="f347" fmla="*/ f265 1 f156"/>
              <a:gd name="f348" fmla="*/ f266 1 f157"/>
              <a:gd name="f349" fmla="*/ f267 1 f156"/>
              <a:gd name="f350" fmla="*/ f268 1 f157"/>
              <a:gd name="f351" fmla="*/ f269 1 f156"/>
              <a:gd name="f352" fmla="*/ f270 1 f156"/>
              <a:gd name="f353" fmla="*/ f271 1 f157"/>
              <a:gd name="f354" fmla="*/ f272 1 f156"/>
              <a:gd name="f355" fmla="*/ f273 1 f157"/>
              <a:gd name="f356" fmla="*/ f274 1 f156"/>
              <a:gd name="f357" fmla="*/ f275 1 f157"/>
              <a:gd name="f358" fmla="*/ f276 1 f156"/>
              <a:gd name="f359" fmla="*/ f277 1 f157"/>
              <a:gd name="f360" fmla="*/ f278 1 f157"/>
              <a:gd name="f361" fmla="*/ f279 1 f156"/>
              <a:gd name="f362" fmla="*/ f280 1 f156"/>
              <a:gd name="f363" fmla="*/ f281 1 f156"/>
              <a:gd name="f364" fmla="*/ f282 1 f156"/>
              <a:gd name="f365" fmla="*/ f283 1 f157"/>
              <a:gd name="f366" fmla="*/ f284 1 f156"/>
              <a:gd name="f367" fmla="*/ f285 1 f157"/>
              <a:gd name="f368" fmla="*/ f286 1 f156"/>
              <a:gd name="f369" fmla="*/ f287 1 f157"/>
              <a:gd name="f370" fmla="*/ f288 1 f156"/>
              <a:gd name="f371" fmla="*/ f289 1 f157"/>
              <a:gd name="f372" fmla="*/ f290 1 f157"/>
              <a:gd name="f373" fmla="*/ f291 1 f157"/>
              <a:gd name="f374" fmla="*/ f292 1 f156"/>
              <a:gd name="f375" fmla="*/ f293 1 f156"/>
              <a:gd name="f376" fmla="*/ f294 1 f157"/>
              <a:gd name="f377" fmla="*/ f295 1 f156"/>
              <a:gd name="f378" fmla="*/ f296 1 f157"/>
              <a:gd name="f379" fmla="*/ f297 1 f156"/>
              <a:gd name="f380" fmla="*/ f298 1 f157"/>
              <a:gd name="f381" fmla="*/ f299 1 f156"/>
              <a:gd name="f382" fmla="*/ f300 1 f157"/>
              <a:gd name="f383" fmla="*/ f301 1 f156"/>
              <a:gd name="f384" fmla="*/ f302 1 f157"/>
              <a:gd name="f385" fmla="*/ f303 1 f156"/>
              <a:gd name="f386" fmla="*/ f304 1 f157"/>
              <a:gd name="f387" fmla="*/ f305 1 f157"/>
              <a:gd name="f388" fmla="*/ f306 1 f156"/>
              <a:gd name="f389" fmla="*/ f307 1 f157"/>
              <a:gd name="f390" fmla="*/ f308 1 f156"/>
              <a:gd name="f391" fmla="*/ f309 1 f157"/>
              <a:gd name="f392" fmla="*/ f310 1 f156"/>
              <a:gd name="f393" fmla="*/ f311 1 f156"/>
              <a:gd name="f394" fmla="*/ f312 1 f157"/>
              <a:gd name="f395" fmla="*/ f313 1 f157"/>
              <a:gd name="f396" fmla="*/ f314 1 f157"/>
              <a:gd name="f397" fmla="*/ f315 f147 1"/>
              <a:gd name="f398" fmla="*/ f316 f147 1"/>
              <a:gd name="f399" fmla="*/ f318 f148 1"/>
              <a:gd name="f400" fmla="*/ f317 f148 1"/>
              <a:gd name="f401" fmla="*/ f319 f147 1"/>
              <a:gd name="f402" fmla="*/ f320 f148 1"/>
              <a:gd name="f403" fmla="*/ f321 f147 1"/>
              <a:gd name="f404" fmla="*/ f322 f148 1"/>
              <a:gd name="f405" fmla="*/ f323 f147 1"/>
              <a:gd name="f406" fmla="*/ f324 f148 1"/>
              <a:gd name="f407" fmla="*/ f325 f147 1"/>
              <a:gd name="f408" fmla="*/ f326 f148 1"/>
              <a:gd name="f409" fmla="*/ f327 f147 1"/>
              <a:gd name="f410" fmla="*/ f328 f148 1"/>
              <a:gd name="f411" fmla="*/ f329 f147 1"/>
              <a:gd name="f412" fmla="*/ f330 f148 1"/>
              <a:gd name="f413" fmla="*/ f331 f147 1"/>
              <a:gd name="f414" fmla="*/ f332 f148 1"/>
              <a:gd name="f415" fmla="*/ f333 f147 1"/>
              <a:gd name="f416" fmla="*/ f334 f148 1"/>
              <a:gd name="f417" fmla="*/ f335 f147 1"/>
              <a:gd name="f418" fmla="*/ f336 f148 1"/>
              <a:gd name="f419" fmla="*/ f337 f147 1"/>
              <a:gd name="f420" fmla="*/ f338 f148 1"/>
              <a:gd name="f421" fmla="*/ f339 f147 1"/>
              <a:gd name="f422" fmla="*/ f340 f148 1"/>
              <a:gd name="f423" fmla="*/ f341 f147 1"/>
              <a:gd name="f424" fmla="*/ f342 f148 1"/>
              <a:gd name="f425" fmla="*/ f343 f147 1"/>
              <a:gd name="f426" fmla="*/ f344 f148 1"/>
              <a:gd name="f427" fmla="*/ f345 f147 1"/>
              <a:gd name="f428" fmla="*/ f346 f148 1"/>
              <a:gd name="f429" fmla="*/ f347 f147 1"/>
              <a:gd name="f430" fmla="*/ f348 f148 1"/>
              <a:gd name="f431" fmla="*/ f349 f147 1"/>
              <a:gd name="f432" fmla="*/ f350 f148 1"/>
              <a:gd name="f433" fmla="*/ f351 f147 1"/>
              <a:gd name="f434" fmla="*/ f352 f147 1"/>
              <a:gd name="f435" fmla="*/ f353 f148 1"/>
              <a:gd name="f436" fmla="*/ f354 f147 1"/>
              <a:gd name="f437" fmla="*/ f355 f148 1"/>
              <a:gd name="f438" fmla="*/ f356 f147 1"/>
              <a:gd name="f439" fmla="*/ f357 f148 1"/>
              <a:gd name="f440" fmla="*/ f358 f147 1"/>
              <a:gd name="f441" fmla="*/ f359 f148 1"/>
              <a:gd name="f442" fmla="*/ f360 f148 1"/>
              <a:gd name="f443" fmla="*/ f361 f147 1"/>
              <a:gd name="f444" fmla="*/ f362 f147 1"/>
              <a:gd name="f445" fmla="*/ f363 f147 1"/>
              <a:gd name="f446" fmla="*/ f364 f147 1"/>
              <a:gd name="f447" fmla="*/ f365 f148 1"/>
              <a:gd name="f448" fmla="*/ f366 f147 1"/>
              <a:gd name="f449" fmla="*/ f367 f148 1"/>
              <a:gd name="f450" fmla="*/ f368 f147 1"/>
              <a:gd name="f451" fmla="*/ f369 f148 1"/>
              <a:gd name="f452" fmla="*/ f370 f147 1"/>
              <a:gd name="f453" fmla="*/ f371 f148 1"/>
              <a:gd name="f454" fmla="*/ f372 f148 1"/>
              <a:gd name="f455" fmla="*/ f373 f148 1"/>
              <a:gd name="f456" fmla="*/ f374 f147 1"/>
              <a:gd name="f457" fmla="*/ f375 f147 1"/>
              <a:gd name="f458" fmla="*/ f376 f148 1"/>
              <a:gd name="f459" fmla="*/ f377 f147 1"/>
              <a:gd name="f460" fmla="*/ f378 f148 1"/>
              <a:gd name="f461" fmla="*/ f379 f147 1"/>
              <a:gd name="f462" fmla="*/ f380 f148 1"/>
              <a:gd name="f463" fmla="*/ f381 f147 1"/>
              <a:gd name="f464" fmla="*/ f382 f148 1"/>
              <a:gd name="f465" fmla="*/ f383 f147 1"/>
              <a:gd name="f466" fmla="*/ f384 f148 1"/>
              <a:gd name="f467" fmla="*/ f385 f147 1"/>
              <a:gd name="f468" fmla="*/ f386 f148 1"/>
              <a:gd name="f469" fmla="*/ f387 f148 1"/>
              <a:gd name="f470" fmla="*/ f388 f147 1"/>
              <a:gd name="f471" fmla="*/ f389 f148 1"/>
              <a:gd name="f472" fmla="*/ f390 f147 1"/>
              <a:gd name="f473" fmla="*/ f391 f148 1"/>
              <a:gd name="f474" fmla="*/ f392 f147 1"/>
              <a:gd name="f475" fmla="*/ f393 f147 1"/>
              <a:gd name="f476" fmla="*/ f394 f148 1"/>
              <a:gd name="f477" fmla="*/ f395 f148 1"/>
              <a:gd name="f478" fmla="*/ f396 f148 1"/>
            </a:gdLst>
            <a:ahLst/>
            <a:cxnLst>
              <a:cxn ang="3cd4">
                <a:pos x="hc" y="t"/>
              </a:cxn>
              <a:cxn ang="0">
                <a:pos x="r" y="vc"/>
              </a:cxn>
              <a:cxn ang="cd4">
                <a:pos x="hc" y="b"/>
              </a:cxn>
              <a:cxn ang="cd2">
                <a:pos x="l" y="vc"/>
              </a:cxn>
              <a:cxn ang="f236">
                <a:pos x="f401" y="f402"/>
              </a:cxn>
              <a:cxn ang="f236">
                <a:pos x="f403" y="f404"/>
              </a:cxn>
              <a:cxn ang="f236">
                <a:pos x="f405" y="f406"/>
              </a:cxn>
              <a:cxn ang="f236">
                <a:pos x="f407" y="f408"/>
              </a:cxn>
              <a:cxn ang="f236">
                <a:pos x="f409" y="f410"/>
              </a:cxn>
              <a:cxn ang="f236">
                <a:pos x="f411" y="f412"/>
              </a:cxn>
              <a:cxn ang="f236">
                <a:pos x="f413" y="f414"/>
              </a:cxn>
              <a:cxn ang="f236">
                <a:pos x="f415" y="f416"/>
              </a:cxn>
              <a:cxn ang="f236">
                <a:pos x="f417" y="f418"/>
              </a:cxn>
              <a:cxn ang="f236">
                <a:pos x="f419" y="f420"/>
              </a:cxn>
              <a:cxn ang="f236">
                <a:pos x="f421" y="f422"/>
              </a:cxn>
              <a:cxn ang="f236">
                <a:pos x="f423" y="f424"/>
              </a:cxn>
              <a:cxn ang="f236">
                <a:pos x="f425" y="f426"/>
              </a:cxn>
              <a:cxn ang="f236">
                <a:pos x="f427" y="f428"/>
              </a:cxn>
              <a:cxn ang="f236">
                <a:pos x="f429" y="f430"/>
              </a:cxn>
              <a:cxn ang="f236">
                <a:pos x="f431" y="f432"/>
              </a:cxn>
              <a:cxn ang="f236">
                <a:pos x="f433" y="f432"/>
              </a:cxn>
              <a:cxn ang="f236">
                <a:pos x="f434" y="f435"/>
              </a:cxn>
              <a:cxn ang="f236">
                <a:pos x="f436" y="f437"/>
              </a:cxn>
              <a:cxn ang="f236">
                <a:pos x="f438" y="f439"/>
              </a:cxn>
              <a:cxn ang="f236">
                <a:pos x="f440" y="f441"/>
              </a:cxn>
              <a:cxn ang="f236">
                <a:pos x="f423" y="f442"/>
              </a:cxn>
              <a:cxn ang="f236">
                <a:pos x="f443" y="f402"/>
              </a:cxn>
              <a:cxn ang="f236">
                <a:pos x="f444" y="f439"/>
              </a:cxn>
              <a:cxn ang="f236">
                <a:pos x="f445" y="f404"/>
              </a:cxn>
              <a:cxn ang="f236">
                <a:pos x="f446" y="f447"/>
              </a:cxn>
              <a:cxn ang="f236">
                <a:pos x="f448" y="f449"/>
              </a:cxn>
              <a:cxn ang="f236">
                <a:pos x="f450" y="f451"/>
              </a:cxn>
              <a:cxn ang="f236">
                <a:pos x="f452" y="f453"/>
              </a:cxn>
              <a:cxn ang="f236">
                <a:pos x="f450" y="f454"/>
              </a:cxn>
              <a:cxn ang="f236">
                <a:pos x="f403" y="f455"/>
              </a:cxn>
              <a:cxn ang="f236">
                <a:pos x="f456" y="f451"/>
              </a:cxn>
              <a:cxn ang="f236">
                <a:pos x="f457" y="f458"/>
              </a:cxn>
              <a:cxn ang="f236">
                <a:pos x="f459" y="f460"/>
              </a:cxn>
              <a:cxn ang="f236">
                <a:pos x="f461" y="f462"/>
              </a:cxn>
              <a:cxn ang="f236">
                <a:pos x="f463" y="f464"/>
              </a:cxn>
              <a:cxn ang="f236">
                <a:pos x="f465" y="f466"/>
              </a:cxn>
              <a:cxn ang="f236">
                <a:pos x="f467" y="f468"/>
              </a:cxn>
              <a:cxn ang="f236">
                <a:pos x="f456" y="f469"/>
              </a:cxn>
              <a:cxn ang="f236">
                <a:pos x="f470" y="f471"/>
              </a:cxn>
              <a:cxn ang="f236">
                <a:pos x="f472" y="f473"/>
              </a:cxn>
              <a:cxn ang="f236">
                <a:pos x="f401" y="f402"/>
              </a:cxn>
              <a:cxn ang="f236">
                <a:pos x="f474" y="f430"/>
              </a:cxn>
              <a:cxn ang="f236">
                <a:pos x="f475" y="f476"/>
              </a:cxn>
              <a:cxn ang="f236">
                <a:pos x="f448" y="f477"/>
              </a:cxn>
              <a:cxn ang="f236">
                <a:pos x="f415" y="f478"/>
              </a:cxn>
              <a:cxn ang="f236">
                <a:pos x="f474" y="f430"/>
              </a:cxn>
            </a:cxnLst>
            <a:rect l="f397" t="f400" r="f398" b="f399"/>
            <a:pathLst>
              <a:path w="202" h="208">
                <a:moveTo>
                  <a:pt x="f8" y="f9"/>
                </a:moveTo>
                <a:cubicBezTo>
                  <a:pt x="f10" y="f11"/>
                  <a:pt x="f12" y="f13"/>
                  <a:pt x="f14" y="f15"/>
                </a:cubicBezTo>
                <a:cubicBezTo>
                  <a:pt x="f16" y="f11"/>
                  <a:pt x="f17" y="f18"/>
                  <a:pt x="f19" y="f20"/>
                </a:cubicBezTo>
                <a:cubicBezTo>
                  <a:pt x="f21" y="f22"/>
                  <a:pt x="f23" y="f24"/>
                  <a:pt x="f25" y="f22"/>
                </a:cubicBezTo>
                <a:cubicBezTo>
                  <a:pt x="f26" y="f20"/>
                  <a:pt x="f27" y="f17"/>
                  <a:pt x="f28" y="f29"/>
                </a:cubicBezTo>
                <a:cubicBezTo>
                  <a:pt x="f30" y="f31"/>
                  <a:pt x="f32" y="f12"/>
                  <a:pt x="f33" y="f30"/>
                </a:cubicBezTo>
                <a:cubicBezTo>
                  <a:pt x="f34" y="f35"/>
                  <a:pt x="f36" y="f37"/>
                  <a:pt x="f38" y="f39"/>
                </a:cubicBezTo>
                <a:cubicBezTo>
                  <a:pt x="f33" y="f40"/>
                  <a:pt x="f41" y="f42"/>
                  <a:pt x="f43" y="f44"/>
                </a:cubicBezTo>
                <a:cubicBezTo>
                  <a:pt x="f14" y="f45"/>
                  <a:pt x="f17" y="f44"/>
                  <a:pt x="f46" y="f47"/>
                </a:cubicBezTo>
                <a:cubicBezTo>
                  <a:pt x="f48" y="f49"/>
                  <a:pt x="f50" y="f5"/>
                  <a:pt x="f51" y="f52"/>
                </a:cubicBezTo>
                <a:cubicBezTo>
                  <a:pt x="f53" y="f49"/>
                  <a:pt x="f54" y="f55"/>
                  <a:pt x="f56" y="f57"/>
                </a:cubicBezTo>
                <a:cubicBezTo>
                  <a:pt x="f56" y="f58"/>
                  <a:pt x="f59" y="f58"/>
                  <a:pt x="f60" y="f61"/>
                </a:cubicBezTo>
                <a:cubicBezTo>
                  <a:pt x="f13" y="f8"/>
                  <a:pt x="f62" y="f63"/>
                  <a:pt x="f64" y="f27"/>
                </a:cubicBezTo>
                <a:cubicBezTo>
                  <a:pt x="f65" y="f30"/>
                  <a:pt x="f66" y="f67"/>
                  <a:pt x="f68" y="f69"/>
                </a:cubicBezTo>
                <a:cubicBezTo>
                  <a:pt x="f70" y="f25"/>
                  <a:pt x="f71" y="f72"/>
                  <a:pt x="f70" y="f14"/>
                </a:cubicBezTo>
                <a:cubicBezTo>
                  <a:pt x="f11" y="f48"/>
                  <a:pt x="f71" y="f50"/>
                  <a:pt x="f54" y="f73"/>
                </a:cubicBezTo>
                <a:cubicBezTo>
                  <a:pt x="f18" y="f74"/>
                  <a:pt x="f51" y="f74"/>
                  <a:pt x="f22" y="f73"/>
                </a:cubicBezTo>
                <a:cubicBezTo>
                  <a:pt x="f75" y="f22"/>
                  <a:pt x="f76" y="f24"/>
                  <a:pt x="f77" y="f78"/>
                </a:cubicBezTo>
                <a:cubicBezTo>
                  <a:pt x="f79" y="f18"/>
                  <a:pt x="f48" y="f80"/>
                  <a:pt x="f81" y="f82"/>
                </a:cubicBezTo>
                <a:cubicBezTo>
                  <a:pt x="f78" y="f83"/>
                  <a:pt x="f84" y="f85"/>
                  <a:pt x="f13" y="f85"/>
                </a:cubicBezTo>
                <a:cubicBezTo>
                  <a:pt x="f85" y="f84"/>
                  <a:pt x="f18" y="f86"/>
                  <a:pt x="f87" y="f59"/>
                </a:cubicBezTo>
                <a:cubicBezTo>
                  <a:pt x="f51" y="f88"/>
                  <a:pt x="f88" y="f89"/>
                  <a:pt x="f60" y="f90"/>
                </a:cubicBezTo>
                <a:cubicBezTo>
                  <a:pt x="f68" y="f90"/>
                  <a:pt x="f91" y="f92"/>
                  <a:pt x="f93" y="f9"/>
                </a:cubicBezTo>
                <a:cubicBezTo>
                  <a:pt x="f94" y="f86"/>
                  <a:pt x="f95" y="f96"/>
                  <a:pt x="f6" y="f85"/>
                </a:cubicBezTo>
                <a:cubicBezTo>
                  <a:pt x="f97" y="f11"/>
                  <a:pt x="f98" y="f99"/>
                  <a:pt x="f99" y="f15"/>
                </a:cubicBezTo>
                <a:cubicBezTo>
                  <a:pt x="f70" y="f100"/>
                  <a:pt x="f51" y="f100"/>
                  <a:pt x="f73" y="f99"/>
                </a:cubicBezTo>
                <a:cubicBezTo>
                  <a:pt x="f101" y="f102"/>
                  <a:pt x="f22" y="f102"/>
                  <a:pt x="f103" y="f91"/>
                </a:cubicBezTo>
                <a:cubicBezTo>
                  <a:pt x="f104" y="f62"/>
                  <a:pt x="f48" y="f93"/>
                  <a:pt x="f79" y="f94"/>
                </a:cubicBezTo>
                <a:cubicBezTo>
                  <a:pt x="f105" y="f97"/>
                  <a:pt x="f106" y="f107"/>
                  <a:pt x="f104" y="f108"/>
                </a:cubicBezTo>
                <a:cubicBezTo>
                  <a:pt x="f104" y="f109"/>
                  <a:pt x="f76" y="f110"/>
                  <a:pt x="f79" y="f111"/>
                </a:cubicBezTo>
                <a:cubicBezTo>
                  <a:pt x="f19" y="f111"/>
                  <a:pt x="f17" y="f7"/>
                  <a:pt x="f14" y="f109"/>
                </a:cubicBezTo>
                <a:cubicBezTo>
                  <a:pt x="f23" y="f112"/>
                  <a:pt x="f23" y="f113"/>
                  <a:pt x="f114" y="f94"/>
                </a:cubicBezTo>
                <a:cubicBezTo>
                  <a:pt x="f115" y="f116"/>
                  <a:pt x="f67" y="f117"/>
                  <a:pt x="f31" y="f118"/>
                </a:cubicBezTo>
                <a:cubicBezTo>
                  <a:pt x="f119" y="f120"/>
                  <a:pt x="f121" y="f100"/>
                  <a:pt x="f122" y="f123"/>
                </a:cubicBezTo>
                <a:cubicBezTo>
                  <a:pt x="f124" y="f93"/>
                  <a:pt x="f125" y="f126"/>
                  <a:pt x="f55" y="f83"/>
                </a:cubicBezTo>
                <a:cubicBezTo>
                  <a:pt x="f127" y="f86"/>
                  <a:pt x="f128" y="f53"/>
                  <a:pt x="f129" y="f130"/>
                </a:cubicBezTo>
                <a:cubicBezTo>
                  <a:pt x="f131" y="f132"/>
                  <a:pt x="f133" y="f24"/>
                  <a:pt x="f5" y="f104"/>
                </a:cubicBezTo>
                <a:cubicBezTo>
                  <a:pt x="f42" y="f24"/>
                  <a:pt x="f134" y="f20"/>
                  <a:pt x="f135" y="f132"/>
                </a:cubicBezTo>
                <a:cubicBezTo>
                  <a:pt x="f67" y="f89"/>
                  <a:pt x="f136" y="f96"/>
                  <a:pt x="f114" y="f102"/>
                </a:cubicBezTo>
                <a:cubicBezTo>
                  <a:pt x="f137" y="f71"/>
                  <a:pt x="f121" y="f56"/>
                  <a:pt x="f138" y="f53"/>
                </a:cubicBezTo>
                <a:cubicBezTo>
                  <a:pt x="f8" y="f92"/>
                  <a:pt x="f61" y="f92"/>
                  <a:pt x="f139" y="f18"/>
                </a:cubicBezTo>
                <a:cubicBezTo>
                  <a:pt x="f58" y="f53"/>
                  <a:pt x="f61" y="f88"/>
                  <a:pt x="f8" y="f9"/>
                </a:cubicBezTo>
                <a:close/>
                <a:moveTo>
                  <a:pt x="f20" y="f14"/>
                </a:moveTo>
                <a:cubicBezTo>
                  <a:pt x="f140" y="f14"/>
                  <a:pt x="f141" y="f142"/>
                  <a:pt x="f143" y="f28"/>
                </a:cubicBezTo>
                <a:cubicBezTo>
                  <a:pt x="f143" y="f121"/>
                  <a:pt x="f144" y="f134"/>
                  <a:pt x="f103" y="f134"/>
                </a:cubicBezTo>
                <a:cubicBezTo>
                  <a:pt x="f19" y="f134"/>
                  <a:pt x="f43" y="f121"/>
                  <a:pt x="f43" y="f26"/>
                </a:cubicBezTo>
                <a:cubicBezTo>
                  <a:pt x="f43" y="f145"/>
                  <a:pt x="f19" y="f14"/>
                  <a:pt x="f20" y="f1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E7696519-DDD9-3254-BA32-5A969F2625DF}"/>
              </a:ext>
            </a:extLst>
          </p:cNvPr>
          <p:cNvSpPr/>
          <p:nvPr/>
        </p:nvSpPr>
        <p:spPr>
          <a:xfrm>
            <a:off x="3695703" y="1938335"/>
            <a:ext cx="693736" cy="747714"/>
          </a:xfrm>
          <a:custGeom>
            <a:avLst/>
            <a:gdLst>
              <a:gd name="f0" fmla="val 10800000"/>
              <a:gd name="f1" fmla="val 5400000"/>
              <a:gd name="f2" fmla="val 180"/>
              <a:gd name="f3" fmla="val w"/>
              <a:gd name="f4" fmla="val h"/>
              <a:gd name="f5" fmla="val 0"/>
              <a:gd name="f6" fmla="val 194"/>
              <a:gd name="f7" fmla="val 209"/>
              <a:gd name="f8" fmla="val 106"/>
              <a:gd name="f9" fmla="val 89"/>
              <a:gd name="f10" fmla="val 73"/>
              <a:gd name="f11" fmla="val 56"/>
              <a:gd name="f12" fmla="val 50"/>
              <a:gd name="f13" fmla="val 48"/>
              <a:gd name="f14" fmla="val 207"/>
              <a:gd name="f15" fmla="val 47"/>
              <a:gd name="f16" fmla="val 202"/>
              <a:gd name="f17" fmla="val 46"/>
              <a:gd name="f18" fmla="val 197"/>
              <a:gd name="f19" fmla="val 45"/>
              <a:gd name="f20" fmla="val 192"/>
              <a:gd name="f21" fmla="val 43"/>
              <a:gd name="f22" fmla="val 188"/>
              <a:gd name="f23" fmla="val 42"/>
              <a:gd name="f24" fmla="val 181"/>
              <a:gd name="f25" fmla="val 174"/>
              <a:gd name="f26" fmla="val 32"/>
              <a:gd name="f27" fmla="val 173"/>
              <a:gd name="f28" fmla="val 27"/>
              <a:gd name="f29" fmla="val 25"/>
              <a:gd name="f30" fmla="val 165"/>
              <a:gd name="f31" fmla="val 159"/>
              <a:gd name="f32" fmla="val 154"/>
              <a:gd name="f33" fmla="val 24"/>
              <a:gd name="f34" fmla="val 153"/>
              <a:gd name="f35" fmla="val 19"/>
              <a:gd name="f36" fmla="val 12"/>
              <a:gd name="f37" fmla="val 5"/>
              <a:gd name="f38" fmla="val 152"/>
              <a:gd name="f39" fmla="val 2"/>
              <a:gd name="f40" fmla="val 145"/>
              <a:gd name="f41" fmla="val 137"/>
              <a:gd name="f42" fmla="val 132"/>
              <a:gd name="f43" fmla="val 11"/>
              <a:gd name="f44" fmla="val 128"/>
              <a:gd name="f45" fmla="val 15"/>
              <a:gd name="f46" fmla="val 126"/>
              <a:gd name="f47" fmla="val 124"/>
              <a:gd name="f48" fmla="val 13"/>
              <a:gd name="f49" fmla="val 120"/>
              <a:gd name="f50" fmla="val 4"/>
              <a:gd name="f51" fmla="val 9"/>
              <a:gd name="f52" fmla="val 99"/>
              <a:gd name="f53" fmla="val 30"/>
              <a:gd name="f54" fmla="val 28"/>
              <a:gd name="f55" fmla="val 95"/>
              <a:gd name="f56" fmla="val 93"/>
              <a:gd name="f57" fmla="val 34"/>
              <a:gd name="f58" fmla="val 40"/>
              <a:gd name="f59" fmla="val 104"/>
              <a:gd name="f60" fmla="val 158"/>
              <a:gd name="f61" fmla="val 185"/>
              <a:gd name="f62" fmla="val 63"/>
              <a:gd name="f63" fmla="val 91"/>
              <a:gd name="f64" fmla="val 186"/>
              <a:gd name="f65" fmla="val 179"/>
              <a:gd name="f66" fmla="val 150"/>
              <a:gd name="f67" fmla="val 172"/>
              <a:gd name="f68" fmla="val 176"/>
              <a:gd name="f69" fmla="val 167"/>
              <a:gd name="f70" fmla="val 208"/>
              <a:gd name="f71" fmla="val 162"/>
              <a:gd name="f72" fmla="val 157"/>
              <a:gd name="f73" fmla="val 140"/>
              <a:gd name="f74" fmla="val 123"/>
              <a:gd name="f75" fmla="val 94"/>
              <a:gd name="f76" fmla="val 49"/>
              <a:gd name="f77" fmla="val 86"/>
              <a:gd name="f78" fmla="val 53"/>
              <a:gd name="f79" fmla="val 59"/>
              <a:gd name="f80" fmla="val 65"/>
              <a:gd name="f81" fmla="val 96"/>
              <a:gd name="f82" fmla="val 61"/>
              <a:gd name="f83" fmla="val 66"/>
              <a:gd name="f84" fmla="val 109"/>
              <a:gd name="f85" fmla="val 71"/>
              <a:gd name="f86" fmla="val 112"/>
              <a:gd name="f87" fmla="val 80"/>
              <a:gd name="f88" fmla="val 85"/>
              <a:gd name="f89" fmla="val 115"/>
              <a:gd name="f90" fmla="val 116"/>
              <a:gd name="f91" fmla="val 87"/>
              <a:gd name="f92" fmla="val 117"/>
              <a:gd name="f93" fmla="val 92"/>
              <a:gd name="f94" fmla="val 111"/>
              <a:gd name="f95" fmla="val 100"/>
              <a:gd name="f96" fmla="val 118"/>
              <a:gd name="f97" fmla="val 107"/>
              <a:gd name="f98" fmla="val 131"/>
              <a:gd name="f99" fmla="val 135"/>
              <a:gd name="f100" fmla="val 110"/>
              <a:gd name="f101" fmla="val 139"/>
              <a:gd name="f102" fmla="val 105"/>
              <a:gd name="f103" fmla="val 102"/>
              <a:gd name="f104" fmla="val 151"/>
              <a:gd name="f105" fmla="val 113"/>
              <a:gd name="f106" fmla="val 119"/>
              <a:gd name="f107" fmla="val 121"/>
              <a:gd name="f108" fmla="val 125"/>
              <a:gd name="f109" fmla="val 160"/>
              <a:gd name="f110" fmla="val 171"/>
              <a:gd name="f111" fmla="val 130"/>
              <a:gd name="f112" fmla="val 133"/>
              <a:gd name="f113" fmla="val 129"/>
              <a:gd name="f114" fmla="val 127"/>
              <a:gd name="f115" fmla="val 175"/>
              <a:gd name="f116" fmla="val 67"/>
              <a:gd name="f117" fmla="val 148"/>
              <a:gd name="f118" fmla="val 18"/>
              <a:gd name="f119" fmla="val 44"/>
              <a:gd name="f120" fmla="val 75"/>
              <a:gd name="f121" fmla="val 156"/>
              <a:gd name="f122" fmla="val 54"/>
              <a:gd name="f123" fmla="val 166"/>
              <a:gd name="f124" fmla="val 52"/>
              <a:gd name="f125" fmla="val 168"/>
              <a:gd name="f126" fmla="val 72"/>
              <a:gd name="f127" fmla="val 170"/>
              <a:gd name="f128" fmla="val 78"/>
              <a:gd name="f129" fmla="val 177"/>
              <a:gd name="f130" fmla="val 77"/>
              <a:gd name="f131" fmla="val 182"/>
              <a:gd name="f132" fmla="val 196"/>
              <a:gd name="f133" fmla="val 81"/>
              <a:gd name="f134" fmla="val 198"/>
              <a:gd name="f135" fmla="val 191"/>
              <a:gd name="f136" fmla="val 103"/>
              <a:gd name="f137" fmla="val 184"/>
              <a:gd name="f138" fmla="val 189"/>
              <a:gd name="f139" fmla="val 122"/>
              <a:gd name="f140" fmla="val 155"/>
              <a:gd name="f141" fmla="val 144"/>
              <a:gd name="f142" fmla="val 143"/>
              <a:gd name="f143" fmla="val 147"/>
              <a:gd name="f144" fmla="val 146"/>
              <a:gd name="f145" fmla="val 134"/>
              <a:gd name="f146" fmla="val 101"/>
              <a:gd name="f147" fmla="val 98"/>
              <a:gd name="f148" fmla="val 88"/>
              <a:gd name="f149" fmla="val 76"/>
              <a:gd name="f150" fmla="val 136"/>
              <a:gd name="f151" fmla="val 70"/>
              <a:gd name="f152" fmla="val 68"/>
              <a:gd name="f153" fmla="val 64"/>
              <a:gd name="f154" fmla="val 142"/>
              <a:gd name="f155" fmla="val 55"/>
              <a:gd name="f156" fmla="val 39"/>
              <a:gd name="f157" fmla="val 35"/>
              <a:gd name="f158" fmla="val 114"/>
              <a:gd name="f159" fmla="val 31"/>
              <a:gd name="f160" fmla="val 23"/>
              <a:gd name="f161" fmla="val 21"/>
              <a:gd name="f162" fmla="val 17"/>
              <a:gd name="f163" fmla="val 20"/>
              <a:gd name="f164" fmla="val 26"/>
              <a:gd name="f165" fmla="val 29"/>
              <a:gd name="f166" fmla="val 10"/>
              <a:gd name="f167" fmla="val 33"/>
              <a:gd name="f168" fmla="val 164"/>
              <a:gd name="f169" fmla="val 36"/>
              <a:gd name="f170" fmla="val 37"/>
              <a:gd name="f171" fmla="val 51"/>
              <a:gd name="f172" fmla="val 138"/>
              <a:gd name="f173" fmla="val 60"/>
              <a:gd name="f174" fmla="val 141"/>
              <a:gd name="f175" fmla="+- 0 0 -90"/>
              <a:gd name="f176" fmla="*/ f3 1 194"/>
              <a:gd name="f177" fmla="*/ f4 1 209"/>
              <a:gd name="f178" fmla="val f5"/>
              <a:gd name="f179" fmla="val f6"/>
              <a:gd name="f180" fmla="val f7"/>
              <a:gd name="f181" fmla="*/ f175 f0 1"/>
              <a:gd name="f182" fmla="+- f180 0 f178"/>
              <a:gd name="f183" fmla="+- f179 0 f178"/>
              <a:gd name="f184" fmla="*/ f181 1 f2"/>
              <a:gd name="f185" fmla="*/ f183 1 194"/>
              <a:gd name="f186" fmla="*/ f182 1 209"/>
              <a:gd name="f187" fmla="*/ 56 f183 1"/>
              <a:gd name="f188" fmla="*/ 209 f182 1"/>
              <a:gd name="f189" fmla="*/ 43 f183 1"/>
              <a:gd name="f190" fmla="*/ 188 f182 1"/>
              <a:gd name="f191" fmla="*/ 25 f183 1"/>
              <a:gd name="f192" fmla="*/ 159 f182 1"/>
              <a:gd name="f193" fmla="*/ 2 f183 1"/>
              <a:gd name="f194" fmla="*/ 145 f182 1"/>
              <a:gd name="f195" fmla="*/ 13 f183 1"/>
              <a:gd name="f196" fmla="*/ 120 f182 1"/>
              <a:gd name="f197" fmla="*/ 28 f183 1"/>
              <a:gd name="f198" fmla="*/ 93 f182 1"/>
              <a:gd name="f199" fmla="*/ 186 f183 1"/>
              <a:gd name="f200" fmla="*/ 124 f182 1"/>
              <a:gd name="f201" fmla="*/ 157 f183 1"/>
              <a:gd name="f202" fmla="*/ 106 f183 1"/>
              <a:gd name="f203" fmla="*/ 59 f183 1"/>
              <a:gd name="f204" fmla="*/ 91 f182 1"/>
              <a:gd name="f205" fmla="*/ 85 f183 1"/>
              <a:gd name="f206" fmla="*/ 115 f182 1"/>
              <a:gd name="f207" fmla="*/ 111 f182 1"/>
              <a:gd name="f208" fmla="*/ 135 f183 1"/>
              <a:gd name="f209" fmla="*/ 110 f182 1"/>
              <a:gd name="f210" fmla="*/ 159 f183 1"/>
              <a:gd name="f211" fmla="*/ 119 f182 1"/>
              <a:gd name="f212" fmla="*/ 171 f183 1"/>
              <a:gd name="f213" fmla="*/ 130 f182 1"/>
              <a:gd name="f214" fmla="*/ 148 f183 1"/>
              <a:gd name="f215" fmla="*/ 48 f182 1"/>
              <a:gd name="f216" fmla="*/ 75 f183 1"/>
              <a:gd name="f217" fmla="*/ 156 f182 1"/>
              <a:gd name="f218" fmla="*/ 53 f183 1"/>
              <a:gd name="f219" fmla="*/ 171 f182 1"/>
              <a:gd name="f220" fmla="*/ 80 f183 1"/>
              <a:gd name="f221" fmla="*/ 170 f182 1"/>
              <a:gd name="f222" fmla="*/ 81 f183 1"/>
              <a:gd name="f223" fmla="*/ 197 f182 1"/>
              <a:gd name="f224" fmla="*/ 95 f183 1"/>
              <a:gd name="f225" fmla="*/ 174 f182 1"/>
              <a:gd name="f226" fmla="*/ 119 f183 1"/>
              <a:gd name="f227" fmla="*/ 185 f182 1"/>
              <a:gd name="f228" fmla="*/ 105 f183 1"/>
              <a:gd name="f229" fmla="*/ 162 f182 1"/>
              <a:gd name="f230" fmla="*/ 127 f183 1"/>
              <a:gd name="f231" fmla="*/ 148 f182 1"/>
              <a:gd name="f232" fmla="*/ 100 f183 1"/>
              <a:gd name="f233" fmla="*/ 146 f182 1"/>
              <a:gd name="f234" fmla="*/ 98 f183 1"/>
              <a:gd name="f235" fmla="*/ 121 f182 1"/>
              <a:gd name="f236" fmla="*/ 86 f183 1"/>
              <a:gd name="f237" fmla="*/ 61 f183 1"/>
              <a:gd name="f238" fmla="*/ 133 f182 1"/>
              <a:gd name="f239" fmla="*/ 55 f183 1"/>
              <a:gd name="f240" fmla="*/ 104 f182 1"/>
              <a:gd name="f241" fmla="*/ 46 f183 1"/>
              <a:gd name="f242" fmla="*/ 102 f182 1"/>
              <a:gd name="f243" fmla="*/ 107 f182 1"/>
              <a:gd name="f244" fmla="*/ 19 f183 1"/>
              <a:gd name="f245" fmla="*/ 114 f182 1"/>
              <a:gd name="f246" fmla="*/ 15 f183 1"/>
              <a:gd name="f247" fmla="*/ 134 f182 1"/>
              <a:gd name="f248" fmla="*/ 18 f183 1"/>
              <a:gd name="f249" fmla="*/ 144 f182 1"/>
              <a:gd name="f250" fmla="*/ 30 f183 1"/>
              <a:gd name="f251" fmla="*/ 160 f182 1"/>
              <a:gd name="f252" fmla="*/ 39 f183 1"/>
              <a:gd name="f253" fmla="*/ 153 f182 1"/>
              <a:gd name="f254" fmla="*/ 76 f183 1"/>
              <a:gd name="f255" fmla="*/ 126 f182 1"/>
              <a:gd name="f256" fmla="*/ 132 f183 1"/>
              <a:gd name="f257" fmla="*/ 132 f182 1"/>
              <a:gd name="f258" fmla="*/ 112 f183 1"/>
              <a:gd name="f259" fmla="*/ 118 f182 1"/>
              <a:gd name="f260" fmla="*/ 121 f183 1"/>
              <a:gd name="f261" fmla="*/ 136 f182 1"/>
              <a:gd name="f262" fmla="*/ 138 f183 1"/>
              <a:gd name="f263" fmla="*/ 152 f182 1"/>
              <a:gd name="f264" fmla="*/ 166 f183 1"/>
              <a:gd name="f265" fmla="*/ 138 f182 1"/>
              <a:gd name="f266" fmla="*/ 151 f183 1"/>
              <a:gd name="f267" fmla="*/ 141 f183 1"/>
              <a:gd name="f268" fmla="*/ 116 f182 1"/>
              <a:gd name="f269" fmla="+- f184 0 f1"/>
              <a:gd name="f270" fmla="*/ f187 1 194"/>
              <a:gd name="f271" fmla="*/ f188 1 209"/>
              <a:gd name="f272" fmla="*/ f189 1 194"/>
              <a:gd name="f273" fmla="*/ f190 1 209"/>
              <a:gd name="f274" fmla="*/ f191 1 194"/>
              <a:gd name="f275" fmla="*/ f192 1 209"/>
              <a:gd name="f276" fmla="*/ f193 1 194"/>
              <a:gd name="f277" fmla="*/ f194 1 209"/>
              <a:gd name="f278" fmla="*/ f195 1 194"/>
              <a:gd name="f279" fmla="*/ f196 1 209"/>
              <a:gd name="f280" fmla="*/ f197 1 194"/>
              <a:gd name="f281" fmla="*/ f198 1 209"/>
              <a:gd name="f282" fmla="*/ f199 1 194"/>
              <a:gd name="f283" fmla="*/ f200 1 209"/>
              <a:gd name="f284" fmla="*/ f201 1 194"/>
              <a:gd name="f285" fmla="*/ f202 1 194"/>
              <a:gd name="f286" fmla="*/ f203 1 194"/>
              <a:gd name="f287" fmla="*/ f204 1 209"/>
              <a:gd name="f288" fmla="*/ f205 1 194"/>
              <a:gd name="f289" fmla="*/ f206 1 209"/>
              <a:gd name="f290" fmla="*/ f207 1 209"/>
              <a:gd name="f291" fmla="*/ f208 1 194"/>
              <a:gd name="f292" fmla="*/ f209 1 209"/>
              <a:gd name="f293" fmla="*/ f210 1 194"/>
              <a:gd name="f294" fmla="*/ f211 1 209"/>
              <a:gd name="f295" fmla="*/ f212 1 194"/>
              <a:gd name="f296" fmla="*/ f213 1 209"/>
              <a:gd name="f297" fmla="*/ f214 1 194"/>
              <a:gd name="f298" fmla="*/ f215 1 209"/>
              <a:gd name="f299" fmla="*/ f216 1 194"/>
              <a:gd name="f300" fmla="*/ f217 1 209"/>
              <a:gd name="f301" fmla="*/ f218 1 194"/>
              <a:gd name="f302" fmla="*/ f219 1 209"/>
              <a:gd name="f303" fmla="*/ f220 1 194"/>
              <a:gd name="f304" fmla="*/ f221 1 209"/>
              <a:gd name="f305" fmla="*/ f222 1 194"/>
              <a:gd name="f306" fmla="*/ f223 1 209"/>
              <a:gd name="f307" fmla="*/ f224 1 194"/>
              <a:gd name="f308" fmla="*/ f225 1 209"/>
              <a:gd name="f309" fmla="*/ f226 1 194"/>
              <a:gd name="f310" fmla="*/ f227 1 209"/>
              <a:gd name="f311" fmla="*/ f228 1 194"/>
              <a:gd name="f312" fmla="*/ f229 1 209"/>
              <a:gd name="f313" fmla="*/ f230 1 194"/>
              <a:gd name="f314" fmla="*/ f231 1 209"/>
              <a:gd name="f315" fmla="*/ f232 1 194"/>
              <a:gd name="f316" fmla="*/ f233 1 209"/>
              <a:gd name="f317" fmla="*/ f234 1 194"/>
              <a:gd name="f318" fmla="*/ f235 1 209"/>
              <a:gd name="f319" fmla="*/ f236 1 194"/>
              <a:gd name="f320" fmla="*/ f237 1 194"/>
              <a:gd name="f321" fmla="*/ f238 1 209"/>
              <a:gd name="f322" fmla="*/ f239 1 194"/>
              <a:gd name="f323" fmla="*/ f240 1 209"/>
              <a:gd name="f324" fmla="*/ f241 1 194"/>
              <a:gd name="f325" fmla="*/ f242 1 209"/>
              <a:gd name="f326" fmla="*/ f243 1 209"/>
              <a:gd name="f327" fmla="*/ f244 1 194"/>
              <a:gd name="f328" fmla="*/ f245 1 209"/>
              <a:gd name="f329" fmla="*/ f246 1 194"/>
              <a:gd name="f330" fmla="*/ f247 1 209"/>
              <a:gd name="f331" fmla="*/ f248 1 194"/>
              <a:gd name="f332" fmla="*/ f249 1 209"/>
              <a:gd name="f333" fmla="*/ f250 1 194"/>
              <a:gd name="f334" fmla="*/ f251 1 209"/>
              <a:gd name="f335" fmla="*/ f252 1 194"/>
              <a:gd name="f336" fmla="*/ f253 1 209"/>
              <a:gd name="f337" fmla="*/ f254 1 194"/>
              <a:gd name="f338" fmla="*/ f255 1 209"/>
              <a:gd name="f339" fmla="*/ f256 1 194"/>
              <a:gd name="f340" fmla="*/ f257 1 209"/>
              <a:gd name="f341" fmla="*/ f258 1 194"/>
              <a:gd name="f342" fmla="*/ f259 1 209"/>
              <a:gd name="f343" fmla="*/ f260 1 194"/>
              <a:gd name="f344" fmla="*/ f261 1 209"/>
              <a:gd name="f345" fmla="*/ f262 1 194"/>
              <a:gd name="f346" fmla="*/ f263 1 209"/>
              <a:gd name="f347" fmla="*/ f264 1 194"/>
              <a:gd name="f348" fmla="*/ f265 1 209"/>
              <a:gd name="f349" fmla="*/ f266 1 194"/>
              <a:gd name="f350" fmla="*/ f267 1 194"/>
              <a:gd name="f351" fmla="*/ f268 1 209"/>
              <a:gd name="f352" fmla="*/ 0 1 f185"/>
              <a:gd name="f353" fmla="*/ f179 1 f185"/>
              <a:gd name="f354" fmla="*/ 0 1 f186"/>
              <a:gd name="f355" fmla="*/ f180 1 f186"/>
              <a:gd name="f356" fmla="*/ f270 1 f185"/>
              <a:gd name="f357" fmla="*/ f271 1 f186"/>
              <a:gd name="f358" fmla="*/ f272 1 f185"/>
              <a:gd name="f359" fmla="*/ f273 1 f186"/>
              <a:gd name="f360" fmla="*/ f274 1 f185"/>
              <a:gd name="f361" fmla="*/ f275 1 f186"/>
              <a:gd name="f362" fmla="*/ f276 1 f185"/>
              <a:gd name="f363" fmla="*/ f277 1 f186"/>
              <a:gd name="f364" fmla="*/ f278 1 f185"/>
              <a:gd name="f365" fmla="*/ f279 1 f186"/>
              <a:gd name="f366" fmla="*/ f280 1 f185"/>
              <a:gd name="f367" fmla="*/ f281 1 f186"/>
              <a:gd name="f368" fmla="*/ f282 1 f185"/>
              <a:gd name="f369" fmla="*/ f283 1 f186"/>
              <a:gd name="f370" fmla="*/ f284 1 f185"/>
              <a:gd name="f371" fmla="*/ f285 1 f185"/>
              <a:gd name="f372" fmla="*/ f286 1 f185"/>
              <a:gd name="f373" fmla="*/ f287 1 f186"/>
              <a:gd name="f374" fmla="*/ f288 1 f185"/>
              <a:gd name="f375" fmla="*/ f289 1 f186"/>
              <a:gd name="f376" fmla="*/ f290 1 f186"/>
              <a:gd name="f377" fmla="*/ f291 1 f185"/>
              <a:gd name="f378" fmla="*/ f292 1 f186"/>
              <a:gd name="f379" fmla="*/ f293 1 f185"/>
              <a:gd name="f380" fmla="*/ f294 1 f186"/>
              <a:gd name="f381" fmla="*/ f295 1 f185"/>
              <a:gd name="f382" fmla="*/ f296 1 f186"/>
              <a:gd name="f383" fmla="*/ f297 1 f185"/>
              <a:gd name="f384" fmla="*/ f298 1 f186"/>
              <a:gd name="f385" fmla="*/ f299 1 f185"/>
              <a:gd name="f386" fmla="*/ f300 1 f186"/>
              <a:gd name="f387" fmla="*/ f301 1 f185"/>
              <a:gd name="f388" fmla="*/ f302 1 f186"/>
              <a:gd name="f389" fmla="*/ f303 1 f185"/>
              <a:gd name="f390" fmla="*/ f304 1 f186"/>
              <a:gd name="f391" fmla="*/ f305 1 f185"/>
              <a:gd name="f392" fmla="*/ f306 1 f186"/>
              <a:gd name="f393" fmla="*/ f307 1 f185"/>
              <a:gd name="f394" fmla="*/ f308 1 f186"/>
              <a:gd name="f395" fmla="*/ f309 1 f185"/>
              <a:gd name="f396" fmla="*/ f310 1 f186"/>
              <a:gd name="f397" fmla="*/ f311 1 f185"/>
              <a:gd name="f398" fmla="*/ f312 1 f186"/>
              <a:gd name="f399" fmla="*/ f313 1 f185"/>
              <a:gd name="f400" fmla="*/ f314 1 f186"/>
              <a:gd name="f401" fmla="*/ f315 1 f185"/>
              <a:gd name="f402" fmla="*/ f316 1 f186"/>
              <a:gd name="f403" fmla="*/ f317 1 f185"/>
              <a:gd name="f404" fmla="*/ f318 1 f186"/>
              <a:gd name="f405" fmla="*/ f319 1 f185"/>
              <a:gd name="f406" fmla="*/ f320 1 f185"/>
              <a:gd name="f407" fmla="*/ f321 1 f186"/>
              <a:gd name="f408" fmla="*/ f322 1 f185"/>
              <a:gd name="f409" fmla="*/ f323 1 f186"/>
              <a:gd name="f410" fmla="*/ f324 1 f185"/>
              <a:gd name="f411" fmla="*/ f325 1 f186"/>
              <a:gd name="f412" fmla="*/ f326 1 f186"/>
              <a:gd name="f413" fmla="*/ f327 1 f185"/>
              <a:gd name="f414" fmla="*/ f328 1 f186"/>
              <a:gd name="f415" fmla="*/ f329 1 f185"/>
              <a:gd name="f416" fmla="*/ f330 1 f186"/>
              <a:gd name="f417" fmla="*/ f331 1 f185"/>
              <a:gd name="f418" fmla="*/ f332 1 f186"/>
              <a:gd name="f419" fmla="*/ f333 1 f185"/>
              <a:gd name="f420" fmla="*/ f334 1 f186"/>
              <a:gd name="f421" fmla="*/ f335 1 f185"/>
              <a:gd name="f422" fmla="*/ f336 1 f186"/>
              <a:gd name="f423" fmla="*/ f337 1 f185"/>
              <a:gd name="f424" fmla="*/ f338 1 f186"/>
              <a:gd name="f425" fmla="*/ f339 1 f185"/>
              <a:gd name="f426" fmla="*/ f340 1 f186"/>
              <a:gd name="f427" fmla="*/ f341 1 f185"/>
              <a:gd name="f428" fmla="*/ f342 1 f186"/>
              <a:gd name="f429" fmla="*/ f343 1 f185"/>
              <a:gd name="f430" fmla="*/ f344 1 f186"/>
              <a:gd name="f431" fmla="*/ f345 1 f185"/>
              <a:gd name="f432" fmla="*/ f346 1 f186"/>
              <a:gd name="f433" fmla="*/ f347 1 f185"/>
              <a:gd name="f434" fmla="*/ f348 1 f186"/>
              <a:gd name="f435" fmla="*/ f349 1 f185"/>
              <a:gd name="f436" fmla="*/ f350 1 f185"/>
              <a:gd name="f437" fmla="*/ f351 1 f186"/>
              <a:gd name="f438" fmla="*/ f352 f176 1"/>
              <a:gd name="f439" fmla="*/ f353 f176 1"/>
              <a:gd name="f440" fmla="*/ f355 f177 1"/>
              <a:gd name="f441" fmla="*/ f354 f177 1"/>
              <a:gd name="f442" fmla="*/ f356 f176 1"/>
              <a:gd name="f443" fmla="*/ f357 f177 1"/>
              <a:gd name="f444" fmla="*/ f358 f176 1"/>
              <a:gd name="f445" fmla="*/ f359 f177 1"/>
              <a:gd name="f446" fmla="*/ f360 f176 1"/>
              <a:gd name="f447" fmla="*/ f361 f177 1"/>
              <a:gd name="f448" fmla="*/ f362 f176 1"/>
              <a:gd name="f449" fmla="*/ f363 f177 1"/>
              <a:gd name="f450" fmla="*/ f364 f176 1"/>
              <a:gd name="f451" fmla="*/ f365 f177 1"/>
              <a:gd name="f452" fmla="*/ f366 f176 1"/>
              <a:gd name="f453" fmla="*/ f367 f177 1"/>
              <a:gd name="f454" fmla="*/ f368 f176 1"/>
              <a:gd name="f455" fmla="*/ f369 f177 1"/>
              <a:gd name="f456" fmla="*/ f370 f176 1"/>
              <a:gd name="f457" fmla="*/ f371 f176 1"/>
              <a:gd name="f458" fmla="*/ f372 f176 1"/>
              <a:gd name="f459" fmla="*/ f373 f177 1"/>
              <a:gd name="f460" fmla="*/ f374 f176 1"/>
              <a:gd name="f461" fmla="*/ f375 f177 1"/>
              <a:gd name="f462" fmla="*/ f376 f177 1"/>
              <a:gd name="f463" fmla="*/ f377 f176 1"/>
              <a:gd name="f464" fmla="*/ f378 f177 1"/>
              <a:gd name="f465" fmla="*/ f379 f176 1"/>
              <a:gd name="f466" fmla="*/ f380 f177 1"/>
              <a:gd name="f467" fmla="*/ f381 f176 1"/>
              <a:gd name="f468" fmla="*/ f382 f177 1"/>
              <a:gd name="f469" fmla="*/ f383 f176 1"/>
              <a:gd name="f470" fmla="*/ f384 f177 1"/>
              <a:gd name="f471" fmla="*/ f385 f176 1"/>
              <a:gd name="f472" fmla="*/ f386 f177 1"/>
              <a:gd name="f473" fmla="*/ f387 f176 1"/>
              <a:gd name="f474" fmla="*/ f388 f177 1"/>
              <a:gd name="f475" fmla="*/ f389 f176 1"/>
              <a:gd name="f476" fmla="*/ f390 f177 1"/>
              <a:gd name="f477" fmla="*/ f391 f176 1"/>
              <a:gd name="f478" fmla="*/ f392 f177 1"/>
              <a:gd name="f479" fmla="*/ f393 f176 1"/>
              <a:gd name="f480" fmla="*/ f394 f177 1"/>
              <a:gd name="f481" fmla="*/ f395 f176 1"/>
              <a:gd name="f482" fmla="*/ f396 f177 1"/>
              <a:gd name="f483" fmla="*/ f397 f176 1"/>
              <a:gd name="f484" fmla="*/ f398 f177 1"/>
              <a:gd name="f485" fmla="*/ f399 f176 1"/>
              <a:gd name="f486" fmla="*/ f400 f177 1"/>
              <a:gd name="f487" fmla="*/ f401 f176 1"/>
              <a:gd name="f488" fmla="*/ f402 f177 1"/>
              <a:gd name="f489" fmla="*/ f403 f176 1"/>
              <a:gd name="f490" fmla="*/ f404 f177 1"/>
              <a:gd name="f491" fmla="*/ f405 f176 1"/>
              <a:gd name="f492" fmla="*/ f406 f176 1"/>
              <a:gd name="f493" fmla="*/ f407 f177 1"/>
              <a:gd name="f494" fmla="*/ f408 f176 1"/>
              <a:gd name="f495" fmla="*/ f409 f177 1"/>
              <a:gd name="f496" fmla="*/ f410 f176 1"/>
              <a:gd name="f497" fmla="*/ f411 f177 1"/>
              <a:gd name="f498" fmla="*/ f412 f177 1"/>
              <a:gd name="f499" fmla="*/ f413 f176 1"/>
              <a:gd name="f500" fmla="*/ f414 f177 1"/>
              <a:gd name="f501" fmla="*/ f415 f176 1"/>
              <a:gd name="f502" fmla="*/ f416 f177 1"/>
              <a:gd name="f503" fmla="*/ f417 f176 1"/>
              <a:gd name="f504" fmla="*/ f418 f177 1"/>
              <a:gd name="f505" fmla="*/ f419 f176 1"/>
              <a:gd name="f506" fmla="*/ f420 f177 1"/>
              <a:gd name="f507" fmla="*/ f421 f176 1"/>
              <a:gd name="f508" fmla="*/ f422 f177 1"/>
              <a:gd name="f509" fmla="*/ f423 f176 1"/>
              <a:gd name="f510" fmla="*/ f424 f177 1"/>
              <a:gd name="f511" fmla="*/ f425 f176 1"/>
              <a:gd name="f512" fmla="*/ f426 f177 1"/>
              <a:gd name="f513" fmla="*/ f427 f176 1"/>
              <a:gd name="f514" fmla="*/ f428 f177 1"/>
              <a:gd name="f515" fmla="*/ f429 f176 1"/>
              <a:gd name="f516" fmla="*/ f430 f177 1"/>
              <a:gd name="f517" fmla="*/ f431 f176 1"/>
              <a:gd name="f518" fmla="*/ f432 f177 1"/>
              <a:gd name="f519" fmla="*/ f433 f176 1"/>
              <a:gd name="f520" fmla="*/ f434 f177 1"/>
              <a:gd name="f521" fmla="*/ f435 f176 1"/>
              <a:gd name="f522" fmla="*/ f436 f176 1"/>
              <a:gd name="f523" fmla="*/ f437 f177 1"/>
            </a:gdLst>
            <a:ahLst/>
            <a:cxnLst>
              <a:cxn ang="3cd4">
                <a:pos x="hc" y="t"/>
              </a:cxn>
              <a:cxn ang="0">
                <a:pos x="r" y="vc"/>
              </a:cxn>
              <a:cxn ang="cd4">
                <a:pos x="hc" y="b"/>
              </a:cxn>
              <a:cxn ang="cd2">
                <a:pos x="l" y="vc"/>
              </a:cxn>
              <a:cxn ang="f269">
                <a:pos x="f442" y="f443"/>
              </a:cxn>
              <a:cxn ang="f269">
                <a:pos x="f444" y="f445"/>
              </a:cxn>
              <a:cxn ang="f269">
                <a:pos x="f446" y="f447"/>
              </a:cxn>
              <a:cxn ang="f269">
                <a:pos x="f448" y="f449"/>
              </a:cxn>
              <a:cxn ang="f269">
                <a:pos x="f450" y="f451"/>
              </a:cxn>
              <a:cxn ang="f269">
                <a:pos x="f452" y="f453"/>
              </a:cxn>
              <a:cxn ang="f269">
                <a:pos x="f454" y="f455"/>
              </a:cxn>
              <a:cxn ang="f269">
                <a:pos x="f456" y="f443"/>
              </a:cxn>
              <a:cxn ang="f269">
                <a:pos x="f457" y="f443"/>
              </a:cxn>
              <a:cxn ang="f269">
                <a:pos x="f458" y="f459"/>
              </a:cxn>
              <a:cxn ang="f269">
                <a:pos x="f460" y="f461"/>
              </a:cxn>
              <a:cxn ang="f269">
                <a:pos x="f457" y="f462"/>
              </a:cxn>
              <a:cxn ang="f269">
                <a:pos x="f463" y="f464"/>
              </a:cxn>
              <a:cxn ang="f269">
                <a:pos x="f465" y="f466"/>
              </a:cxn>
              <a:cxn ang="f269">
                <a:pos x="f467" y="f468"/>
              </a:cxn>
              <a:cxn ang="f269">
                <a:pos x="f469" y="f470"/>
              </a:cxn>
              <a:cxn ang="f269">
                <a:pos x="f471" y="f472"/>
              </a:cxn>
              <a:cxn ang="f269">
                <a:pos x="f473" y="f474"/>
              </a:cxn>
              <a:cxn ang="f269">
                <a:pos x="f475" y="f476"/>
              </a:cxn>
              <a:cxn ang="f269">
                <a:pos x="f477" y="f478"/>
              </a:cxn>
              <a:cxn ang="f269">
                <a:pos x="f479" y="f480"/>
              </a:cxn>
              <a:cxn ang="f269">
                <a:pos x="f481" y="f482"/>
              </a:cxn>
              <a:cxn ang="f269">
                <a:pos x="f483" y="f484"/>
              </a:cxn>
              <a:cxn ang="f269">
                <a:pos x="f485" y="f486"/>
              </a:cxn>
              <a:cxn ang="f269">
                <a:pos x="f487" y="f488"/>
              </a:cxn>
              <a:cxn ang="f269">
                <a:pos x="f489" y="f490"/>
              </a:cxn>
              <a:cxn ang="f269">
                <a:pos x="f491" y="f449"/>
              </a:cxn>
              <a:cxn ang="f269">
                <a:pos x="f492" y="f493"/>
              </a:cxn>
              <a:cxn ang="f269">
                <a:pos x="f471" y="f472"/>
              </a:cxn>
              <a:cxn ang="f269">
                <a:pos x="f494" y="f495"/>
              </a:cxn>
              <a:cxn ang="f269">
                <a:pos x="f496" y="f497"/>
              </a:cxn>
              <a:cxn ang="f269">
                <a:pos x="f446" y="f498"/>
              </a:cxn>
              <a:cxn ang="f269">
                <a:pos x="f499" y="f500"/>
              </a:cxn>
              <a:cxn ang="f269">
                <a:pos x="f501" y="f502"/>
              </a:cxn>
              <a:cxn ang="f269">
                <a:pos x="f503" y="f504"/>
              </a:cxn>
              <a:cxn ang="f269">
                <a:pos x="f505" y="f506"/>
              </a:cxn>
              <a:cxn ang="f269">
                <a:pos x="f507" y="f484"/>
              </a:cxn>
              <a:cxn ang="f269">
                <a:pos x="f458" y="f508"/>
              </a:cxn>
              <a:cxn ang="f269">
                <a:pos x="f509" y="f510"/>
              </a:cxn>
              <a:cxn ang="f269">
                <a:pos x="f511" y="f512"/>
              </a:cxn>
              <a:cxn ang="f269">
                <a:pos x="f513" y="f514"/>
              </a:cxn>
              <a:cxn ang="f269">
                <a:pos x="f515" y="f516"/>
              </a:cxn>
              <a:cxn ang="f269">
                <a:pos x="f517" y="f518"/>
              </a:cxn>
              <a:cxn ang="f269">
                <a:pos x="f519" y="f520"/>
              </a:cxn>
              <a:cxn ang="f269">
                <a:pos x="f521" y="f451"/>
              </a:cxn>
              <a:cxn ang="f269">
                <a:pos x="f522" y="f523"/>
              </a:cxn>
            </a:cxnLst>
            <a:rect l="f438" t="f441" r="f439" b="f440"/>
            <a:pathLst>
              <a:path w="194" h="209">
                <a:moveTo>
                  <a:pt x="f8" y="f7"/>
                </a:moveTo>
                <a:cubicBezTo>
                  <a:pt x="f9" y="f7"/>
                  <a:pt x="f10" y="f7"/>
                  <a:pt x="f11" y="f7"/>
                </a:cubicBezTo>
                <a:cubicBezTo>
                  <a:pt x="f12" y="f7"/>
                  <a:pt x="f13" y="f14"/>
                  <a:pt x="f15" y="f16"/>
                </a:cubicBezTo>
                <a:cubicBezTo>
                  <a:pt x="f17" y="f18"/>
                  <a:pt x="f19" y="f20"/>
                  <a:pt x="f21" y="f22"/>
                </a:cubicBezTo>
                <a:cubicBezTo>
                  <a:pt x="f23" y="f24"/>
                  <a:pt x="f21" y="f25"/>
                  <a:pt x="f26" y="f27"/>
                </a:cubicBezTo>
                <a:cubicBezTo>
                  <a:pt x="f28" y="f27"/>
                  <a:pt x="f29" y="f30"/>
                  <a:pt x="f29" y="f31"/>
                </a:cubicBezTo>
                <a:cubicBezTo>
                  <a:pt x="f29" y="f32"/>
                  <a:pt x="f33" y="f34"/>
                  <a:pt x="f35" y="f34"/>
                </a:cubicBezTo>
                <a:cubicBezTo>
                  <a:pt x="f36" y="f32"/>
                  <a:pt x="f37" y="f38"/>
                  <a:pt x="f39" y="f40"/>
                </a:cubicBezTo>
                <a:cubicBezTo>
                  <a:pt x="f5" y="f41"/>
                  <a:pt x="f37" y="f42"/>
                  <a:pt x="f43" y="f44"/>
                </a:cubicBezTo>
                <a:cubicBezTo>
                  <a:pt x="f45" y="f46"/>
                  <a:pt x="f45" y="f47"/>
                  <a:pt x="f48" y="f49"/>
                </a:cubicBezTo>
                <a:cubicBezTo>
                  <a:pt x="f50" y="f8"/>
                  <a:pt x="f51" y="f52"/>
                  <a:pt x="f33" y="f52"/>
                </a:cubicBezTo>
                <a:cubicBezTo>
                  <a:pt x="f53" y="f52"/>
                  <a:pt x="f54" y="f55"/>
                  <a:pt x="f54" y="f56"/>
                </a:cubicBezTo>
                <a:cubicBezTo>
                  <a:pt x="f57" y="f58"/>
                  <a:pt x="f59" y="f5"/>
                  <a:pt x="f60" y="f23"/>
                </a:cubicBezTo>
                <a:cubicBezTo>
                  <a:pt x="f61" y="f62"/>
                  <a:pt x="f6" y="f63"/>
                  <a:pt x="f64" y="f47"/>
                </a:cubicBezTo>
                <a:cubicBezTo>
                  <a:pt x="f65" y="f66"/>
                  <a:pt x="f67" y="f68"/>
                  <a:pt x="f69" y="f16"/>
                </a:cubicBezTo>
                <a:cubicBezTo>
                  <a:pt x="f30" y="f70"/>
                  <a:pt x="f71" y="f7"/>
                  <a:pt x="f72" y="f7"/>
                </a:cubicBezTo>
                <a:cubicBezTo>
                  <a:pt x="f73" y="f7"/>
                  <a:pt x="f74" y="f7"/>
                  <a:pt x="f8" y="f7"/>
                </a:cubicBezTo>
                <a:cubicBezTo>
                  <a:pt x="f8" y="f7"/>
                  <a:pt x="f8" y="f7"/>
                  <a:pt x="f8" y="f7"/>
                </a:cubicBezTo>
                <a:close/>
                <a:moveTo>
                  <a:pt x="f58" y="f75"/>
                </a:moveTo>
                <a:cubicBezTo>
                  <a:pt x="f76" y="f77"/>
                  <a:pt x="f78" y="f77"/>
                  <a:pt x="f79" y="f63"/>
                </a:cubicBezTo>
                <a:cubicBezTo>
                  <a:pt x="f80" y="f81"/>
                  <a:pt x="f82" y="f8"/>
                  <a:pt x="f83" y="f84"/>
                </a:cubicBezTo>
                <a:cubicBezTo>
                  <a:pt x="f85" y="f86"/>
                  <a:pt x="f87" y="f84"/>
                  <a:pt x="f88" y="f89"/>
                </a:cubicBezTo>
                <a:cubicBezTo>
                  <a:pt x="f77" y="f90"/>
                  <a:pt x="f91" y="f92"/>
                  <a:pt x="f91" y="f92"/>
                </a:cubicBezTo>
                <a:cubicBezTo>
                  <a:pt x="f93" y="f94"/>
                  <a:pt x="f95" y="f89"/>
                  <a:pt x="f8" y="f94"/>
                </a:cubicBezTo>
                <a:cubicBezTo>
                  <a:pt x="f86" y="f8"/>
                  <a:pt x="f96" y="f97"/>
                  <a:pt x="f74" y="f94"/>
                </a:cubicBezTo>
                <a:cubicBezTo>
                  <a:pt x="f44" y="f90"/>
                  <a:pt x="f98" y="f89"/>
                  <a:pt x="f99" y="f100"/>
                </a:cubicBezTo>
                <a:cubicBezTo>
                  <a:pt x="f101" y="f102"/>
                  <a:pt x="f40" y="f103"/>
                  <a:pt x="f104" y="f59"/>
                </a:cubicBezTo>
                <a:cubicBezTo>
                  <a:pt x="f60" y="f97"/>
                  <a:pt x="f31" y="f105"/>
                  <a:pt x="f31" y="f106"/>
                </a:cubicBezTo>
                <a:cubicBezTo>
                  <a:pt x="f31" y="f107"/>
                  <a:pt x="f31" y="f74"/>
                  <a:pt x="f31" y="f108"/>
                </a:cubicBezTo>
                <a:cubicBezTo>
                  <a:pt x="f109" y="f98"/>
                  <a:pt x="f69" y="f44"/>
                  <a:pt x="f110" y="f111"/>
                </a:cubicBezTo>
                <a:cubicBezTo>
                  <a:pt x="f25" y="f112"/>
                  <a:pt x="f25" y="f113"/>
                  <a:pt x="f25" y="f114"/>
                </a:cubicBezTo>
                <a:cubicBezTo>
                  <a:pt x="f61" y="f81"/>
                  <a:pt x="f115" y="f116"/>
                  <a:pt x="f117" y="f13"/>
                </a:cubicBezTo>
                <a:cubicBezTo>
                  <a:pt x="f97" y="f118"/>
                  <a:pt x="f19" y="f119"/>
                  <a:pt x="f58" y="f75"/>
                </a:cubicBezTo>
                <a:close/>
                <a:moveTo>
                  <a:pt x="f120" y="f121"/>
                </a:moveTo>
                <a:cubicBezTo>
                  <a:pt x="f116" y="f60"/>
                  <a:pt x="f82" y="f109"/>
                  <a:pt x="f11" y="f30"/>
                </a:cubicBezTo>
                <a:cubicBezTo>
                  <a:pt x="f122" y="f123"/>
                  <a:pt x="f124" y="f125"/>
                  <a:pt x="f78" y="f110"/>
                </a:cubicBezTo>
                <a:cubicBezTo>
                  <a:pt x="f122" y="f25"/>
                  <a:pt x="f11" y="f25"/>
                  <a:pt x="f79" y="f25"/>
                </a:cubicBezTo>
                <a:cubicBezTo>
                  <a:pt x="f83" y="f115"/>
                  <a:pt x="f126" y="f27"/>
                  <a:pt x="f87" y="f127"/>
                </a:cubicBezTo>
                <a:cubicBezTo>
                  <a:pt x="f128" y="f129"/>
                  <a:pt x="f130" y="f131"/>
                  <a:pt x="f130" y="f22"/>
                </a:cubicBezTo>
                <a:cubicBezTo>
                  <a:pt x="f128" y="f20"/>
                  <a:pt x="f128" y="f132"/>
                  <a:pt x="f133" y="f18"/>
                </a:cubicBezTo>
                <a:cubicBezTo>
                  <a:pt x="f77" y="f134"/>
                  <a:pt x="f91" y="f6"/>
                  <a:pt x="f9" y="f135"/>
                </a:cubicBezTo>
                <a:cubicBezTo>
                  <a:pt x="f93" y="f64"/>
                  <a:pt x="f56" y="f2"/>
                  <a:pt x="f55" y="f25"/>
                </a:cubicBezTo>
                <a:cubicBezTo>
                  <a:pt x="f52" y="f129"/>
                  <a:pt x="f136" y="f24"/>
                  <a:pt x="f97" y="f137"/>
                </a:cubicBezTo>
                <a:cubicBezTo>
                  <a:pt x="f94" y="f64"/>
                  <a:pt x="f89" y="f138"/>
                  <a:pt x="f106" y="f61"/>
                </a:cubicBezTo>
                <a:cubicBezTo>
                  <a:pt x="f139" y="f24"/>
                  <a:pt x="f96" y="f129"/>
                  <a:pt x="f90" y="f25"/>
                </a:cubicBezTo>
                <a:cubicBezTo>
                  <a:pt x="f105" y="f127"/>
                  <a:pt x="f84" y="f123"/>
                  <a:pt x="f102" y="f71"/>
                </a:cubicBezTo>
                <a:cubicBezTo>
                  <a:pt x="f94" y="f109"/>
                  <a:pt x="f92" y="f31"/>
                  <a:pt x="f139" y="f140"/>
                </a:cubicBezTo>
                <a:cubicBezTo>
                  <a:pt x="f47" y="f34"/>
                  <a:pt x="f44" y="f38"/>
                  <a:pt x="f114" y="f117"/>
                </a:cubicBezTo>
                <a:cubicBezTo>
                  <a:pt x="f46" y="f141"/>
                  <a:pt x="f139" y="f40"/>
                  <a:pt x="f106" y="f141"/>
                </a:cubicBezTo>
                <a:cubicBezTo>
                  <a:pt x="f86" y="f142"/>
                  <a:pt x="f97" y="f143"/>
                  <a:pt x="f95" y="f144"/>
                </a:cubicBezTo>
                <a:cubicBezTo>
                  <a:pt x="f103" y="f73"/>
                  <a:pt x="f59" y="f145"/>
                  <a:pt x="f103" y="f114"/>
                </a:cubicBezTo>
                <a:cubicBezTo>
                  <a:pt x="f103" y="f108"/>
                  <a:pt x="f146" y="f107"/>
                  <a:pt x="f147" y="f107"/>
                </a:cubicBezTo>
                <a:cubicBezTo>
                  <a:pt x="f55" y="f107"/>
                  <a:pt x="f75" y="f74"/>
                  <a:pt x="f93" y="f108"/>
                </a:cubicBezTo>
                <a:cubicBezTo>
                  <a:pt x="f148" y="f98"/>
                  <a:pt x="f91" y="f41"/>
                  <a:pt x="f77" y="f40"/>
                </a:cubicBezTo>
                <a:cubicBezTo>
                  <a:pt x="f87" y="f73"/>
                  <a:pt x="f149" y="f150"/>
                  <a:pt x="f151" y="f112"/>
                </a:cubicBezTo>
                <a:cubicBezTo>
                  <a:pt x="f152" y="f42"/>
                  <a:pt x="f153" y="f111"/>
                  <a:pt x="f82" y="f112"/>
                </a:cubicBezTo>
                <a:cubicBezTo>
                  <a:pt x="f79" y="f150"/>
                  <a:pt x="f82" y="f101"/>
                  <a:pt x="f62" y="f154"/>
                </a:cubicBezTo>
                <a:cubicBezTo>
                  <a:pt x="f80" y="f117"/>
                  <a:pt x="f151" y="f104"/>
                  <a:pt x="f120" y="f121"/>
                </a:cubicBezTo>
                <a:close/>
                <a:moveTo>
                  <a:pt x="f124" y="f139"/>
                </a:moveTo>
                <a:cubicBezTo>
                  <a:pt x="f122" y="f90"/>
                  <a:pt x="f11" y="f100"/>
                  <a:pt x="f155" y="f59"/>
                </a:cubicBezTo>
                <a:cubicBezTo>
                  <a:pt x="f155" y="f103"/>
                  <a:pt x="f122" y="f95"/>
                  <a:pt x="f124" y="f52"/>
                </a:cubicBezTo>
                <a:cubicBezTo>
                  <a:pt x="f12" y="f147"/>
                  <a:pt x="f13" y="f95"/>
                  <a:pt x="f17" y="f103"/>
                </a:cubicBezTo>
                <a:cubicBezTo>
                  <a:pt x="f21" y="f97"/>
                  <a:pt x="f23" y="f105"/>
                  <a:pt x="f156" y="f106"/>
                </a:cubicBezTo>
                <a:cubicBezTo>
                  <a:pt x="f157" y="f158"/>
                  <a:pt x="f159" y="f100"/>
                  <a:pt x="f29" y="f97"/>
                </a:cubicBezTo>
                <a:cubicBezTo>
                  <a:pt x="f160" y="f8"/>
                  <a:pt x="f161" y="f102"/>
                  <a:pt x="f35" y="f97"/>
                </a:cubicBezTo>
                <a:cubicBezTo>
                  <a:pt x="f162" y="f84"/>
                  <a:pt x="f118" y="f94"/>
                  <a:pt x="f35" y="f158"/>
                </a:cubicBezTo>
                <a:cubicBezTo>
                  <a:pt x="f163" y="f49"/>
                  <a:pt x="f164" y="f74"/>
                  <a:pt x="f165" y="f44"/>
                </a:cubicBezTo>
                <a:cubicBezTo>
                  <a:pt x="f33" y="f111"/>
                  <a:pt x="f35" y="f98"/>
                  <a:pt x="f45" y="f145"/>
                </a:cubicBezTo>
                <a:cubicBezTo>
                  <a:pt x="f36" y="f99"/>
                  <a:pt x="f51" y="f41"/>
                  <a:pt x="f166" y="f73"/>
                </a:cubicBezTo>
                <a:cubicBezTo>
                  <a:pt x="f43" y="f141"/>
                  <a:pt x="f45" y="f141"/>
                  <a:pt x="f118" y="f141"/>
                </a:cubicBezTo>
                <a:cubicBezTo>
                  <a:pt x="f160" y="f141"/>
                  <a:pt x="f54" y="f142"/>
                  <a:pt x="f167" y="f154"/>
                </a:cubicBezTo>
                <a:cubicBezTo>
                  <a:pt x="f159" y="f117"/>
                  <a:pt x="f165" y="f32"/>
                  <a:pt x="f53" y="f109"/>
                </a:cubicBezTo>
                <a:cubicBezTo>
                  <a:pt x="f159" y="f71"/>
                  <a:pt x="f159" y="f168"/>
                  <a:pt x="f57" y="f30"/>
                </a:cubicBezTo>
                <a:cubicBezTo>
                  <a:pt x="f169" y="f30"/>
                  <a:pt x="f170" y="f168"/>
                  <a:pt x="f156" y="f71"/>
                </a:cubicBezTo>
                <a:cubicBezTo>
                  <a:pt x="f21" y="f60"/>
                  <a:pt x="f119" y="f104"/>
                  <a:pt x="f17" y="f144"/>
                </a:cubicBezTo>
                <a:cubicBezTo>
                  <a:pt x="f171" y="f143"/>
                  <a:pt x="f124" y="f140"/>
                  <a:pt x="f79" y="f34"/>
                </a:cubicBezTo>
                <a:cubicBezTo>
                  <a:pt x="f155" y="f40"/>
                  <a:pt x="f13" y="f172"/>
                  <a:pt x="f122" y="f44"/>
                </a:cubicBezTo>
                <a:cubicBezTo>
                  <a:pt x="f173" y="f49"/>
                  <a:pt x="f152" y="f47"/>
                  <a:pt x="f149" y="f46"/>
                </a:cubicBezTo>
                <a:cubicBezTo>
                  <a:pt x="f10" y="f106"/>
                  <a:pt x="f151" y="f106"/>
                  <a:pt x="f124" y="f139"/>
                </a:cubicBezTo>
                <a:close/>
                <a:moveTo>
                  <a:pt x="f42" y="f42"/>
                </a:moveTo>
                <a:cubicBezTo>
                  <a:pt x="f113" y="f113"/>
                  <a:pt x="f114" y="f46"/>
                  <a:pt x="f47" y="f74"/>
                </a:cubicBezTo>
                <a:cubicBezTo>
                  <a:pt x="f107" y="f49"/>
                  <a:pt x="f90" y="f158"/>
                  <a:pt x="f86" y="f96"/>
                </a:cubicBezTo>
                <a:cubicBezTo>
                  <a:pt x="f97" y="f139"/>
                  <a:pt x="f86" y="f44"/>
                  <a:pt x="f158" y="f112"/>
                </a:cubicBezTo>
                <a:cubicBezTo>
                  <a:pt x="f90" y="f150"/>
                  <a:pt x="f96" y="f99"/>
                  <a:pt x="f107" y="f150"/>
                </a:cubicBezTo>
                <a:cubicBezTo>
                  <a:pt x="f44" y="f150"/>
                  <a:pt x="f99" y="f101"/>
                  <a:pt x="f150" y="f117"/>
                </a:cubicBezTo>
                <a:cubicBezTo>
                  <a:pt x="f150" y="f66"/>
                  <a:pt x="f150" y="f38"/>
                  <a:pt x="f172" y="f38"/>
                </a:cubicBezTo>
                <a:cubicBezTo>
                  <a:pt x="f117" y="f38"/>
                  <a:pt x="f60" y="f34"/>
                  <a:pt x="f69" y="f143"/>
                </a:cubicBezTo>
                <a:cubicBezTo>
                  <a:pt x="f67" y="f141"/>
                  <a:pt x="f110" y="f73"/>
                  <a:pt x="f123" y="f172"/>
                </a:cubicBezTo>
                <a:cubicBezTo>
                  <a:pt x="f109" y="f150"/>
                  <a:pt x="f34" y="f172"/>
                  <a:pt x="f144" y="f172"/>
                </a:cubicBezTo>
                <a:cubicBezTo>
                  <a:pt x="f117" y="f42"/>
                  <a:pt x="f66" y="f46"/>
                  <a:pt x="f104" y="f49"/>
                </a:cubicBezTo>
                <a:cubicBezTo>
                  <a:pt x="f104" y="f92"/>
                  <a:pt x="f104" y="f158"/>
                  <a:pt x="f117" y="f105"/>
                </a:cubicBezTo>
                <a:cubicBezTo>
                  <a:pt x="f40" y="f86"/>
                  <a:pt x="f142" y="f158"/>
                  <a:pt x="f174" y="f90"/>
                </a:cubicBezTo>
                <a:cubicBezTo>
                  <a:pt x="f41" y="f49"/>
                  <a:pt x="f99" y="f46"/>
                  <a:pt x="f42" y="f42"/>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E61D11FC-2ABA-1024-1DDD-A8FB5E176DCF}"/>
              </a:ext>
            </a:extLst>
          </p:cNvPr>
          <p:cNvSpPr/>
          <p:nvPr/>
        </p:nvSpPr>
        <p:spPr>
          <a:xfrm>
            <a:off x="3703640" y="4248146"/>
            <a:ext cx="668334" cy="392113"/>
          </a:xfrm>
          <a:custGeom>
            <a:avLst/>
            <a:gdLst>
              <a:gd name="f0" fmla="val 10800000"/>
              <a:gd name="f1" fmla="val 5400000"/>
              <a:gd name="f2" fmla="val 180"/>
              <a:gd name="f3" fmla="val w"/>
              <a:gd name="f4" fmla="val h"/>
              <a:gd name="f5" fmla="val 0"/>
              <a:gd name="f6" fmla="val 187"/>
              <a:gd name="f7" fmla="val 110"/>
              <a:gd name="f8" fmla="val 64"/>
              <a:gd name="f9" fmla="val 72"/>
              <a:gd name="f10" fmla="val 70"/>
              <a:gd name="f11" fmla="val 80"/>
              <a:gd name="f12" fmla="val 67"/>
              <a:gd name="f13" fmla="val 87"/>
              <a:gd name="f14" fmla="val 101"/>
              <a:gd name="f15" fmla="val 108"/>
              <a:gd name="f16" fmla="val 63"/>
              <a:gd name="f17" fmla="val 112"/>
              <a:gd name="f18" fmla="val 49"/>
              <a:gd name="f19" fmla="val 114"/>
              <a:gd name="f20" fmla="val 43"/>
              <a:gd name="f21" fmla="val 144"/>
              <a:gd name="f22" fmla="val 37"/>
              <a:gd name="f23" fmla="val 150"/>
              <a:gd name="f24" fmla="val 41"/>
              <a:gd name="f25" fmla="val 156"/>
              <a:gd name="f26" fmla="val 44"/>
              <a:gd name="f27" fmla="val 165"/>
              <a:gd name="f28" fmla="val 48"/>
              <a:gd name="f29" fmla="val 167"/>
              <a:gd name="f30" fmla="val 52"/>
              <a:gd name="f31" fmla="val 172"/>
              <a:gd name="f32" fmla="val 59"/>
              <a:gd name="f33" fmla="val 178"/>
              <a:gd name="f34" fmla="val 184"/>
              <a:gd name="f35" fmla="val 69"/>
              <a:gd name="f36" fmla="val 71"/>
              <a:gd name="f37" fmla="val 186"/>
              <a:gd name="f38" fmla="val 75"/>
              <a:gd name="f39" fmla="val 79"/>
              <a:gd name="f40" fmla="val 181"/>
              <a:gd name="f41" fmla="val 83"/>
              <a:gd name="f42" fmla="val 176"/>
              <a:gd name="f43" fmla="val 86"/>
              <a:gd name="f44" fmla="val 171"/>
              <a:gd name="f45" fmla="val 85"/>
              <a:gd name="f46" fmla="val 166"/>
              <a:gd name="f47" fmla="val 162"/>
              <a:gd name="f48" fmla="val 84"/>
              <a:gd name="f49" fmla="val 158"/>
              <a:gd name="f50" fmla="val 154"/>
              <a:gd name="f51" fmla="val 89"/>
              <a:gd name="f52" fmla="val 149"/>
              <a:gd name="f53" fmla="val 90"/>
              <a:gd name="f54" fmla="val 145"/>
              <a:gd name="f55" fmla="val 135"/>
              <a:gd name="f56" fmla="val 127"/>
              <a:gd name="f57" fmla="val 116"/>
              <a:gd name="f58" fmla="val 115"/>
              <a:gd name="f59" fmla="val 73"/>
              <a:gd name="f60" fmla="val 93"/>
              <a:gd name="f61" fmla="val 88"/>
              <a:gd name="f62" fmla="val 78"/>
              <a:gd name="f63" fmla="val 99"/>
              <a:gd name="f64" fmla="val 103"/>
              <a:gd name="f65" fmla="val 95"/>
              <a:gd name="f66" fmla="val 106"/>
              <a:gd name="f67" fmla="val 102"/>
              <a:gd name="f68" fmla="val 109"/>
              <a:gd name="f69" fmla="val 74"/>
              <a:gd name="f70" fmla="val 60"/>
              <a:gd name="f71" fmla="val 58"/>
              <a:gd name="f72" fmla="val 56"/>
              <a:gd name="f73" fmla="val 55"/>
              <a:gd name="f74" fmla="val 107"/>
              <a:gd name="f75" fmla="val 105"/>
              <a:gd name="f76" fmla="val 57"/>
              <a:gd name="f77" fmla="val 104"/>
              <a:gd name="f78" fmla="val 62"/>
              <a:gd name="f79" fmla="val 68"/>
              <a:gd name="f80" fmla="val 98"/>
              <a:gd name="f81" fmla="val 77"/>
              <a:gd name="f82" fmla="val 97"/>
              <a:gd name="f83" fmla="val 76"/>
              <a:gd name="f84" fmla="val 91"/>
              <a:gd name="f85" fmla="val 61"/>
              <a:gd name="f86" fmla="val 81"/>
              <a:gd name="f87" fmla="val 82"/>
              <a:gd name="f88" fmla="val 66"/>
              <a:gd name="f89" fmla="val 54"/>
              <a:gd name="f90" fmla="val 65"/>
              <a:gd name="f91" fmla="val 53"/>
              <a:gd name="f92" fmla="val 47"/>
              <a:gd name="f93" fmla="val 46"/>
              <a:gd name="f94" fmla="val 39"/>
              <a:gd name="f95" fmla="val 30"/>
              <a:gd name="f96" fmla="val 22"/>
              <a:gd name="f97" fmla="val 19"/>
              <a:gd name="f98" fmla="val 18"/>
              <a:gd name="f99" fmla="val 16"/>
              <a:gd name="f100" fmla="val 14"/>
              <a:gd name="f101" fmla="val 7"/>
              <a:gd name="f102" fmla="val 1"/>
              <a:gd name="f103" fmla="val 40"/>
              <a:gd name="f104" fmla="val 5"/>
              <a:gd name="f105" fmla="val 36"/>
              <a:gd name="f106" fmla="val 12"/>
              <a:gd name="f107" fmla="val 35"/>
              <a:gd name="f108" fmla="val 15"/>
              <a:gd name="f109" fmla="val 34"/>
              <a:gd name="f110" fmla="val 17"/>
              <a:gd name="f111" fmla="val 31"/>
              <a:gd name="f112" fmla="val 21"/>
              <a:gd name="f113" fmla="val 11"/>
              <a:gd name="f114" fmla="val 45"/>
              <a:gd name="f115" fmla="val 13"/>
              <a:gd name="f116" fmla="val 50"/>
              <a:gd name="f117" fmla="val 9"/>
              <a:gd name="f118" fmla="val 4"/>
              <a:gd name="f119" fmla="val 6"/>
              <a:gd name="f120" fmla="val 117"/>
              <a:gd name="f121" fmla="val 120"/>
              <a:gd name="f122" fmla="val 130"/>
              <a:gd name="f123" fmla="val 137"/>
              <a:gd name="f124" fmla="val 136"/>
              <a:gd name="f125" fmla="val 28"/>
              <a:gd name="f126" fmla="val 119"/>
              <a:gd name="f127" fmla="val 38"/>
              <a:gd name="f128" fmla="val 42"/>
              <a:gd name="f129" fmla="val 51"/>
              <a:gd name="f130" fmla="+- 0 0 -90"/>
              <a:gd name="f131" fmla="*/ f3 1 187"/>
              <a:gd name="f132" fmla="*/ f4 1 110"/>
              <a:gd name="f133" fmla="val f5"/>
              <a:gd name="f134" fmla="val f6"/>
              <a:gd name="f135" fmla="val f7"/>
              <a:gd name="f136" fmla="*/ f130 f0 1"/>
              <a:gd name="f137" fmla="+- f135 0 f133"/>
              <a:gd name="f138" fmla="+- f134 0 f133"/>
              <a:gd name="f139" fmla="*/ f136 1 f2"/>
              <a:gd name="f140" fmla="*/ f138 1 187"/>
              <a:gd name="f141" fmla="*/ f137 1 110"/>
              <a:gd name="f142" fmla="*/ 64 f138 1"/>
              <a:gd name="f143" fmla="*/ 72 f137 1"/>
              <a:gd name="f144" fmla="*/ 87 f138 1"/>
              <a:gd name="f145" fmla="*/ 67 f137 1"/>
              <a:gd name="f146" fmla="*/ 112 f138 1"/>
              <a:gd name="f147" fmla="*/ 49 f137 1"/>
              <a:gd name="f148" fmla="*/ 150 f138 1"/>
              <a:gd name="f149" fmla="*/ 41 f137 1"/>
              <a:gd name="f150" fmla="*/ 167 f138 1"/>
              <a:gd name="f151" fmla="*/ 52 f137 1"/>
              <a:gd name="f152" fmla="*/ 184 f138 1"/>
              <a:gd name="f153" fmla="*/ 69 f137 1"/>
              <a:gd name="f154" fmla="*/ 79 f137 1"/>
              <a:gd name="f155" fmla="*/ 171 f138 1"/>
              <a:gd name="f156" fmla="*/ 85 f137 1"/>
              <a:gd name="f157" fmla="*/ 158 f138 1"/>
              <a:gd name="f158" fmla="*/ 87 f137 1"/>
              <a:gd name="f159" fmla="*/ 145 f138 1"/>
              <a:gd name="f160" fmla="*/ 89 f137 1"/>
              <a:gd name="f161" fmla="*/ 116 f138 1"/>
              <a:gd name="f162" fmla="*/ 80 f137 1"/>
              <a:gd name="f163" fmla="*/ 115 f138 1"/>
              <a:gd name="f164" fmla="*/ 93 f138 1"/>
              <a:gd name="f165" fmla="*/ 83 f138 1"/>
              <a:gd name="f166" fmla="*/ 78 f137 1"/>
              <a:gd name="f167" fmla="*/ 90 f138 1"/>
              <a:gd name="f168" fmla="*/ 106 f138 1"/>
              <a:gd name="f169" fmla="*/ 102 f137 1"/>
              <a:gd name="f170" fmla="*/ 101 f138 1"/>
              <a:gd name="f171" fmla="*/ 109 f137 1"/>
              <a:gd name="f172" fmla="*/ 60 f138 1"/>
              <a:gd name="f173" fmla="*/ 55 f138 1"/>
              <a:gd name="f174" fmla="*/ 107 f137 1"/>
              <a:gd name="f175" fmla="*/ 58 f138 1"/>
              <a:gd name="f176" fmla="*/ 103 f137 1"/>
              <a:gd name="f177" fmla="*/ 73 f138 1"/>
              <a:gd name="f178" fmla="*/ 98 f137 1"/>
              <a:gd name="f179" fmla="*/ 80 f138 1"/>
              <a:gd name="f180" fmla="*/ 93 f137 1"/>
              <a:gd name="f181" fmla="*/ 62 f138 1"/>
              <a:gd name="f182" fmla="*/ 72 f138 1"/>
              <a:gd name="f183" fmla="*/ 81 f137 1"/>
              <a:gd name="f184" fmla="*/ 75 f138 1"/>
              <a:gd name="f185" fmla="*/ 56 f138 1"/>
              <a:gd name="f186" fmla="*/ 49 f138 1"/>
              <a:gd name="f187" fmla="*/ 73 f137 1"/>
              <a:gd name="f188" fmla="*/ 54 f138 1"/>
              <a:gd name="f189" fmla="*/ 64 f137 1"/>
              <a:gd name="f190" fmla="*/ 63 f138 1"/>
              <a:gd name="f191" fmla="*/ 58 f137 1"/>
              <a:gd name="f192" fmla="*/ 46 f138 1"/>
              <a:gd name="f193" fmla="*/ 53 f137 1"/>
              <a:gd name="f194" fmla="*/ 39 f138 1"/>
              <a:gd name="f195" fmla="*/ 19 f138 1"/>
              <a:gd name="f196" fmla="*/ 61 f137 1"/>
              <a:gd name="f197" fmla="*/ 14 f138 1"/>
              <a:gd name="f198" fmla="*/ 59 f137 1"/>
              <a:gd name="f199" fmla="*/ 1 f138 1"/>
              <a:gd name="f200" fmla="*/ 48 f137 1"/>
              <a:gd name="f201" fmla="*/ 12 f138 1"/>
              <a:gd name="f202" fmla="*/ 35 f137 1"/>
              <a:gd name="f203" fmla="*/ 17 f138 1"/>
              <a:gd name="f204" fmla="*/ 31 f137 1"/>
              <a:gd name="f205" fmla="*/ 45 f138 1"/>
              <a:gd name="f206" fmla="*/ 13 f137 1"/>
              <a:gd name="f207" fmla="*/ 9 f137 1"/>
              <a:gd name="f208" fmla="*/ 79 f138 1"/>
              <a:gd name="f209" fmla="*/ 4 f137 1"/>
              <a:gd name="f210" fmla="*/ 91 f138 1"/>
              <a:gd name="f211" fmla="*/ 5 f137 1"/>
              <a:gd name="f212" fmla="*/ 12 f137 1"/>
              <a:gd name="f213" fmla="*/ 120 f138 1"/>
              <a:gd name="f214" fmla="*/ 15 f137 1"/>
              <a:gd name="f215" fmla="*/ 136 f138 1"/>
              <a:gd name="f216" fmla="*/ 28 f137 1"/>
              <a:gd name="f217" fmla="*/ 119 f138 1"/>
              <a:gd name="f218" fmla="*/ 39 f137 1"/>
              <a:gd name="f219" fmla="*/ 110 f138 1"/>
              <a:gd name="f220" fmla="*/ 42 f137 1"/>
              <a:gd name="f221" fmla="*/ 98 f138 1"/>
              <a:gd name="f222" fmla="*/ 46 f137 1"/>
              <a:gd name="f223" fmla="*/ 88 f138 1"/>
              <a:gd name="f224" fmla="*/ 68 f138 1"/>
              <a:gd name="f225" fmla="*/ 71 f137 1"/>
              <a:gd name="f226" fmla="*/ 82 f138 1"/>
              <a:gd name="f227" fmla="*/ 51 f137 1"/>
              <a:gd name="f228" fmla="+- f139 0 f1"/>
              <a:gd name="f229" fmla="*/ f142 1 187"/>
              <a:gd name="f230" fmla="*/ f143 1 110"/>
              <a:gd name="f231" fmla="*/ f144 1 187"/>
              <a:gd name="f232" fmla="*/ f145 1 110"/>
              <a:gd name="f233" fmla="*/ f146 1 187"/>
              <a:gd name="f234" fmla="*/ f147 1 110"/>
              <a:gd name="f235" fmla="*/ f148 1 187"/>
              <a:gd name="f236" fmla="*/ f149 1 110"/>
              <a:gd name="f237" fmla="*/ f150 1 187"/>
              <a:gd name="f238" fmla="*/ f151 1 110"/>
              <a:gd name="f239" fmla="*/ f152 1 187"/>
              <a:gd name="f240" fmla="*/ f153 1 110"/>
              <a:gd name="f241" fmla="*/ f154 1 110"/>
              <a:gd name="f242" fmla="*/ f155 1 187"/>
              <a:gd name="f243" fmla="*/ f156 1 110"/>
              <a:gd name="f244" fmla="*/ f157 1 187"/>
              <a:gd name="f245" fmla="*/ f158 1 110"/>
              <a:gd name="f246" fmla="*/ f159 1 187"/>
              <a:gd name="f247" fmla="*/ f160 1 110"/>
              <a:gd name="f248" fmla="*/ f161 1 187"/>
              <a:gd name="f249" fmla="*/ f162 1 110"/>
              <a:gd name="f250" fmla="*/ f163 1 187"/>
              <a:gd name="f251" fmla="*/ f164 1 187"/>
              <a:gd name="f252" fmla="*/ f165 1 187"/>
              <a:gd name="f253" fmla="*/ f166 1 110"/>
              <a:gd name="f254" fmla="*/ f167 1 187"/>
              <a:gd name="f255" fmla="*/ f168 1 187"/>
              <a:gd name="f256" fmla="*/ f169 1 110"/>
              <a:gd name="f257" fmla="*/ f170 1 187"/>
              <a:gd name="f258" fmla="*/ f171 1 110"/>
              <a:gd name="f259" fmla="*/ f172 1 187"/>
              <a:gd name="f260" fmla="*/ f173 1 187"/>
              <a:gd name="f261" fmla="*/ f174 1 110"/>
              <a:gd name="f262" fmla="*/ f175 1 187"/>
              <a:gd name="f263" fmla="*/ f176 1 110"/>
              <a:gd name="f264" fmla="*/ f177 1 187"/>
              <a:gd name="f265" fmla="*/ f178 1 110"/>
              <a:gd name="f266" fmla="*/ f179 1 187"/>
              <a:gd name="f267" fmla="*/ f180 1 110"/>
              <a:gd name="f268" fmla="*/ f181 1 187"/>
              <a:gd name="f269" fmla="*/ f182 1 187"/>
              <a:gd name="f270" fmla="*/ f183 1 110"/>
              <a:gd name="f271" fmla="*/ f184 1 187"/>
              <a:gd name="f272" fmla="*/ f185 1 187"/>
              <a:gd name="f273" fmla="*/ f186 1 187"/>
              <a:gd name="f274" fmla="*/ f187 1 110"/>
              <a:gd name="f275" fmla="*/ f188 1 187"/>
              <a:gd name="f276" fmla="*/ f189 1 110"/>
              <a:gd name="f277" fmla="*/ f190 1 187"/>
              <a:gd name="f278" fmla="*/ f191 1 110"/>
              <a:gd name="f279" fmla="*/ f192 1 187"/>
              <a:gd name="f280" fmla="*/ f193 1 110"/>
              <a:gd name="f281" fmla="*/ f194 1 187"/>
              <a:gd name="f282" fmla="*/ f195 1 187"/>
              <a:gd name="f283" fmla="*/ f196 1 110"/>
              <a:gd name="f284" fmla="*/ f197 1 187"/>
              <a:gd name="f285" fmla="*/ f198 1 110"/>
              <a:gd name="f286" fmla="*/ f199 1 187"/>
              <a:gd name="f287" fmla="*/ f200 1 110"/>
              <a:gd name="f288" fmla="*/ f201 1 187"/>
              <a:gd name="f289" fmla="*/ f202 1 110"/>
              <a:gd name="f290" fmla="*/ f203 1 187"/>
              <a:gd name="f291" fmla="*/ f204 1 110"/>
              <a:gd name="f292" fmla="*/ f205 1 187"/>
              <a:gd name="f293" fmla="*/ f206 1 110"/>
              <a:gd name="f294" fmla="*/ f207 1 110"/>
              <a:gd name="f295" fmla="*/ f208 1 187"/>
              <a:gd name="f296" fmla="*/ f209 1 110"/>
              <a:gd name="f297" fmla="*/ f210 1 187"/>
              <a:gd name="f298" fmla="*/ f211 1 110"/>
              <a:gd name="f299" fmla="*/ f212 1 110"/>
              <a:gd name="f300" fmla="*/ f213 1 187"/>
              <a:gd name="f301" fmla="*/ f214 1 110"/>
              <a:gd name="f302" fmla="*/ f215 1 187"/>
              <a:gd name="f303" fmla="*/ f216 1 110"/>
              <a:gd name="f304" fmla="*/ f217 1 187"/>
              <a:gd name="f305" fmla="*/ f218 1 110"/>
              <a:gd name="f306" fmla="*/ f219 1 187"/>
              <a:gd name="f307" fmla="*/ f220 1 110"/>
              <a:gd name="f308" fmla="*/ f221 1 187"/>
              <a:gd name="f309" fmla="*/ f222 1 110"/>
              <a:gd name="f310" fmla="*/ f223 1 187"/>
              <a:gd name="f311" fmla="*/ f224 1 187"/>
              <a:gd name="f312" fmla="*/ f225 1 110"/>
              <a:gd name="f313" fmla="*/ f226 1 187"/>
              <a:gd name="f314" fmla="*/ f227 1 110"/>
              <a:gd name="f315" fmla="*/ 0 1 f140"/>
              <a:gd name="f316" fmla="*/ f134 1 f140"/>
              <a:gd name="f317" fmla="*/ 0 1 f141"/>
              <a:gd name="f318" fmla="*/ f135 1 f141"/>
              <a:gd name="f319" fmla="*/ f229 1 f140"/>
              <a:gd name="f320" fmla="*/ f230 1 f141"/>
              <a:gd name="f321" fmla="*/ f231 1 f140"/>
              <a:gd name="f322" fmla="*/ f232 1 f141"/>
              <a:gd name="f323" fmla="*/ f233 1 f140"/>
              <a:gd name="f324" fmla="*/ f234 1 f141"/>
              <a:gd name="f325" fmla="*/ f235 1 f140"/>
              <a:gd name="f326" fmla="*/ f236 1 f141"/>
              <a:gd name="f327" fmla="*/ f237 1 f140"/>
              <a:gd name="f328" fmla="*/ f238 1 f141"/>
              <a:gd name="f329" fmla="*/ f239 1 f140"/>
              <a:gd name="f330" fmla="*/ f240 1 f141"/>
              <a:gd name="f331" fmla="*/ f241 1 f141"/>
              <a:gd name="f332" fmla="*/ f242 1 f140"/>
              <a:gd name="f333" fmla="*/ f243 1 f141"/>
              <a:gd name="f334" fmla="*/ f244 1 f140"/>
              <a:gd name="f335" fmla="*/ f245 1 f141"/>
              <a:gd name="f336" fmla="*/ f246 1 f140"/>
              <a:gd name="f337" fmla="*/ f247 1 f141"/>
              <a:gd name="f338" fmla="*/ f248 1 f140"/>
              <a:gd name="f339" fmla="*/ f249 1 f141"/>
              <a:gd name="f340" fmla="*/ f250 1 f140"/>
              <a:gd name="f341" fmla="*/ f251 1 f140"/>
              <a:gd name="f342" fmla="*/ f252 1 f140"/>
              <a:gd name="f343" fmla="*/ f253 1 f141"/>
              <a:gd name="f344" fmla="*/ f254 1 f140"/>
              <a:gd name="f345" fmla="*/ f255 1 f140"/>
              <a:gd name="f346" fmla="*/ f256 1 f141"/>
              <a:gd name="f347" fmla="*/ f257 1 f140"/>
              <a:gd name="f348" fmla="*/ f258 1 f141"/>
              <a:gd name="f349" fmla="*/ f259 1 f140"/>
              <a:gd name="f350" fmla="*/ f260 1 f140"/>
              <a:gd name="f351" fmla="*/ f261 1 f141"/>
              <a:gd name="f352" fmla="*/ f262 1 f140"/>
              <a:gd name="f353" fmla="*/ f263 1 f141"/>
              <a:gd name="f354" fmla="*/ f264 1 f140"/>
              <a:gd name="f355" fmla="*/ f265 1 f141"/>
              <a:gd name="f356" fmla="*/ f266 1 f140"/>
              <a:gd name="f357" fmla="*/ f267 1 f141"/>
              <a:gd name="f358" fmla="*/ f268 1 f140"/>
              <a:gd name="f359" fmla="*/ f269 1 f140"/>
              <a:gd name="f360" fmla="*/ f270 1 f141"/>
              <a:gd name="f361" fmla="*/ f271 1 f140"/>
              <a:gd name="f362" fmla="*/ f272 1 f140"/>
              <a:gd name="f363" fmla="*/ f273 1 f140"/>
              <a:gd name="f364" fmla="*/ f274 1 f141"/>
              <a:gd name="f365" fmla="*/ f275 1 f140"/>
              <a:gd name="f366" fmla="*/ f276 1 f141"/>
              <a:gd name="f367" fmla="*/ f277 1 f140"/>
              <a:gd name="f368" fmla="*/ f278 1 f141"/>
              <a:gd name="f369" fmla="*/ f279 1 f140"/>
              <a:gd name="f370" fmla="*/ f280 1 f141"/>
              <a:gd name="f371" fmla="*/ f281 1 f140"/>
              <a:gd name="f372" fmla="*/ f282 1 f140"/>
              <a:gd name="f373" fmla="*/ f283 1 f141"/>
              <a:gd name="f374" fmla="*/ f284 1 f140"/>
              <a:gd name="f375" fmla="*/ f285 1 f141"/>
              <a:gd name="f376" fmla="*/ f286 1 f140"/>
              <a:gd name="f377" fmla="*/ f287 1 f141"/>
              <a:gd name="f378" fmla="*/ f288 1 f140"/>
              <a:gd name="f379" fmla="*/ f289 1 f141"/>
              <a:gd name="f380" fmla="*/ f290 1 f140"/>
              <a:gd name="f381" fmla="*/ f291 1 f141"/>
              <a:gd name="f382" fmla="*/ f292 1 f140"/>
              <a:gd name="f383" fmla="*/ f293 1 f141"/>
              <a:gd name="f384" fmla="*/ f294 1 f141"/>
              <a:gd name="f385" fmla="*/ f295 1 f140"/>
              <a:gd name="f386" fmla="*/ f296 1 f141"/>
              <a:gd name="f387" fmla="*/ f297 1 f140"/>
              <a:gd name="f388" fmla="*/ f298 1 f141"/>
              <a:gd name="f389" fmla="*/ f299 1 f141"/>
              <a:gd name="f390" fmla="*/ f300 1 f140"/>
              <a:gd name="f391" fmla="*/ f301 1 f141"/>
              <a:gd name="f392" fmla="*/ f302 1 f140"/>
              <a:gd name="f393" fmla="*/ f303 1 f141"/>
              <a:gd name="f394" fmla="*/ f304 1 f140"/>
              <a:gd name="f395" fmla="*/ f305 1 f141"/>
              <a:gd name="f396" fmla="*/ f306 1 f140"/>
              <a:gd name="f397" fmla="*/ f307 1 f141"/>
              <a:gd name="f398" fmla="*/ f308 1 f140"/>
              <a:gd name="f399" fmla="*/ f309 1 f141"/>
              <a:gd name="f400" fmla="*/ f310 1 f140"/>
              <a:gd name="f401" fmla="*/ f311 1 f140"/>
              <a:gd name="f402" fmla="*/ f312 1 f141"/>
              <a:gd name="f403" fmla="*/ f313 1 f140"/>
              <a:gd name="f404" fmla="*/ f314 1 f141"/>
              <a:gd name="f405" fmla="*/ f315 f131 1"/>
              <a:gd name="f406" fmla="*/ f316 f131 1"/>
              <a:gd name="f407" fmla="*/ f318 f132 1"/>
              <a:gd name="f408" fmla="*/ f317 f132 1"/>
              <a:gd name="f409" fmla="*/ f319 f131 1"/>
              <a:gd name="f410" fmla="*/ f320 f132 1"/>
              <a:gd name="f411" fmla="*/ f321 f131 1"/>
              <a:gd name="f412" fmla="*/ f322 f132 1"/>
              <a:gd name="f413" fmla="*/ f323 f131 1"/>
              <a:gd name="f414" fmla="*/ f324 f132 1"/>
              <a:gd name="f415" fmla="*/ f325 f131 1"/>
              <a:gd name="f416" fmla="*/ f326 f132 1"/>
              <a:gd name="f417" fmla="*/ f327 f131 1"/>
              <a:gd name="f418" fmla="*/ f328 f132 1"/>
              <a:gd name="f419" fmla="*/ f329 f131 1"/>
              <a:gd name="f420" fmla="*/ f330 f132 1"/>
              <a:gd name="f421" fmla="*/ f331 f132 1"/>
              <a:gd name="f422" fmla="*/ f332 f131 1"/>
              <a:gd name="f423" fmla="*/ f333 f132 1"/>
              <a:gd name="f424" fmla="*/ f334 f131 1"/>
              <a:gd name="f425" fmla="*/ f335 f132 1"/>
              <a:gd name="f426" fmla="*/ f336 f131 1"/>
              <a:gd name="f427" fmla="*/ f337 f132 1"/>
              <a:gd name="f428" fmla="*/ f338 f131 1"/>
              <a:gd name="f429" fmla="*/ f339 f132 1"/>
              <a:gd name="f430" fmla="*/ f340 f131 1"/>
              <a:gd name="f431" fmla="*/ f341 f131 1"/>
              <a:gd name="f432" fmla="*/ f342 f131 1"/>
              <a:gd name="f433" fmla="*/ f343 f132 1"/>
              <a:gd name="f434" fmla="*/ f344 f131 1"/>
              <a:gd name="f435" fmla="*/ f345 f131 1"/>
              <a:gd name="f436" fmla="*/ f346 f132 1"/>
              <a:gd name="f437" fmla="*/ f347 f131 1"/>
              <a:gd name="f438" fmla="*/ f348 f132 1"/>
              <a:gd name="f439" fmla="*/ f349 f131 1"/>
              <a:gd name="f440" fmla="*/ f350 f131 1"/>
              <a:gd name="f441" fmla="*/ f351 f132 1"/>
              <a:gd name="f442" fmla="*/ f352 f131 1"/>
              <a:gd name="f443" fmla="*/ f353 f132 1"/>
              <a:gd name="f444" fmla="*/ f354 f131 1"/>
              <a:gd name="f445" fmla="*/ f355 f132 1"/>
              <a:gd name="f446" fmla="*/ f356 f131 1"/>
              <a:gd name="f447" fmla="*/ f357 f132 1"/>
              <a:gd name="f448" fmla="*/ f358 f131 1"/>
              <a:gd name="f449" fmla="*/ f359 f131 1"/>
              <a:gd name="f450" fmla="*/ f360 f132 1"/>
              <a:gd name="f451" fmla="*/ f361 f131 1"/>
              <a:gd name="f452" fmla="*/ f362 f131 1"/>
              <a:gd name="f453" fmla="*/ f363 f131 1"/>
              <a:gd name="f454" fmla="*/ f364 f132 1"/>
              <a:gd name="f455" fmla="*/ f365 f131 1"/>
              <a:gd name="f456" fmla="*/ f366 f132 1"/>
              <a:gd name="f457" fmla="*/ f367 f131 1"/>
              <a:gd name="f458" fmla="*/ f368 f132 1"/>
              <a:gd name="f459" fmla="*/ f369 f131 1"/>
              <a:gd name="f460" fmla="*/ f370 f132 1"/>
              <a:gd name="f461" fmla="*/ f371 f131 1"/>
              <a:gd name="f462" fmla="*/ f372 f131 1"/>
              <a:gd name="f463" fmla="*/ f373 f132 1"/>
              <a:gd name="f464" fmla="*/ f374 f131 1"/>
              <a:gd name="f465" fmla="*/ f375 f132 1"/>
              <a:gd name="f466" fmla="*/ f376 f131 1"/>
              <a:gd name="f467" fmla="*/ f377 f132 1"/>
              <a:gd name="f468" fmla="*/ f378 f131 1"/>
              <a:gd name="f469" fmla="*/ f379 f132 1"/>
              <a:gd name="f470" fmla="*/ f380 f131 1"/>
              <a:gd name="f471" fmla="*/ f381 f132 1"/>
              <a:gd name="f472" fmla="*/ f382 f131 1"/>
              <a:gd name="f473" fmla="*/ f383 f132 1"/>
              <a:gd name="f474" fmla="*/ f384 f132 1"/>
              <a:gd name="f475" fmla="*/ f385 f131 1"/>
              <a:gd name="f476" fmla="*/ f386 f132 1"/>
              <a:gd name="f477" fmla="*/ f387 f131 1"/>
              <a:gd name="f478" fmla="*/ f388 f132 1"/>
              <a:gd name="f479" fmla="*/ f389 f132 1"/>
              <a:gd name="f480" fmla="*/ f390 f131 1"/>
              <a:gd name="f481" fmla="*/ f391 f132 1"/>
              <a:gd name="f482" fmla="*/ f392 f131 1"/>
              <a:gd name="f483" fmla="*/ f393 f132 1"/>
              <a:gd name="f484" fmla="*/ f394 f131 1"/>
              <a:gd name="f485" fmla="*/ f395 f132 1"/>
              <a:gd name="f486" fmla="*/ f396 f131 1"/>
              <a:gd name="f487" fmla="*/ f397 f132 1"/>
              <a:gd name="f488" fmla="*/ f398 f131 1"/>
              <a:gd name="f489" fmla="*/ f399 f132 1"/>
              <a:gd name="f490" fmla="*/ f400 f131 1"/>
              <a:gd name="f491" fmla="*/ f401 f131 1"/>
              <a:gd name="f492" fmla="*/ f402 f132 1"/>
              <a:gd name="f493" fmla="*/ f403 f131 1"/>
              <a:gd name="f494" fmla="*/ f404 f132 1"/>
            </a:gdLst>
            <a:ahLst/>
            <a:cxnLst>
              <a:cxn ang="3cd4">
                <a:pos x="hc" y="t"/>
              </a:cxn>
              <a:cxn ang="0">
                <a:pos x="r" y="vc"/>
              </a:cxn>
              <a:cxn ang="cd4">
                <a:pos x="hc" y="b"/>
              </a:cxn>
              <a:cxn ang="cd2">
                <a:pos x="l" y="vc"/>
              </a:cxn>
              <a:cxn ang="f228">
                <a:pos x="f409" y="f410"/>
              </a:cxn>
              <a:cxn ang="f228">
                <a:pos x="f411" y="f412"/>
              </a:cxn>
              <a:cxn ang="f228">
                <a:pos x="f413" y="f414"/>
              </a:cxn>
              <a:cxn ang="f228">
                <a:pos x="f415" y="f416"/>
              </a:cxn>
              <a:cxn ang="f228">
                <a:pos x="f417" y="f418"/>
              </a:cxn>
              <a:cxn ang="f228">
                <a:pos x="f419" y="f420"/>
              </a:cxn>
              <a:cxn ang="f228">
                <a:pos x="f419" y="f421"/>
              </a:cxn>
              <a:cxn ang="f228">
                <a:pos x="f422" y="f423"/>
              </a:cxn>
              <a:cxn ang="f228">
                <a:pos x="f424" y="f425"/>
              </a:cxn>
              <a:cxn ang="f228">
                <a:pos x="f426" y="f427"/>
              </a:cxn>
              <a:cxn ang="f228">
                <a:pos x="f428" y="f429"/>
              </a:cxn>
              <a:cxn ang="f228">
                <a:pos x="f430" y="f421"/>
              </a:cxn>
              <a:cxn ang="f228">
                <a:pos x="f431" y="f410"/>
              </a:cxn>
              <a:cxn ang="f228">
                <a:pos x="f432" y="f433"/>
              </a:cxn>
              <a:cxn ang="f228">
                <a:pos x="f434" y="f423"/>
              </a:cxn>
              <a:cxn ang="f228">
                <a:pos x="f435" y="f436"/>
              </a:cxn>
              <a:cxn ang="f228">
                <a:pos x="f437" y="f438"/>
              </a:cxn>
              <a:cxn ang="f228">
                <a:pos x="f439" y="f438"/>
              </a:cxn>
              <a:cxn ang="f228">
                <a:pos x="f440" y="f441"/>
              </a:cxn>
              <a:cxn ang="f228">
                <a:pos x="f442" y="f443"/>
              </a:cxn>
              <a:cxn ang="f228">
                <a:pos x="f444" y="f445"/>
              </a:cxn>
              <a:cxn ang="f228">
                <a:pos x="f446" y="f447"/>
              </a:cxn>
              <a:cxn ang="f228">
                <a:pos x="f444" y="f427"/>
              </a:cxn>
              <a:cxn ang="f228">
                <a:pos x="f448" y="f425"/>
              </a:cxn>
              <a:cxn ang="f228">
                <a:pos x="f449" y="f450"/>
              </a:cxn>
              <a:cxn ang="f228">
                <a:pos x="f451" y="f433"/>
              </a:cxn>
              <a:cxn ang="f228">
                <a:pos x="f452" y="f429"/>
              </a:cxn>
              <a:cxn ang="f228">
                <a:pos x="f453" y="f454"/>
              </a:cxn>
              <a:cxn ang="f228">
                <a:pos x="f455" y="f456"/>
              </a:cxn>
              <a:cxn ang="f228">
                <a:pos x="f457" y="f458"/>
              </a:cxn>
              <a:cxn ang="f228">
                <a:pos x="f453" y="f418"/>
              </a:cxn>
              <a:cxn ang="f228">
                <a:pos x="f459" y="f460"/>
              </a:cxn>
              <a:cxn ang="f228">
                <a:pos x="f461" y="f410"/>
              </a:cxn>
              <a:cxn ang="f228">
                <a:pos x="f462" y="f463"/>
              </a:cxn>
              <a:cxn ang="f228">
                <a:pos x="f464" y="f465"/>
              </a:cxn>
              <a:cxn ang="f228">
                <a:pos x="f466" y="f467"/>
              </a:cxn>
              <a:cxn ang="f228">
                <a:pos x="f468" y="f469"/>
              </a:cxn>
              <a:cxn ang="f228">
                <a:pos x="f470" y="f471"/>
              </a:cxn>
              <a:cxn ang="f228">
                <a:pos x="f472" y="f473"/>
              </a:cxn>
              <a:cxn ang="f228">
                <a:pos x="f440" y="f474"/>
              </a:cxn>
              <a:cxn ang="f228">
                <a:pos x="f475" y="f476"/>
              </a:cxn>
              <a:cxn ang="f228">
                <a:pos x="f477" y="f478"/>
              </a:cxn>
              <a:cxn ang="f228">
                <a:pos x="f413" y="f479"/>
              </a:cxn>
              <a:cxn ang="f228">
                <a:pos x="f480" y="f481"/>
              </a:cxn>
              <a:cxn ang="f228">
                <a:pos x="f482" y="f483"/>
              </a:cxn>
              <a:cxn ang="f228">
                <a:pos x="f484" y="f485"/>
              </a:cxn>
              <a:cxn ang="f228">
                <a:pos x="f486" y="f487"/>
              </a:cxn>
              <a:cxn ang="f228">
                <a:pos x="f488" y="f489"/>
              </a:cxn>
              <a:cxn ang="f228">
                <a:pos x="f490" y="f460"/>
              </a:cxn>
              <a:cxn ang="f228">
                <a:pos x="f491" y="f412"/>
              </a:cxn>
              <a:cxn ang="f228">
                <a:pos x="f448" y="f420"/>
              </a:cxn>
              <a:cxn ang="f228">
                <a:pos x="f442" y="f492"/>
              </a:cxn>
              <a:cxn ang="f228">
                <a:pos x="f409" y="f410"/>
              </a:cxn>
              <a:cxn ang="f228">
                <a:pos x="f409" y="f467"/>
              </a:cxn>
              <a:cxn ang="f228">
                <a:pos x="f493" y="f494"/>
              </a:cxn>
              <a:cxn ang="f228">
                <a:pos x="f409" y="f467"/>
              </a:cxn>
            </a:cxnLst>
            <a:rect l="f405" t="f408" r="f406" b="f407"/>
            <a:pathLst>
              <a:path w="187" h="110">
                <a:moveTo>
                  <a:pt x="f8" y="f9"/>
                </a:moveTo>
                <a:cubicBezTo>
                  <a:pt x="f9" y="f10"/>
                  <a:pt x="f11" y="f12"/>
                  <a:pt x="f13" y="f12"/>
                </a:cubicBezTo>
                <a:cubicBezTo>
                  <a:pt x="f14" y="f12"/>
                  <a:pt x="f15" y="f16"/>
                  <a:pt x="f17" y="f18"/>
                </a:cubicBezTo>
                <a:cubicBezTo>
                  <a:pt x="f19" y="f20"/>
                  <a:pt x="f21" y="f22"/>
                  <a:pt x="f23" y="f24"/>
                </a:cubicBezTo>
                <a:cubicBezTo>
                  <a:pt x="f25" y="f26"/>
                  <a:pt x="f27" y="f28"/>
                  <a:pt x="f29" y="f30"/>
                </a:cubicBezTo>
                <a:cubicBezTo>
                  <a:pt x="f31" y="f32"/>
                  <a:pt x="f33" y="f16"/>
                  <a:pt x="f34" y="f35"/>
                </a:cubicBezTo>
                <a:cubicBezTo>
                  <a:pt x="f6" y="f36"/>
                  <a:pt x="f37" y="f38"/>
                  <a:pt x="f34" y="f39"/>
                </a:cubicBezTo>
                <a:cubicBezTo>
                  <a:pt x="f40" y="f41"/>
                  <a:pt x="f42" y="f43"/>
                  <a:pt x="f44" y="f45"/>
                </a:cubicBezTo>
                <a:cubicBezTo>
                  <a:pt x="f46" y="f41"/>
                  <a:pt x="f47" y="f48"/>
                  <a:pt x="f49" y="f13"/>
                </a:cubicBezTo>
                <a:cubicBezTo>
                  <a:pt x="f50" y="f51"/>
                  <a:pt x="f52" y="f53"/>
                  <a:pt x="f54" y="f51"/>
                </a:cubicBezTo>
                <a:cubicBezTo>
                  <a:pt x="f55" y="f43"/>
                  <a:pt x="f56" y="f39"/>
                  <a:pt x="f57" y="f11"/>
                </a:cubicBezTo>
                <a:cubicBezTo>
                  <a:pt x="f57" y="f11"/>
                  <a:pt x="f58" y="f39"/>
                  <a:pt x="f58" y="f39"/>
                </a:cubicBezTo>
                <a:cubicBezTo>
                  <a:pt x="f7" y="f35"/>
                  <a:pt x="f14" y="f59"/>
                  <a:pt x="f60" y="f9"/>
                </a:cubicBezTo>
                <a:cubicBezTo>
                  <a:pt x="f61" y="f9"/>
                  <a:pt x="f48" y="f59"/>
                  <a:pt x="f41" y="f62"/>
                </a:cubicBezTo>
                <a:cubicBezTo>
                  <a:pt x="f41" y="f41"/>
                  <a:pt x="f13" y="f48"/>
                  <a:pt x="f53" y="f45"/>
                </a:cubicBezTo>
                <a:cubicBezTo>
                  <a:pt x="f63" y="f61"/>
                  <a:pt x="f64" y="f65"/>
                  <a:pt x="f66" y="f67"/>
                </a:cubicBezTo>
                <a:cubicBezTo>
                  <a:pt x="f68" y="f66"/>
                  <a:pt x="f15" y="f68"/>
                  <a:pt x="f14" y="f68"/>
                </a:cubicBezTo>
                <a:cubicBezTo>
                  <a:pt x="f61" y="f68"/>
                  <a:pt x="f69" y="f68"/>
                  <a:pt x="f70" y="f68"/>
                </a:cubicBezTo>
                <a:cubicBezTo>
                  <a:pt x="f71" y="f68"/>
                  <a:pt x="f72" y="f7"/>
                  <a:pt x="f73" y="f74"/>
                </a:cubicBezTo>
                <a:cubicBezTo>
                  <a:pt x="f73" y="f75"/>
                  <a:pt x="f76" y="f77"/>
                  <a:pt x="f71" y="f64"/>
                </a:cubicBezTo>
                <a:cubicBezTo>
                  <a:pt x="f78" y="f63"/>
                  <a:pt x="f79" y="f80"/>
                  <a:pt x="f59" y="f80"/>
                </a:cubicBezTo>
                <a:cubicBezTo>
                  <a:pt x="f81" y="f80"/>
                  <a:pt x="f11" y="f82"/>
                  <a:pt x="f11" y="f60"/>
                </a:cubicBezTo>
                <a:cubicBezTo>
                  <a:pt x="f11" y="f51"/>
                  <a:pt x="f83" y="f51"/>
                  <a:pt x="f59" y="f51"/>
                </a:cubicBezTo>
                <a:cubicBezTo>
                  <a:pt x="f35" y="f51"/>
                  <a:pt x="f16" y="f84"/>
                  <a:pt x="f78" y="f13"/>
                </a:cubicBezTo>
                <a:cubicBezTo>
                  <a:pt x="f85" y="f86"/>
                  <a:pt x="f79" y="f87"/>
                  <a:pt x="f9" y="f86"/>
                </a:cubicBezTo>
                <a:cubicBezTo>
                  <a:pt x="f59" y="f86"/>
                  <a:pt x="f59" y="f11"/>
                  <a:pt x="f38" y="f62"/>
                </a:cubicBezTo>
                <a:cubicBezTo>
                  <a:pt x="f79" y="f39"/>
                  <a:pt x="f78" y="f39"/>
                  <a:pt x="f72" y="f11"/>
                </a:cubicBezTo>
                <a:cubicBezTo>
                  <a:pt x="f30" y="f11"/>
                  <a:pt x="f18" y="f62"/>
                  <a:pt x="f18" y="f59"/>
                </a:cubicBezTo>
                <a:cubicBezTo>
                  <a:pt x="f18" y="f10"/>
                  <a:pt x="f18" y="f88"/>
                  <a:pt x="f89" y="f8"/>
                </a:cubicBezTo>
                <a:cubicBezTo>
                  <a:pt x="f71" y="f16"/>
                  <a:pt x="f90" y="f90"/>
                  <a:pt x="f16" y="f71"/>
                </a:cubicBezTo>
                <a:cubicBezTo>
                  <a:pt x="f85" y="f91"/>
                  <a:pt x="f76" y="f28"/>
                  <a:pt x="f18" y="f30"/>
                </a:cubicBezTo>
                <a:cubicBezTo>
                  <a:pt x="f28" y="f30"/>
                  <a:pt x="f92" y="f30"/>
                  <a:pt x="f93" y="f91"/>
                </a:cubicBezTo>
                <a:cubicBezTo>
                  <a:pt x="f18" y="f8"/>
                  <a:pt x="f92" y="f10"/>
                  <a:pt x="f94" y="f9"/>
                </a:cubicBezTo>
                <a:cubicBezTo>
                  <a:pt x="f95" y="f38"/>
                  <a:pt x="f96" y="f9"/>
                  <a:pt x="f97" y="f85"/>
                </a:cubicBezTo>
                <a:cubicBezTo>
                  <a:pt x="f98" y="f71"/>
                  <a:pt x="f99" y="f32"/>
                  <a:pt x="f100" y="f32"/>
                </a:cubicBezTo>
                <a:cubicBezTo>
                  <a:pt x="f101" y="f71"/>
                  <a:pt x="f102" y="f73"/>
                  <a:pt x="f102" y="f28"/>
                </a:cubicBezTo>
                <a:cubicBezTo>
                  <a:pt x="f5" y="f103"/>
                  <a:pt x="f104" y="f105"/>
                  <a:pt x="f106" y="f107"/>
                </a:cubicBezTo>
                <a:cubicBezTo>
                  <a:pt x="f108" y="f107"/>
                  <a:pt x="f99" y="f109"/>
                  <a:pt x="f110" y="f111"/>
                </a:cubicBezTo>
                <a:cubicBezTo>
                  <a:pt x="f112" y="f110"/>
                  <a:pt x="f95" y="f113"/>
                  <a:pt x="f114" y="f115"/>
                </a:cubicBezTo>
                <a:cubicBezTo>
                  <a:pt x="f116" y="f115"/>
                  <a:pt x="f30" y="f106"/>
                  <a:pt x="f73" y="f117"/>
                </a:cubicBezTo>
                <a:cubicBezTo>
                  <a:pt x="f85" y="f102"/>
                  <a:pt x="f10" y="f5"/>
                  <a:pt x="f39" y="f118"/>
                </a:cubicBezTo>
                <a:cubicBezTo>
                  <a:pt x="f41" y="f119"/>
                  <a:pt x="f43" y="f119"/>
                  <a:pt x="f84" y="f104"/>
                </a:cubicBezTo>
                <a:cubicBezTo>
                  <a:pt x="f63" y="f118"/>
                  <a:pt x="f66" y="f119"/>
                  <a:pt x="f17" y="f106"/>
                </a:cubicBezTo>
                <a:cubicBezTo>
                  <a:pt x="f19" y="f108"/>
                  <a:pt x="f120" y="f108"/>
                  <a:pt x="f121" y="f108"/>
                </a:cubicBezTo>
                <a:cubicBezTo>
                  <a:pt x="f122" y="f108"/>
                  <a:pt x="f123" y="f112"/>
                  <a:pt x="f124" y="f125"/>
                </a:cubicBezTo>
                <a:cubicBezTo>
                  <a:pt x="f55" y="f107"/>
                  <a:pt x="f56" y="f24"/>
                  <a:pt x="f126" y="f94"/>
                </a:cubicBezTo>
                <a:cubicBezTo>
                  <a:pt x="f19" y="f127"/>
                  <a:pt x="f17" y="f127"/>
                  <a:pt x="f7" y="f128"/>
                </a:cubicBezTo>
                <a:cubicBezTo>
                  <a:pt x="f74" y="f114"/>
                  <a:pt x="f64" y="f92"/>
                  <a:pt x="f80" y="f93"/>
                </a:cubicBezTo>
                <a:cubicBezTo>
                  <a:pt x="f60" y="f93"/>
                  <a:pt x="f51" y="f18"/>
                  <a:pt x="f61" y="f91"/>
                </a:cubicBezTo>
                <a:cubicBezTo>
                  <a:pt x="f45" y="f16"/>
                  <a:pt x="f81" y="f90"/>
                  <a:pt x="f79" y="f12"/>
                </a:cubicBezTo>
                <a:cubicBezTo>
                  <a:pt x="f88" y="f79"/>
                  <a:pt x="f8" y="f35"/>
                  <a:pt x="f78" y="f35"/>
                </a:cubicBezTo>
                <a:cubicBezTo>
                  <a:pt x="f70" y="f10"/>
                  <a:pt x="f76" y="f10"/>
                  <a:pt x="f71" y="f36"/>
                </a:cubicBezTo>
                <a:cubicBezTo>
                  <a:pt x="f32" y="f59"/>
                  <a:pt x="f78" y="f9"/>
                  <a:pt x="f8" y="f9"/>
                </a:cubicBezTo>
                <a:close/>
                <a:moveTo>
                  <a:pt x="f8" y="f28"/>
                </a:moveTo>
                <a:cubicBezTo>
                  <a:pt x="f38" y="f85"/>
                  <a:pt x="f38" y="f85"/>
                  <a:pt x="f87" y="f129"/>
                </a:cubicBezTo>
                <a:cubicBezTo>
                  <a:pt x="f38" y="f91"/>
                  <a:pt x="f36" y="f129"/>
                  <a:pt x="f8" y="f2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6808B1C4-556E-9C08-538D-3FA0AF5AC60F}"/>
              </a:ext>
            </a:extLst>
          </p:cNvPr>
          <p:cNvSpPr/>
          <p:nvPr/>
        </p:nvSpPr>
        <p:spPr>
          <a:xfrm>
            <a:off x="2609853" y="3192463"/>
            <a:ext cx="625477" cy="393704"/>
          </a:xfrm>
          <a:custGeom>
            <a:avLst/>
            <a:gdLst>
              <a:gd name="f0" fmla="val 10800000"/>
              <a:gd name="f1" fmla="val 5400000"/>
              <a:gd name="f2" fmla="val 180"/>
              <a:gd name="f3" fmla="val w"/>
              <a:gd name="f4" fmla="val h"/>
              <a:gd name="f5" fmla="val 0"/>
              <a:gd name="f6" fmla="val 175"/>
              <a:gd name="f7" fmla="val 110"/>
              <a:gd name="f8" fmla="val 155"/>
              <a:gd name="f9" fmla="val 87"/>
              <a:gd name="f10" fmla="val 146"/>
              <a:gd name="f11" fmla="val 84"/>
              <a:gd name="f12" fmla="val 138"/>
              <a:gd name="f13" fmla="val 133"/>
              <a:gd name="f14" fmla="val 93"/>
              <a:gd name="f15" fmla="val 128"/>
              <a:gd name="f16" fmla="val 86"/>
              <a:gd name="f17" fmla="val 121"/>
              <a:gd name="f18" fmla="val 92"/>
              <a:gd name="f19" fmla="val 115"/>
              <a:gd name="f20" fmla="val 91"/>
              <a:gd name="f21" fmla="val 89"/>
              <a:gd name="f22" fmla="val 108"/>
              <a:gd name="f23" fmla="val 105"/>
              <a:gd name="f24" fmla="val 96"/>
              <a:gd name="f25" fmla="val 97"/>
              <a:gd name="f26" fmla="val 78"/>
              <a:gd name="f27" fmla="val 69"/>
              <a:gd name="f28" fmla="val 68"/>
              <a:gd name="f29" fmla="val 94"/>
              <a:gd name="f30" fmla="val 67"/>
              <a:gd name="f31" fmla="val 63"/>
              <a:gd name="f32" fmla="val 61"/>
              <a:gd name="f33" fmla="val 62"/>
              <a:gd name="f34" fmla="val 64"/>
              <a:gd name="f35" fmla="val 81"/>
              <a:gd name="f36" fmla="val 79"/>
              <a:gd name="f37" fmla="val 53"/>
              <a:gd name="f38" fmla="val 54"/>
              <a:gd name="f39" fmla="val 75"/>
              <a:gd name="f40" fmla="val 60"/>
              <a:gd name="f41" fmla="val 77"/>
              <a:gd name="f42" fmla="val 59"/>
              <a:gd name="f43" fmla="val 72"/>
              <a:gd name="f44" fmla="val 58"/>
              <a:gd name="f45" fmla="val 66"/>
              <a:gd name="f46" fmla="val 51"/>
              <a:gd name="f47" fmla="val 42"/>
              <a:gd name="f48" fmla="val 36"/>
              <a:gd name="f49" fmla="val 27"/>
              <a:gd name="f50" fmla="val 26"/>
              <a:gd name="f51" fmla="val 25"/>
              <a:gd name="f52" fmla="val 18"/>
              <a:gd name="f53" fmla="val 48"/>
              <a:gd name="f54" fmla="val 4"/>
              <a:gd name="f55" fmla="val 5"/>
              <a:gd name="f56" fmla="val 47"/>
              <a:gd name="f57" fmla="val 14"/>
              <a:gd name="f58" fmla="val 13"/>
              <a:gd name="f59" fmla="val 38"/>
              <a:gd name="f60" fmla="val 28"/>
              <a:gd name="f61" fmla="val 30"/>
              <a:gd name="f62" fmla="val 23"/>
              <a:gd name="f63" fmla="val 11"/>
              <a:gd name="f64" fmla="val 12"/>
              <a:gd name="f65" fmla="val 21"/>
              <a:gd name="f66" fmla="val 16"/>
              <a:gd name="f67" fmla="val 19"/>
              <a:gd name="f68" fmla="val 10"/>
              <a:gd name="f69" fmla="val 7"/>
              <a:gd name="f70" fmla="val 32"/>
              <a:gd name="f71" fmla="val 37"/>
              <a:gd name="f72" fmla="val 2"/>
              <a:gd name="f73" fmla="val 6"/>
              <a:gd name="f74" fmla="val 52"/>
              <a:gd name="f75" fmla="val 57"/>
              <a:gd name="f76" fmla="val 46"/>
              <a:gd name="f77" fmla="val 50"/>
              <a:gd name="f78" fmla="val 45"/>
              <a:gd name="f79" fmla="val 44"/>
              <a:gd name="f80" fmla="val 56"/>
              <a:gd name="f81" fmla="val 65"/>
              <a:gd name="f82" fmla="val 70"/>
              <a:gd name="f83" fmla="val 76"/>
              <a:gd name="f84" fmla="val 24"/>
              <a:gd name="f85" fmla="val 22"/>
              <a:gd name="f86" fmla="val 82"/>
              <a:gd name="f87" fmla="val 90"/>
              <a:gd name="f88" fmla="val 95"/>
              <a:gd name="f89" fmla="val 107"/>
              <a:gd name="f90" fmla="val 102"/>
              <a:gd name="f91" fmla="val 29"/>
              <a:gd name="f92" fmla="val 112"/>
              <a:gd name="f93" fmla="val 31"/>
              <a:gd name="f94" fmla="val 114"/>
              <a:gd name="f95" fmla="val 119"/>
              <a:gd name="f96" fmla="val 33"/>
              <a:gd name="f97" fmla="val 116"/>
              <a:gd name="f98" fmla="val 122"/>
              <a:gd name="f99" fmla="val 113"/>
              <a:gd name="f100" fmla="val 131"/>
              <a:gd name="f101" fmla="val 123"/>
              <a:gd name="f102" fmla="val 134"/>
              <a:gd name="f103" fmla="val 41"/>
              <a:gd name="f104" fmla="val 130"/>
              <a:gd name="f105" fmla="val 140"/>
              <a:gd name="f106" fmla="val 147"/>
              <a:gd name="f107" fmla="val 157"/>
              <a:gd name="f108" fmla="val 154"/>
              <a:gd name="f109" fmla="val 40"/>
              <a:gd name="f110" fmla="val 158"/>
              <a:gd name="f111" fmla="val 172"/>
              <a:gd name="f112" fmla="val 164"/>
              <a:gd name="f113" fmla="val 163"/>
              <a:gd name="f114" fmla="val 162"/>
              <a:gd name="f115" fmla="val 160"/>
              <a:gd name="f116" fmla="val 159"/>
              <a:gd name="f117" fmla="val 73"/>
              <a:gd name="f118" fmla="val 150"/>
              <a:gd name="f119" fmla="val 151"/>
              <a:gd name="f120" fmla="val 83"/>
              <a:gd name="f121" fmla="+- 0 0 -90"/>
              <a:gd name="f122" fmla="*/ f3 1 175"/>
              <a:gd name="f123" fmla="*/ f4 1 110"/>
              <a:gd name="f124" fmla="val f5"/>
              <a:gd name="f125" fmla="val f6"/>
              <a:gd name="f126" fmla="val f7"/>
              <a:gd name="f127" fmla="*/ f121 f0 1"/>
              <a:gd name="f128" fmla="+- f126 0 f124"/>
              <a:gd name="f129" fmla="+- f125 0 f124"/>
              <a:gd name="f130" fmla="*/ f127 1 f2"/>
              <a:gd name="f131" fmla="*/ f129 1 175"/>
              <a:gd name="f132" fmla="*/ f128 1 110"/>
              <a:gd name="f133" fmla="*/ 155 f129 1"/>
              <a:gd name="f134" fmla="*/ 87 f128 1"/>
              <a:gd name="f135" fmla="*/ 133 f129 1"/>
              <a:gd name="f136" fmla="*/ 93 f128 1"/>
              <a:gd name="f137" fmla="*/ 115 f129 1"/>
              <a:gd name="f138" fmla="*/ 91 f128 1"/>
              <a:gd name="f139" fmla="*/ 105 f129 1"/>
              <a:gd name="f140" fmla="*/ 96 f128 1"/>
              <a:gd name="f141" fmla="*/ 69 f129 1"/>
              <a:gd name="f142" fmla="*/ 97 f128 1"/>
              <a:gd name="f143" fmla="*/ 63 f129 1"/>
              <a:gd name="f144" fmla="*/ 62 f129 1"/>
              <a:gd name="f145" fmla="*/ 89 f128 1"/>
              <a:gd name="f146" fmla="*/ 53 f129 1"/>
              <a:gd name="f147" fmla="*/ 78 f128 1"/>
              <a:gd name="f148" fmla="*/ 59 f129 1"/>
              <a:gd name="f149" fmla="*/ 72 f128 1"/>
              <a:gd name="f150" fmla="*/ 51 f129 1"/>
              <a:gd name="f151" fmla="*/ 67 f128 1"/>
              <a:gd name="f152" fmla="*/ 27 f129 1"/>
              <a:gd name="f153" fmla="*/ 64 f128 1"/>
              <a:gd name="f154" fmla="*/ 25 f129 1"/>
              <a:gd name="f155" fmla="*/ 62 f128 1"/>
              <a:gd name="f156" fmla="*/ 4 f129 1"/>
              <a:gd name="f157" fmla="*/ 54 f128 1"/>
              <a:gd name="f158" fmla="*/ 13 f129 1"/>
              <a:gd name="f159" fmla="*/ 38 f128 1"/>
              <a:gd name="f160" fmla="*/ 0 f129 1"/>
              <a:gd name="f161" fmla="*/ 27 f128 1"/>
              <a:gd name="f162" fmla="*/ 12 f129 1"/>
              <a:gd name="f163" fmla="*/ 21 f128 1"/>
              <a:gd name="f164" fmla="*/ 10 f129 1"/>
              <a:gd name="f165" fmla="*/ 5 f128 1"/>
              <a:gd name="f166" fmla="*/ 26 f129 1"/>
              <a:gd name="f167" fmla="*/ 4 f128 1"/>
              <a:gd name="f168" fmla="*/ 42 f129 1"/>
              <a:gd name="f169" fmla="*/ 6 f128 1"/>
              <a:gd name="f170" fmla="*/ 57 f129 1"/>
              <a:gd name="f171" fmla="*/ 52 f129 1"/>
              <a:gd name="f172" fmla="*/ 30 f128 1"/>
              <a:gd name="f173" fmla="*/ 45 f129 1"/>
              <a:gd name="f174" fmla="*/ 32 f128 1"/>
              <a:gd name="f175" fmla="*/ 54 f129 1"/>
              <a:gd name="f176" fmla="*/ 53 f128 1"/>
              <a:gd name="f177" fmla="*/ 60 f129 1"/>
              <a:gd name="f178" fmla="*/ 76 f129 1"/>
              <a:gd name="f179" fmla="*/ 24 f128 1"/>
              <a:gd name="f180" fmla="*/ 82 f129 1"/>
              <a:gd name="f181" fmla="*/ 11 f128 1"/>
              <a:gd name="f182" fmla="*/ 18 f128 1"/>
              <a:gd name="f183" fmla="*/ 108 f129 1"/>
              <a:gd name="f184" fmla="*/ 29 f128 1"/>
              <a:gd name="f185" fmla="*/ 119 f129 1"/>
              <a:gd name="f186" fmla="*/ 33 f128 1"/>
              <a:gd name="f187" fmla="*/ 113 f129 1"/>
              <a:gd name="f188" fmla="*/ 75 f128 1"/>
              <a:gd name="f189" fmla="*/ 123 f129 1"/>
              <a:gd name="f190" fmla="*/ 46 f128 1"/>
              <a:gd name="f191" fmla="*/ 130 f129 1"/>
              <a:gd name="f192" fmla="*/ 157 f129 1"/>
              <a:gd name="f193" fmla="*/ 175 f129 1"/>
              <a:gd name="f194" fmla="*/ 163 f129 1"/>
              <a:gd name="f195" fmla="*/ 160 f129 1"/>
              <a:gd name="f196" fmla="*/ 154 f129 1"/>
              <a:gd name="f197" fmla="+- f130 0 f1"/>
              <a:gd name="f198" fmla="*/ f133 1 175"/>
              <a:gd name="f199" fmla="*/ f134 1 110"/>
              <a:gd name="f200" fmla="*/ f135 1 175"/>
              <a:gd name="f201" fmla="*/ f136 1 110"/>
              <a:gd name="f202" fmla="*/ f137 1 175"/>
              <a:gd name="f203" fmla="*/ f138 1 110"/>
              <a:gd name="f204" fmla="*/ f139 1 175"/>
              <a:gd name="f205" fmla="*/ f140 1 110"/>
              <a:gd name="f206" fmla="*/ f141 1 175"/>
              <a:gd name="f207" fmla="*/ f142 1 110"/>
              <a:gd name="f208" fmla="*/ f143 1 175"/>
              <a:gd name="f209" fmla="*/ f144 1 175"/>
              <a:gd name="f210" fmla="*/ f145 1 110"/>
              <a:gd name="f211" fmla="*/ f146 1 175"/>
              <a:gd name="f212" fmla="*/ f147 1 110"/>
              <a:gd name="f213" fmla="*/ f148 1 175"/>
              <a:gd name="f214" fmla="*/ f149 1 110"/>
              <a:gd name="f215" fmla="*/ f150 1 175"/>
              <a:gd name="f216" fmla="*/ f151 1 110"/>
              <a:gd name="f217" fmla="*/ f152 1 175"/>
              <a:gd name="f218" fmla="*/ f153 1 110"/>
              <a:gd name="f219" fmla="*/ f154 1 175"/>
              <a:gd name="f220" fmla="*/ f155 1 110"/>
              <a:gd name="f221" fmla="*/ f156 1 175"/>
              <a:gd name="f222" fmla="*/ f157 1 110"/>
              <a:gd name="f223" fmla="*/ f158 1 175"/>
              <a:gd name="f224" fmla="*/ f159 1 110"/>
              <a:gd name="f225" fmla="*/ f160 1 175"/>
              <a:gd name="f226" fmla="*/ f161 1 110"/>
              <a:gd name="f227" fmla="*/ f162 1 175"/>
              <a:gd name="f228" fmla="*/ f163 1 110"/>
              <a:gd name="f229" fmla="*/ f164 1 175"/>
              <a:gd name="f230" fmla="*/ f165 1 110"/>
              <a:gd name="f231" fmla="*/ f166 1 175"/>
              <a:gd name="f232" fmla="*/ f167 1 110"/>
              <a:gd name="f233" fmla="*/ f168 1 175"/>
              <a:gd name="f234" fmla="*/ f169 1 110"/>
              <a:gd name="f235" fmla="*/ f170 1 175"/>
              <a:gd name="f236" fmla="*/ f171 1 175"/>
              <a:gd name="f237" fmla="*/ f172 1 110"/>
              <a:gd name="f238" fmla="*/ f173 1 175"/>
              <a:gd name="f239" fmla="*/ f174 1 110"/>
              <a:gd name="f240" fmla="*/ f175 1 175"/>
              <a:gd name="f241" fmla="*/ f176 1 110"/>
              <a:gd name="f242" fmla="*/ f177 1 175"/>
              <a:gd name="f243" fmla="*/ f178 1 175"/>
              <a:gd name="f244" fmla="*/ f179 1 110"/>
              <a:gd name="f245" fmla="*/ f180 1 175"/>
              <a:gd name="f246" fmla="*/ f181 1 110"/>
              <a:gd name="f247" fmla="*/ f182 1 110"/>
              <a:gd name="f248" fmla="*/ f183 1 175"/>
              <a:gd name="f249" fmla="*/ f184 1 110"/>
              <a:gd name="f250" fmla="*/ f185 1 175"/>
              <a:gd name="f251" fmla="*/ f186 1 110"/>
              <a:gd name="f252" fmla="*/ f187 1 175"/>
              <a:gd name="f253" fmla="*/ f188 1 110"/>
              <a:gd name="f254" fmla="*/ f189 1 175"/>
              <a:gd name="f255" fmla="*/ f190 1 110"/>
              <a:gd name="f256" fmla="*/ f191 1 175"/>
              <a:gd name="f257" fmla="*/ f192 1 175"/>
              <a:gd name="f258" fmla="*/ f193 1 175"/>
              <a:gd name="f259" fmla="*/ f194 1 175"/>
              <a:gd name="f260" fmla="*/ f195 1 175"/>
              <a:gd name="f261" fmla="*/ f196 1 175"/>
              <a:gd name="f262" fmla="*/ 0 1 f131"/>
              <a:gd name="f263" fmla="*/ f125 1 f131"/>
              <a:gd name="f264" fmla="*/ 0 1 f132"/>
              <a:gd name="f265" fmla="*/ f126 1 f132"/>
              <a:gd name="f266" fmla="*/ f198 1 f131"/>
              <a:gd name="f267" fmla="*/ f199 1 f132"/>
              <a:gd name="f268" fmla="*/ f200 1 f131"/>
              <a:gd name="f269" fmla="*/ f201 1 f132"/>
              <a:gd name="f270" fmla="*/ f202 1 f131"/>
              <a:gd name="f271" fmla="*/ f203 1 f132"/>
              <a:gd name="f272" fmla="*/ f204 1 f131"/>
              <a:gd name="f273" fmla="*/ f205 1 f132"/>
              <a:gd name="f274" fmla="*/ f206 1 f131"/>
              <a:gd name="f275" fmla="*/ f207 1 f132"/>
              <a:gd name="f276" fmla="*/ f208 1 f131"/>
              <a:gd name="f277" fmla="*/ f209 1 f131"/>
              <a:gd name="f278" fmla="*/ f210 1 f132"/>
              <a:gd name="f279" fmla="*/ f211 1 f131"/>
              <a:gd name="f280" fmla="*/ f212 1 f132"/>
              <a:gd name="f281" fmla="*/ f213 1 f131"/>
              <a:gd name="f282" fmla="*/ f214 1 f132"/>
              <a:gd name="f283" fmla="*/ f215 1 f131"/>
              <a:gd name="f284" fmla="*/ f216 1 f132"/>
              <a:gd name="f285" fmla="*/ f217 1 f131"/>
              <a:gd name="f286" fmla="*/ f218 1 f132"/>
              <a:gd name="f287" fmla="*/ f219 1 f131"/>
              <a:gd name="f288" fmla="*/ f220 1 f132"/>
              <a:gd name="f289" fmla="*/ f221 1 f131"/>
              <a:gd name="f290" fmla="*/ f222 1 f132"/>
              <a:gd name="f291" fmla="*/ f223 1 f131"/>
              <a:gd name="f292" fmla="*/ f224 1 f132"/>
              <a:gd name="f293" fmla="*/ f225 1 f131"/>
              <a:gd name="f294" fmla="*/ f226 1 f132"/>
              <a:gd name="f295" fmla="*/ f227 1 f131"/>
              <a:gd name="f296" fmla="*/ f228 1 f132"/>
              <a:gd name="f297" fmla="*/ f229 1 f131"/>
              <a:gd name="f298" fmla="*/ f230 1 f132"/>
              <a:gd name="f299" fmla="*/ f231 1 f131"/>
              <a:gd name="f300" fmla="*/ f232 1 f132"/>
              <a:gd name="f301" fmla="*/ f233 1 f131"/>
              <a:gd name="f302" fmla="*/ f234 1 f132"/>
              <a:gd name="f303" fmla="*/ f235 1 f131"/>
              <a:gd name="f304" fmla="*/ f236 1 f131"/>
              <a:gd name="f305" fmla="*/ f237 1 f132"/>
              <a:gd name="f306" fmla="*/ f238 1 f131"/>
              <a:gd name="f307" fmla="*/ f239 1 f132"/>
              <a:gd name="f308" fmla="*/ f240 1 f131"/>
              <a:gd name="f309" fmla="*/ f241 1 f132"/>
              <a:gd name="f310" fmla="*/ f242 1 f131"/>
              <a:gd name="f311" fmla="*/ f243 1 f131"/>
              <a:gd name="f312" fmla="*/ f244 1 f132"/>
              <a:gd name="f313" fmla="*/ f245 1 f131"/>
              <a:gd name="f314" fmla="*/ f246 1 f132"/>
              <a:gd name="f315" fmla="*/ f247 1 f132"/>
              <a:gd name="f316" fmla="*/ f248 1 f131"/>
              <a:gd name="f317" fmla="*/ f249 1 f132"/>
              <a:gd name="f318" fmla="*/ f250 1 f131"/>
              <a:gd name="f319" fmla="*/ f251 1 f132"/>
              <a:gd name="f320" fmla="*/ f252 1 f131"/>
              <a:gd name="f321" fmla="*/ f253 1 f132"/>
              <a:gd name="f322" fmla="*/ f254 1 f131"/>
              <a:gd name="f323" fmla="*/ f255 1 f132"/>
              <a:gd name="f324" fmla="*/ f256 1 f131"/>
              <a:gd name="f325" fmla="*/ f257 1 f131"/>
              <a:gd name="f326" fmla="*/ f258 1 f131"/>
              <a:gd name="f327" fmla="*/ f259 1 f131"/>
              <a:gd name="f328" fmla="*/ f260 1 f131"/>
              <a:gd name="f329" fmla="*/ f261 1 f131"/>
              <a:gd name="f330" fmla="*/ f262 f122 1"/>
              <a:gd name="f331" fmla="*/ f263 f122 1"/>
              <a:gd name="f332" fmla="*/ f265 f123 1"/>
              <a:gd name="f333" fmla="*/ f264 f123 1"/>
              <a:gd name="f334" fmla="*/ f266 f122 1"/>
              <a:gd name="f335" fmla="*/ f267 f123 1"/>
              <a:gd name="f336" fmla="*/ f268 f122 1"/>
              <a:gd name="f337" fmla="*/ f269 f123 1"/>
              <a:gd name="f338" fmla="*/ f270 f122 1"/>
              <a:gd name="f339" fmla="*/ f271 f123 1"/>
              <a:gd name="f340" fmla="*/ f272 f122 1"/>
              <a:gd name="f341" fmla="*/ f273 f123 1"/>
              <a:gd name="f342" fmla="*/ f274 f122 1"/>
              <a:gd name="f343" fmla="*/ f275 f123 1"/>
              <a:gd name="f344" fmla="*/ f276 f122 1"/>
              <a:gd name="f345" fmla="*/ f277 f122 1"/>
              <a:gd name="f346" fmla="*/ f278 f123 1"/>
              <a:gd name="f347" fmla="*/ f279 f122 1"/>
              <a:gd name="f348" fmla="*/ f280 f123 1"/>
              <a:gd name="f349" fmla="*/ f281 f122 1"/>
              <a:gd name="f350" fmla="*/ f282 f123 1"/>
              <a:gd name="f351" fmla="*/ f283 f122 1"/>
              <a:gd name="f352" fmla="*/ f284 f123 1"/>
              <a:gd name="f353" fmla="*/ f285 f122 1"/>
              <a:gd name="f354" fmla="*/ f286 f123 1"/>
              <a:gd name="f355" fmla="*/ f287 f122 1"/>
              <a:gd name="f356" fmla="*/ f288 f123 1"/>
              <a:gd name="f357" fmla="*/ f289 f122 1"/>
              <a:gd name="f358" fmla="*/ f290 f123 1"/>
              <a:gd name="f359" fmla="*/ f291 f122 1"/>
              <a:gd name="f360" fmla="*/ f292 f123 1"/>
              <a:gd name="f361" fmla="*/ f293 f122 1"/>
              <a:gd name="f362" fmla="*/ f294 f123 1"/>
              <a:gd name="f363" fmla="*/ f295 f122 1"/>
              <a:gd name="f364" fmla="*/ f296 f123 1"/>
              <a:gd name="f365" fmla="*/ f297 f122 1"/>
              <a:gd name="f366" fmla="*/ f298 f123 1"/>
              <a:gd name="f367" fmla="*/ f299 f122 1"/>
              <a:gd name="f368" fmla="*/ f300 f123 1"/>
              <a:gd name="f369" fmla="*/ f301 f122 1"/>
              <a:gd name="f370" fmla="*/ f302 f123 1"/>
              <a:gd name="f371" fmla="*/ f303 f122 1"/>
              <a:gd name="f372" fmla="*/ f304 f122 1"/>
              <a:gd name="f373" fmla="*/ f305 f123 1"/>
              <a:gd name="f374" fmla="*/ f306 f122 1"/>
              <a:gd name="f375" fmla="*/ f307 f123 1"/>
              <a:gd name="f376" fmla="*/ f308 f122 1"/>
              <a:gd name="f377" fmla="*/ f309 f123 1"/>
              <a:gd name="f378" fmla="*/ f310 f122 1"/>
              <a:gd name="f379" fmla="*/ f311 f122 1"/>
              <a:gd name="f380" fmla="*/ f312 f123 1"/>
              <a:gd name="f381" fmla="*/ f313 f122 1"/>
              <a:gd name="f382" fmla="*/ f314 f123 1"/>
              <a:gd name="f383" fmla="*/ f315 f123 1"/>
              <a:gd name="f384" fmla="*/ f316 f122 1"/>
              <a:gd name="f385" fmla="*/ f317 f123 1"/>
              <a:gd name="f386" fmla="*/ f318 f122 1"/>
              <a:gd name="f387" fmla="*/ f319 f123 1"/>
              <a:gd name="f388" fmla="*/ f320 f122 1"/>
              <a:gd name="f389" fmla="*/ f321 f123 1"/>
              <a:gd name="f390" fmla="*/ f322 f122 1"/>
              <a:gd name="f391" fmla="*/ f323 f123 1"/>
              <a:gd name="f392" fmla="*/ f324 f122 1"/>
              <a:gd name="f393" fmla="*/ f325 f122 1"/>
              <a:gd name="f394" fmla="*/ f326 f122 1"/>
              <a:gd name="f395" fmla="*/ f327 f122 1"/>
              <a:gd name="f396" fmla="*/ f328 f122 1"/>
              <a:gd name="f397" fmla="*/ f329 f122 1"/>
            </a:gdLst>
            <a:ahLst/>
            <a:cxnLst>
              <a:cxn ang="3cd4">
                <a:pos x="hc" y="t"/>
              </a:cxn>
              <a:cxn ang="0">
                <a:pos x="r" y="vc"/>
              </a:cxn>
              <a:cxn ang="cd4">
                <a:pos x="hc" y="b"/>
              </a:cxn>
              <a:cxn ang="cd2">
                <a:pos x="l" y="vc"/>
              </a:cxn>
              <a:cxn ang="f197">
                <a:pos x="f334" y="f335"/>
              </a:cxn>
              <a:cxn ang="f197">
                <a:pos x="f336" y="f337"/>
              </a:cxn>
              <a:cxn ang="f197">
                <a:pos x="f338" y="f339"/>
              </a:cxn>
              <a:cxn ang="f197">
                <a:pos x="f340" y="f341"/>
              </a:cxn>
              <a:cxn ang="f197">
                <a:pos x="f342" y="f343"/>
              </a:cxn>
              <a:cxn ang="f197">
                <a:pos x="f344" y="f339"/>
              </a:cxn>
              <a:cxn ang="f197">
                <a:pos x="f345" y="f346"/>
              </a:cxn>
              <a:cxn ang="f197">
                <a:pos x="f347" y="f348"/>
              </a:cxn>
              <a:cxn ang="f197">
                <a:pos x="f349" y="f350"/>
              </a:cxn>
              <a:cxn ang="f197">
                <a:pos x="f351" y="f352"/>
              </a:cxn>
              <a:cxn ang="f197">
                <a:pos x="f353" y="f354"/>
              </a:cxn>
              <a:cxn ang="f197">
                <a:pos x="f355" y="f356"/>
              </a:cxn>
              <a:cxn ang="f197">
                <a:pos x="f357" y="f358"/>
              </a:cxn>
              <a:cxn ang="f197">
                <a:pos x="f359" y="f360"/>
              </a:cxn>
              <a:cxn ang="f197">
                <a:pos x="f361" y="f362"/>
              </a:cxn>
              <a:cxn ang="f197">
                <a:pos x="f363" y="f364"/>
              </a:cxn>
              <a:cxn ang="f197">
                <a:pos x="f365" y="f366"/>
              </a:cxn>
              <a:cxn ang="f197">
                <a:pos x="f367" y="f368"/>
              </a:cxn>
              <a:cxn ang="f197">
                <a:pos x="f369" y="f370"/>
              </a:cxn>
              <a:cxn ang="f197">
                <a:pos x="f371" y="f366"/>
              </a:cxn>
              <a:cxn ang="f197">
                <a:pos x="f372" y="f373"/>
              </a:cxn>
              <a:cxn ang="f197">
                <a:pos x="f374" y="f375"/>
              </a:cxn>
              <a:cxn ang="f197">
                <a:pos x="f376" y="f377"/>
              </a:cxn>
              <a:cxn ang="f197">
                <a:pos x="f345" y="f375"/>
              </a:cxn>
              <a:cxn ang="f197">
                <a:pos x="f378" y="f364"/>
              </a:cxn>
              <a:cxn ang="f197">
                <a:pos x="f379" y="f380"/>
              </a:cxn>
              <a:cxn ang="f197">
                <a:pos x="f381" y="f382"/>
              </a:cxn>
              <a:cxn ang="f197">
                <a:pos x="f340" y="f383"/>
              </a:cxn>
              <a:cxn ang="f197">
                <a:pos x="f384" y="f385"/>
              </a:cxn>
              <a:cxn ang="f197">
                <a:pos x="f386" y="f387"/>
              </a:cxn>
              <a:cxn ang="f197">
                <a:pos x="f388" y="f389"/>
              </a:cxn>
              <a:cxn ang="f197">
                <a:pos x="f390" y="f391"/>
              </a:cxn>
              <a:cxn ang="f197">
                <a:pos x="f392" y="f362"/>
              </a:cxn>
              <a:cxn ang="f197">
                <a:pos x="f393" y="f362"/>
              </a:cxn>
              <a:cxn ang="f197">
                <a:pos x="f394" y="f391"/>
              </a:cxn>
              <a:cxn ang="f197">
                <a:pos x="f395" y="f377"/>
              </a:cxn>
              <a:cxn ang="f197">
                <a:pos x="f396" y="f352"/>
              </a:cxn>
              <a:cxn ang="f197">
                <a:pos x="f397" y="f389"/>
              </a:cxn>
              <a:cxn ang="f197">
                <a:pos x="f334" y="f335"/>
              </a:cxn>
            </a:cxnLst>
            <a:rect l="f330" t="f333" r="f331" b="f332"/>
            <a:pathLst>
              <a:path w="175" h="110">
                <a:moveTo>
                  <a:pt x="f8" y="f9"/>
                </a:moveTo>
                <a:cubicBezTo>
                  <a:pt x="f10" y="f11"/>
                  <a:pt x="f12" y="f11"/>
                  <a:pt x="f13" y="f14"/>
                </a:cubicBezTo>
                <a:cubicBezTo>
                  <a:pt x="f15" y="f16"/>
                  <a:pt x="f17" y="f18"/>
                  <a:pt x="f19" y="f20"/>
                </a:cubicBezTo>
                <a:cubicBezTo>
                  <a:pt x="f7" y="f21"/>
                  <a:pt x="f22" y="f20"/>
                  <a:pt x="f23" y="f24"/>
                </a:cubicBezTo>
                <a:cubicBezTo>
                  <a:pt x="f25" y="f7"/>
                  <a:pt x="f26" y="f7"/>
                  <a:pt x="f27" y="f25"/>
                </a:cubicBezTo>
                <a:cubicBezTo>
                  <a:pt x="f28" y="f29"/>
                  <a:pt x="f30" y="f20"/>
                  <a:pt x="f31" y="f20"/>
                </a:cubicBezTo>
                <a:cubicBezTo>
                  <a:pt x="f32" y="f20"/>
                  <a:pt x="f33" y="f20"/>
                  <a:pt x="f33" y="f21"/>
                </a:cubicBezTo>
                <a:cubicBezTo>
                  <a:pt x="f34" y="f35"/>
                  <a:pt x="f31" y="f36"/>
                  <a:pt x="f37" y="f26"/>
                </a:cubicBezTo>
                <a:cubicBezTo>
                  <a:pt x="f38" y="f39"/>
                  <a:pt x="f40" y="f41"/>
                  <a:pt x="f42" y="f43"/>
                </a:cubicBezTo>
                <a:cubicBezTo>
                  <a:pt x="f44" y="f45"/>
                  <a:pt x="f38" y="f30"/>
                  <a:pt x="f46" y="f30"/>
                </a:cubicBezTo>
                <a:cubicBezTo>
                  <a:pt x="f47" y="f28"/>
                  <a:pt x="f48" y="f40"/>
                  <a:pt x="f49" y="f34"/>
                </a:cubicBezTo>
                <a:cubicBezTo>
                  <a:pt x="f49" y="f34"/>
                  <a:pt x="f50" y="f31"/>
                  <a:pt x="f51" y="f33"/>
                </a:cubicBezTo>
                <a:cubicBezTo>
                  <a:pt x="f52" y="f53"/>
                  <a:pt x="f52" y="f53"/>
                  <a:pt x="f54" y="f38"/>
                </a:cubicBezTo>
                <a:cubicBezTo>
                  <a:pt x="f55" y="f56"/>
                  <a:pt x="f57" y="f56"/>
                  <a:pt x="f58" y="f59"/>
                </a:cubicBezTo>
                <a:cubicBezTo>
                  <a:pt x="f58" y="f60"/>
                  <a:pt x="f55" y="f61"/>
                  <a:pt x="f5" y="f49"/>
                </a:cubicBezTo>
                <a:cubicBezTo>
                  <a:pt x="f54" y="f62"/>
                  <a:pt x="f63" y="f60"/>
                  <a:pt x="f64" y="f65"/>
                </a:cubicBezTo>
                <a:cubicBezTo>
                  <a:pt x="f64" y="f66"/>
                  <a:pt x="f67" y="f68"/>
                  <a:pt x="f68" y="f55"/>
                </a:cubicBezTo>
                <a:cubicBezTo>
                  <a:pt x="f66" y="f69"/>
                  <a:pt x="f65" y="f69"/>
                  <a:pt x="f50" y="f54"/>
                </a:cubicBezTo>
                <a:cubicBezTo>
                  <a:pt x="f70" y="f5"/>
                  <a:pt x="f71" y="f72"/>
                  <a:pt x="f47" y="f73"/>
                </a:cubicBezTo>
                <a:cubicBezTo>
                  <a:pt x="f53" y="f63"/>
                  <a:pt x="f74" y="f72"/>
                  <a:pt x="f75" y="f55"/>
                </a:cubicBezTo>
                <a:cubicBezTo>
                  <a:pt x="f56" y="f52"/>
                  <a:pt x="f76" y="f62"/>
                  <a:pt x="f74" y="f61"/>
                </a:cubicBezTo>
                <a:cubicBezTo>
                  <a:pt x="f77" y="f70"/>
                  <a:pt x="f56" y="f60"/>
                  <a:pt x="f78" y="f70"/>
                </a:cubicBezTo>
                <a:cubicBezTo>
                  <a:pt x="f79" y="f71"/>
                  <a:pt x="f56" y="f78"/>
                  <a:pt x="f38" y="f37"/>
                </a:cubicBezTo>
                <a:cubicBezTo>
                  <a:pt x="f80" y="f78"/>
                  <a:pt x="f80" y="f59"/>
                  <a:pt x="f33" y="f70"/>
                </a:cubicBezTo>
                <a:cubicBezTo>
                  <a:pt x="f81" y="f60"/>
                  <a:pt x="f42" y="f50"/>
                  <a:pt x="f40" y="f65"/>
                </a:cubicBezTo>
                <a:cubicBezTo>
                  <a:pt x="f81" y="f49"/>
                  <a:pt x="f82" y="f51"/>
                  <a:pt x="f83" y="f84"/>
                </a:cubicBezTo>
                <a:cubicBezTo>
                  <a:pt x="f16" y="f85"/>
                  <a:pt x="f36" y="f57"/>
                  <a:pt x="f86" y="f63"/>
                </a:cubicBezTo>
                <a:cubicBezTo>
                  <a:pt x="f87" y="f51"/>
                  <a:pt x="f88" y="f49"/>
                  <a:pt x="f23" y="f52"/>
                </a:cubicBezTo>
                <a:cubicBezTo>
                  <a:pt x="f89" y="f65"/>
                  <a:pt x="f90" y="f49"/>
                  <a:pt x="f22" y="f91"/>
                </a:cubicBezTo>
                <a:cubicBezTo>
                  <a:pt x="f92" y="f93"/>
                  <a:pt x="f94" y="f71"/>
                  <a:pt x="f95" y="f96"/>
                </a:cubicBezTo>
                <a:cubicBezTo>
                  <a:pt x="f97" y="f76"/>
                  <a:pt x="f98" y="f32"/>
                  <a:pt x="f99" y="f39"/>
                </a:cubicBezTo>
                <a:cubicBezTo>
                  <a:pt x="f15" y="f45"/>
                  <a:pt x="f100" y="f37"/>
                  <a:pt x="f101" y="f76"/>
                </a:cubicBezTo>
                <a:cubicBezTo>
                  <a:pt x="f13" y="f79"/>
                  <a:pt x="f102" y="f103"/>
                  <a:pt x="f104" y="f49"/>
                </a:cubicBezTo>
                <a:cubicBezTo>
                  <a:pt x="f105" y="f48"/>
                  <a:pt x="f106" y="f48"/>
                  <a:pt x="f107" y="f49"/>
                </a:cubicBezTo>
                <a:cubicBezTo>
                  <a:pt x="f108" y="f109"/>
                  <a:pt x="f110" y="f78"/>
                  <a:pt x="f6" y="f76"/>
                </a:cubicBezTo>
                <a:cubicBezTo>
                  <a:pt x="f111" y="f74"/>
                  <a:pt x="f112" y="f76"/>
                  <a:pt x="f113" y="f37"/>
                </a:cubicBezTo>
                <a:cubicBezTo>
                  <a:pt x="f114" y="f75"/>
                  <a:pt x="f114" y="f33"/>
                  <a:pt x="f115" y="f30"/>
                </a:cubicBezTo>
                <a:cubicBezTo>
                  <a:pt x="f116" y="f82"/>
                  <a:pt x="f107" y="f117"/>
                  <a:pt x="f108" y="f39"/>
                </a:cubicBezTo>
                <a:cubicBezTo>
                  <a:pt x="f118" y="f36"/>
                  <a:pt x="f119" y="f120"/>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756B954E-3CEA-E90B-9972-820499684161}"/>
              </a:ext>
            </a:extLst>
          </p:cNvPr>
          <p:cNvSpPr/>
          <p:nvPr/>
        </p:nvSpPr>
        <p:spPr>
          <a:xfrm>
            <a:off x="1466853" y="3182934"/>
            <a:ext cx="685800" cy="400050"/>
          </a:xfrm>
          <a:custGeom>
            <a:avLst/>
            <a:gdLst>
              <a:gd name="f0" fmla="val 10800000"/>
              <a:gd name="f1" fmla="val 5400000"/>
              <a:gd name="f2" fmla="val 180"/>
              <a:gd name="f3" fmla="val w"/>
              <a:gd name="f4" fmla="val h"/>
              <a:gd name="f5" fmla="val 0"/>
              <a:gd name="f6" fmla="val 192"/>
              <a:gd name="f7" fmla="val 112"/>
              <a:gd name="f8" fmla="val 34"/>
              <a:gd name="f9" fmla="val 35"/>
              <a:gd name="f10" fmla="val 41"/>
              <a:gd name="f11" fmla="val 44"/>
              <a:gd name="f12" fmla="val 50"/>
              <a:gd name="f13" fmla="val 51"/>
              <a:gd name="f14" fmla="val 60"/>
              <a:gd name="f15" fmla="val 57"/>
              <a:gd name="f16" fmla="val 70"/>
              <a:gd name="f17" fmla="val 63"/>
              <a:gd name="f18" fmla="val 80"/>
              <a:gd name="f19" fmla="val 68"/>
              <a:gd name="f20" fmla="val 89"/>
              <a:gd name="f21" fmla="val 77"/>
              <a:gd name="f22" fmla="val 96"/>
              <a:gd name="f23" fmla="val 121"/>
              <a:gd name="f24" fmla="val 28"/>
              <a:gd name="f25" fmla="val 150"/>
              <a:gd name="f26" fmla="val 17"/>
              <a:gd name="f27" fmla="val 138"/>
              <a:gd name="f28" fmla="val 14"/>
              <a:gd name="f29" fmla="val 136"/>
              <a:gd name="f30" fmla="val 15"/>
              <a:gd name="f31" fmla="val 29"/>
              <a:gd name="f32" fmla="val 113"/>
              <a:gd name="f33" fmla="val 120"/>
              <a:gd name="f34" fmla="val 11"/>
              <a:gd name="f35" fmla="val 129"/>
              <a:gd name="f36" fmla="val 6"/>
              <a:gd name="f37" fmla="val 3"/>
              <a:gd name="f38" fmla="val 143"/>
              <a:gd name="f39" fmla="val 1"/>
              <a:gd name="f40" fmla="val 151"/>
              <a:gd name="f41" fmla="val 164"/>
              <a:gd name="f42" fmla="val 178"/>
              <a:gd name="f43" fmla="val 183"/>
              <a:gd name="f44" fmla="val 10"/>
              <a:gd name="f45" fmla="val 22"/>
              <a:gd name="f46" fmla="val 172"/>
              <a:gd name="f47" fmla="val 33"/>
              <a:gd name="f48" fmla="val 166"/>
              <a:gd name="f49" fmla="val 46"/>
              <a:gd name="f50" fmla="val 156"/>
              <a:gd name="f51" fmla="val 53"/>
              <a:gd name="f52" fmla="val 135"/>
              <a:gd name="f53" fmla="val 59"/>
              <a:gd name="f54" fmla="val 126"/>
              <a:gd name="f55" fmla="val 58"/>
              <a:gd name="f56" fmla="val 115"/>
              <a:gd name="f57" fmla="val 47"/>
              <a:gd name="f58" fmla="val 114"/>
              <a:gd name="f59" fmla="val 49"/>
              <a:gd name="f60" fmla="val 111"/>
              <a:gd name="f61" fmla="val 101"/>
              <a:gd name="f62" fmla="val 67"/>
              <a:gd name="f63" fmla="val 97"/>
              <a:gd name="f64" fmla="val 84"/>
              <a:gd name="f65" fmla="val 99"/>
              <a:gd name="f66" fmla="val 102"/>
              <a:gd name="f67" fmla="val 105"/>
              <a:gd name="f68" fmla="val 109"/>
              <a:gd name="f69" fmla="val 108"/>
              <a:gd name="f70" fmla="val 92"/>
              <a:gd name="f71" fmla="val 85"/>
              <a:gd name="f72" fmla="val 104"/>
              <a:gd name="f73" fmla="val 95"/>
              <a:gd name="f74" fmla="val 83"/>
              <a:gd name="f75" fmla="val 87"/>
              <a:gd name="f76" fmla="val 78"/>
              <a:gd name="f77" fmla="val 76"/>
              <a:gd name="f78" fmla="val 75"/>
              <a:gd name="f79" fmla="val 88"/>
              <a:gd name="f80" fmla="val 79"/>
              <a:gd name="f81" fmla="val 13"/>
              <a:gd name="f82" fmla="val 12"/>
              <a:gd name="f83" fmla="val 40"/>
              <a:gd name="f84" fmla="val 31"/>
              <a:gd name="f85" fmla="val 8"/>
              <a:gd name="f86" fmla="val 21"/>
              <a:gd name="f87" fmla="val 5"/>
              <a:gd name="f88" fmla="val 9"/>
              <a:gd name="f89" fmla="val 16"/>
              <a:gd name="f90" fmla="val 64"/>
              <a:gd name="f91" fmla="val 30"/>
              <a:gd name="f92" fmla="val 81"/>
              <a:gd name="f93" fmla="val 82"/>
              <a:gd name="f94" fmla="val 52"/>
              <a:gd name="f95" fmla="val 42"/>
              <a:gd name="f96" fmla="val 36"/>
              <a:gd name="f97" fmla="val 32"/>
              <a:gd name="f98" fmla="+- 0 0 -90"/>
              <a:gd name="f99" fmla="*/ f3 1 192"/>
              <a:gd name="f100" fmla="*/ f4 1 112"/>
              <a:gd name="f101" fmla="val f5"/>
              <a:gd name="f102" fmla="val f6"/>
              <a:gd name="f103" fmla="val f7"/>
              <a:gd name="f104" fmla="*/ f98 f0 1"/>
              <a:gd name="f105" fmla="+- f103 0 f101"/>
              <a:gd name="f106" fmla="+- f102 0 f101"/>
              <a:gd name="f107" fmla="*/ f104 1 f2"/>
              <a:gd name="f108" fmla="*/ f106 1 192"/>
              <a:gd name="f109" fmla="*/ f105 1 112"/>
              <a:gd name="f110" fmla="*/ 34 f106 1"/>
              <a:gd name="f111" fmla="*/ 35 f105 1"/>
              <a:gd name="f112" fmla="*/ 60 f106 1"/>
              <a:gd name="f113" fmla="*/ 57 f105 1"/>
              <a:gd name="f114" fmla="*/ 89 f106 1"/>
              <a:gd name="f115" fmla="*/ 77 f105 1"/>
              <a:gd name="f116" fmla="*/ 150 f106 1"/>
              <a:gd name="f117" fmla="*/ 17 f105 1"/>
              <a:gd name="f118" fmla="*/ 112 f106 1"/>
              <a:gd name="f119" fmla="*/ 29 f105 1"/>
              <a:gd name="f120" fmla="*/ 129 f106 1"/>
              <a:gd name="f121" fmla="*/ 6 f105 1"/>
              <a:gd name="f122" fmla="*/ 151 f106 1"/>
              <a:gd name="f123" fmla="*/ 0 f105 1"/>
              <a:gd name="f124" fmla="*/ 192 f106 1"/>
              <a:gd name="f125" fmla="*/ 172 f106 1"/>
              <a:gd name="f126" fmla="*/ 33 f105 1"/>
              <a:gd name="f127" fmla="*/ 143 f106 1"/>
              <a:gd name="f128" fmla="*/ 120 f106 1"/>
              <a:gd name="f129" fmla="*/ 51 f105 1"/>
              <a:gd name="f130" fmla="*/ 111 f106 1"/>
              <a:gd name="f131" fmla="*/ 53 f105 1"/>
              <a:gd name="f132" fmla="*/ 99 f106 1"/>
              <a:gd name="f133" fmla="*/ 102 f105 1"/>
              <a:gd name="f134" fmla="*/ 96 f106 1"/>
              <a:gd name="f135" fmla="*/ 108 f105 1"/>
              <a:gd name="f136" fmla="*/ 84 f106 1"/>
              <a:gd name="f137" fmla="*/ 104 f105 1"/>
              <a:gd name="f138" fmla="*/ 78 f106 1"/>
              <a:gd name="f139" fmla="*/ 80 f105 1"/>
              <a:gd name="f140" fmla="*/ 70 f106 1"/>
              <a:gd name="f141" fmla="*/ 17 f106 1"/>
              <a:gd name="f142" fmla="*/ 58 f105 1"/>
              <a:gd name="f143" fmla="*/ 10 f106 1"/>
              <a:gd name="f144" fmla="*/ 31 f105 1"/>
              <a:gd name="f145" fmla="*/ 0 f106 1"/>
              <a:gd name="f146" fmla="*/ 1 f105 1"/>
              <a:gd name="f147" fmla="*/ 49 f106 1"/>
              <a:gd name="f148" fmla="*/ 16 f105 1"/>
              <a:gd name="f149" fmla="*/ 81 f106 1"/>
              <a:gd name="f150" fmla="*/ 47 f105 1"/>
              <a:gd name="f151" fmla="*/ 80 f106 1"/>
              <a:gd name="f152" fmla="*/ 63 f105 1"/>
              <a:gd name="f153" fmla="*/ 36 f106 1"/>
              <a:gd name="f154" fmla="*/ 28 f106 1"/>
              <a:gd name="f155" fmla="+- f107 0 f1"/>
              <a:gd name="f156" fmla="*/ f110 1 192"/>
              <a:gd name="f157" fmla="*/ f111 1 112"/>
              <a:gd name="f158" fmla="*/ f112 1 192"/>
              <a:gd name="f159" fmla="*/ f113 1 112"/>
              <a:gd name="f160" fmla="*/ f114 1 192"/>
              <a:gd name="f161" fmla="*/ f115 1 112"/>
              <a:gd name="f162" fmla="*/ f116 1 192"/>
              <a:gd name="f163" fmla="*/ f117 1 112"/>
              <a:gd name="f164" fmla="*/ f118 1 192"/>
              <a:gd name="f165" fmla="*/ f119 1 112"/>
              <a:gd name="f166" fmla="*/ f120 1 192"/>
              <a:gd name="f167" fmla="*/ f121 1 112"/>
              <a:gd name="f168" fmla="*/ f122 1 192"/>
              <a:gd name="f169" fmla="*/ f123 1 112"/>
              <a:gd name="f170" fmla="*/ f124 1 192"/>
              <a:gd name="f171" fmla="*/ f125 1 192"/>
              <a:gd name="f172" fmla="*/ f126 1 112"/>
              <a:gd name="f173" fmla="*/ f127 1 192"/>
              <a:gd name="f174" fmla="*/ f128 1 192"/>
              <a:gd name="f175" fmla="*/ f129 1 112"/>
              <a:gd name="f176" fmla="*/ f130 1 192"/>
              <a:gd name="f177" fmla="*/ f131 1 112"/>
              <a:gd name="f178" fmla="*/ f132 1 192"/>
              <a:gd name="f179" fmla="*/ f133 1 112"/>
              <a:gd name="f180" fmla="*/ f134 1 192"/>
              <a:gd name="f181" fmla="*/ f135 1 112"/>
              <a:gd name="f182" fmla="*/ f136 1 192"/>
              <a:gd name="f183" fmla="*/ f137 1 112"/>
              <a:gd name="f184" fmla="*/ f138 1 192"/>
              <a:gd name="f185" fmla="*/ f139 1 112"/>
              <a:gd name="f186" fmla="*/ f140 1 192"/>
              <a:gd name="f187" fmla="*/ f141 1 192"/>
              <a:gd name="f188" fmla="*/ f142 1 112"/>
              <a:gd name="f189" fmla="*/ f143 1 192"/>
              <a:gd name="f190" fmla="*/ f144 1 112"/>
              <a:gd name="f191" fmla="*/ f145 1 192"/>
              <a:gd name="f192" fmla="*/ f146 1 112"/>
              <a:gd name="f193" fmla="*/ f147 1 192"/>
              <a:gd name="f194" fmla="*/ f148 1 112"/>
              <a:gd name="f195" fmla="*/ f149 1 192"/>
              <a:gd name="f196" fmla="*/ f150 1 112"/>
              <a:gd name="f197" fmla="*/ f151 1 192"/>
              <a:gd name="f198" fmla="*/ f152 1 112"/>
              <a:gd name="f199" fmla="*/ f153 1 192"/>
              <a:gd name="f200" fmla="*/ f154 1 192"/>
              <a:gd name="f201" fmla="*/ 0 1 f108"/>
              <a:gd name="f202" fmla="*/ f102 1 f108"/>
              <a:gd name="f203" fmla="*/ 0 1 f109"/>
              <a:gd name="f204" fmla="*/ f103 1 f109"/>
              <a:gd name="f205" fmla="*/ f156 1 f108"/>
              <a:gd name="f206" fmla="*/ f157 1 f109"/>
              <a:gd name="f207" fmla="*/ f158 1 f108"/>
              <a:gd name="f208" fmla="*/ f159 1 f109"/>
              <a:gd name="f209" fmla="*/ f160 1 f108"/>
              <a:gd name="f210" fmla="*/ f161 1 f109"/>
              <a:gd name="f211" fmla="*/ f162 1 f108"/>
              <a:gd name="f212" fmla="*/ f163 1 f109"/>
              <a:gd name="f213" fmla="*/ f164 1 f108"/>
              <a:gd name="f214" fmla="*/ f165 1 f109"/>
              <a:gd name="f215" fmla="*/ f166 1 f108"/>
              <a:gd name="f216" fmla="*/ f167 1 f109"/>
              <a:gd name="f217" fmla="*/ f168 1 f108"/>
              <a:gd name="f218" fmla="*/ f169 1 f109"/>
              <a:gd name="f219" fmla="*/ f170 1 f108"/>
              <a:gd name="f220" fmla="*/ f171 1 f108"/>
              <a:gd name="f221" fmla="*/ f172 1 f109"/>
              <a:gd name="f222" fmla="*/ f173 1 f108"/>
              <a:gd name="f223" fmla="*/ f174 1 f108"/>
              <a:gd name="f224" fmla="*/ f175 1 f109"/>
              <a:gd name="f225" fmla="*/ f176 1 f108"/>
              <a:gd name="f226" fmla="*/ f177 1 f109"/>
              <a:gd name="f227" fmla="*/ f178 1 f108"/>
              <a:gd name="f228" fmla="*/ f179 1 f109"/>
              <a:gd name="f229" fmla="*/ f180 1 f108"/>
              <a:gd name="f230" fmla="*/ f181 1 f109"/>
              <a:gd name="f231" fmla="*/ f182 1 f108"/>
              <a:gd name="f232" fmla="*/ f183 1 f109"/>
              <a:gd name="f233" fmla="*/ f184 1 f108"/>
              <a:gd name="f234" fmla="*/ f185 1 f109"/>
              <a:gd name="f235" fmla="*/ f186 1 f108"/>
              <a:gd name="f236" fmla="*/ f187 1 f108"/>
              <a:gd name="f237" fmla="*/ f188 1 f109"/>
              <a:gd name="f238" fmla="*/ f189 1 f108"/>
              <a:gd name="f239" fmla="*/ f190 1 f109"/>
              <a:gd name="f240" fmla="*/ f191 1 f108"/>
              <a:gd name="f241" fmla="*/ f192 1 f109"/>
              <a:gd name="f242" fmla="*/ f193 1 f108"/>
              <a:gd name="f243" fmla="*/ f194 1 f109"/>
              <a:gd name="f244" fmla="*/ f195 1 f108"/>
              <a:gd name="f245" fmla="*/ f196 1 f109"/>
              <a:gd name="f246" fmla="*/ f197 1 f108"/>
              <a:gd name="f247" fmla="*/ f198 1 f109"/>
              <a:gd name="f248" fmla="*/ f199 1 f108"/>
              <a:gd name="f249" fmla="*/ f200 1 f108"/>
              <a:gd name="f250" fmla="*/ f201 f99 1"/>
              <a:gd name="f251" fmla="*/ f202 f99 1"/>
              <a:gd name="f252" fmla="*/ f204 f100 1"/>
              <a:gd name="f253" fmla="*/ f203 f100 1"/>
              <a:gd name="f254" fmla="*/ f205 f99 1"/>
              <a:gd name="f255" fmla="*/ f206 f100 1"/>
              <a:gd name="f256" fmla="*/ f207 f99 1"/>
              <a:gd name="f257" fmla="*/ f208 f100 1"/>
              <a:gd name="f258" fmla="*/ f209 f99 1"/>
              <a:gd name="f259" fmla="*/ f210 f100 1"/>
              <a:gd name="f260" fmla="*/ f211 f99 1"/>
              <a:gd name="f261" fmla="*/ f212 f100 1"/>
              <a:gd name="f262" fmla="*/ f213 f99 1"/>
              <a:gd name="f263" fmla="*/ f214 f100 1"/>
              <a:gd name="f264" fmla="*/ f215 f99 1"/>
              <a:gd name="f265" fmla="*/ f216 f100 1"/>
              <a:gd name="f266" fmla="*/ f217 f99 1"/>
              <a:gd name="f267" fmla="*/ f218 f100 1"/>
              <a:gd name="f268" fmla="*/ f219 f99 1"/>
              <a:gd name="f269" fmla="*/ f220 f99 1"/>
              <a:gd name="f270" fmla="*/ f221 f100 1"/>
              <a:gd name="f271" fmla="*/ f222 f99 1"/>
              <a:gd name="f272" fmla="*/ f223 f99 1"/>
              <a:gd name="f273" fmla="*/ f224 f100 1"/>
              <a:gd name="f274" fmla="*/ f225 f99 1"/>
              <a:gd name="f275" fmla="*/ f226 f100 1"/>
              <a:gd name="f276" fmla="*/ f227 f99 1"/>
              <a:gd name="f277" fmla="*/ f228 f100 1"/>
              <a:gd name="f278" fmla="*/ f229 f99 1"/>
              <a:gd name="f279" fmla="*/ f230 f100 1"/>
              <a:gd name="f280" fmla="*/ f231 f99 1"/>
              <a:gd name="f281" fmla="*/ f232 f100 1"/>
              <a:gd name="f282" fmla="*/ f233 f99 1"/>
              <a:gd name="f283" fmla="*/ f234 f100 1"/>
              <a:gd name="f284" fmla="*/ f235 f99 1"/>
              <a:gd name="f285" fmla="*/ f236 f99 1"/>
              <a:gd name="f286" fmla="*/ f237 f100 1"/>
              <a:gd name="f287" fmla="*/ f238 f99 1"/>
              <a:gd name="f288" fmla="*/ f239 f100 1"/>
              <a:gd name="f289" fmla="*/ f240 f99 1"/>
              <a:gd name="f290" fmla="*/ f241 f100 1"/>
              <a:gd name="f291" fmla="*/ f242 f99 1"/>
              <a:gd name="f292" fmla="*/ f243 f100 1"/>
              <a:gd name="f293" fmla="*/ f244 f99 1"/>
              <a:gd name="f294" fmla="*/ f245 f100 1"/>
              <a:gd name="f295" fmla="*/ f246 f99 1"/>
              <a:gd name="f296" fmla="*/ f247 f100 1"/>
              <a:gd name="f297" fmla="*/ f248 f99 1"/>
              <a:gd name="f298" fmla="*/ f249 f99 1"/>
            </a:gdLst>
            <a:ahLst/>
            <a:cxnLst>
              <a:cxn ang="3cd4">
                <a:pos x="hc" y="t"/>
              </a:cxn>
              <a:cxn ang="0">
                <a:pos x="r" y="vc"/>
              </a:cxn>
              <a:cxn ang="cd4">
                <a:pos x="hc" y="b"/>
              </a:cxn>
              <a:cxn ang="cd2">
                <a:pos x="l" y="vc"/>
              </a:cxn>
              <a:cxn ang="f155">
                <a:pos x="f254" y="f255"/>
              </a:cxn>
              <a:cxn ang="f155">
                <a:pos x="f256" y="f257"/>
              </a:cxn>
              <a:cxn ang="f155">
                <a:pos x="f258" y="f259"/>
              </a:cxn>
              <a:cxn ang="f155">
                <a:pos x="f260" y="f261"/>
              </a:cxn>
              <a:cxn ang="f155">
                <a:pos x="f262" y="f263"/>
              </a:cxn>
              <a:cxn ang="f155">
                <a:pos x="f264" y="f265"/>
              </a:cxn>
              <a:cxn ang="f155">
                <a:pos x="f266" y="f267"/>
              </a:cxn>
              <a:cxn ang="f155">
                <a:pos x="f268" y="f267"/>
              </a:cxn>
              <a:cxn ang="f155">
                <a:pos x="f269" y="f270"/>
              </a:cxn>
              <a:cxn ang="f155">
                <a:pos x="f271" y="f257"/>
              </a:cxn>
              <a:cxn ang="f155">
                <a:pos x="f272" y="f273"/>
              </a:cxn>
              <a:cxn ang="f155">
                <a:pos x="f274" y="f275"/>
              </a:cxn>
              <a:cxn ang="f155">
                <a:pos x="f276" y="f277"/>
              </a:cxn>
              <a:cxn ang="f155">
                <a:pos x="f278" y="f279"/>
              </a:cxn>
              <a:cxn ang="f155">
                <a:pos x="f280" y="f281"/>
              </a:cxn>
              <a:cxn ang="f155">
                <a:pos x="f282" y="f283"/>
              </a:cxn>
              <a:cxn ang="f155">
                <a:pos x="f284" y="f259"/>
              </a:cxn>
              <a:cxn ang="f155">
                <a:pos x="f285" y="f286"/>
              </a:cxn>
              <a:cxn ang="f155">
                <a:pos x="f287" y="f288"/>
              </a:cxn>
              <a:cxn ang="f155">
                <a:pos x="f289" y="f290"/>
              </a:cxn>
              <a:cxn ang="f155">
                <a:pos x="f291" y="f292"/>
              </a:cxn>
              <a:cxn ang="f155">
                <a:pos x="f293" y="f294"/>
              </a:cxn>
              <a:cxn ang="f155">
                <a:pos x="f295" y="f296"/>
              </a:cxn>
              <a:cxn ang="f155">
                <a:pos x="f297" y="f270"/>
              </a:cxn>
              <a:cxn ang="f155">
                <a:pos x="f298" y="f288"/>
              </a:cxn>
              <a:cxn ang="f155">
                <a:pos x="f254" y="f255"/>
              </a:cxn>
            </a:cxnLst>
            <a:rect l="f250" t="f253" r="f251" b="f252"/>
            <a:pathLst>
              <a:path w="192" h="112">
                <a:moveTo>
                  <a:pt x="f8" y="f9"/>
                </a:moveTo>
                <a:cubicBezTo>
                  <a:pt x="f10" y="f11"/>
                  <a:pt x="f12" y="f13"/>
                  <a:pt x="f14" y="f15"/>
                </a:cubicBezTo>
                <a:cubicBezTo>
                  <a:pt x="f16" y="f17"/>
                  <a:pt x="f18" y="f19"/>
                  <a:pt x="f20" y="f21"/>
                </a:cubicBezTo>
                <a:cubicBezTo>
                  <a:pt x="f22" y="f11"/>
                  <a:pt x="f23" y="f24"/>
                  <a:pt x="f25" y="f26"/>
                </a:cubicBezTo>
                <a:cubicBezTo>
                  <a:pt x="f27" y="f28"/>
                  <a:pt x="f29" y="f30"/>
                  <a:pt x="f7" y="f31"/>
                </a:cubicBezTo>
                <a:cubicBezTo>
                  <a:pt x="f32" y="f26"/>
                  <a:pt x="f33" y="f34"/>
                  <a:pt x="f35" y="f36"/>
                </a:cubicBezTo>
                <a:cubicBezTo>
                  <a:pt x="f29" y="f37"/>
                  <a:pt x="f38" y="f39"/>
                  <a:pt x="f40" y="f5"/>
                </a:cubicBezTo>
                <a:cubicBezTo>
                  <a:pt x="f41" y="f5"/>
                  <a:pt x="f42" y="f39"/>
                  <a:pt x="f6" y="f5"/>
                </a:cubicBezTo>
                <a:cubicBezTo>
                  <a:pt x="f43" y="f44"/>
                  <a:pt x="f42" y="f45"/>
                  <a:pt x="f46" y="f47"/>
                </a:cubicBezTo>
                <a:cubicBezTo>
                  <a:pt x="f48" y="f49"/>
                  <a:pt x="f50" y="f51"/>
                  <a:pt x="f38" y="f15"/>
                </a:cubicBezTo>
                <a:cubicBezTo>
                  <a:pt x="f52" y="f53"/>
                  <a:pt x="f54" y="f55"/>
                  <a:pt x="f33" y="f13"/>
                </a:cubicBezTo>
                <a:cubicBezTo>
                  <a:pt x="f56" y="f57"/>
                  <a:pt x="f58" y="f59"/>
                  <a:pt x="f60" y="f51"/>
                </a:cubicBezTo>
                <a:cubicBezTo>
                  <a:pt x="f61" y="f62"/>
                  <a:pt x="f63" y="f64"/>
                  <a:pt x="f65" y="f66"/>
                </a:cubicBezTo>
                <a:cubicBezTo>
                  <a:pt x="f65" y="f67"/>
                  <a:pt x="f61" y="f68"/>
                  <a:pt x="f22" y="f69"/>
                </a:cubicBezTo>
                <a:cubicBezTo>
                  <a:pt x="f70" y="f69"/>
                  <a:pt x="f71" y="f7"/>
                  <a:pt x="f64" y="f72"/>
                </a:cubicBezTo>
                <a:cubicBezTo>
                  <a:pt x="f64" y="f73"/>
                  <a:pt x="f74" y="f75"/>
                  <a:pt x="f76" y="f18"/>
                </a:cubicBezTo>
                <a:cubicBezTo>
                  <a:pt x="f77" y="f76"/>
                  <a:pt x="f78" y="f78"/>
                  <a:pt x="f16" y="f21"/>
                </a:cubicBezTo>
                <a:cubicBezTo>
                  <a:pt x="f59" y="f79"/>
                  <a:pt x="f24" y="f80"/>
                  <a:pt x="f26" y="f55"/>
                </a:cubicBezTo>
                <a:cubicBezTo>
                  <a:pt x="f81" y="f59"/>
                  <a:pt x="f82" y="f83"/>
                  <a:pt x="f44" y="f84"/>
                </a:cubicBezTo>
                <a:cubicBezTo>
                  <a:pt x="f85" y="f86"/>
                  <a:pt x="f87" y="f82"/>
                  <a:pt x="f5" y="f39"/>
                </a:cubicBezTo>
                <a:cubicBezTo>
                  <a:pt x="f26" y="f88"/>
                  <a:pt x="f8" y="f88"/>
                  <a:pt x="f59" y="f89"/>
                </a:cubicBezTo>
                <a:cubicBezTo>
                  <a:pt x="f90" y="f86"/>
                  <a:pt x="f21" y="f91"/>
                  <a:pt x="f92" y="f57"/>
                </a:cubicBezTo>
                <a:cubicBezTo>
                  <a:pt x="f93" y="f94"/>
                  <a:pt x="f74" y="f15"/>
                  <a:pt x="f18" y="f17"/>
                </a:cubicBezTo>
                <a:cubicBezTo>
                  <a:pt x="f62" y="f12"/>
                  <a:pt x="f94" y="f95"/>
                  <a:pt x="f96" y="f47"/>
                </a:cubicBezTo>
                <a:cubicBezTo>
                  <a:pt x="f9" y="f84"/>
                  <a:pt x="f97" y="f31"/>
                  <a:pt x="f24" y="f84"/>
                </a:cubicBezTo>
                <a:cubicBezTo>
                  <a:pt x="f91" y="f97"/>
                  <a:pt x="f97" y="f47"/>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96651C1D-8B68-9C54-5283-DB6CC60E123C}"/>
              </a:ext>
            </a:extLst>
          </p:cNvPr>
          <p:cNvSpPr/>
          <p:nvPr/>
        </p:nvSpPr>
        <p:spPr>
          <a:xfrm>
            <a:off x="3752853" y="974722"/>
            <a:ext cx="554034" cy="406395"/>
          </a:xfrm>
          <a:custGeom>
            <a:avLst/>
            <a:gdLst>
              <a:gd name="f0" fmla="val 10800000"/>
              <a:gd name="f1" fmla="val 5400000"/>
              <a:gd name="f2" fmla="val 180"/>
              <a:gd name="f3" fmla="val w"/>
              <a:gd name="f4" fmla="val h"/>
              <a:gd name="f5" fmla="val 0"/>
              <a:gd name="f6" fmla="val 155"/>
              <a:gd name="f7" fmla="val 114"/>
              <a:gd name="f8" fmla="val 73"/>
              <a:gd name="f9" fmla="val 32"/>
              <a:gd name="f10" fmla="val 83"/>
              <a:gd name="f11" fmla="val 41"/>
              <a:gd name="f12" fmla="val 86"/>
              <a:gd name="f13" fmla="val 52"/>
              <a:gd name="f14" fmla="val 82"/>
              <a:gd name="f15" fmla="val 66"/>
              <a:gd name="f16" fmla="val 87"/>
              <a:gd name="f17" fmla="val 64"/>
              <a:gd name="f18" fmla="val 61"/>
              <a:gd name="f19" fmla="val 89"/>
              <a:gd name="f20" fmla="val 58"/>
              <a:gd name="f21" fmla="val 95"/>
              <a:gd name="f22" fmla="val 46"/>
              <a:gd name="f23" fmla="val 103"/>
              <a:gd name="f24" fmla="val 43"/>
              <a:gd name="f25" fmla="val 115"/>
              <a:gd name="f26" fmla="val 47"/>
              <a:gd name="f27" fmla="val 130"/>
              <a:gd name="f28" fmla="val 141"/>
              <a:gd name="f29" fmla="val 62"/>
              <a:gd name="f30" fmla="val 149"/>
              <a:gd name="f31" fmla="val 75"/>
              <a:gd name="f32" fmla="val 152"/>
              <a:gd name="f33" fmla="val 81"/>
              <a:gd name="f34" fmla="val 88"/>
              <a:gd name="f35" fmla="val 146"/>
              <a:gd name="f36" fmla="val 92"/>
              <a:gd name="f37" fmla="val 145"/>
              <a:gd name="f38" fmla="val 93"/>
              <a:gd name="f39" fmla="val 94"/>
              <a:gd name="f40" fmla="val 143"/>
              <a:gd name="f41" fmla="val 109"/>
              <a:gd name="f42" fmla="val 133"/>
              <a:gd name="f43" fmla="val 110"/>
              <a:gd name="f44" fmla="val 122"/>
              <a:gd name="f45" fmla="val 116"/>
              <a:gd name="f46" fmla="val 108"/>
              <a:gd name="f47" fmla="val 105"/>
              <a:gd name="f48" fmla="val 111"/>
              <a:gd name="f49" fmla="val 100"/>
              <a:gd name="f50" fmla="val 113"/>
              <a:gd name="f51" fmla="val 96"/>
              <a:gd name="f52" fmla="val 91"/>
              <a:gd name="f53" fmla="val 74"/>
              <a:gd name="f54" fmla="val 69"/>
              <a:gd name="f55" fmla="val 107"/>
              <a:gd name="f56" fmla="val 77"/>
              <a:gd name="f57" fmla="val 84"/>
              <a:gd name="f58" fmla="val 80"/>
              <a:gd name="f59" fmla="val 70"/>
              <a:gd name="f60" fmla="val 68"/>
              <a:gd name="f61" fmla="val 85"/>
              <a:gd name="f62" fmla="val 71"/>
              <a:gd name="f63" fmla="val 79"/>
              <a:gd name="f64" fmla="val 57"/>
              <a:gd name="f65" fmla="val 78"/>
              <a:gd name="f66" fmla="val 45"/>
              <a:gd name="f67" fmla="val 90"/>
              <a:gd name="f68" fmla="val 38"/>
              <a:gd name="f69" fmla="val 30"/>
              <a:gd name="f70" fmla="val 102"/>
              <a:gd name="f71" fmla="val 20"/>
              <a:gd name="f72" fmla="val 12"/>
              <a:gd name="f73" fmla="val 98"/>
              <a:gd name="f74" fmla="val 4"/>
              <a:gd name="f75" fmla="val 1"/>
              <a:gd name="f76" fmla="val 72"/>
              <a:gd name="f77" fmla="val 5"/>
              <a:gd name="f78" fmla="val 8"/>
              <a:gd name="f79" fmla="val 65"/>
              <a:gd name="f80" fmla="val 15"/>
              <a:gd name="f81" fmla="val 54"/>
              <a:gd name="f82" fmla="val 17"/>
              <a:gd name="f83" fmla="val 9"/>
              <a:gd name="f84" fmla="val 31"/>
              <a:gd name="f85" fmla="val 6"/>
              <a:gd name="f86" fmla="val 28"/>
              <a:gd name="f87" fmla="val 24"/>
              <a:gd name="f88" fmla="val 19"/>
              <a:gd name="f89" fmla="val 13"/>
              <a:gd name="f90" fmla="val 2"/>
              <a:gd name="f91" fmla="val 7"/>
              <a:gd name="f92" fmla="val 3"/>
              <a:gd name="f93" fmla="val 26"/>
              <a:gd name="f94" fmla="val 10"/>
              <a:gd name="f95" fmla="val 35"/>
              <a:gd name="f96" fmla="val 36"/>
              <a:gd name="f97" fmla="val 60"/>
              <a:gd name="f98" fmla="val 27"/>
              <a:gd name="f99" fmla="val 137"/>
              <a:gd name="f100" fmla="val 136"/>
              <a:gd name="f101" fmla="val 67"/>
              <a:gd name="f102" fmla="val 56"/>
              <a:gd name="f103" fmla="val 55"/>
              <a:gd name="f104" fmla="val 97"/>
              <a:gd name="f105" fmla="val 59"/>
              <a:gd name="f106" fmla="val 101"/>
              <a:gd name="f107" fmla="val 118"/>
              <a:gd name="f108" fmla="val 129"/>
              <a:gd name="f109" fmla="val 132"/>
              <a:gd name="f110" fmla="val 134"/>
              <a:gd name="f111" fmla="val 135"/>
              <a:gd name="f112" fmla="val 121"/>
              <a:gd name="f113" fmla="val 76"/>
              <a:gd name="f114" fmla="val 117"/>
              <a:gd name="f115" fmla="val 119"/>
              <a:gd name="f116" fmla="val 124"/>
              <a:gd name="f117" fmla="val 112"/>
              <a:gd name="f118" fmla="val 104"/>
              <a:gd name="f119" fmla="val 99"/>
              <a:gd name="f120" fmla="val 120"/>
              <a:gd name="f121" fmla="val 40"/>
              <a:gd name="f122" fmla="val 50"/>
              <a:gd name="f123" fmla="val 48"/>
              <a:gd name="f124" fmla="val 53"/>
              <a:gd name="f125" fmla="val 51"/>
              <a:gd name="f126" fmla="val 63"/>
              <a:gd name="f127" fmla="val 42"/>
              <a:gd name="f128" fmla="val 49"/>
              <a:gd name="f129" fmla="val 37"/>
              <a:gd name="f130" fmla="val 25"/>
              <a:gd name="f131" fmla="val 21"/>
              <a:gd name="f132" fmla="val 23"/>
              <a:gd name="f133" fmla="val 39"/>
              <a:gd name="f134" fmla="+- 0 0 -90"/>
              <a:gd name="f135" fmla="*/ f3 1 155"/>
              <a:gd name="f136" fmla="*/ f4 1 114"/>
              <a:gd name="f137" fmla="val f5"/>
              <a:gd name="f138" fmla="val f6"/>
              <a:gd name="f139" fmla="val f7"/>
              <a:gd name="f140" fmla="*/ f134 f0 1"/>
              <a:gd name="f141" fmla="+- f139 0 f137"/>
              <a:gd name="f142" fmla="+- f138 0 f137"/>
              <a:gd name="f143" fmla="*/ f140 1 f2"/>
              <a:gd name="f144" fmla="*/ f142 1 155"/>
              <a:gd name="f145" fmla="*/ f141 1 114"/>
              <a:gd name="f146" fmla="*/ 73 f142 1"/>
              <a:gd name="f147" fmla="*/ 32 f141 1"/>
              <a:gd name="f148" fmla="*/ 82 f142 1"/>
              <a:gd name="f149" fmla="*/ 66 f141 1"/>
              <a:gd name="f150" fmla="*/ 89 f142 1"/>
              <a:gd name="f151" fmla="*/ 58 f141 1"/>
              <a:gd name="f152" fmla="*/ 115 f142 1"/>
              <a:gd name="f153" fmla="*/ 47 f141 1"/>
              <a:gd name="f154" fmla="*/ 149 f142 1"/>
              <a:gd name="f155" fmla="*/ 75 f141 1"/>
              <a:gd name="f156" fmla="*/ 146 f142 1"/>
              <a:gd name="f157" fmla="*/ 92 f141 1"/>
              <a:gd name="f158" fmla="*/ 145 f142 1"/>
              <a:gd name="f159" fmla="*/ 94 f141 1"/>
              <a:gd name="f160" fmla="*/ 122 f142 1"/>
              <a:gd name="f161" fmla="*/ 109 f141 1"/>
              <a:gd name="f162" fmla="*/ 105 f142 1"/>
              <a:gd name="f163" fmla="*/ 111 f141 1"/>
              <a:gd name="f164" fmla="*/ 91 f142 1"/>
              <a:gd name="f165" fmla="*/ 113 f141 1"/>
              <a:gd name="f166" fmla="*/ 75 f142 1"/>
              <a:gd name="f167" fmla="*/ 91 f141 1"/>
              <a:gd name="f168" fmla="*/ 83 f142 1"/>
              <a:gd name="f169" fmla="*/ 70 f141 1"/>
              <a:gd name="f170" fmla="*/ 41 f142 1"/>
              <a:gd name="f171" fmla="*/ 38 f142 1"/>
              <a:gd name="f172" fmla="*/ 96 f141 1"/>
              <a:gd name="f173" fmla="*/ 12 f142 1"/>
              <a:gd name="f174" fmla="*/ 98 f141 1"/>
              <a:gd name="f175" fmla="*/ 1 f142 1"/>
              <a:gd name="f176" fmla="*/ 77 f141 1"/>
              <a:gd name="f177" fmla="*/ 8 f142 1"/>
              <a:gd name="f178" fmla="*/ 65 f141 1"/>
              <a:gd name="f179" fmla="*/ 9 f142 1"/>
              <a:gd name="f180" fmla="*/ 31 f141 1"/>
              <a:gd name="f181" fmla="*/ 4 f142 1"/>
              <a:gd name="f182" fmla="*/ 19 f141 1"/>
              <a:gd name="f183" fmla="*/ 3 f141 1"/>
              <a:gd name="f184" fmla="*/ 26 f142 1"/>
              <a:gd name="f185" fmla="*/ 10 f141 1"/>
              <a:gd name="f186" fmla="*/ 13 f141 1"/>
              <a:gd name="f187" fmla="*/ 54 f142 1"/>
              <a:gd name="f188" fmla="*/ 26 f141 1"/>
              <a:gd name="f189" fmla="*/ 137 f142 1"/>
              <a:gd name="f190" fmla="*/ 79 f141 1"/>
              <a:gd name="f191" fmla="*/ 109 f142 1"/>
              <a:gd name="f192" fmla="*/ 56 f141 1"/>
              <a:gd name="f193" fmla="*/ 95 f142 1"/>
              <a:gd name="f194" fmla="*/ 101 f142 1"/>
              <a:gd name="f195" fmla="*/ 90 f141 1"/>
              <a:gd name="f196" fmla="*/ 129 f142 1"/>
              <a:gd name="f197" fmla="*/ 134 f142 1"/>
              <a:gd name="f198" fmla="*/ 93 f141 1"/>
              <a:gd name="f199" fmla="*/ 111 f142 1"/>
              <a:gd name="f200" fmla="*/ 74 f141 1"/>
              <a:gd name="f201" fmla="*/ 119 f142 1"/>
              <a:gd name="f202" fmla="*/ 89 f141 1"/>
              <a:gd name="f203" fmla="*/ 112 f142 1"/>
              <a:gd name="f204" fmla="*/ 102 f142 1"/>
              <a:gd name="f205" fmla="*/ 78 f141 1"/>
              <a:gd name="f206" fmla="*/ 108 f142 1"/>
              <a:gd name="f207" fmla="*/ 64 f141 1"/>
              <a:gd name="f208" fmla="*/ 124 f142 1"/>
              <a:gd name="f209" fmla="*/ 68 f141 1"/>
              <a:gd name="f210" fmla="*/ 40 f142 1"/>
              <a:gd name="f211" fmla="*/ 50 f141 1"/>
              <a:gd name="f212" fmla="*/ 48 f142 1"/>
              <a:gd name="f213" fmla="*/ 57 f142 1"/>
              <a:gd name="f214" fmla="*/ 47 f142 1"/>
              <a:gd name="f215" fmla="*/ 63 f141 1"/>
              <a:gd name="f216" fmla="*/ 31 f142 1"/>
              <a:gd name="f217" fmla="*/ 57 f141 1"/>
              <a:gd name="f218" fmla="*/ 64 f142 1"/>
              <a:gd name="f219" fmla="*/ 67 f141 1"/>
              <a:gd name="f220" fmla="*/ 74 f142 1"/>
              <a:gd name="f221" fmla="*/ 70 f142 1"/>
              <a:gd name="f222" fmla="*/ 48 f141 1"/>
              <a:gd name="f223" fmla="*/ 37 f141 1"/>
              <a:gd name="f224" fmla="*/ 25 f142 1"/>
              <a:gd name="f225" fmla="*/ 36 f141 1"/>
              <a:gd name="f226" fmla="+- f143 0 f1"/>
              <a:gd name="f227" fmla="*/ f146 1 155"/>
              <a:gd name="f228" fmla="*/ f147 1 114"/>
              <a:gd name="f229" fmla="*/ f148 1 155"/>
              <a:gd name="f230" fmla="*/ f149 1 114"/>
              <a:gd name="f231" fmla="*/ f150 1 155"/>
              <a:gd name="f232" fmla="*/ f151 1 114"/>
              <a:gd name="f233" fmla="*/ f152 1 155"/>
              <a:gd name="f234" fmla="*/ f153 1 114"/>
              <a:gd name="f235" fmla="*/ f154 1 155"/>
              <a:gd name="f236" fmla="*/ f155 1 114"/>
              <a:gd name="f237" fmla="*/ f156 1 155"/>
              <a:gd name="f238" fmla="*/ f157 1 114"/>
              <a:gd name="f239" fmla="*/ f158 1 155"/>
              <a:gd name="f240" fmla="*/ f159 1 114"/>
              <a:gd name="f241" fmla="*/ f160 1 155"/>
              <a:gd name="f242" fmla="*/ f161 1 114"/>
              <a:gd name="f243" fmla="*/ f162 1 155"/>
              <a:gd name="f244" fmla="*/ f163 1 114"/>
              <a:gd name="f245" fmla="*/ f164 1 155"/>
              <a:gd name="f246" fmla="*/ f165 1 114"/>
              <a:gd name="f247" fmla="*/ f166 1 155"/>
              <a:gd name="f248" fmla="*/ f167 1 114"/>
              <a:gd name="f249" fmla="*/ f168 1 155"/>
              <a:gd name="f250" fmla="*/ f169 1 114"/>
              <a:gd name="f251" fmla="*/ f170 1 155"/>
              <a:gd name="f252" fmla="*/ f171 1 155"/>
              <a:gd name="f253" fmla="*/ f172 1 114"/>
              <a:gd name="f254" fmla="*/ f173 1 155"/>
              <a:gd name="f255" fmla="*/ f174 1 114"/>
              <a:gd name="f256" fmla="*/ f175 1 155"/>
              <a:gd name="f257" fmla="*/ f176 1 114"/>
              <a:gd name="f258" fmla="*/ f177 1 155"/>
              <a:gd name="f259" fmla="*/ f178 1 114"/>
              <a:gd name="f260" fmla="*/ f179 1 155"/>
              <a:gd name="f261" fmla="*/ f180 1 114"/>
              <a:gd name="f262" fmla="*/ f181 1 155"/>
              <a:gd name="f263" fmla="*/ f182 1 114"/>
              <a:gd name="f264" fmla="*/ f183 1 114"/>
              <a:gd name="f265" fmla="*/ f184 1 155"/>
              <a:gd name="f266" fmla="*/ f185 1 114"/>
              <a:gd name="f267" fmla="*/ f186 1 114"/>
              <a:gd name="f268" fmla="*/ f187 1 155"/>
              <a:gd name="f269" fmla="*/ f188 1 114"/>
              <a:gd name="f270" fmla="*/ f189 1 155"/>
              <a:gd name="f271" fmla="*/ f190 1 114"/>
              <a:gd name="f272" fmla="*/ f191 1 155"/>
              <a:gd name="f273" fmla="*/ f192 1 114"/>
              <a:gd name="f274" fmla="*/ f193 1 155"/>
              <a:gd name="f275" fmla="*/ f194 1 155"/>
              <a:gd name="f276" fmla="*/ f195 1 114"/>
              <a:gd name="f277" fmla="*/ f196 1 155"/>
              <a:gd name="f278" fmla="*/ f197 1 155"/>
              <a:gd name="f279" fmla="*/ f198 1 114"/>
              <a:gd name="f280" fmla="*/ f199 1 155"/>
              <a:gd name="f281" fmla="*/ f200 1 114"/>
              <a:gd name="f282" fmla="*/ f201 1 155"/>
              <a:gd name="f283" fmla="*/ f202 1 114"/>
              <a:gd name="f284" fmla="*/ f203 1 155"/>
              <a:gd name="f285" fmla="*/ f204 1 155"/>
              <a:gd name="f286" fmla="*/ f205 1 114"/>
              <a:gd name="f287" fmla="*/ f206 1 155"/>
              <a:gd name="f288" fmla="*/ f207 1 114"/>
              <a:gd name="f289" fmla="*/ f208 1 155"/>
              <a:gd name="f290" fmla="*/ f209 1 114"/>
              <a:gd name="f291" fmla="*/ f210 1 155"/>
              <a:gd name="f292" fmla="*/ f211 1 114"/>
              <a:gd name="f293" fmla="*/ f212 1 155"/>
              <a:gd name="f294" fmla="*/ f213 1 155"/>
              <a:gd name="f295" fmla="*/ f214 1 155"/>
              <a:gd name="f296" fmla="*/ f215 1 114"/>
              <a:gd name="f297" fmla="*/ f216 1 155"/>
              <a:gd name="f298" fmla="*/ f217 1 114"/>
              <a:gd name="f299" fmla="*/ f218 1 155"/>
              <a:gd name="f300" fmla="*/ f219 1 114"/>
              <a:gd name="f301" fmla="*/ f220 1 155"/>
              <a:gd name="f302" fmla="*/ f221 1 155"/>
              <a:gd name="f303" fmla="*/ f222 1 114"/>
              <a:gd name="f304" fmla="*/ f223 1 114"/>
              <a:gd name="f305" fmla="*/ f224 1 155"/>
              <a:gd name="f306" fmla="*/ f225 1 114"/>
              <a:gd name="f307" fmla="*/ 0 1 f144"/>
              <a:gd name="f308" fmla="*/ f138 1 f144"/>
              <a:gd name="f309" fmla="*/ 0 1 f145"/>
              <a:gd name="f310" fmla="*/ f139 1 f145"/>
              <a:gd name="f311" fmla="*/ f227 1 f144"/>
              <a:gd name="f312" fmla="*/ f228 1 f145"/>
              <a:gd name="f313" fmla="*/ f229 1 f144"/>
              <a:gd name="f314" fmla="*/ f230 1 f145"/>
              <a:gd name="f315" fmla="*/ f231 1 f144"/>
              <a:gd name="f316" fmla="*/ f232 1 f145"/>
              <a:gd name="f317" fmla="*/ f233 1 f144"/>
              <a:gd name="f318" fmla="*/ f234 1 f145"/>
              <a:gd name="f319" fmla="*/ f235 1 f144"/>
              <a:gd name="f320" fmla="*/ f236 1 f145"/>
              <a:gd name="f321" fmla="*/ f237 1 f144"/>
              <a:gd name="f322" fmla="*/ f238 1 f145"/>
              <a:gd name="f323" fmla="*/ f239 1 f144"/>
              <a:gd name="f324" fmla="*/ f240 1 f145"/>
              <a:gd name="f325" fmla="*/ f241 1 f144"/>
              <a:gd name="f326" fmla="*/ f242 1 f145"/>
              <a:gd name="f327" fmla="*/ f243 1 f144"/>
              <a:gd name="f328" fmla="*/ f244 1 f145"/>
              <a:gd name="f329" fmla="*/ f245 1 f144"/>
              <a:gd name="f330" fmla="*/ f246 1 f145"/>
              <a:gd name="f331" fmla="*/ f247 1 f144"/>
              <a:gd name="f332" fmla="*/ f248 1 f145"/>
              <a:gd name="f333" fmla="*/ f249 1 f144"/>
              <a:gd name="f334" fmla="*/ f250 1 f145"/>
              <a:gd name="f335" fmla="*/ f251 1 f144"/>
              <a:gd name="f336" fmla="*/ f252 1 f144"/>
              <a:gd name="f337" fmla="*/ f253 1 f145"/>
              <a:gd name="f338" fmla="*/ f254 1 f144"/>
              <a:gd name="f339" fmla="*/ f255 1 f145"/>
              <a:gd name="f340" fmla="*/ f256 1 f144"/>
              <a:gd name="f341" fmla="*/ f257 1 f145"/>
              <a:gd name="f342" fmla="*/ f258 1 f144"/>
              <a:gd name="f343" fmla="*/ f259 1 f145"/>
              <a:gd name="f344" fmla="*/ f260 1 f144"/>
              <a:gd name="f345" fmla="*/ f261 1 f145"/>
              <a:gd name="f346" fmla="*/ f262 1 f144"/>
              <a:gd name="f347" fmla="*/ f263 1 f145"/>
              <a:gd name="f348" fmla="*/ f264 1 f145"/>
              <a:gd name="f349" fmla="*/ f265 1 f144"/>
              <a:gd name="f350" fmla="*/ f266 1 f145"/>
              <a:gd name="f351" fmla="*/ f267 1 f145"/>
              <a:gd name="f352" fmla="*/ f268 1 f144"/>
              <a:gd name="f353" fmla="*/ f269 1 f145"/>
              <a:gd name="f354" fmla="*/ f270 1 f144"/>
              <a:gd name="f355" fmla="*/ f271 1 f145"/>
              <a:gd name="f356" fmla="*/ f272 1 f144"/>
              <a:gd name="f357" fmla="*/ f273 1 f145"/>
              <a:gd name="f358" fmla="*/ f274 1 f144"/>
              <a:gd name="f359" fmla="*/ f275 1 f144"/>
              <a:gd name="f360" fmla="*/ f276 1 f145"/>
              <a:gd name="f361" fmla="*/ f277 1 f144"/>
              <a:gd name="f362" fmla="*/ f278 1 f144"/>
              <a:gd name="f363" fmla="*/ f279 1 f145"/>
              <a:gd name="f364" fmla="*/ f280 1 f144"/>
              <a:gd name="f365" fmla="*/ f281 1 f145"/>
              <a:gd name="f366" fmla="*/ f282 1 f144"/>
              <a:gd name="f367" fmla="*/ f283 1 f145"/>
              <a:gd name="f368" fmla="*/ f284 1 f144"/>
              <a:gd name="f369" fmla="*/ f285 1 f144"/>
              <a:gd name="f370" fmla="*/ f286 1 f145"/>
              <a:gd name="f371" fmla="*/ f287 1 f144"/>
              <a:gd name="f372" fmla="*/ f288 1 f145"/>
              <a:gd name="f373" fmla="*/ f289 1 f144"/>
              <a:gd name="f374" fmla="*/ f290 1 f145"/>
              <a:gd name="f375" fmla="*/ f291 1 f144"/>
              <a:gd name="f376" fmla="*/ f292 1 f145"/>
              <a:gd name="f377" fmla="*/ f293 1 f144"/>
              <a:gd name="f378" fmla="*/ f294 1 f144"/>
              <a:gd name="f379" fmla="*/ f295 1 f144"/>
              <a:gd name="f380" fmla="*/ f296 1 f145"/>
              <a:gd name="f381" fmla="*/ f297 1 f144"/>
              <a:gd name="f382" fmla="*/ f298 1 f145"/>
              <a:gd name="f383" fmla="*/ f299 1 f144"/>
              <a:gd name="f384" fmla="*/ f300 1 f145"/>
              <a:gd name="f385" fmla="*/ f301 1 f144"/>
              <a:gd name="f386" fmla="*/ f302 1 f144"/>
              <a:gd name="f387" fmla="*/ f303 1 f145"/>
              <a:gd name="f388" fmla="*/ f304 1 f145"/>
              <a:gd name="f389" fmla="*/ f305 1 f144"/>
              <a:gd name="f390" fmla="*/ f306 1 f145"/>
              <a:gd name="f391" fmla="*/ f307 f135 1"/>
              <a:gd name="f392" fmla="*/ f308 f135 1"/>
              <a:gd name="f393" fmla="*/ f310 f136 1"/>
              <a:gd name="f394" fmla="*/ f309 f136 1"/>
              <a:gd name="f395" fmla="*/ f311 f135 1"/>
              <a:gd name="f396" fmla="*/ f312 f136 1"/>
              <a:gd name="f397" fmla="*/ f313 f135 1"/>
              <a:gd name="f398" fmla="*/ f314 f136 1"/>
              <a:gd name="f399" fmla="*/ f315 f135 1"/>
              <a:gd name="f400" fmla="*/ f316 f136 1"/>
              <a:gd name="f401" fmla="*/ f317 f135 1"/>
              <a:gd name="f402" fmla="*/ f318 f136 1"/>
              <a:gd name="f403" fmla="*/ f319 f135 1"/>
              <a:gd name="f404" fmla="*/ f320 f136 1"/>
              <a:gd name="f405" fmla="*/ f321 f135 1"/>
              <a:gd name="f406" fmla="*/ f322 f136 1"/>
              <a:gd name="f407" fmla="*/ f323 f135 1"/>
              <a:gd name="f408" fmla="*/ f324 f136 1"/>
              <a:gd name="f409" fmla="*/ f325 f135 1"/>
              <a:gd name="f410" fmla="*/ f326 f136 1"/>
              <a:gd name="f411" fmla="*/ f327 f135 1"/>
              <a:gd name="f412" fmla="*/ f328 f136 1"/>
              <a:gd name="f413" fmla="*/ f329 f135 1"/>
              <a:gd name="f414" fmla="*/ f330 f136 1"/>
              <a:gd name="f415" fmla="*/ f331 f135 1"/>
              <a:gd name="f416" fmla="*/ f332 f136 1"/>
              <a:gd name="f417" fmla="*/ f333 f135 1"/>
              <a:gd name="f418" fmla="*/ f334 f136 1"/>
              <a:gd name="f419" fmla="*/ f335 f135 1"/>
              <a:gd name="f420" fmla="*/ f336 f135 1"/>
              <a:gd name="f421" fmla="*/ f337 f136 1"/>
              <a:gd name="f422" fmla="*/ f338 f135 1"/>
              <a:gd name="f423" fmla="*/ f339 f136 1"/>
              <a:gd name="f424" fmla="*/ f340 f135 1"/>
              <a:gd name="f425" fmla="*/ f341 f136 1"/>
              <a:gd name="f426" fmla="*/ f342 f135 1"/>
              <a:gd name="f427" fmla="*/ f343 f136 1"/>
              <a:gd name="f428" fmla="*/ f344 f135 1"/>
              <a:gd name="f429" fmla="*/ f345 f136 1"/>
              <a:gd name="f430" fmla="*/ f346 f135 1"/>
              <a:gd name="f431" fmla="*/ f347 f136 1"/>
              <a:gd name="f432" fmla="*/ f348 f136 1"/>
              <a:gd name="f433" fmla="*/ f349 f135 1"/>
              <a:gd name="f434" fmla="*/ f350 f136 1"/>
              <a:gd name="f435" fmla="*/ f351 f136 1"/>
              <a:gd name="f436" fmla="*/ f352 f135 1"/>
              <a:gd name="f437" fmla="*/ f353 f136 1"/>
              <a:gd name="f438" fmla="*/ f354 f135 1"/>
              <a:gd name="f439" fmla="*/ f355 f136 1"/>
              <a:gd name="f440" fmla="*/ f356 f135 1"/>
              <a:gd name="f441" fmla="*/ f357 f136 1"/>
              <a:gd name="f442" fmla="*/ f358 f135 1"/>
              <a:gd name="f443" fmla="*/ f359 f135 1"/>
              <a:gd name="f444" fmla="*/ f360 f136 1"/>
              <a:gd name="f445" fmla="*/ f361 f135 1"/>
              <a:gd name="f446" fmla="*/ f362 f135 1"/>
              <a:gd name="f447" fmla="*/ f363 f136 1"/>
              <a:gd name="f448" fmla="*/ f364 f135 1"/>
              <a:gd name="f449" fmla="*/ f365 f136 1"/>
              <a:gd name="f450" fmla="*/ f366 f135 1"/>
              <a:gd name="f451" fmla="*/ f367 f136 1"/>
              <a:gd name="f452" fmla="*/ f368 f135 1"/>
              <a:gd name="f453" fmla="*/ f369 f135 1"/>
              <a:gd name="f454" fmla="*/ f370 f136 1"/>
              <a:gd name="f455" fmla="*/ f371 f135 1"/>
              <a:gd name="f456" fmla="*/ f372 f136 1"/>
              <a:gd name="f457" fmla="*/ f373 f135 1"/>
              <a:gd name="f458" fmla="*/ f374 f136 1"/>
              <a:gd name="f459" fmla="*/ f375 f135 1"/>
              <a:gd name="f460" fmla="*/ f376 f136 1"/>
              <a:gd name="f461" fmla="*/ f377 f135 1"/>
              <a:gd name="f462" fmla="*/ f378 f135 1"/>
              <a:gd name="f463" fmla="*/ f379 f135 1"/>
              <a:gd name="f464" fmla="*/ f380 f136 1"/>
              <a:gd name="f465" fmla="*/ f381 f135 1"/>
              <a:gd name="f466" fmla="*/ f382 f136 1"/>
              <a:gd name="f467" fmla="*/ f383 f135 1"/>
              <a:gd name="f468" fmla="*/ f384 f136 1"/>
              <a:gd name="f469" fmla="*/ f385 f135 1"/>
              <a:gd name="f470" fmla="*/ f386 f135 1"/>
              <a:gd name="f471" fmla="*/ f387 f136 1"/>
              <a:gd name="f472" fmla="*/ f388 f136 1"/>
              <a:gd name="f473" fmla="*/ f389 f135 1"/>
              <a:gd name="f474" fmla="*/ f390 f136 1"/>
            </a:gdLst>
            <a:ahLst/>
            <a:cxnLst>
              <a:cxn ang="3cd4">
                <a:pos x="hc" y="t"/>
              </a:cxn>
              <a:cxn ang="0">
                <a:pos x="r" y="vc"/>
              </a:cxn>
              <a:cxn ang="cd4">
                <a:pos x="hc" y="b"/>
              </a:cxn>
              <a:cxn ang="cd2">
                <a:pos x="l" y="vc"/>
              </a:cxn>
              <a:cxn ang="f226">
                <a:pos x="f395" y="f396"/>
              </a:cxn>
              <a:cxn ang="f226">
                <a:pos x="f397" y="f398"/>
              </a:cxn>
              <a:cxn ang="f226">
                <a:pos x="f399" y="f400"/>
              </a:cxn>
              <a:cxn ang="f226">
                <a:pos x="f401" y="f402"/>
              </a:cxn>
              <a:cxn ang="f226">
                <a:pos x="f403" y="f404"/>
              </a:cxn>
              <a:cxn ang="f226">
                <a:pos x="f405" y="f406"/>
              </a:cxn>
              <a:cxn ang="f226">
                <a:pos x="f407" y="f408"/>
              </a:cxn>
              <a:cxn ang="f226">
                <a:pos x="f409" y="f410"/>
              </a:cxn>
              <a:cxn ang="f226">
                <a:pos x="f411" y="f412"/>
              </a:cxn>
              <a:cxn ang="f226">
                <a:pos x="f413" y="f414"/>
              </a:cxn>
              <a:cxn ang="f226">
                <a:pos x="f415" y="f416"/>
              </a:cxn>
              <a:cxn ang="f226">
                <a:pos x="f417" y="f418"/>
              </a:cxn>
              <a:cxn ang="f226">
                <a:pos x="f397" y="f398"/>
              </a:cxn>
              <a:cxn ang="f226">
                <a:pos x="f419" y="f404"/>
              </a:cxn>
              <a:cxn ang="f226">
                <a:pos x="f420" y="f421"/>
              </a:cxn>
              <a:cxn ang="f226">
                <a:pos x="f422" y="f423"/>
              </a:cxn>
              <a:cxn ang="f226">
                <a:pos x="f424" y="f425"/>
              </a:cxn>
              <a:cxn ang="f226">
                <a:pos x="f426" y="f427"/>
              </a:cxn>
              <a:cxn ang="f226">
                <a:pos x="f428" y="f429"/>
              </a:cxn>
              <a:cxn ang="f226">
                <a:pos x="f430" y="f431"/>
              </a:cxn>
              <a:cxn ang="f226">
                <a:pos x="f428" y="f432"/>
              </a:cxn>
              <a:cxn ang="f226">
                <a:pos x="f433" y="f434"/>
              </a:cxn>
              <a:cxn ang="f226">
                <a:pos x="f419" y="f435"/>
              </a:cxn>
              <a:cxn ang="f226">
                <a:pos x="f436" y="f437"/>
              </a:cxn>
              <a:cxn ang="f226">
                <a:pos x="f395" y="f396"/>
              </a:cxn>
              <a:cxn ang="f226">
                <a:pos x="f395" y="f396"/>
              </a:cxn>
              <a:cxn ang="f226">
                <a:pos x="f438" y="f439"/>
              </a:cxn>
              <a:cxn ang="f226">
                <a:pos x="f440" y="f441"/>
              </a:cxn>
              <a:cxn ang="f226">
                <a:pos x="f442" y="f427"/>
              </a:cxn>
              <a:cxn ang="f226">
                <a:pos x="f443" y="f444"/>
              </a:cxn>
              <a:cxn ang="f226">
                <a:pos x="f445" y="f423"/>
              </a:cxn>
              <a:cxn ang="f226">
                <a:pos x="f446" y="f447"/>
              </a:cxn>
              <a:cxn ang="f226">
                <a:pos x="f448" y="f449"/>
              </a:cxn>
              <a:cxn ang="f226">
                <a:pos x="f450" y="f439"/>
              </a:cxn>
              <a:cxn ang="f226">
                <a:pos x="f409" y="f451"/>
              </a:cxn>
              <a:cxn ang="f226">
                <a:pos x="f452" y="f451"/>
              </a:cxn>
              <a:cxn ang="f226">
                <a:pos x="f453" y="f454"/>
              </a:cxn>
              <a:cxn ang="f226">
                <a:pos x="f455" y="f456"/>
              </a:cxn>
              <a:cxn ang="f226">
                <a:pos x="f457" y="f458"/>
              </a:cxn>
              <a:cxn ang="f226">
                <a:pos x="f438" y="f439"/>
              </a:cxn>
              <a:cxn ang="f226">
                <a:pos x="f459" y="f460"/>
              </a:cxn>
              <a:cxn ang="f226">
                <a:pos x="f461" y="f460"/>
              </a:cxn>
              <a:cxn ang="f226">
                <a:pos x="f462" y="f400"/>
              </a:cxn>
              <a:cxn ang="f226">
                <a:pos x="f463" y="f464"/>
              </a:cxn>
              <a:cxn ang="f226">
                <a:pos x="f465" y="f466"/>
              </a:cxn>
              <a:cxn ang="f226">
                <a:pos x="f467" y="f468"/>
              </a:cxn>
              <a:cxn ang="f226">
                <a:pos x="f469" y="f441"/>
              </a:cxn>
              <a:cxn ang="f226">
                <a:pos x="f470" y="f471"/>
              </a:cxn>
              <a:cxn ang="f226">
                <a:pos x="f459" y="f460"/>
              </a:cxn>
              <a:cxn ang="f226">
                <a:pos x="f461" y="f472"/>
              </a:cxn>
              <a:cxn ang="f226">
                <a:pos x="f473" y="f474"/>
              </a:cxn>
              <a:cxn ang="f226">
                <a:pos x="f465" y="f441"/>
              </a:cxn>
              <a:cxn ang="f226">
                <a:pos x="f461" y="f472"/>
              </a:cxn>
            </a:cxnLst>
            <a:rect l="f391" t="f394" r="f392" b="f393"/>
            <a:pathLst>
              <a:path w="155" h="114">
                <a:moveTo>
                  <a:pt x="f8" y="f9"/>
                </a:moveTo>
                <a:cubicBezTo>
                  <a:pt x="f10" y="f11"/>
                  <a:pt x="f12" y="f13"/>
                  <a:pt x="f14" y="f15"/>
                </a:cubicBezTo>
                <a:cubicBezTo>
                  <a:pt x="f16" y="f17"/>
                  <a:pt x="f16" y="f18"/>
                  <a:pt x="f19" y="f20"/>
                </a:cubicBezTo>
                <a:cubicBezTo>
                  <a:pt x="f21" y="f22"/>
                  <a:pt x="f23" y="f24"/>
                  <a:pt x="f25" y="f26"/>
                </a:cubicBezTo>
                <a:cubicBezTo>
                  <a:pt x="f27" y="f13"/>
                  <a:pt x="f28" y="f29"/>
                  <a:pt x="f30" y="f31"/>
                </a:cubicBezTo>
                <a:cubicBezTo>
                  <a:pt x="f32" y="f33"/>
                  <a:pt x="f6" y="f34"/>
                  <a:pt x="f35" y="f36"/>
                </a:cubicBezTo>
                <a:cubicBezTo>
                  <a:pt x="f37" y="f38"/>
                  <a:pt x="f37" y="f39"/>
                  <a:pt x="f37" y="f39"/>
                </a:cubicBezTo>
                <a:cubicBezTo>
                  <a:pt x="f40" y="f41"/>
                  <a:pt x="f42" y="f43"/>
                  <a:pt x="f44" y="f41"/>
                </a:cubicBezTo>
                <a:cubicBezTo>
                  <a:pt x="f45" y="f46"/>
                  <a:pt x="f43" y="f41"/>
                  <a:pt x="f47" y="f48"/>
                </a:cubicBezTo>
                <a:cubicBezTo>
                  <a:pt x="f49" y="f50"/>
                  <a:pt x="f51" y="f50"/>
                  <a:pt x="f52" y="f50"/>
                </a:cubicBezTo>
                <a:cubicBezTo>
                  <a:pt x="f53" y="f7"/>
                  <a:pt x="f54" y="f55"/>
                  <a:pt x="f31" y="f52"/>
                </a:cubicBezTo>
                <a:cubicBezTo>
                  <a:pt x="f56" y="f57"/>
                  <a:pt x="f58" y="f56"/>
                  <a:pt x="f10" y="f59"/>
                </a:cubicBezTo>
                <a:cubicBezTo>
                  <a:pt x="f57" y="f60"/>
                  <a:pt x="f61" y="f15"/>
                  <a:pt x="f14" y="f15"/>
                </a:cubicBezTo>
                <a:cubicBezTo>
                  <a:pt x="f62" y="f63"/>
                  <a:pt x="f64" y="f65"/>
                  <a:pt x="f11" y="f31"/>
                </a:cubicBezTo>
                <a:cubicBezTo>
                  <a:pt x="f26" y="f57"/>
                  <a:pt x="f66" y="f67"/>
                  <a:pt x="f68" y="f51"/>
                </a:cubicBezTo>
                <a:cubicBezTo>
                  <a:pt x="f69" y="f70"/>
                  <a:pt x="f71" y="f23"/>
                  <a:pt x="f72" y="f73"/>
                </a:cubicBezTo>
                <a:cubicBezTo>
                  <a:pt x="f74" y="f38"/>
                  <a:pt x="f5" y="f12"/>
                  <a:pt x="f75" y="f56"/>
                </a:cubicBezTo>
                <a:cubicBezTo>
                  <a:pt x="f75" y="f76"/>
                  <a:pt x="f77" y="f54"/>
                  <a:pt x="f78" y="f79"/>
                </a:cubicBezTo>
                <a:cubicBezTo>
                  <a:pt x="f80" y="f81"/>
                  <a:pt x="f82" y="f24"/>
                  <a:pt x="f83" y="f84"/>
                </a:cubicBezTo>
                <a:cubicBezTo>
                  <a:pt x="f85" y="f86"/>
                  <a:pt x="f77" y="f87"/>
                  <a:pt x="f74" y="f88"/>
                </a:cubicBezTo>
                <a:cubicBezTo>
                  <a:pt x="f74" y="f89"/>
                  <a:pt x="f90" y="f91"/>
                  <a:pt x="f83" y="f92"/>
                </a:cubicBezTo>
                <a:cubicBezTo>
                  <a:pt x="f80" y="f5"/>
                  <a:pt x="f71" y="f92"/>
                  <a:pt x="f93" y="f94"/>
                </a:cubicBezTo>
                <a:cubicBezTo>
                  <a:pt x="f95" y="f90"/>
                  <a:pt x="f96" y="f90"/>
                  <a:pt x="f11" y="f89"/>
                </a:cubicBezTo>
                <a:cubicBezTo>
                  <a:pt x="f24" y="f71"/>
                  <a:pt x="f26" y="f87"/>
                  <a:pt x="f81" y="f93"/>
                </a:cubicBezTo>
                <a:cubicBezTo>
                  <a:pt x="f97" y="f98"/>
                  <a:pt x="f15" y="f69"/>
                  <a:pt x="f8" y="f9"/>
                </a:cubicBezTo>
                <a:cubicBezTo>
                  <a:pt x="f8" y="f9"/>
                  <a:pt x="f8" y="f9"/>
                  <a:pt x="f8" y="f9"/>
                </a:cubicBezTo>
                <a:close/>
                <a:moveTo>
                  <a:pt x="f99" y="f63"/>
                </a:moveTo>
                <a:cubicBezTo>
                  <a:pt x="f100" y="f101"/>
                  <a:pt x="f44" y="f102"/>
                  <a:pt x="f41" y="f102"/>
                </a:cubicBezTo>
                <a:cubicBezTo>
                  <a:pt x="f70" y="f103"/>
                  <a:pt x="f104" y="f105"/>
                  <a:pt x="f21" y="f79"/>
                </a:cubicBezTo>
                <a:cubicBezTo>
                  <a:pt x="f36" y="f31"/>
                  <a:pt x="f39" y="f10"/>
                  <a:pt x="f106" y="f67"/>
                </a:cubicBezTo>
                <a:cubicBezTo>
                  <a:pt x="f41" y="f104"/>
                  <a:pt x="f107" y="f49"/>
                  <a:pt x="f108" y="f73"/>
                </a:cubicBezTo>
                <a:cubicBezTo>
                  <a:pt x="f109" y="f73"/>
                  <a:pt x="f110" y="f51"/>
                  <a:pt x="f110" y="f38"/>
                </a:cubicBezTo>
                <a:cubicBezTo>
                  <a:pt x="f111" y="f10"/>
                  <a:pt x="f112" y="f76"/>
                  <a:pt x="f48" y="f53"/>
                </a:cubicBezTo>
                <a:cubicBezTo>
                  <a:pt x="f7" y="f113"/>
                  <a:pt x="f114" y="f56"/>
                  <a:pt x="f115" y="f63"/>
                </a:cubicBezTo>
                <a:cubicBezTo>
                  <a:pt x="f44" y="f14"/>
                  <a:pt x="f116" y="f61"/>
                  <a:pt x="f44" y="f19"/>
                </a:cubicBezTo>
                <a:cubicBezTo>
                  <a:pt x="f115" y="f38"/>
                  <a:pt x="f25" y="f52"/>
                  <a:pt x="f117" y="f19"/>
                </a:cubicBezTo>
                <a:cubicBezTo>
                  <a:pt x="f55" y="f16"/>
                  <a:pt x="f118" y="f10"/>
                  <a:pt x="f70" y="f65"/>
                </a:cubicBezTo>
                <a:cubicBezTo>
                  <a:pt x="f119" y="f76"/>
                  <a:pt x="f106" y="f15"/>
                  <a:pt x="f46" y="f17"/>
                </a:cubicBezTo>
                <a:cubicBezTo>
                  <a:pt x="f7" y="f29"/>
                  <a:pt x="f120" y="f17"/>
                  <a:pt x="f116" y="f60"/>
                </a:cubicBezTo>
                <a:cubicBezTo>
                  <a:pt x="f108" y="f62"/>
                  <a:pt x="f42" y="f31"/>
                  <a:pt x="f99" y="f63"/>
                </a:cubicBezTo>
                <a:close/>
                <a:moveTo>
                  <a:pt x="f121" y="f122"/>
                </a:moveTo>
                <a:cubicBezTo>
                  <a:pt x="f24" y="f122"/>
                  <a:pt x="f22" y="f122"/>
                  <a:pt x="f123" y="f122"/>
                </a:cubicBezTo>
                <a:cubicBezTo>
                  <a:pt x="f124" y="f125"/>
                  <a:pt x="f64" y="f81"/>
                  <a:pt x="f64" y="f20"/>
                </a:cubicBezTo>
                <a:cubicBezTo>
                  <a:pt x="f64" y="f17"/>
                  <a:pt x="f125" y="f126"/>
                  <a:pt x="f26" y="f126"/>
                </a:cubicBezTo>
                <a:cubicBezTo>
                  <a:pt x="f127" y="f126"/>
                  <a:pt x="f68" y="f105"/>
                  <a:pt x="f84" y="f64"/>
                </a:cubicBezTo>
                <a:cubicBezTo>
                  <a:pt x="f11" y="f101"/>
                  <a:pt x="f13" y="f54"/>
                  <a:pt x="f17" y="f101"/>
                </a:cubicBezTo>
                <a:cubicBezTo>
                  <a:pt x="f54" y="f15"/>
                  <a:pt x="f8" y="f29"/>
                  <a:pt x="f53" y="f102"/>
                </a:cubicBezTo>
                <a:cubicBezTo>
                  <a:pt x="f31" y="f124"/>
                  <a:pt x="f8" y="f122"/>
                  <a:pt x="f59" y="f123"/>
                </a:cubicBezTo>
                <a:cubicBezTo>
                  <a:pt x="f29" y="f127"/>
                  <a:pt x="f128" y="f24"/>
                  <a:pt x="f121" y="f122"/>
                </a:cubicBezTo>
                <a:close/>
                <a:moveTo>
                  <a:pt x="f123" y="f129"/>
                </a:moveTo>
                <a:cubicBezTo>
                  <a:pt x="f121" y="f84"/>
                  <a:pt x="f69" y="f69"/>
                  <a:pt x="f130" y="f96"/>
                </a:cubicBezTo>
                <a:cubicBezTo>
                  <a:pt x="f131" y="f11"/>
                  <a:pt x="f132" y="f128"/>
                  <a:pt x="f84" y="f102"/>
                </a:cubicBezTo>
                <a:cubicBezTo>
                  <a:pt x="f86" y="f24"/>
                  <a:pt x="f84" y="f133"/>
                  <a:pt x="f123" y="f12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48415B4C-9AB6-BC50-8B25-E3DE23FC0AE1}"/>
              </a:ext>
            </a:extLst>
          </p:cNvPr>
          <p:cNvSpPr/>
          <p:nvPr/>
        </p:nvSpPr>
        <p:spPr>
          <a:xfrm>
            <a:off x="669926" y="2289172"/>
            <a:ext cx="354009" cy="474665"/>
          </a:xfrm>
          <a:custGeom>
            <a:avLst/>
            <a:gdLst>
              <a:gd name="f0" fmla="val 10800000"/>
              <a:gd name="f1" fmla="val 5400000"/>
              <a:gd name="f2" fmla="val 180"/>
              <a:gd name="f3" fmla="val w"/>
              <a:gd name="f4" fmla="val h"/>
              <a:gd name="f5" fmla="val 0"/>
              <a:gd name="f6" fmla="val 99"/>
              <a:gd name="f7" fmla="val 133"/>
              <a:gd name="f8" fmla="val 97"/>
              <a:gd name="f9" fmla="val 37"/>
              <a:gd name="f10" fmla="val 94"/>
              <a:gd name="f11" fmla="val 72"/>
              <a:gd name="f12" fmla="val 75"/>
              <a:gd name="f13" fmla="val 105"/>
              <a:gd name="f14" fmla="val 65"/>
              <a:gd name="f15" fmla="val 121"/>
              <a:gd name="f16" fmla="val 52"/>
              <a:gd name="f17" fmla="val 131"/>
              <a:gd name="f18" fmla="val 32"/>
              <a:gd name="f19" fmla="val 130"/>
              <a:gd name="f20" fmla="val 23"/>
              <a:gd name="f21" fmla="val 129"/>
              <a:gd name="f22" fmla="val 11"/>
              <a:gd name="f23" fmla="val 6"/>
              <a:gd name="f24" fmla="val 128"/>
              <a:gd name="f25" fmla="val 123"/>
              <a:gd name="f26" fmla="val 4"/>
              <a:gd name="f27" fmla="val 111"/>
              <a:gd name="f28" fmla="val 102"/>
              <a:gd name="f29" fmla="val 87"/>
              <a:gd name="f30" fmla="val 57"/>
              <a:gd name="f31" fmla="val 51"/>
              <a:gd name="f32" fmla="val 10"/>
              <a:gd name="f33" fmla="val 46"/>
              <a:gd name="f34" fmla="val 15"/>
              <a:gd name="f35" fmla="val 47"/>
              <a:gd name="f36" fmla="val 18"/>
              <a:gd name="f37" fmla="val 48"/>
              <a:gd name="f38" fmla="val 17"/>
              <a:gd name="f39" fmla="val 53"/>
              <a:gd name="f40" fmla="val 68"/>
              <a:gd name="f41" fmla="val 83"/>
              <a:gd name="f42" fmla="val 98"/>
              <a:gd name="f43" fmla="val 29"/>
              <a:gd name="f44" fmla="val 76"/>
              <a:gd name="f45" fmla="val 63"/>
              <a:gd name="f46" fmla="val 67"/>
              <a:gd name="f47" fmla="val 80"/>
              <a:gd name="f48" fmla="val 34"/>
              <a:gd name="f49" fmla="val 90"/>
              <a:gd name="f50" fmla="val 20"/>
              <a:gd name="f51" fmla="val 3"/>
              <a:gd name="f52" fmla="val 95"/>
              <a:gd name="f53" fmla="val 2"/>
              <a:gd name="f54" fmla="val 1"/>
              <a:gd name="f55" fmla="val 96"/>
              <a:gd name="f56" fmla="+- 0 0 -90"/>
              <a:gd name="f57" fmla="*/ f3 1 99"/>
              <a:gd name="f58" fmla="*/ f4 1 133"/>
              <a:gd name="f59" fmla="val f5"/>
              <a:gd name="f60" fmla="val f6"/>
              <a:gd name="f61" fmla="val f7"/>
              <a:gd name="f62" fmla="*/ f56 f0 1"/>
              <a:gd name="f63" fmla="+- f61 0 f59"/>
              <a:gd name="f64" fmla="+- f60 0 f59"/>
              <a:gd name="f65" fmla="*/ f62 1 f2"/>
              <a:gd name="f66" fmla="*/ f64 1 99"/>
              <a:gd name="f67" fmla="*/ f63 1 133"/>
              <a:gd name="f68" fmla="*/ 97 f64 1"/>
              <a:gd name="f69" fmla="*/ 0 f63 1"/>
              <a:gd name="f70" fmla="*/ 75 f64 1"/>
              <a:gd name="f71" fmla="*/ 105 f63 1"/>
              <a:gd name="f72" fmla="*/ 32 f64 1"/>
              <a:gd name="f73" fmla="*/ 130 f63 1"/>
              <a:gd name="f74" fmla="*/ 6 f64 1"/>
              <a:gd name="f75" fmla="*/ 128 f63 1"/>
              <a:gd name="f76" fmla="*/ 4 f64 1"/>
              <a:gd name="f77" fmla="*/ 102 f63 1"/>
              <a:gd name="f78" fmla="*/ 57 f63 1"/>
              <a:gd name="f79" fmla="*/ 15 f64 1"/>
              <a:gd name="f80" fmla="*/ 47 f63 1"/>
              <a:gd name="f81" fmla="*/ 17 f64 1"/>
              <a:gd name="f82" fmla="*/ 53 f63 1"/>
              <a:gd name="f83" fmla="*/ 18 f64 1"/>
              <a:gd name="f84" fmla="*/ 98 f63 1"/>
              <a:gd name="f85" fmla="*/ 67 f64 1"/>
              <a:gd name="f86" fmla="*/ 46 f63 1"/>
              <a:gd name="f87" fmla="*/ 94 f64 1"/>
              <a:gd name="f88" fmla="*/ 3 f63 1"/>
              <a:gd name="f89" fmla="*/ 96 f64 1"/>
              <a:gd name="f90" fmla="+- f65 0 f1"/>
              <a:gd name="f91" fmla="*/ f68 1 99"/>
              <a:gd name="f92" fmla="*/ f69 1 133"/>
              <a:gd name="f93" fmla="*/ f70 1 99"/>
              <a:gd name="f94" fmla="*/ f71 1 133"/>
              <a:gd name="f95" fmla="*/ f72 1 99"/>
              <a:gd name="f96" fmla="*/ f73 1 133"/>
              <a:gd name="f97" fmla="*/ f74 1 99"/>
              <a:gd name="f98" fmla="*/ f75 1 133"/>
              <a:gd name="f99" fmla="*/ f76 1 99"/>
              <a:gd name="f100" fmla="*/ f77 1 133"/>
              <a:gd name="f101" fmla="*/ f78 1 133"/>
              <a:gd name="f102" fmla="*/ f79 1 99"/>
              <a:gd name="f103" fmla="*/ f80 1 133"/>
              <a:gd name="f104" fmla="*/ f81 1 99"/>
              <a:gd name="f105" fmla="*/ f82 1 133"/>
              <a:gd name="f106" fmla="*/ f83 1 99"/>
              <a:gd name="f107" fmla="*/ f84 1 133"/>
              <a:gd name="f108" fmla="*/ f85 1 99"/>
              <a:gd name="f109" fmla="*/ f86 1 133"/>
              <a:gd name="f110" fmla="*/ f87 1 99"/>
              <a:gd name="f111" fmla="*/ f88 1 133"/>
              <a:gd name="f112" fmla="*/ f89 1 99"/>
              <a:gd name="f113" fmla="*/ 0 1 f66"/>
              <a:gd name="f114" fmla="*/ f60 1 f66"/>
              <a:gd name="f115" fmla="*/ 0 1 f67"/>
              <a:gd name="f116" fmla="*/ f61 1 f67"/>
              <a:gd name="f117" fmla="*/ f91 1 f66"/>
              <a:gd name="f118" fmla="*/ f92 1 f67"/>
              <a:gd name="f119" fmla="*/ f93 1 f66"/>
              <a:gd name="f120" fmla="*/ f94 1 f67"/>
              <a:gd name="f121" fmla="*/ f95 1 f66"/>
              <a:gd name="f122" fmla="*/ f96 1 f67"/>
              <a:gd name="f123" fmla="*/ f97 1 f66"/>
              <a:gd name="f124" fmla="*/ f98 1 f67"/>
              <a:gd name="f125" fmla="*/ f99 1 f66"/>
              <a:gd name="f126" fmla="*/ f100 1 f67"/>
              <a:gd name="f127" fmla="*/ f101 1 f67"/>
              <a:gd name="f128" fmla="*/ f102 1 f66"/>
              <a:gd name="f129" fmla="*/ f103 1 f67"/>
              <a:gd name="f130" fmla="*/ f104 1 f66"/>
              <a:gd name="f131" fmla="*/ f105 1 f67"/>
              <a:gd name="f132" fmla="*/ f106 1 f66"/>
              <a:gd name="f133" fmla="*/ f107 1 f67"/>
              <a:gd name="f134" fmla="*/ f108 1 f66"/>
              <a:gd name="f135" fmla="*/ f109 1 f67"/>
              <a:gd name="f136" fmla="*/ f110 1 f66"/>
              <a:gd name="f137" fmla="*/ f111 1 f67"/>
              <a:gd name="f138" fmla="*/ f112 1 f66"/>
              <a:gd name="f139" fmla="*/ f113 f57 1"/>
              <a:gd name="f140" fmla="*/ f114 f57 1"/>
              <a:gd name="f141" fmla="*/ f116 f58 1"/>
              <a:gd name="f142" fmla="*/ f115 f58 1"/>
              <a:gd name="f143" fmla="*/ f117 f57 1"/>
              <a:gd name="f144" fmla="*/ f118 f58 1"/>
              <a:gd name="f145" fmla="*/ f119 f57 1"/>
              <a:gd name="f146" fmla="*/ f120 f58 1"/>
              <a:gd name="f147" fmla="*/ f121 f57 1"/>
              <a:gd name="f148" fmla="*/ f122 f58 1"/>
              <a:gd name="f149" fmla="*/ f123 f57 1"/>
              <a:gd name="f150" fmla="*/ f124 f58 1"/>
              <a:gd name="f151" fmla="*/ f125 f57 1"/>
              <a:gd name="f152" fmla="*/ f126 f58 1"/>
              <a:gd name="f153" fmla="*/ f127 f58 1"/>
              <a:gd name="f154" fmla="*/ f128 f57 1"/>
              <a:gd name="f155" fmla="*/ f129 f58 1"/>
              <a:gd name="f156" fmla="*/ f130 f57 1"/>
              <a:gd name="f157" fmla="*/ f131 f58 1"/>
              <a:gd name="f158" fmla="*/ f132 f57 1"/>
              <a:gd name="f159" fmla="*/ f133 f58 1"/>
              <a:gd name="f160" fmla="*/ f134 f57 1"/>
              <a:gd name="f161" fmla="*/ f135 f58 1"/>
              <a:gd name="f162" fmla="*/ f136 f57 1"/>
              <a:gd name="f163" fmla="*/ f137 f58 1"/>
              <a:gd name="f164" fmla="*/ f138 f57 1"/>
            </a:gdLst>
            <a:ahLst/>
            <a:cxnLst>
              <a:cxn ang="3cd4">
                <a:pos x="hc" y="t"/>
              </a:cxn>
              <a:cxn ang="0">
                <a:pos x="r" y="vc"/>
              </a:cxn>
              <a:cxn ang="cd4">
                <a:pos x="hc" y="b"/>
              </a:cxn>
              <a:cxn ang="cd2">
                <a:pos x="l" y="vc"/>
              </a:cxn>
              <a:cxn ang="f90">
                <a:pos x="f143" y="f144"/>
              </a:cxn>
              <a:cxn ang="f90">
                <a:pos x="f145" y="f146"/>
              </a:cxn>
              <a:cxn ang="f90">
                <a:pos x="f147" y="f148"/>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44"/>
              </a:cxn>
              <a:cxn ang="f90">
                <a:pos x="f143" y="f144"/>
              </a:cxn>
            </a:cxnLst>
            <a:rect l="f139" t="f142" r="f140" b="f141"/>
            <a:pathLst>
              <a:path w="99" h="133">
                <a:moveTo>
                  <a:pt x="f8" y="f5"/>
                </a:moveTo>
                <a:cubicBezTo>
                  <a:pt x="f6" y="f9"/>
                  <a:pt x="f10" y="f11"/>
                  <a:pt x="f12" y="f13"/>
                </a:cubicBezTo>
                <a:cubicBezTo>
                  <a:pt x="f14" y="f15"/>
                  <a:pt x="f16" y="f17"/>
                  <a:pt x="f18" y="f19"/>
                </a:cubicBezTo>
                <a:cubicBezTo>
                  <a:pt x="f20" y="f21"/>
                  <a:pt x="f22" y="f7"/>
                  <a:pt x="f23" y="f24"/>
                </a:cubicBezTo>
                <a:cubicBezTo>
                  <a:pt x="f5" y="f25"/>
                  <a:pt x="f26" y="f27"/>
                  <a:pt x="f26" y="f28"/>
                </a:cubicBezTo>
                <a:cubicBezTo>
                  <a:pt x="f26" y="f29"/>
                  <a:pt x="f26" y="f11"/>
                  <a:pt x="f26" y="f30"/>
                </a:cubicBezTo>
                <a:cubicBezTo>
                  <a:pt x="f26" y="f31"/>
                  <a:pt x="f32" y="f33"/>
                  <a:pt x="f34" y="f35"/>
                </a:cubicBezTo>
                <a:cubicBezTo>
                  <a:pt x="f36" y="f37"/>
                  <a:pt x="f38" y="f31"/>
                  <a:pt x="f38" y="f39"/>
                </a:cubicBezTo>
                <a:cubicBezTo>
                  <a:pt x="f38" y="f40"/>
                  <a:pt x="f38" y="f41"/>
                  <a:pt x="f36" y="f42"/>
                </a:cubicBezTo>
                <a:cubicBezTo>
                  <a:pt x="f43" y="f44"/>
                  <a:pt x="f31" y="f45"/>
                  <a:pt x="f46" y="f33"/>
                </a:cubicBezTo>
                <a:cubicBezTo>
                  <a:pt x="f47" y="f48"/>
                  <a:pt x="f49" y="f50"/>
                  <a:pt x="f10" y="f51"/>
                </a:cubicBezTo>
                <a:cubicBezTo>
                  <a:pt x="f52" y="f53"/>
                  <a:pt x="f52" y="f54"/>
                  <a:pt x="f55" y="f5"/>
                </a:cubicBezTo>
                <a:cubicBezTo>
                  <a:pt x="f55" y="f5"/>
                  <a:pt x="f55"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96B11C51-6720-20FA-4C34-A2345CD39A98}"/>
              </a:ext>
            </a:extLst>
          </p:cNvPr>
          <p:cNvSpPr/>
          <p:nvPr/>
        </p:nvSpPr>
        <p:spPr>
          <a:xfrm>
            <a:off x="2598733" y="923928"/>
            <a:ext cx="400050" cy="393704"/>
          </a:xfrm>
          <a:custGeom>
            <a:avLst/>
            <a:gdLst>
              <a:gd name="f0" fmla="val 10800000"/>
              <a:gd name="f1" fmla="val 5400000"/>
              <a:gd name="f2" fmla="val 180"/>
              <a:gd name="f3" fmla="val w"/>
              <a:gd name="f4" fmla="val h"/>
              <a:gd name="f5" fmla="val 0"/>
              <a:gd name="f6" fmla="val 112"/>
              <a:gd name="f7" fmla="val 110"/>
              <a:gd name="f8" fmla="val 25"/>
              <a:gd name="f9" fmla="val 14"/>
              <a:gd name="f10" fmla="val 26"/>
              <a:gd name="f11" fmla="val 12"/>
              <a:gd name="f12" fmla="val 27"/>
              <a:gd name="f13" fmla="val 10"/>
              <a:gd name="f14" fmla="val 8"/>
              <a:gd name="f15" fmla="val 29"/>
              <a:gd name="f16" fmla="val 1"/>
              <a:gd name="f17" fmla="val 33"/>
              <a:gd name="f18" fmla="val 38"/>
              <a:gd name="f19" fmla="val 4"/>
              <a:gd name="f20" fmla="val 51"/>
              <a:gd name="f21" fmla="val 17"/>
              <a:gd name="f22" fmla="val 69"/>
              <a:gd name="f23" fmla="val 19"/>
              <a:gd name="f24" fmla="val 86"/>
              <a:gd name="f25" fmla="val 20"/>
              <a:gd name="f26" fmla="val 91"/>
              <a:gd name="f27" fmla="val 95"/>
              <a:gd name="f28" fmla="val 21"/>
              <a:gd name="f29" fmla="val 100"/>
              <a:gd name="f30" fmla="val 22"/>
              <a:gd name="f31" fmla="val 109"/>
              <a:gd name="f32" fmla="val 34"/>
              <a:gd name="f33" fmla="val 44"/>
              <a:gd name="f34" fmla="val 104"/>
              <a:gd name="f35" fmla="val 61"/>
              <a:gd name="f36" fmla="val 90"/>
              <a:gd name="f37" fmla="val 67"/>
              <a:gd name="f38" fmla="val 73"/>
              <a:gd name="f39" fmla="val 71"/>
              <a:gd name="f40" fmla="val 82"/>
              <a:gd name="f41" fmla="val 75"/>
              <a:gd name="f42" fmla="val 83"/>
              <a:gd name="f43" fmla="val 79"/>
              <a:gd name="f44" fmla="val 101"/>
              <a:gd name="f45" fmla="val 108"/>
              <a:gd name="f46" fmla="val 60"/>
              <a:gd name="f47" fmla="val 50"/>
              <a:gd name="f48" fmla="val 41"/>
              <a:gd name="f49" fmla="val 105"/>
              <a:gd name="f50" fmla="val 35"/>
              <a:gd name="f51" fmla="val 96"/>
              <a:gd name="f52" fmla="val 92"/>
              <a:gd name="f53" fmla="val 87"/>
              <a:gd name="f54" fmla="val 63"/>
              <a:gd name="f55" fmla="val 53"/>
              <a:gd name="f56" fmla="val 18"/>
              <a:gd name="f57" fmla="val 42"/>
              <a:gd name="f58" fmla="val 39"/>
              <a:gd name="f59" fmla="val 5"/>
              <a:gd name="f60" fmla="val 28"/>
              <a:gd name="f61" fmla="val 2"/>
              <a:gd name="f62" fmla="val 23"/>
              <a:gd name="f63" fmla="val 13"/>
              <a:gd name="f64" fmla="val 11"/>
              <a:gd name="f65" fmla="val 9"/>
              <a:gd name="f66" fmla="val 16"/>
              <a:gd name="f67" fmla="val 7"/>
              <a:gd name="f68" fmla="val 24"/>
              <a:gd name="f69" fmla="val 62"/>
              <a:gd name="f70" fmla="val 52"/>
              <a:gd name="f71" fmla="val 49"/>
              <a:gd name="f72" fmla="val 31"/>
              <a:gd name="f73" fmla="val 40"/>
              <a:gd name="f74" fmla="val 36"/>
              <a:gd name="f75" fmla="val 45"/>
              <a:gd name="f76" fmla="val 54"/>
              <a:gd name="f77" fmla="val 64"/>
              <a:gd name="f78" fmla="val 58"/>
              <a:gd name="f79" fmla="val 85"/>
              <a:gd name="f80" fmla="val 48"/>
              <a:gd name="f81" fmla="val 102"/>
              <a:gd name="f82" fmla="val 98"/>
              <a:gd name="f83" fmla="val 30"/>
              <a:gd name="f84" fmla="val 89"/>
              <a:gd name="f85" fmla="val 46"/>
              <a:gd name="f86" fmla="val 65"/>
              <a:gd name="f87" fmla="val 68"/>
              <a:gd name="f88" fmla="val 77"/>
              <a:gd name="f89" fmla="val 81"/>
              <a:gd name="f90" fmla="val 47"/>
              <a:gd name="f91" fmla="val 80"/>
              <a:gd name="f92" fmla="val 76"/>
              <a:gd name="f93" fmla="val 55"/>
              <a:gd name="f94" fmla="val 70"/>
              <a:gd name="f95" fmla="val 57"/>
              <a:gd name="f96" fmla="val 56"/>
              <a:gd name="f97" fmla="val 32"/>
              <a:gd name="f98" fmla="+- 0 0 -90"/>
              <a:gd name="f99" fmla="*/ f3 1 112"/>
              <a:gd name="f100" fmla="*/ f4 1 110"/>
              <a:gd name="f101" fmla="val f5"/>
              <a:gd name="f102" fmla="val f6"/>
              <a:gd name="f103" fmla="val f7"/>
              <a:gd name="f104" fmla="*/ f98 f0 1"/>
              <a:gd name="f105" fmla="+- f103 0 f101"/>
              <a:gd name="f106" fmla="+- f102 0 f101"/>
              <a:gd name="f107" fmla="*/ f104 1 f2"/>
              <a:gd name="f108" fmla="*/ f106 1 112"/>
              <a:gd name="f109" fmla="*/ f105 1 110"/>
              <a:gd name="f110" fmla="*/ 25 f106 1"/>
              <a:gd name="f111" fmla="*/ 14 f105 1"/>
              <a:gd name="f112" fmla="*/ 27 f106 1"/>
              <a:gd name="f113" fmla="*/ 8 f105 1"/>
              <a:gd name="f114" fmla="*/ 38 f106 1"/>
              <a:gd name="f115" fmla="*/ 4 f105 1"/>
              <a:gd name="f116" fmla="*/ 86 f106 1"/>
              <a:gd name="f117" fmla="*/ 20 f105 1"/>
              <a:gd name="f118" fmla="*/ 100 f106 1"/>
              <a:gd name="f119" fmla="*/ 22 f105 1"/>
              <a:gd name="f120" fmla="*/ 109 f106 1"/>
              <a:gd name="f121" fmla="*/ 44 f105 1"/>
              <a:gd name="f122" fmla="*/ 73 f106 1"/>
              <a:gd name="f123" fmla="*/ 71 f105 1"/>
              <a:gd name="f124" fmla="*/ 83 f106 1"/>
              <a:gd name="f125" fmla="*/ 91 f105 1"/>
              <a:gd name="f126" fmla="*/ 60 f106 1"/>
              <a:gd name="f127" fmla="*/ 109 f105 1"/>
              <a:gd name="f128" fmla="*/ 35 f106 1"/>
              <a:gd name="f129" fmla="*/ 96 f105 1"/>
              <a:gd name="f130" fmla="*/ 82 f105 1"/>
              <a:gd name="f131" fmla="*/ 18 f106 1"/>
              <a:gd name="f132" fmla="*/ 42 f105 1"/>
              <a:gd name="f133" fmla="*/ 5 f106 1"/>
              <a:gd name="f134" fmla="*/ 28 f105 1"/>
              <a:gd name="f135" fmla="*/ 13 f105 1"/>
              <a:gd name="f136" fmla="*/ 22 f106 1"/>
              <a:gd name="f137" fmla="*/ 12 f105 1"/>
              <a:gd name="f138" fmla="*/ 62 f106 1"/>
              <a:gd name="f139" fmla="*/ 29 f105 1"/>
              <a:gd name="f140" fmla="*/ 44 f106 1"/>
              <a:gd name="f141" fmla="*/ 31 f105 1"/>
              <a:gd name="f142" fmla="*/ 45 f105 1"/>
              <a:gd name="f143" fmla="*/ 58 f106 1"/>
              <a:gd name="f144" fmla="*/ 64 f105 1"/>
              <a:gd name="f145" fmla="*/ 95 f106 1"/>
              <a:gd name="f146" fmla="*/ 48 f105 1"/>
              <a:gd name="f147" fmla="*/ 89 f106 1"/>
              <a:gd name="f148" fmla="*/ 46 f105 1"/>
              <a:gd name="f149" fmla="*/ 41 f105 1"/>
              <a:gd name="f150" fmla="*/ 82 f106 1"/>
              <a:gd name="f151" fmla="*/ 47 f105 1"/>
              <a:gd name="f152" fmla="*/ 76 f106 1"/>
              <a:gd name="f153" fmla="*/ 55 f105 1"/>
              <a:gd name="f154" fmla="*/ 56 f106 1"/>
              <a:gd name="f155" fmla="*/ 56 f105 1"/>
              <a:gd name="f156" fmla="*/ 50 f106 1"/>
              <a:gd name="f157" fmla="*/ 39 f105 1"/>
              <a:gd name="f158" fmla="+- f107 0 f1"/>
              <a:gd name="f159" fmla="*/ f110 1 112"/>
              <a:gd name="f160" fmla="*/ f111 1 110"/>
              <a:gd name="f161" fmla="*/ f112 1 112"/>
              <a:gd name="f162" fmla="*/ f113 1 110"/>
              <a:gd name="f163" fmla="*/ f114 1 112"/>
              <a:gd name="f164" fmla="*/ f115 1 110"/>
              <a:gd name="f165" fmla="*/ f116 1 112"/>
              <a:gd name="f166" fmla="*/ f117 1 110"/>
              <a:gd name="f167" fmla="*/ f118 1 112"/>
              <a:gd name="f168" fmla="*/ f119 1 110"/>
              <a:gd name="f169" fmla="*/ f120 1 112"/>
              <a:gd name="f170" fmla="*/ f121 1 110"/>
              <a:gd name="f171" fmla="*/ f122 1 112"/>
              <a:gd name="f172" fmla="*/ f123 1 110"/>
              <a:gd name="f173" fmla="*/ f124 1 112"/>
              <a:gd name="f174" fmla="*/ f125 1 110"/>
              <a:gd name="f175" fmla="*/ f126 1 112"/>
              <a:gd name="f176" fmla="*/ f127 1 110"/>
              <a:gd name="f177" fmla="*/ f128 1 112"/>
              <a:gd name="f178" fmla="*/ f129 1 110"/>
              <a:gd name="f179" fmla="*/ f130 1 110"/>
              <a:gd name="f180" fmla="*/ f131 1 112"/>
              <a:gd name="f181" fmla="*/ f132 1 110"/>
              <a:gd name="f182" fmla="*/ f133 1 112"/>
              <a:gd name="f183" fmla="*/ f134 1 110"/>
              <a:gd name="f184" fmla="*/ f135 1 110"/>
              <a:gd name="f185" fmla="*/ f136 1 112"/>
              <a:gd name="f186" fmla="*/ f137 1 110"/>
              <a:gd name="f187" fmla="*/ f138 1 112"/>
              <a:gd name="f188" fmla="*/ f139 1 110"/>
              <a:gd name="f189" fmla="*/ f140 1 112"/>
              <a:gd name="f190" fmla="*/ f141 1 110"/>
              <a:gd name="f191" fmla="*/ f142 1 110"/>
              <a:gd name="f192" fmla="*/ f143 1 112"/>
              <a:gd name="f193" fmla="*/ f144 1 110"/>
              <a:gd name="f194" fmla="*/ f145 1 112"/>
              <a:gd name="f195" fmla="*/ f146 1 110"/>
              <a:gd name="f196" fmla="*/ f147 1 112"/>
              <a:gd name="f197" fmla="*/ f148 1 110"/>
              <a:gd name="f198" fmla="*/ f149 1 110"/>
              <a:gd name="f199" fmla="*/ f150 1 112"/>
              <a:gd name="f200" fmla="*/ f151 1 110"/>
              <a:gd name="f201" fmla="*/ f152 1 112"/>
              <a:gd name="f202" fmla="*/ f153 1 110"/>
              <a:gd name="f203" fmla="*/ f154 1 112"/>
              <a:gd name="f204" fmla="*/ f155 1 110"/>
              <a:gd name="f205" fmla="*/ f156 1 112"/>
              <a:gd name="f206" fmla="*/ f157 1 110"/>
              <a:gd name="f207" fmla="*/ 0 1 f108"/>
              <a:gd name="f208" fmla="*/ f102 1 f108"/>
              <a:gd name="f209" fmla="*/ 0 1 f109"/>
              <a:gd name="f210" fmla="*/ f103 1 f109"/>
              <a:gd name="f211" fmla="*/ f159 1 f108"/>
              <a:gd name="f212" fmla="*/ f160 1 f109"/>
              <a:gd name="f213" fmla="*/ f161 1 f108"/>
              <a:gd name="f214" fmla="*/ f162 1 f109"/>
              <a:gd name="f215" fmla="*/ f163 1 f108"/>
              <a:gd name="f216" fmla="*/ f164 1 f109"/>
              <a:gd name="f217" fmla="*/ f165 1 f108"/>
              <a:gd name="f218" fmla="*/ f166 1 f109"/>
              <a:gd name="f219" fmla="*/ f167 1 f108"/>
              <a:gd name="f220" fmla="*/ f168 1 f109"/>
              <a:gd name="f221" fmla="*/ f169 1 f108"/>
              <a:gd name="f222" fmla="*/ f170 1 f109"/>
              <a:gd name="f223" fmla="*/ f171 1 f108"/>
              <a:gd name="f224" fmla="*/ f172 1 f109"/>
              <a:gd name="f225" fmla="*/ f173 1 f108"/>
              <a:gd name="f226" fmla="*/ f174 1 f109"/>
              <a:gd name="f227" fmla="*/ f175 1 f108"/>
              <a:gd name="f228" fmla="*/ f176 1 f109"/>
              <a:gd name="f229" fmla="*/ f177 1 f108"/>
              <a:gd name="f230" fmla="*/ f178 1 f109"/>
              <a:gd name="f231" fmla="*/ f179 1 f109"/>
              <a:gd name="f232" fmla="*/ f180 1 f108"/>
              <a:gd name="f233" fmla="*/ f181 1 f109"/>
              <a:gd name="f234" fmla="*/ f182 1 f108"/>
              <a:gd name="f235" fmla="*/ f183 1 f109"/>
              <a:gd name="f236" fmla="*/ f184 1 f109"/>
              <a:gd name="f237" fmla="*/ f185 1 f108"/>
              <a:gd name="f238" fmla="*/ f186 1 f109"/>
              <a:gd name="f239" fmla="*/ f187 1 f108"/>
              <a:gd name="f240" fmla="*/ f188 1 f109"/>
              <a:gd name="f241" fmla="*/ f189 1 f108"/>
              <a:gd name="f242" fmla="*/ f190 1 f109"/>
              <a:gd name="f243" fmla="*/ f191 1 f109"/>
              <a:gd name="f244" fmla="*/ f192 1 f108"/>
              <a:gd name="f245" fmla="*/ f193 1 f109"/>
              <a:gd name="f246" fmla="*/ f194 1 f108"/>
              <a:gd name="f247" fmla="*/ f195 1 f109"/>
              <a:gd name="f248" fmla="*/ f196 1 f108"/>
              <a:gd name="f249" fmla="*/ f197 1 f109"/>
              <a:gd name="f250" fmla="*/ f198 1 f109"/>
              <a:gd name="f251" fmla="*/ f199 1 f108"/>
              <a:gd name="f252" fmla="*/ f200 1 f109"/>
              <a:gd name="f253" fmla="*/ f201 1 f108"/>
              <a:gd name="f254" fmla="*/ f202 1 f109"/>
              <a:gd name="f255" fmla="*/ f203 1 f108"/>
              <a:gd name="f256" fmla="*/ f204 1 f109"/>
              <a:gd name="f257" fmla="*/ f205 1 f108"/>
              <a:gd name="f258" fmla="*/ f206 1 f109"/>
              <a:gd name="f259" fmla="*/ f207 f99 1"/>
              <a:gd name="f260" fmla="*/ f208 f99 1"/>
              <a:gd name="f261" fmla="*/ f210 f100 1"/>
              <a:gd name="f262" fmla="*/ f209 f100 1"/>
              <a:gd name="f263" fmla="*/ f211 f99 1"/>
              <a:gd name="f264" fmla="*/ f212 f100 1"/>
              <a:gd name="f265" fmla="*/ f213 f99 1"/>
              <a:gd name="f266" fmla="*/ f214 f100 1"/>
              <a:gd name="f267" fmla="*/ f215 f99 1"/>
              <a:gd name="f268" fmla="*/ f216 f100 1"/>
              <a:gd name="f269" fmla="*/ f217 f99 1"/>
              <a:gd name="f270" fmla="*/ f218 f100 1"/>
              <a:gd name="f271" fmla="*/ f219 f99 1"/>
              <a:gd name="f272" fmla="*/ f220 f100 1"/>
              <a:gd name="f273" fmla="*/ f221 f99 1"/>
              <a:gd name="f274" fmla="*/ f222 f100 1"/>
              <a:gd name="f275" fmla="*/ f223 f99 1"/>
              <a:gd name="f276" fmla="*/ f224 f100 1"/>
              <a:gd name="f277" fmla="*/ f225 f99 1"/>
              <a:gd name="f278" fmla="*/ f226 f100 1"/>
              <a:gd name="f279" fmla="*/ f227 f99 1"/>
              <a:gd name="f280" fmla="*/ f228 f100 1"/>
              <a:gd name="f281" fmla="*/ f229 f99 1"/>
              <a:gd name="f282" fmla="*/ f230 f100 1"/>
              <a:gd name="f283" fmla="*/ f231 f100 1"/>
              <a:gd name="f284" fmla="*/ f232 f99 1"/>
              <a:gd name="f285" fmla="*/ f233 f100 1"/>
              <a:gd name="f286" fmla="*/ f234 f99 1"/>
              <a:gd name="f287" fmla="*/ f235 f100 1"/>
              <a:gd name="f288" fmla="*/ f236 f100 1"/>
              <a:gd name="f289" fmla="*/ f237 f99 1"/>
              <a:gd name="f290" fmla="*/ f238 f100 1"/>
              <a:gd name="f291" fmla="*/ f239 f99 1"/>
              <a:gd name="f292" fmla="*/ f240 f100 1"/>
              <a:gd name="f293" fmla="*/ f241 f99 1"/>
              <a:gd name="f294" fmla="*/ f242 f100 1"/>
              <a:gd name="f295" fmla="*/ f243 f100 1"/>
              <a:gd name="f296" fmla="*/ f244 f99 1"/>
              <a:gd name="f297" fmla="*/ f245 f100 1"/>
              <a:gd name="f298" fmla="*/ f246 f99 1"/>
              <a:gd name="f299" fmla="*/ f247 f100 1"/>
              <a:gd name="f300" fmla="*/ f248 f99 1"/>
              <a:gd name="f301" fmla="*/ f249 f100 1"/>
              <a:gd name="f302" fmla="*/ f250 f100 1"/>
              <a:gd name="f303" fmla="*/ f251 f99 1"/>
              <a:gd name="f304" fmla="*/ f252 f100 1"/>
              <a:gd name="f305" fmla="*/ f253 f99 1"/>
              <a:gd name="f306" fmla="*/ f254 f100 1"/>
              <a:gd name="f307" fmla="*/ f255 f99 1"/>
              <a:gd name="f308" fmla="*/ f256 f100 1"/>
              <a:gd name="f309" fmla="*/ f257 f99 1"/>
              <a:gd name="f310" fmla="*/ f258 f100 1"/>
            </a:gdLst>
            <a:ahLst/>
            <a:cxnLst>
              <a:cxn ang="3cd4">
                <a:pos x="hc" y="t"/>
              </a:cxn>
              <a:cxn ang="0">
                <a:pos x="r" y="vc"/>
              </a:cxn>
              <a:cxn ang="cd4">
                <a:pos x="hc" y="b"/>
              </a:cxn>
              <a:cxn ang="cd2">
                <a:pos x="l" y="vc"/>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81" y="f282"/>
              </a:cxn>
              <a:cxn ang="f158">
                <a:pos x="f281" y="f283"/>
              </a:cxn>
              <a:cxn ang="f158">
                <a:pos x="f284" y="f285"/>
              </a:cxn>
              <a:cxn ang="f158">
                <a:pos x="f286" y="f287"/>
              </a:cxn>
              <a:cxn ang="f158">
                <a:pos x="f286" y="f288"/>
              </a:cxn>
              <a:cxn ang="f158">
                <a:pos x="f289" y="f290"/>
              </a:cxn>
              <a:cxn ang="f158">
                <a:pos x="f263" y="f264"/>
              </a:cxn>
              <a:cxn ang="f158">
                <a:pos x="f291" y="f292"/>
              </a:cxn>
              <a:cxn ang="f158">
                <a:pos x="f293" y="f294"/>
              </a:cxn>
              <a:cxn ang="f158">
                <a:pos x="f267" y="f295"/>
              </a:cxn>
              <a:cxn ang="f158">
                <a:pos x="f296" y="f297"/>
              </a:cxn>
              <a:cxn ang="f158">
                <a:pos x="f298" y="f299"/>
              </a:cxn>
              <a:cxn ang="f158">
                <a:pos x="f300" y="f287"/>
              </a:cxn>
              <a:cxn ang="f158">
                <a:pos x="f279" y="f301"/>
              </a:cxn>
              <a:cxn ang="f158">
                <a:pos x="f275" y="f302"/>
              </a:cxn>
              <a:cxn ang="f158">
                <a:pos x="f303" y="f304"/>
              </a:cxn>
              <a:cxn ang="f158">
                <a:pos x="f305" y="f306"/>
              </a:cxn>
              <a:cxn ang="f158">
                <a:pos x="f307" y="f308"/>
              </a:cxn>
              <a:cxn ang="f158">
                <a:pos x="f309" y="f310"/>
              </a:cxn>
              <a:cxn ang="f158">
                <a:pos x="f291" y="f292"/>
              </a:cxn>
            </a:cxnLst>
            <a:rect l="f259" t="f262" r="f260" b="f261"/>
            <a:pathLst>
              <a:path w="112" h="110">
                <a:moveTo>
                  <a:pt x="f8" y="f9"/>
                </a:moveTo>
                <a:cubicBezTo>
                  <a:pt x="f10" y="f11"/>
                  <a:pt x="f12" y="f13"/>
                  <a:pt x="f12" y="f14"/>
                </a:cubicBezTo>
                <a:cubicBezTo>
                  <a:pt x="f15" y="f16"/>
                  <a:pt x="f17" y="f5"/>
                  <a:pt x="f18" y="f19"/>
                </a:cubicBezTo>
                <a:cubicBezTo>
                  <a:pt x="f20" y="f21"/>
                  <a:pt x="f22" y="f23"/>
                  <a:pt x="f24" y="f25"/>
                </a:cubicBezTo>
                <a:cubicBezTo>
                  <a:pt x="f26" y="f25"/>
                  <a:pt x="f27" y="f28"/>
                  <a:pt x="f29" y="f30"/>
                </a:cubicBezTo>
                <a:cubicBezTo>
                  <a:pt x="f31" y="f10"/>
                  <a:pt x="f6" y="f32"/>
                  <a:pt x="f31" y="f33"/>
                </a:cubicBezTo>
                <a:cubicBezTo>
                  <a:pt x="f34" y="f35"/>
                  <a:pt x="f36" y="f37"/>
                  <a:pt x="f38" y="f39"/>
                </a:cubicBezTo>
                <a:cubicBezTo>
                  <a:pt x="f40" y="f41"/>
                  <a:pt x="f24" y="f40"/>
                  <a:pt x="f42" y="f26"/>
                </a:cubicBezTo>
                <a:cubicBezTo>
                  <a:pt x="f43" y="f44"/>
                  <a:pt x="f39" y="f45"/>
                  <a:pt x="f46" y="f31"/>
                </a:cubicBezTo>
                <a:cubicBezTo>
                  <a:pt x="f47" y="f7"/>
                  <a:pt x="f48" y="f49"/>
                  <a:pt x="f50" y="f51"/>
                </a:cubicBezTo>
                <a:cubicBezTo>
                  <a:pt x="f17" y="f52"/>
                  <a:pt x="f32" y="f53"/>
                  <a:pt x="f50" y="f40"/>
                </a:cubicBezTo>
                <a:cubicBezTo>
                  <a:pt x="f18" y="f54"/>
                  <a:pt x="f32" y="f55"/>
                  <a:pt x="f56" y="f57"/>
                </a:cubicBezTo>
                <a:cubicBezTo>
                  <a:pt x="f11" y="f58"/>
                  <a:pt x="f14" y="f32"/>
                  <a:pt x="f59" y="f60"/>
                </a:cubicBezTo>
                <a:cubicBezTo>
                  <a:pt x="f61" y="f62"/>
                  <a:pt x="f5" y="f56"/>
                  <a:pt x="f59" y="f63"/>
                </a:cubicBezTo>
                <a:cubicBezTo>
                  <a:pt x="f64" y="f65"/>
                  <a:pt x="f66" y="f67"/>
                  <a:pt x="f30" y="f11"/>
                </a:cubicBezTo>
                <a:cubicBezTo>
                  <a:pt x="f62" y="f11"/>
                  <a:pt x="f68" y="f63"/>
                  <a:pt x="f8" y="f9"/>
                </a:cubicBezTo>
                <a:close/>
                <a:moveTo>
                  <a:pt x="f69" y="f15"/>
                </a:moveTo>
                <a:cubicBezTo>
                  <a:pt x="f70" y="f12"/>
                  <a:pt x="f71" y="f12"/>
                  <a:pt x="f33" y="f72"/>
                </a:cubicBezTo>
                <a:cubicBezTo>
                  <a:pt x="f73" y="f50"/>
                  <a:pt x="f74" y="f18"/>
                  <a:pt x="f18" y="f75"/>
                </a:cubicBezTo>
                <a:cubicBezTo>
                  <a:pt x="f73" y="f76"/>
                  <a:pt x="f47" y="f77"/>
                  <a:pt x="f78" y="f77"/>
                </a:cubicBezTo>
                <a:cubicBezTo>
                  <a:pt x="f38" y="f77"/>
                  <a:pt x="f79" y="f78"/>
                  <a:pt x="f27" y="f80"/>
                </a:cubicBezTo>
                <a:cubicBezTo>
                  <a:pt x="f81" y="f73"/>
                  <a:pt x="f82" y="f83"/>
                  <a:pt x="f84" y="f60"/>
                </a:cubicBezTo>
                <a:cubicBezTo>
                  <a:pt x="f43" y="f10"/>
                  <a:pt x="f77" y="f50"/>
                  <a:pt x="f46" y="f85"/>
                </a:cubicBezTo>
                <a:cubicBezTo>
                  <a:pt x="f86" y="f75"/>
                  <a:pt x="f87" y="f48"/>
                  <a:pt x="f38" y="f48"/>
                </a:cubicBezTo>
                <a:cubicBezTo>
                  <a:pt x="f88" y="f57"/>
                  <a:pt x="f89" y="f57"/>
                  <a:pt x="f40" y="f90"/>
                </a:cubicBezTo>
                <a:cubicBezTo>
                  <a:pt x="f42" y="f20"/>
                  <a:pt x="f91" y="f55"/>
                  <a:pt x="f92" y="f93"/>
                </a:cubicBezTo>
                <a:cubicBezTo>
                  <a:pt x="f94" y="f95"/>
                  <a:pt x="f54" y="f78"/>
                  <a:pt x="f96" y="f96"/>
                </a:cubicBezTo>
                <a:cubicBezTo>
                  <a:pt x="f80" y="f55"/>
                  <a:pt x="f75" y="f85"/>
                  <a:pt x="f47" y="f58"/>
                </a:cubicBezTo>
                <a:cubicBezTo>
                  <a:pt x="f70" y="f32"/>
                  <a:pt x="f95" y="f97"/>
                  <a:pt x="f69" y="f1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1A257351-ABDC-B61D-96A3-64BA5CDBA3BF}"/>
              </a:ext>
            </a:extLst>
          </p:cNvPr>
          <p:cNvSpPr/>
          <p:nvPr/>
        </p:nvSpPr>
        <p:spPr>
          <a:xfrm>
            <a:off x="1752603" y="4243392"/>
            <a:ext cx="396877" cy="400050"/>
          </a:xfrm>
          <a:custGeom>
            <a:avLst/>
            <a:gdLst>
              <a:gd name="f0" fmla="val 10800000"/>
              <a:gd name="f1" fmla="val 5400000"/>
              <a:gd name="f2" fmla="val 180"/>
              <a:gd name="f3" fmla="val w"/>
              <a:gd name="f4" fmla="val h"/>
              <a:gd name="f5" fmla="val 0"/>
              <a:gd name="f6" fmla="val 111"/>
              <a:gd name="f7" fmla="val 112"/>
              <a:gd name="f8" fmla="val 97"/>
              <a:gd name="f9" fmla="val 1"/>
              <a:gd name="f10" fmla="val 95"/>
              <a:gd name="f11" fmla="val 93"/>
              <a:gd name="f12" fmla="val 2"/>
              <a:gd name="f13" fmla="val 92"/>
              <a:gd name="f14" fmla="val 6"/>
              <a:gd name="f15" fmla="val 87"/>
              <a:gd name="f16" fmla="val 7"/>
              <a:gd name="f17" fmla="val 83"/>
              <a:gd name="f18" fmla="val 79"/>
              <a:gd name="f19" fmla="val 76"/>
              <a:gd name="f20" fmla="val 4"/>
              <a:gd name="f21" fmla="val 73"/>
              <a:gd name="f22" fmla="val 71"/>
              <a:gd name="f23" fmla="val 70"/>
              <a:gd name="f24" fmla="val 8"/>
              <a:gd name="f25" fmla="val 69"/>
              <a:gd name="f26" fmla="val 5"/>
              <a:gd name="f27" fmla="val 63"/>
              <a:gd name="f28" fmla="val 3"/>
              <a:gd name="f29" fmla="val 59"/>
              <a:gd name="f30" fmla="val 56"/>
              <a:gd name="f31" fmla="val 53"/>
              <a:gd name="f32" fmla="val 43"/>
              <a:gd name="f33" fmla="val 14"/>
              <a:gd name="f34" fmla="val 37"/>
              <a:gd name="f35" fmla="val 16"/>
              <a:gd name="f36" fmla="val 29"/>
              <a:gd name="f37" fmla="val 17"/>
              <a:gd name="f38" fmla="val 28"/>
              <a:gd name="f39" fmla="val 26"/>
              <a:gd name="f40" fmla="val 23"/>
              <a:gd name="f41" fmla="val 22"/>
              <a:gd name="f42" fmla="val 25"/>
              <a:gd name="f43" fmla="val 15"/>
              <a:gd name="f44" fmla="val 30"/>
              <a:gd name="f45" fmla="val 10"/>
              <a:gd name="f46" fmla="val 33"/>
              <a:gd name="f47" fmla="val 40"/>
              <a:gd name="f48" fmla="val 46"/>
              <a:gd name="f49" fmla="val 47"/>
              <a:gd name="f50" fmla="val 45"/>
              <a:gd name="f51" fmla="val 9"/>
              <a:gd name="f52" fmla="val 41"/>
              <a:gd name="f53" fmla="val 38"/>
              <a:gd name="f54" fmla="val 32"/>
              <a:gd name="f55" fmla="val 35"/>
              <a:gd name="f56" fmla="val 50"/>
              <a:gd name="f57" fmla="val 65"/>
              <a:gd name="f58" fmla="val 34"/>
              <a:gd name="f59" fmla="val 60"/>
              <a:gd name="f60" fmla="val 74"/>
              <a:gd name="f61" fmla="val 89"/>
              <a:gd name="f62" fmla="val 105"/>
              <a:gd name="f63" fmla="val 100"/>
              <a:gd name="f64" fmla="val 11"/>
              <a:gd name="f65" fmla="val 94"/>
              <a:gd name="f66" fmla="val 67"/>
              <a:gd name="f67" fmla="val 39"/>
              <a:gd name="f68" fmla="val 48"/>
              <a:gd name="f69" fmla="val 104"/>
              <a:gd name="f70" fmla="val 108"/>
              <a:gd name="f71" fmla="val 109"/>
              <a:gd name="f72" fmla="val 42"/>
              <a:gd name="f73" fmla="val 18"/>
              <a:gd name="f74" fmla="val 13"/>
              <a:gd name="f75" fmla="val 101"/>
              <a:gd name="f76" fmla="val 99"/>
              <a:gd name="f77" fmla="val 98"/>
              <a:gd name="f78" fmla="+- 0 0 -90"/>
              <a:gd name="f79" fmla="*/ f3 1 111"/>
              <a:gd name="f80" fmla="*/ f4 1 112"/>
              <a:gd name="f81" fmla="val f5"/>
              <a:gd name="f82" fmla="val f6"/>
              <a:gd name="f83" fmla="val f7"/>
              <a:gd name="f84" fmla="*/ f78 f0 1"/>
              <a:gd name="f85" fmla="+- f83 0 f81"/>
              <a:gd name="f86" fmla="+- f82 0 f81"/>
              <a:gd name="f87" fmla="*/ f84 1 f2"/>
              <a:gd name="f88" fmla="*/ f86 1 111"/>
              <a:gd name="f89" fmla="*/ f85 1 112"/>
              <a:gd name="f90" fmla="*/ 0 f86 1"/>
              <a:gd name="f91" fmla="*/ 97 f85 1"/>
              <a:gd name="f92" fmla="*/ 2 f86 1"/>
              <a:gd name="f93" fmla="*/ 92 f85 1"/>
              <a:gd name="f94" fmla="*/ 79 f85 1"/>
              <a:gd name="f95" fmla="*/ 71 f85 1"/>
              <a:gd name="f96" fmla="*/ 5 f86 1"/>
              <a:gd name="f97" fmla="*/ 63 f85 1"/>
              <a:gd name="f98" fmla="*/ 7 f86 1"/>
              <a:gd name="f99" fmla="*/ 53 f85 1"/>
              <a:gd name="f100" fmla="*/ 16 f86 1"/>
              <a:gd name="f101" fmla="*/ 29 f85 1"/>
              <a:gd name="f102" fmla="*/ 26 f85 1"/>
              <a:gd name="f103" fmla="*/ 30 f86 1"/>
              <a:gd name="f104" fmla="*/ 10 f85 1"/>
              <a:gd name="f105" fmla="*/ 46 f86 1"/>
              <a:gd name="f106" fmla="*/ 2 f85 1"/>
              <a:gd name="f107" fmla="*/ 47 f86 1"/>
              <a:gd name="f108" fmla="*/ 38 f86 1"/>
              <a:gd name="f109" fmla="*/ 22 f85 1"/>
              <a:gd name="f110" fmla="*/ 29 f86 1"/>
              <a:gd name="f111" fmla="*/ 65 f85 1"/>
              <a:gd name="f112" fmla="*/ 60 f86 1"/>
              <a:gd name="f113" fmla="*/ 111 f86 1"/>
              <a:gd name="f114" fmla="*/ 94 f86 1"/>
              <a:gd name="f115" fmla="*/ 15 f85 1"/>
              <a:gd name="f116" fmla="*/ 48 f86 1"/>
              <a:gd name="f117" fmla="*/ 104 f85 1"/>
              <a:gd name="f118" fmla="*/ 42 f86 1"/>
              <a:gd name="f119" fmla="*/ 109 f85 1"/>
              <a:gd name="f120" fmla="*/ 18 f86 1"/>
              <a:gd name="f121" fmla="*/ 101 f85 1"/>
              <a:gd name="f122" fmla="*/ 4 f86 1"/>
              <a:gd name="f123" fmla="*/ 99 f85 1"/>
              <a:gd name="f124" fmla="+- f87 0 f1"/>
              <a:gd name="f125" fmla="*/ f90 1 111"/>
              <a:gd name="f126" fmla="*/ f91 1 112"/>
              <a:gd name="f127" fmla="*/ f92 1 111"/>
              <a:gd name="f128" fmla="*/ f93 1 112"/>
              <a:gd name="f129" fmla="*/ f94 1 112"/>
              <a:gd name="f130" fmla="*/ f95 1 112"/>
              <a:gd name="f131" fmla="*/ f96 1 111"/>
              <a:gd name="f132" fmla="*/ f97 1 112"/>
              <a:gd name="f133" fmla="*/ f98 1 111"/>
              <a:gd name="f134" fmla="*/ f99 1 112"/>
              <a:gd name="f135" fmla="*/ f100 1 111"/>
              <a:gd name="f136" fmla="*/ f101 1 112"/>
              <a:gd name="f137" fmla="*/ f102 1 112"/>
              <a:gd name="f138" fmla="*/ f103 1 111"/>
              <a:gd name="f139" fmla="*/ f104 1 112"/>
              <a:gd name="f140" fmla="*/ f105 1 111"/>
              <a:gd name="f141" fmla="*/ f106 1 112"/>
              <a:gd name="f142" fmla="*/ f107 1 111"/>
              <a:gd name="f143" fmla="*/ f108 1 111"/>
              <a:gd name="f144" fmla="*/ f109 1 112"/>
              <a:gd name="f145" fmla="*/ f110 1 111"/>
              <a:gd name="f146" fmla="*/ f111 1 112"/>
              <a:gd name="f147" fmla="*/ f112 1 111"/>
              <a:gd name="f148" fmla="*/ f113 1 111"/>
              <a:gd name="f149" fmla="*/ f114 1 111"/>
              <a:gd name="f150" fmla="*/ f115 1 112"/>
              <a:gd name="f151" fmla="*/ f116 1 111"/>
              <a:gd name="f152" fmla="*/ f117 1 112"/>
              <a:gd name="f153" fmla="*/ f118 1 111"/>
              <a:gd name="f154" fmla="*/ f119 1 112"/>
              <a:gd name="f155" fmla="*/ f120 1 111"/>
              <a:gd name="f156" fmla="*/ f121 1 112"/>
              <a:gd name="f157" fmla="*/ f122 1 111"/>
              <a:gd name="f158" fmla="*/ f123 1 112"/>
              <a:gd name="f159" fmla="*/ 0 1 f88"/>
              <a:gd name="f160" fmla="*/ f82 1 f88"/>
              <a:gd name="f161" fmla="*/ 0 1 f89"/>
              <a:gd name="f162" fmla="*/ f83 1 f89"/>
              <a:gd name="f163" fmla="*/ f125 1 f88"/>
              <a:gd name="f164" fmla="*/ f126 1 f89"/>
              <a:gd name="f165" fmla="*/ f127 1 f88"/>
              <a:gd name="f166" fmla="*/ f128 1 f89"/>
              <a:gd name="f167" fmla="*/ f129 1 f89"/>
              <a:gd name="f168" fmla="*/ f130 1 f89"/>
              <a:gd name="f169" fmla="*/ f131 1 f88"/>
              <a:gd name="f170" fmla="*/ f132 1 f89"/>
              <a:gd name="f171" fmla="*/ f133 1 f88"/>
              <a:gd name="f172" fmla="*/ f134 1 f89"/>
              <a:gd name="f173" fmla="*/ f135 1 f88"/>
              <a:gd name="f174" fmla="*/ f136 1 f89"/>
              <a:gd name="f175" fmla="*/ f137 1 f89"/>
              <a:gd name="f176" fmla="*/ f138 1 f88"/>
              <a:gd name="f177" fmla="*/ f139 1 f89"/>
              <a:gd name="f178" fmla="*/ f140 1 f88"/>
              <a:gd name="f179" fmla="*/ f141 1 f89"/>
              <a:gd name="f180" fmla="*/ f142 1 f88"/>
              <a:gd name="f181" fmla="*/ f143 1 f88"/>
              <a:gd name="f182" fmla="*/ f144 1 f89"/>
              <a:gd name="f183" fmla="*/ f145 1 f88"/>
              <a:gd name="f184" fmla="*/ f146 1 f89"/>
              <a:gd name="f185" fmla="*/ f147 1 f88"/>
              <a:gd name="f186" fmla="*/ f148 1 f88"/>
              <a:gd name="f187" fmla="*/ f149 1 f88"/>
              <a:gd name="f188" fmla="*/ f150 1 f89"/>
              <a:gd name="f189" fmla="*/ f151 1 f88"/>
              <a:gd name="f190" fmla="*/ f152 1 f89"/>
              <a:gd name="f191" fmla="*/ f153 1 f88"/>
              <a:gd name="f192" fmla="*/ f154 1 f89"/>
              <a:gd name="f193" fmla="*/ f155 1 f88"/>
              <a:gd name="f194" fmla="*/ f156 1 f89"/>
              <a:gd name="f195" fmla="*/ f157 1 f88"/>
              <a:gd name="f196" fmla="*/ f158 1 f89"/>
              <a:gd name="f197" fmla="*/ f159 f79 1"/>
              <a:gd name="f198" fmla="*/ f160 f79 1"/>
              <a:gd name="f199" fmla="*/ f162 f80 1"/>
              <a:gd name="f200" fmla="*/ f161 f80 1"/>
              <a:gd name="f201" fmla="*/ f163 f79 1"/>
              <a:gd name="f202" fmla="*/ f164 f80 1"/>
              <a:gd name="f203" fmla="*/ f165 f79 1"/>
              <a:gd name="f204" fmla="*/ f166 f80 1"/>
              <a:gd name="f205" fmla="*/ f167 f80 1"/>
              <a:gd name="f206" fmla="*/ f168 f80 1"/>
              <a:gd name="f207" fmla="*/ f169 f79 1"/>
              <a:gd name="f208" fmla="*/ f170 f80 1"/>
              <a:gd name="f209" fmla="*/ f171 f79 1"/>
              <a:gd name="f210" fmla="*/ f172 f80 1"/>
              <a:gd name="f211" fmla="*/ f173 f79 1"/>
              <a:gd name="f212" fmla="*/ f174 f80 1"/>
              <a:gd name="f213" fmla="*/ f175 f80 1"/>
              <a:gd name="f214" fmla="*/ f176 f79 1"/>
              <a:gd name="f215" fmla="*/ f177 f80 1"/>
              <a:gd name="f216" fmla="*/ f178 f79 1"/>
              <a:gd name="f217" fmla="*/ f179 f80 1"/>
              <a:gd name="f218" fmla="*/ f180 f79 1"/>
              <a:gd name="f219" fmla="*/ f181 f79 1"/>
              <a:gd name="f220" fmla="*/ f182 f80 1"/>
              <a:gd name="f221" fmla="*/ f183 f79 1"/>
              <a:gd name="f222" fmla="*/ f184 f80 1"/>
              <a:gd name="f223" fmla="*/ f185 f79 1"/>
              <a:gd name="f224" fmla="*/ f186 f79 1"/>
              <a:gd name="f225" fmla="*/ f187 f79 1"/>
              <a:gd name="f226" fmla="*/ f188 f80 1"/>
              <a:gd name="f227" fmla="*/ f189 f79 1"/>
              <a:gd name="f228" fmla="*/ f190 f80 1"/>
              <a:gd name="f229" fmla="*/ f191 f79 1"/>
              <a:gd name="f230" fmla="*/ f192 f80 1"/>
              <a:gd name="f231" fmla="*/ f193 f79 1"/>
              <a:gd name="f232" fmla="*/ f194 f80 1"/>
              <a:gd name="f233" fmla="*/ f195 f79 1"/>
              <a:gd name="f234" fmla="*/ f196 f80 1"/>
            </a:gdLst>
            <a:ahLst/>
            <a:cxnLst>
              <a:cxn ang="3cd4">
                <a:pos x="hc" y="t"/>
              </a:cxn>
              <a:cxn ang="0">
                <a:pos x="r" y="vc"/>
              </a:cxn>
              <a:cxn ang="cd4">
                <a:pos x="hc" y="b"/>
              </a:cxn>
              <a:cxn ang="cd2">
                <a:pos x="l" y="vc"/>
              </a:cxn>
              <a:cxn ang="f124">
                <a:pos x="f201" y="f202"/>
              </a:cxn>
              <a:cxn ang="f124">
                <a:pos x="f203" y="f204"/>
              </a:cxn>
              <a:cxn ang="f124">
                <a:pos x="f203" y="f205"/>
              </a:cxn>
              <a:cxn ang="f124">
                <a:pos x="f201" y="f206"/>
              </a:cxn>
              <a:cxn ang="f124">
                <a:pos x="f201" y="f206"/>
              </a:cxn>
              <a:cxn ang="f124">
                <a:pos x="f207" y="f208"/>
              </a:cxn>
              <a:cxn ang="f124">
                <a:pos x="f209" y="f210"/>
              </a:cxn>
              <a:cxn ang="f124">
                <a:pos x="f211" y="f212"/>
              </a:cxn>
              <a:cxn ang="f124">
                <a:pos x="f211" y="f213"/>
              </a:cxn>
              <a:cxn ang="f124">
                <a:pos x="f214" y="f215"/>
              </a:cxn>
              <a:cxn ang="f124">
                <a:pos x="f216" y="f217"/>
              </a:cxn>
              <a:cxn ang="f124">
                <a:pos x="f218" y="f217"/>
              </a:cxn>
              <a:cxn ang="f124">
                <a:pos x="f219" y="f220"/>
              </a:cxn>
              <a:cxn ang="f124">
                <a:pos x="f221" y="f222"/>
              </a:cxn>
              <a:cxn ang="f124">
                <a:pos x="f223" y="f220"/>
              </a:cxn>
              <a:cxn ang="f124">
                <a:pos x="f224" y="f217"/>
              </a:cxn>
              <a:cxn ang="f124">
                <a:pos x="f225" y="f226"/>
              </a:cxn>
              <a:cxn ang="f124">
                <a:pos x="f227" y="f228"/>
              </a:cxn>
              <a:cxn ang="f124">
                <a:pos x="f229" y="f230"/>
              </a:cxn>
              <a:cxn ang="f124">
                <a:pos x="f231" y="f230"/>
              </a:cxn>
              <a:cxn ang="f124">
                <a:pos x="f209" y="f232"/>
              </a:cxn>
              <a:cxn ang="f124">
                <a:pos x="f233" y="f232"/>
              </a:cxn>
              <a:cxn ang="f124">
                <a:pos x="f233" y="f232"/>
              </a:cxn>
              <a:cxn ang="f124">
                <a:pos x="f233" y="f234"/>
              </a:cxn>
              <a:cxn ang="f124">
                <a:pos x="f203" y="f234"/>
              </a:cxn>
              <a:cxn ang="f124">
                <a:pos x="f203" y="f234"/>
              </a:cxn>
              <a:cxn ang="f124">
                <a:pos x="f203" y="f202"/>
              </a:cxn>
              <a:cxn ang="f124">
                <a:pos x="f201" y="f202"/>
              </a:cxn>
            </a:cxnLst>
            <a:rect l="f197" t="f200" r="f198" b="f199"/>
            <a:pathLst>
              <a:path w="111" h="112">
                <a:moveTo>
                  <a:pt x="f5" y="f8"/>
                </a:moveTo>
                <a:cubicBezTo>
                  <a:pt x="f9" y="f10"/>
                  <a:pt x="f9" y="f11"/>
                  <a:pt x="f12" y="f13"/>
                </a:cubicBezTo>
                <a:cubicBezTo>
                  <a:pt x="f14" y="f15"/>
                  <a:pt x="f16" y="f17"/>
                  <a:pt x="f12" y="f18"/>
                </a:cubicBezTo>
                <a:cubicBezTo>
                  <a:pt x="f5" y="f19"/>
                  <a:pt x="f20" y="f21"/>
                  <a:pt x="f5" y="f22"/>
                </a:cubicBezTo>
                <a:cubicBezTo>
                  <a:pt x="f5" y="f22"/>
                  <a:pt x="f5" y="f22"/>
                  <a:pt x="f5" y="f22"/>
                </a:cubicBezTo>
                <a:cubicBezTo>
                  <a:pt x="f14" y="f23"/>
                  <a:pt x="f24" y="f25"/>
                  <a:pt x="f26" y="f27"/>
                </a:cubicBezTo>
                <a:cubicBezTo>
                  <a:pt x="f28" y="f29"/>
                  <a:pt x="f16" y="f30"/>
                  <a:pt x="f16" y="f31"/>
                </a:cubicBezTo>
                <a:cubicBezTo>
                  <a:pt x="f24" y="f32"/>
                  <a:pt x="f33" y="f34"/>
                  <a:pt x="f35" y="f36"/>
                </a:cubicBezTo>
                <a:cubicBezTo>
                  <a:pt x="f37" y="f38"/>
                  <a:pt x="f35" y="f39"/>
                  <a:pt x="f35" y="f39"/>
                </a:cubicBezTo>
                <a:cubicBezTo>
                  <a:pt x="f40" y="f41"/>
                  <a:pt x="f42" y="f43"/>
                  <a:pt x="f44" y="f45"/>
                </a:cubicBezTo>
                <a:cubicBezTo>
                  <a:pt x="f46" y="f14"/>
                  <a:pt x="f47" y="f28"/>
                  <a:pt x="f48" y="f12"/>
                </a:cubicBezTo>
                <a:cubicBezTo>
                  <a:pt x="f49" y="f12"/>
                  <a:pt x="f49" y="f12"/>
                  <a:pt x="f49" y="f12"/>
                </a:cubicBezTo>
                <a:cubicBezTo>
                  <a:pt x="f50" y="f51"/>
                  <a:pt x="f52" y="f43"/>
                  <a:pt x="f53" y="f41"/>
                </a:cubicBezTo>
                <a:cubicBezTo>
                  <a:pt x="f54" y="f55"/>
                  <a:pt x="f36" y="f56"/>
                  <a:pt x="f36" y="f57"/>
                </a:cubicBezTo>
                <a:cubicBezTo>
                  <a:pt x="f58" y="f49"/>
                  <a:pt x="f48" y="f46"/>
                  <a:pt x="f59" y="f41"/>
                </a:cubicBezTo>
                <a:cubicBezTo>
                  <a:pt x="f60" y="f45"/>
                  <a:pt x="f61" y="f5"/>
                  <a:pt x="f6" y="f12"/>
                </a:cubicBezTo>
                <a:cubicBezTo>
                  <a:pt x="f62" y="f16"/>
                  <a:pt x="f63" y="f64"/>
                  <a:pt x="f65" y="f43"/>
                </a:cubicBezTo>
                <a:cubicBezTo>
                  <a:pt x="f66" y="f67"/>
                  <a:pt x="f56" y="f66"/>
                  <a:pt x="f68" y="f69"/>
                </a:cubicBezTo>
                <a:cubicBezTo>
                  <a:pt x="f68" y="f70"/>
                  <a:pt x="f48" y="f71"/>
                  <a:pt x="f72" y="f71"/>
                </a:cubicBezTo>
                <a:cubicBezTo>
                  <a:pt x="f58" y="f71"/>
                  <a:pt x="f39" y="f71"/>
                  <a:pt x="f73" y="f71"/>
                </a:cubicBezTo>
                <a:cubicBezTo>
                  <a:pt x="f74" y="f71"/>
                  <a:pt x="f14" y="f7"/>
                  <a:pt x="f16" y="f75"/>
                </a:cubicBezTo>
                <a:cubicBezTo>
                  <a:pt x="f16" y="f75"/>
                  <a:pt x="f26" y="f76"/>
                  <a:pt x="f20" y="f75"/>
                </a:cubicBezTo>
                <a:cubicBezTo>
                  <a:pt x="f20" y="f75"/>
                  <a:pt x="f20" y="f75"/>
                  <a:pt x="f20" y="f75"/>
                </a:cubicBezTo>
                <a:cubicBezTo>
                  <a:pt x="f20" y="f63"/>
                  <a:pt x="f26" y="f63"/>
                  <a:pt x="f20" y="f76"/>
                </a:cubicBezTo>
                <a:cubicBezTo>
                  <a:pt x="f28" y="f77"/>
                  <a:pt x="f28" y="f76"/>
                  <a:pt x="f12" y="f76"/>
                </a:cubicBezTo>
                <a:cubicBezTo>
                  <a:pt x="f12" y="f76"/>
                  <a:pt x="f12" y="f76"/>
                  <a:pt x="f12" y="f76"/>
                </a:cubicBezTo>
                <a:cubicBezTo>
                  <a:pt x="f12" y="f77"/>
                  <a:pt x="f12" y="f77"/>
                  <a:pt x="f12" y="f8"/>
                </a:cubicBezTo>
                <a:cubicBezTo>
                  <a:pt x="f9" y="f8"/>
                  <a:pt x="f9" y="f8"/>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285544B0-E8DD-7360-2411-9159B3C28C81}"/>
              </a:ext>
            </a:extLst>
          </p:cNvPr>
          <p:cNvSpPr/>
          <p:nvPr/>
        </p:nvSpPr>
        <p:spPr>
          <a:xfrm>
            <a:off x="3686175" y="1377945"/>
            <a:ext cx="477838" cy="260347"/>
          </a:xfrm>
          <a:custGeom>
            <a:avLst/>
            <a:gdLst>
              <a:gd name="f0" fmla="val 10800000"/>
              <a:gd name="f1" fmla="val 5400000"/>
              <a:gd name="f2" fmla="val 180"/>
              <a:gd name="f3" fmla="val w"/>
              <a:gd name="f4" fmla="val h"/>
              <a:gd name="f5" fmla="val 0"/>
              <a:gd name="f6" fmla="val 134"/>
              <a:gd name="f7" fmla="val 73"/>
              <a:gd name="f8" fmla="val 38"/>
              <a:gd name="f9" fmla="val 122"/>
              <a:gd name="f10" fmla="val 42"/>
              <a:gd name="f11" fmla="val 112"/>
              <a:gd name="f12" fmla="val 43"/>
              <a:gd name="f13" fmla="val 102"/>
              <a:gd name="f14" fmla="val 44"/>
              <a:gd name="f15" fmla="val 89"/>
              <a:gd name="f16" fmla="val 46"/>
              <a:gd name="f17" fmla="val 84"/>
              <a:gd name="f18" fmla="val 36"/>
              <a:gd name="f19" fmla="val 76"/>
              <a:gd name="f20" fmla="val 28"/>
              <a:gd name="f21" fmla="val 39"/>
              <a:gd name="f22" fmla="val 72"/>
              <a:gd name="f23" fmla="val 50"/>
              <a:gd name="f24" fmla="val 60"/>
              <a:gd name="f25" fmla="val 71"/>
              <a:gd name="f26" fmla="val 70"/>
              <a:gd name="f27" fmla="val 68"/>
              <a:gd name="f28" fmla="val 58"/>
              <a:gd name="f29" fmla="val 41"/>
              <a:gd name="f30" fmla="val 25"/>
              <a:gd name="f31" fmla="val 67"/>
              <a:gd name="f32" fmla="val 10"/>
              <a:gd name="f33" fmla="val 57"/>
              <a:gd name="f34" fmla="val 1"/>
              <a:gd name="f35" fmla="val 9"/>
              <a:gd name="f36" fmla="val 20"/>
              <a:gd name="f37" fmla="val 32"/>
              <a:gd name="f38" fmla="val 19"/>
              <a:gd name="f39" fmla="val 40"/>
              <a:gd name="f40" fmla="val 7"/>
              <a:gd name="f41" fmla="val 48"/>
              <a:gd name="f42" fmla="val 54"/>
              <a:gd name="f43" fmla="val 3"/>
              <a:gd name="f44" fmla="val 64"/>
              <a:gd name="f45" fmla="val 74"/>
              <a:gd name="f46" fmla="val 95"/>
              <a:gd name="f47" fmla="val 99"/>
              <a:gd name="f48" fmla="val 6"/>
              <a:gd name="f49" fmla="val 104"/>
              <a:gd name="f50" fmla="val 107"/>
              <a:gd name="f51" fmla="val 14"/>
              <a:gd name="f52" fmla="val 109"/>
              <a:gd name="f53" fmla="val 18"/>
              <a:gd name="f54" fmla="val 114"/>
              <a:gd name="f55" fmla="val 121"/>
              <a:gd name="f56" fmla="val 35"/>
              <a:gd name="f57" fmla="+- 0 0 -90"/>
              <a:gd name="f58" fmla="*/ f3 1 134"/>
              <a:gd name="f59" fmla="*/ f4 1 73"/>
              <a:gd name="f60" fmla="val f5"/>
              <a:gd name="f61" fmla="val f6"/>
              <a:gd name="f62" fmla="val f7"/>
              <a:gd name="f63" fmla="*/ f57 f0 1"/>
              <a:gd name="f64" fmla="+- f62 0 f60"/>
              <a:gd name="f65" fmla="+- f61 0 f60"/>
              <a:gd name="f66" fmla="*/ f63 1 f2"/>
              <a:gd name="f67" fmla="*/ f65 1 134"/>
              <a:gd name="f68" fmla="*/ f64 1 73"/>
              <a:gd name="f69" fmla="*/ 134 f65 1"/>
              <a:gd name="f70" fmla="*/ 38 f64 1"/>
              <a:gd name="f71" fmla="*/ 102 f65 1"/>
              <a:gd name="f72" fmla="*/ 44 f64 1"/>
              <a:gd name="f73" fmla="*/ 76 f65 1"/>
              <a:gd name="f74" fmla="*/ 28 f64 1"/>
              <a:gd name="f75" fmla="*/ 72 f65 1"/>
              <a:gd name="f76" fmla="*/ 60 f64 1"/>
              <a:gd name="f77" fmla="*/ 58 f65 1"/>
              <a:gd name="f78" fmla="*/ 73 f64 1"/>
              <a:gd name="f79" fmla="*/ 10 f65 1"/>
              <a:gd name="f80" fmla="*/ 57 f64 1"/>
              <a:gd name="f81" fmla="*/ 9 f65 1"/>
              <a:gd name="f82" fmla="*/ 40 f65 1"/>
              <a:gd name="f83" fmla="*/ 7 f64 1"/>
              <a:gd name="f84" fmla="*/ 54 f65 1"/>
              <a:gd name="f85" fmla="*/ 3 f64 1"/>
              <a:gd name="f86" fmla="*/ 84 f65 1"/>
              <a:gd name="f87" fmla="*/ 99 f65 1"/>
              <a:gd name="f88" fmla="*/ 6 f64 1"/>
              <a:gd name="f89" fmla="*/ 109 f65 1"/>
              <a:gd name="f90" fmla="*/ 18 f64 1"/>
              <a:gd name="f91" fmla="+- f66 0 f1"/>
              <a:gd name="f92" fmla="*/ f69 1 134"/>
              <a:gd name="f93" fmla="*/ f70 1 73"/>
              <a:gd name="f94" fmla="*/ f71 1 134"/>
              <a:gd name="f95" fmla="*/ f72 1 73"/>
              <a:gd name="f96" fmla="*/ f73 1 134"/>
              <a:gd name="f97" fmla="*/ f74 1 73"/>
              <a:gd name="f98" fmla="*/ f75 1 134"/>
              <a:gd name="f99" fmla="*/ f76 1 73"/>
              <a:gd name="f100" fmla="*/ f77 1 134"/>
              <a:gd name="f101" fmla="*/ f78 1 73"/>
              <a:gd name="f102" fmla="*/ f79 1 134"/>
              <a:gd name="f103" fmla="*/ f80 1 73"/>
              <a:gd name="f104" fmla="*/ f81 1 134"/>
              <a:gd name="f105" fmla="*/ f82 1 134"/>
              <a:gd name="f106" fmla="*/ f83 1 73"/>
              <a:gd name="f107" fmla="*/ f84 1 134"/>
              <a:gd name="f108" fmla="*/ f85 1 73"/>
              <a:gd name="f109" fmla="*/ f86 1 134"/>
              <a:gd name="f110" fmla="*/ f87 1 134"/>
              <a:gd name="f111" fmla="*/ f88 1 73"/>
              <a:gd name="f112" fmla="*/ f89 1 134"/>
              <a:gd name="f113" fmla="*/ f90 1 73"/>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7"/>
              <a:gd name="f132" fmla="*/ f106 1 f68"/>
              <a:gd name="f133" fmla="*/ f107 1 f67"/>
              <a:gd name="f134" fmla="*/ f108 1 f68"/>
              <a:gd name="f135" fmla="*/ f109 1 f67"/>
              <a:gd name="f136" fmla="*/ f110 1 f67"/>
              <a:gd name="f137" fmla="*/ f111 1 f68"/>
              <a:gd name="f138" fmla="*/ f112 1 f67"/>
              <a:gd name="f139" fmla="*/ f113 1 f68"/>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8 1"/>
              <a:gd name="f158" fmla="*/ f132 f59 1"/>
              <a:gd name="f159" fmla="*/ f133 f58 1"/>
              <a:gd name="f160" fmla="*/ f134 f59 1"/>
              <a:gd name="f161" fmla="*/ f135 f58 1"/>
              <a:gd name="f162" fmla="*/ f136 f58 1"/>
              <a:gd name="f163" fmla="*/ f137 f59 1"/>
              <a:gd name="f164" fmla="*/ f138 f58 1"/>
              <a:gd name="f165" fmla="*/ f139 f59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52" y="f153"/>
              </a:cxn>
              <a:cxn ang="f91">
                <a:pos x="f154" y="f155"/>
              </a:cxn>
              <a:cxn ang="f91">
                <a:pos x="f156" y="f145"/>
              </a:cxn>
              <a:cxn ang="f91">
                <a:pos x="f157" y="f158"/>
              </a:cxn>
              <a:cxn ang="f91">
                <a:pos x="f159" y="f160"/>
              </a:cxn>
              <a:cxn ang="f91">
                <a:pos x="f161" y="f160"/>
              </a:cxn>
              <a:cxn ang="f91">
                <a:pos x="f162" y="f163"/>
              </a:cxn>
              <a:cxn ang="f91">
                <a:pos x="f164" y="f165"/>
              </a:cxn>
              <a:cxn ang="f91">
                <a:pos x="f144" y="f145"/>
              </a:cxn>
            </a:cxnLst>
            <a:rect l="f140" t="f143" r="f141" b="f142"/>
            <a:pathLst>
              <a:path w="134" h="73">
                <a:moveTo>
                  <a:pt x="f6" y="f8"/>
                </a:moveTo>
                <a:cubicBezTo>
                  <a:pt x="f9" y="f10"/>
                  <a:pt x="f11" y="f12"/>
                  <a:pt x="f13" y="f14"/>
                </a:cubicBezTo>
                <a:cubicBezTo>
                  <a:pt x="f15" y="f16"/>
                  <a:pt x="f17" y="f18"/>
                  <a:pt x="f19" y="f20"/>
                </a:cubicBezTo>
                <a:cubicBezTo>
                  <a:pt x="f7" y="f21"/>
                  <a:pt x="f22" y="f23"/>
                  <a:pt x="f22" y="f24"/>
                </a:cubicBezTo>
                <a:cubicBezTo>
                  <a:pt x="f25" y="f26"/>
                  <a:pt x="f27" y="f7"/>
                  <a:pt x="f28" y="f7"/>
                </a:cubicBezTo>
                <a:cubicBezTo>
                  <a:pt x="f29" y="f22"/>
                  <a:pt x="f30" y="f31"/>
                  <a:pt x="f32" y="f33"/>
                </a:cubicBezTo>
                <a:cubicBezTo>
                  <a:pt x="f5" y="f23"/>
                  <a:pt x="f34" y="f16"/>
                  <a:pt x="f35" y="f8"/>
                </a:cubicBezTo>
                <a:cubicBezTo>
                  <a:pt x="f36" y="f20"/>
                  <a:pt x="f37" y="f38"/>
                  <a:pt x="f39" y="f40"/>
                </a:cubicBezTo>
                <a:cubicBezTo>
                  <a:pt x="f14" y="f34"/>
                  <a:pt x="f41" y="f5"/>
                  <a:pt x="f42" y="f43"/>
                </a:cubicBezTo>
                <a:cubicBezTo>
                  <a:pt x="f44" y="f40"/>
                  <a:pt x="f45" y="f35"/>
                  <a:pt x="f17" y="f43"/>
                </a:cubicBezTo>
                <a:cubicBezTo>
                  <a:pt x="f15" y="f5"/>
                  <a:pt x="f46" y="f43"/>
                  <a:pt x="f47" y="f48"/>
                </a:cubicBezTo>
                <a:cubicBezTo>
                  <a:pt x="f49" y="f35"/>
                  <a:pt x="f50" y="f51"/>
                  <a:pt x="f52" y="f53"/>
                </a:cubicBezTo>
                <a:cubicBezTo>
                  <a:pt x="f54" y="f20"/>
                  <a:pt x="f55" y="f56"/>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9E8999B0-ECD2-48E6-77ED-DB9D41E511BE}"/>
              </a:ext>
            </a:extLst>
          </p:cNvPr>
          <p:cNvSpPr/>
          <p:nvPr/>
        </p:nvSpPr>
        <p:spPr>
          <a:xfrm>
            <a:off x="2770183" y="3689347"/>
            <a:ext cx="300042" cy="222254"/>
          </a:xfrm>
          <a:custGeom>
            <a:avLst/>
            <a:gdLst>
              <a:gd name="f0" fmla="val 10800000"/>
              <a:gd name="f1" fmla="val 5400000"/>
              <a:gd name="f2" fmla="val 180"/>
              <a:gd name="f3" fmla="val w"/>
              <a:gd name="f4" fmla="val h"/>
              <a:gd name="f5" fmla="val 0"/>
              <a:gd name="f6" fmla="val 84"/>
              <a:gd name="f7" fmla="val 62"/>
              <a:gd name="f8" fmla="val 42"/>
              <a:gd name="f9" fmla="val 1"/>
              <a:gd name="f10" fmla="val 53"/>
              <a:gd name="f11" fmla="val 64"/>
              <a:gd name="f12" fmla="val 75"/>
              <a:gd name="f13" fmla="val 82"/>
              <a:gd name="f14" fmla="val 2"/>
              <a:gd name="f15" fmla="val 83"/>
              <a:gd name="f16" fmla="val 9"/>
              <a:gd name="f17" fmla="val 25"/>
              <a:gd name="f18" fmla="val 80"/>
              <a:gd name="f19" fmla="val 40"/>
              <a:gd name="f20" fmla="val 79"/>
              <a:gd name="f21" fmla="val 56"/>
              <a:gd name="f22" fmla="val 61"/>
              <a:gd name="f23" fmla="val 77"/>
              <a:gd name="f24" fmla="val 72"/>
              <a:gd name="f25" fmla="val 52"/>
              <a:gd name="f26" fmla="val 32"/>
              <a:gd name="f27" fmla="val 12"/>
              <a:gd name="f28" fmla="val 8"/>
              <a:gd name="f29" fmla="val 5"/>
              <a:gd name="f30" fmla="val 3"/>
              <a:gd name="f31" fmla="val 24"/>
              <a:gd name="f32" fmla="val 7"/>
              <a:gd name="f33" fmla="val 19"/>
              <a:gd name="f34" fmla="val 31"/>
              <a:gd name="f35" fmla="+- 0 0 -90"/>
              <a:gd name="f36" fmla="*/ f3 1 84"/>
              <a:gd name="f37" fmla="*/ f4 1 62"/>
              <a:gd name="f38" fmla="val f5"/>
              <a:gd name="f39" fmla="val f6"/>
              <a:gd name="f40" fmla="val f7"/>
              <a:gd name="f41" fmla="*/ f35 f0 1"/>
              <a:gd name="f42" fmla="+- f40 0 f38"/>
              <a:gd name="f43" fmla="+- f39 0 f38"/>
              <a:gd name="f44" fmla="*/ f41 1 f2"/>
              <a:gd name="f45" fmla="*/ f43 1 84"/>
              <a:gd name="f46" fmla="*/ f42 1 62"/>
              <a:gd name="f47" fmla="*/ 42 f43 1"/>
              <a:gd name="f48" fmla="*/ 1 f42 1"/>
              <a:gd name="f49" fmla="*/ 75 f43 1"/>
              <a:gd name="f50" fmla="*/ 83 f43 1"/>
              <a:gd name="f51" fmla="*/ 9 f42 1"/>
              <a:gd name="f52" fmla="*/ 79 f43 1"/>
              <a:gd name="f53" fmla="*/ 56 f42 1"/>
              <a:gd name="f54" fmla="*/ 72 f43 1"/>
              <a:gd name="f55" fmla="*/ 62 f42 1"/>
              <a:gd name="f56" fmla="*/ 12 f43 1"/>
              <a:gd name="f57" fmla="*/ 5 f43 1"/>
              <a:gd name="f58" fmla="*/ 0 f43 1"/>
              <a:gd name="f59" fmla="*/ 7 f42 1"/>
              <a:gd name="f60" fmla="*/ 7 f43 1"/>
              <a:gd name="f61" fmla="+- f44 0 f1"/>
              <a:gd name="f62" fmla="*/ f47 1 84"/>
              <a:gd name="f63" fmla="*/ f48 1 62"/>
              <a:gd name="f64" fmla="*/ f49 1 84"/>
              <a:gd name="f65" fmla="*/ f50 1 84"/>
              <a:gd name="f66" fmla="*/ f51 1 62"/>
              <a:gd name="f67" fmla="*/ f52 1 84"/>
              <a:gd name="f68" fmla="*/ f53 1 62"/>
              <a:gd name="f69" fmla="*/ f54 1 84"/>
              <a:gd name="f70" fmla="*/ f55 1 62"/>
              <a:gd name="f71" fmla="*/ f56 1 84"/>
              <a:gd name="f72" fmla="*/ f57 1 84"/>
              <a:gd name="f73" fmla="*/ f58 1 84"/>
              <a:gd name="f74" fmla="*/ f59 1 62"/>
              <a:gd name="f75" fmla="*/ f60 1 84"/>
              <a:gd name="f76" fmla="*/ 0 1 f45"/>
              <a:gd name="f77" fmla="*/ f39 1 f45"/>
              <a:gd name="f78" fmla="*/ 0 1 f46"/>
              <a:gd name="f79" fmla="*/ f40 1 f46"/>
              <a:gd name="f80" fmla="*/ f62 1 f45"/>
              <a:gd name="f81" fmla="*/ f63 1 f46"/>
              <a:gd name="f82" fmla="*/ f64 1 f45"/>
              <a:gd name="f83" fmla="*/ f65 1 f45"/>
              <a:gd name="f84" fmla="*/ f66 1 f46"/>
              <a:gd name="f85" fmla="*/ f67 1 f45"/>
              <a:gd name="f86" fmla="*/ f68 1 f46"/>
              <a:gd name="f87" fmla="*/ f69 1 f45"/>
              <a:gd name="f88" fmla="*/ f70 1 f46"/>
              <a:gd name="f89" fmla="*/ f71 1 f45"/>
              <a:gd name="f90" fmla="*/ f72 1 f45"/>
              <a:gd name="f91" fmla="*/ f73 1 f45"/>
              <a:gd name="f92" fmla="*/ f74 1 f46"/>
              <a:gd name="f93" fmla="*/ f75 1 f45"/>
              <a:gd name="f94" fmla="*/ f76 f36 1"/>
              <a:gd name="f95" fmla="*/ f77 f36 1"/>
              <a:gd name="f96" fmla="*/ f79 f37 1"/>
              <a:gd name="f97" fmla="*/ f78 f37 1"/>
              <a:gd name="f98" fmla="*/ f80 f36 1"/>
              <a:gd name="f99" fmla="*/ f81 f37 1"/>
              <a:gd name="f100" fmla="*/ f82 f36 1"/>
              <a:gd name="f101" fmla="*/ f83 f36 1"/>
              <a:gd name="f102" fmla="*/ f84 f37 1"/>
              <a:gd name="f103" fmla="*/ f85 f36 1"/>
              <a:gd name="f104" fmla="*/ f86 f37 1"/>
              <a:gd name="f105" fmla="*/ f87 f36 1"/>
              <a:gd name="f106" fmla="*/ f88 f37 1"/>
              <a:gd name="f107" fmla="*/ f89 f36 1"/>
              <a:gd name="f108" fmla="*/ f90 f36 1"/>
              <a:gd name="f109" fmla="*/ f91 f36 1"/>
              <a:gd name="f110" fmla="*/ f92 f37 1"/>
              <a:gd name="f111" fmla="*/ f93 f36 1"/>
            </a:gdLst>
            <a:ahLst/>
            <a:cxnLst>
              <a:cxn ang="3cd4">
                <a:pos x="hc" y="t"/>
              </a:cxn>
              <a:cxn ang="0">
                <a:pos x="r" y="vc"/>
              </a:cxn>
              <a:cxn ang="cd4">
                <a:pos x="hc" y="b"/>
              </a:cxn>
              <a:cxn ang="cd2">
                <a:pos x="l" y="vc"/>
              </a:cxn>
              <a:cxn ang="f61">
                <a:pos x="f98" y="f99"/>
              </a:cxn>
              <a:cxn ang="f61">
                <a:pos x="f100" y="f99"/>
              </a:cxn>
              <a:cxn ang="f61">
                <a:pos x="f101" y="f102"/>
              </a:cxn>
              <a:cxn ang="f61">
                <a:pos x="f103" y="f104"/>
              </a:cxn>
              <a:cxn ang="f61">
                <a:pos x="f105" y="f106"/>
              </a:cxn>
              <a:cxn ang="f61">
                <a:pos x="f107" y="f106"/>
              </a:cxn>
              <a:cxn ang="f61">
                <a:pos x="f108" y="f104"/>
              </a:cxn>
              <a:cxn ang="f61">
                <a:pos x="f109" y="f110"/>
              </a:cxn>
              <a:cxn ang="f61">
                <a:pos x="f111" y="f99"/>
              </a:cxn>
              <a:cxn ang="f61">
                <a:pos x="f98" y="f99"/>
              </a:cxn>
            </a:cxnLst>
            <a:rect l="f94" t="f97" r="f95" b="f96"/>
            <a:pathLst>
              <a:path w="84" h="62">
                <a:moveTo>
                  <a:pt x="f8" y="f9"/>
                </a:moveTo>
                <a:cubicBezTo>
                  <a:pt x="f10" y="f9"/>
                  <a:pt x="f11" y="f9"/>
                  <a:pt x="f12" y="f9"/>
                </a:cubicBezTo>
                <a:cubicBezTo>
                  <a:pt x="f13" y="f5"/>
                  <a:pt x="f6" y="f14"/>
                  <a:pt x="f15" y="f16"/>
                </a:cubicBezTo>
                <a:cubicBezTo>
                  <a:pt x="f13" y="f17"/>
                  <a:pt x="f18" y="f19"/>
                  <a:pt x="f20" y="f21"/>
                </a:cubicBezTo>
                <a:cubicBezTo>
                  <a:pt x="f20" y="f22"/>
                  <a:pt x="f23" y="f7"/>
                  <a:pt x="f24" y="f7"/>
                </a:cubicBezTo>
                <a:cubicBezTo>
                  <a:pt x="f25" y="f7"/>
                  <a:pt x="f26" y="f7"/>
                  <a:pt x="f27" y="f7"/>
                </a:cubicBezTo>
                <a:cubicBezTo>
                  <a:pt x="f28" y="f7"/>
                  <a:pt x="f29" y="f22"/>
                  <a:pt x="f29" y="f21"/>
                </a:cubicBezTo>
                <a:cubicBezTo>
                  <a:pt x="f30" y="f19"/>
                  <a:pt x="f14" y="f31"/>
                  <a:pt x="f5" y="f32"/>
                </a:cubicBezTo>
                <a:cubicBezTo>
                  <a:pt x="f5" y="f14"/>
                  <a:pt x="f14" y="f9"/>
                  <a:pt x="f32" y="f9"/>
                </a:cubicBezTo>
                <a:cubicBezTo>
                  <a:pt x="f33" y="f9"/>
                  <a:pt x="f34"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3EFE8EAD-CE9D-7286-DA79-17F21AC9919C}"/>
              </a:ext>
            </a:extLst>
          </p:cNvPr>
          <p:cNvSpPr/>
          <p:nvPr/>
        </p:nvSpPr>
        <p:spPr>
          <a:xfrm>
            <a:off x="3863970" y="3689347"/>
            <a:ext cx="303215" cy="222254"/>
          </a:xfrm>
          <a:custGeom>
            <a:avLst/>
            <a:gdLst>
              <a:gd name="f0" fmla="val 10800000"/>
              <a:gd name="f1" fmla="val 5400000"/>
              <a:gd name="f2" fmla="val 180"/>
              <a:gd name="f3" fmla="val w"/>
              <a:gd name="f4" fmla="val h"/>
              <a:gd name="f5" fmla="val 0"/>
              <a:gd name="f6" fmla="val 85"/>
              <a:gd name="f7" fmla="val 62"/>
              <a:gd name="f8" fmla="val 43"/>
              <a:gd name="f9" fmla="val 1"/>
              <a:gd name="f10" fmla="val 54"/>
              <a:gd name="f11" fmla="val 66"/>
              <a:gd name="f12" fmla="val 77"/>
              <a:gd name="f13" fmla="val 82"/>
              <a:gd name="f14" fmla="val 2"/>
              <a:gd name="f15" fmla="val 84"/>
              <a:gd name="f16" fmla="val 8"/>
              <a:gd name="f17" fmla="val 24"/>
              <a:gd name="f18" fmla="val 81"/>
              <a:gd name="f19" fmla="val 40"/>
              <a:gd name="f20" fmla="val 80"/>
              <a:gd name="f21" fmla="val 56"/>
              <a:gd name="f22" fmla="val 79"/>
              <a:gd name="f23" fmla="val 60"/>
              <a:gd name="f24" fmla="val 72"/>
              <a:gd name="f25" fmla="val 52"/>
              <a:gd name="f26" fmla="val 32"/>
              <a:gd name="f27" fmla="val 12"/>
              <a:gd name="f28" fmla="val 5"/>
              <a:gd name="f29" fmla="val 61"/>
              <a:gd name="f30" fmla="val 4"/>
              <a:gd name="f31" fmla="val 3"/>
              <a:gd name="f32" fmla="val 25"/>
              <a:gd name="f33" fmla="val 10"/>
              <a:gd name="f34" fmla="val 21"/>
              <a:gd name="f35" fmla="+- 0 0 -90"/>
              <a:gd name="f36" fmla="*/ f3 1 85"/>
              <a:gd name="f37" fmla="*/ f4 1 62"/>
              <a:gd name="f38" fmla="val f5"/>
              <a:gd name="f39" fmla="val f6"/>
              <a:gd name="f40" fmla="val f7"/>
              <a:gd name="f41" fmla="*/ f35 f0 1"/>
              <a:gd name="f42" fmla="+- f40 0 f38"/>
              <a:gd name="f43" fmla="+- f39 0 f38"/>
              <a:gd name="f44" fmla="*/ f41 1 f2"/>
              <a:gd name="f45" fmla="*/ f43 1 85"/>
              <a:gd name="f46" fmla="*/ f42 1 62"/>
              <a:gd name="f47" fmla="*/ 43 f43 1"/>
              <a:gd name="f48" fmla="*/ 1 f42 1"/>
              <a:gd name="f49" fmla="*/ 77 f43 1"/>
              <a:gd name="f50" fmla="*/ 84 f43 1"/>
              <a:gd name="f51" fmla="*/ 8 f42 1"/>
              <a:gd name="f52" fmla="*/ 80 f43 1"/>
              <a:gd name="f53" fmla="*/ 56 f42 1"/>
              <a:gd name="f54" fmla="*/ 72 f43 1"/>
              <a:gd name="f55" fmla="*/ 62 f42 1"/>
              <a:gd name="f56" fmla="*/ 12 f43 1"/>
              <a:gd name="f57" fmla="*/ 5 f43 1"/>
              <a:gd name="f58" fmla="*/ 1 f43 1"/>
              <a:gd name="f59" fmla="*/ 10 f42 1"/>
              <a:gd name="f60" fmla="*/ 10 f43 1"/>
              <a:gd name="f61" fmla="+- f44 0 f1"/>
              <a:gd name="f62" fmla="*/ f47 1 85"/>
              <a:gd name="f63" fmla="*/ f48 1 62"/>
              <a:gd name="f64" fmla="*/ f49 1 85"/>
              <a:gd name="f65" fmla="*/ f50 1 85"/>
              <a:gd name="f66" fmla="*/ f51 1 62"/>
              <a:gd name="f67" fmla="*/ f52 1 85"/>
              <a:gd name="f68" fmla="*/ f53 1 62"/>
              <a:gd name="f69" fmla="*/ f54 1 85"/>
              <a:gd name="f70" fmla="*/ f55 1 62"/>
              <a:gd name="f71" fmla="*/ f56 1 85"/>
              <a:gd name="f72" fmla="*/ f57 1 85"/>
              <a:gd name="f73" fmla="*/ f58 1 85"/>
              <a:gd name="f74" fmla="*/ f59 1 62"/>
              <a:gd name="f75" fmla="*/ f60 1 85"/>
              <a:gd name="f76" fmla="*/ 0 1 f45"/>
              <a:gd name="f77" fmla="*/ f39 1 f45"/>
              <a:gd name="f78" fmla="*/ 0 1 f46"/>
              <a:gd name="f79" fmla="*/ f40 1 f46"/>
              <a:gd name="f80" fmla="*/ f62 1 f45"/>
              <a:gd name="f81" fmla="*/ f63 1 f46"/>
              <a:gd name="f82" fmla="*/ f64 1 f45"/>
              <a:gd name="f83" fmla="*/ f65 1 f45"/>
              <a:gd name="f84" fmla="*/ f66 1 f46"/>
              <a:gd name="f85" fmla="*/ f67 1 f45"/>
              <a:gd name="f86" fmla="*/ f68 1 f46"/>
              <a:gd name="f87" fmla="*/ f69 1 f45"/>
              <a:gd name="f88" fmla="*/ f70 1 f46"/>
              <a:gd name="f89" fmla="*/ f71 1 f45"/>
              <a:gd name="f90" fmla="*/ f72 1 f45"/>
              <a:gd name="f91" fmla="*/ f73 1 f45"/>
              <a:gd name="f92" fmla="*/ f74 1 f46"/>
              <a:gd name="f93" fmla="*/ f75 1 f45"/>
              <a:gd name="f94" fmla="*/ f76 f36 1"/>
              <a:gd name="f95" fmla="*/ f77 f36 1"/>
              <a:gd name="f96" fmla="*/ f79 f37 1"/>
              <a:gd name="f97" fmla="*/ f78 f37 1"/>
              <a:gd name="f98" fmla="*/ f80 f36 1"/>
              <a:gd name="f99" fmla="*/ f81 f37 1"/>
              <a:gd name="f100" fmla="*/ f82 f36 1"/>
              <a:gd name="f101" fmla="*/ f83 f36 1"/>
              <a:gd name="f102" fmla="*/ f84 f37 1"/>
              <a:gd name="f103" fmla="*/ f85 f36 1"/>
              <a:gd name="f104" fmla="*/ f86 f37 1"/>
              <a:gd name="f105" fmla="*/ f87 f36 1"/>
              <a:gd name="f106" fmla="*/ f88 f37 1"/>
              <a:gd name="f107" fmla="*/ f89 f36 1"/>
              <a:gd name="f108" fmla="*/ f90 f36 1"/>
              <a:gd name="f109" fmla="*/ f91 f36 1"/>
              <a:gd name="f110" fmla="*/ f92 f37 1"/>
              <a:gd name="f111" fmla="*/ f93 f36 1"/>
            </a:gdLst>
            <a:ahLst/>
            <a:cxnLst>
              <a:cxn ang="3cd4">
                <a:pos x="hc" y="t"/>
              </a:cxn>
              <a:cxn ang="0">
                <a:pos x="r" y="vc"/>
              </a:cxn>
              <a:cxn ang="cd4">
                <a:pos x="hc" y="b"/>
              </a:cxn>
              <a:cxn ang="cd2">
                <a:pos x="l" y="vc"/>
              </a:cxn>
              <a:cxn ang="f61">
                <a:pos x="f98" y="f99"/>
              </a:cxn>
              <a:cxn ang="f61">
                <a:pos x="f100" y="f99"/>
              </a:cxn>
              <a:cxn ang="f61">
                <a:pos x="f101" y="f102"/>
              </a:cxn>
              <a:cxn ang="f61">
                <a:pos x="f103" y="f104"/>
              </a:cxn>
              <a:cxn ang="f61">
                <a:pos x="f105" y="f106"/>
              </a:cxn>
              <a:cxn ang="f61">
                <a:pos x="f107" y="f106"/>
              </a:cxn>
              <a:cxn ang="f61">
                <a:pos x="f108" y="f104"/>
              </a:cxn>
              <a:cxn ang="f61">
                <a:pos x="f109" y="f110"/>
              </a:cxn>
              <a:cxn ang="f61">
                <a:pos x="f111" y="f99"/>
              </a:cxn>
              <a:cxn ang="f61">
                <a:pos x="f98" y="f99"/>
              </a:cxn>
            </a:cxnLst>
            <a:rect l="f94" t="f97" r="f95" b="f96"/>
            <a:pathLst>
              <a:path w="85" h="62">
                <a:moveTo>
                  <a:pt x="f8" y="f9"/>
                </a:moveTo>
                <a:cubicBezTo>
                  <a:pt x="f10" y="f9"/>
                  <a:pt x="f11" y="f9"/>
                  <a:pt x="f12" y="f9"/>
                </a:cubicBezTo>
                <a:cubicBezTo>
                  <a:pt x="f13" y="f9"/>
                  <a:pt x="f6" y="f14"/>
                  <a:pt x="f15" y="f16"/>
                </a:cubicBezTo>
                <a:cubicBezTo>
                  <a:pt x="f13" y="f17"/>
                  <a:pt x="f18" y="f19"/>
                  <a:pt x="f20" y="f21"/>
                </a:cubicBezTo>
                <a:cubicBezTo>
                  <a:pt x="f22" y="f23"/>
                  <a:pt x="f12" y="f7"/>
                  <a:pt x="f24" y="f7"/>
                </a:cubicBezTo>
                <a:cubicBezTo>
                  <a:pt x="f25" y="f7"/>
                  <a:pt x="f26" y="f7"/>
                  <a:pt x="f27" y="f7"/>
                </a:cubicBezTo>
                <a:cubicBezTo>
                  <a:pt x="f16" y="f7"/>
                  <a:pt x="f28" y="f29"/>
                  <a:pt x="f28" y="f21"/>
                </a:cubicBezTo>
                <a:cubicBezTo>
                  <a:pt x="f30" y="f19"/>
                  <a:pt x="f31" y="f32"/>
                  <a:pt x="f9" y="f33"/>
                </a:cubicBezTo>
                <a:cubicBezTo>
                  <a:pt x="f5" y="f14"/>
                  <a:pt x="f31" y="f5"/>
                  <a:pt x="f33" y="f9"/>
                </a:cubicBezTo>
                <a:cubicBezTo>
                  <a:pt x="f34" y="f9"/>
                  <a:pt x="f26"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6835A2EA-864D-162D-7CB4-A3D715EF52D1}"/>
              </a:ext>
            </a:extLst>
          </p:cNvPr>
          <p:cNvSpPr/>
          <p:nvPr/>
        </p:nvSpPr>
        <p:spPr>
          <a:xfrm>
            <a:off x="1638303" y="3694111"/>
            <a:ext cx="300042" cy="217490"/>
          </a:xfrm>
          <a:custGeom>
            <a:avLst/>
            <a:gdLst>
              <a:gd name="f0" fmla="val 10800000"/>
              <a:gd name="f1" fmla="val 5400000"/>
              <a:gd name="f2" fmla="val 180"/>
              <a:gd name="f3" fmla="val w"/>
              <a:gd name="f4" fmla="val h"/>
              <a:gd name="f5" fmla="val 0"/>
              <a:gd name="f6" fmla="val 84"/>
              <a:gd name="f7" fmla="val 61"/>
              <a:gd name="f8" fmla="val 43"/>
              <a:gd name="f9" fmla="val 55"/>
              <a:gd name="f10" fmla="val 66"/>
              <a:gd name="f11" fmla="val 78"/>
              <a:gd name="f12" fmla="val 83"/>
              <a:gd name="f13" fmla="val 1"/>
              <a:gd name="f14" fmla="val 6"/>
              <a:gd name="f15" fmla="val 82"/>
              <a:gd name="f16" fmla="val 23"/>
              <a:gd name="f17" fmla="val 81"/>
              <a:gd name="f18" fmla="val 39"/>
              <a:gd name="f19" fmla="val 80"/>
              <a:gd name="f20" fmla="val 56"/>
              <a:gd name="f21" fmla="val 79"/>
              <a:gd name="f22" fmla="val 60"/>
              <a:gd name="f23" fmla="val 77"/>
              <a:gd name="f24" fmla="val 73"/>
              <a:gd name="f25" fmla="val 53"/>
              <a:gd name="f26" fmla="val 32"/>
              <a:gd name="f27" fmla="val 12"/>
              <a:gd name="f28" fmla="val 7"/>
              <a:gd name="f29" fmla="val 5"/>
              <a:gd name="f30" fmla="val 59"/>
              <a:gd name="f31" fmla="val 54"/>
              <a:gd name="f32" fmla="val 4"/>
              <a:gd name="f33" fmla="val 2"/>
              <a:gd name="f34" fmla="val 3"/>
              <a:gd name="f35" fmla="val 8"/>
              <a:gd name="f36" fmla="val 20"/>
              <a:gd name="f37" fmla="val 31"/>
              <a:gd name="f38" fmla="+- 0 0 -90"/>
              <a:gd name="f39" fmla="*/ f3 1 84"/>
              <a:gd name="f40" fmla="*/ f4 1 61"/>
              <a:gd name="f41" fmla="val f5"/>
              <a:gd name="f42" fmla="val f6"/>
              <a:gd name="f43" fmla="val f7"/>
              <a:gd name="f44" fmla="*/ f38 f0 1"/>
              <a:gd name="f45" fmla="+- f43 0 f41"/>
              <a:gd name="f46" fmla="+- f42 0 f41"/>
              <a:gd name="f47" fmla="*/ f44 1 f2"/>
              <a:gd name="f48" fmla="*/ f46 1 84"/>
              <a:gd name="f49" fmla="*/ f45 1 61"/>
              <a:gd name="f50" fmla="*/ 43 f46 1"/>
              <a:gd name="f51" fmla="*/ 0 f45 1"/>
              <a:gd name="f52" fmla="*/ 78 f46 1"/>
              <a:gd name="f53" fmla="*/ 84 f46 1"/>
              <a:gd name="f54" fmla="*/ 6 f45 1"/>
              <a:gd name="f55" fmla="*/ 80 f46 1"/>
              <a:gd name="f56" fmla="*/ 56 f45 1"/>
              <a:gd name="f57" fmla="*/ 73 f46 1"/>
              <a:gd name="f58" fmla="*/ 61 f45 1"/>
              <a:gd name="f59" fmla="*/ 12 f46 1"/>
              <a:gd name="f60" fmla="*/ 5 f46 1"/>
              <a:gd name="f61" fmla="*/ 54 f45 1"/>
              <a:gd name="f62" fmla="*/ 1 f46 1"/>
              <a:gd name="f63" fmla="*/ 7 f45 1"/>
              <a:gd name="f64" fmla="*/ 8 f46 1"/>
              <a:gd name="f65" fmla="+- f47 0 f1"/>
              <a:gd name="f66" fmla="*/ f50 1 84"/>
              <a:gd name="f67" fmla="*/ f51 1 61"/>
              <a:gd name="f68" fmla="*/ f52 1 84"/>
              <a:gd name="f69" fmla="*/ f53 1 84"/>
              <a:gd name="f70" fmla="*/ f54 1 61"/>
              <a:gd name="f71" fmla="*/ f55 1 84"/>
              <a:gd name="f72" fmla="*/ f56 1 61"/>
              <a:gd name="f73" fmla="*/ f57 1 84"/>
              <a:gd name="f74" fmla="*/ f58 1 61"/>
              <a:gd name="f75" fmla="*/ f59 1 84"/>
              <a:gd name="f76" fmla="*/ f60 1 84"/>
              <a:gd name="f77" fmla="*/ f61 1 61"/>
              <a:gd name="f78" fmla="*/ f62 1 84"/>
              <a:gd name="f79" fmla="*/ f63 1 61"/>
              <a:gd name="f80" fmla="*/ f64 1 84"/>
              <a:gd name="f81" fmla="*/ 0 1 f48"/>
              <a:gd name="f82" fmla="*/ f42 1 f48"/>
              <a:gd name="f83" fmla="*/ 0 1 f49"/>
              <a:gd name="f84" fmla="*/ f43 1 f49"/>
              <a:gd name="f85" fmla="*/ f66 1 f48"/>
              <a:gd name="f86" fmla="*/ f67 1 f49"/>
              <a:gd name="f87" fmla="*/ f68 1 f48"/>
              <a:gd name="f88" fmla="*/ f69 1 f48"/>
              <a:gd name="f89" fmla="*/ f70 1 f49"/>
              <a:gd name="f90" fmla="*/ f71 1 f48"/>
              <a:gd name="f91" fmla="*/ f72 1 f49"/>
              <a:gd name="f92" fmla="*/ f73 1 f48"/>
              <a:gd name="f93" fmla="*/ f74 1 f49"/>
              <a:gd name="f94" fmla="*/ f75 1 f48"/>
              <a:gd name="f95" fmla="*/ f76 1 f48"/>
              <a:gd name="f96" fmla="*/ f77 1 f49"/>
              <a:gd name="f97" fmla="*/ f78 1 f48"/>
              <a:gd name="f98" fmla="*/ f79 1 f49"/>
              <a:gd name="f99" fmla="*/ f80 1 f48"/>
              <a:gd name="f100" fmla="*/ f81 f39 1"/>
              <a:gd name="f101" fmla="*/ f82 f39 1"/>
              <a:gd name="f102" fmla="*/ f84 f40 1"/>
              <a:gd name="f103" fmla="*/ f83 f40 1"/>
              <a:gd name="f104" fmla="*/ f85 f39 1"/>
              <a:gd name="f105" fmla="*/ f86 f40 1"/>
              <a:gd name="f106" fmla="*/ f87 f39 1"/>
              <a:gd name="f107" fmla="*/ f88 f39 1"/>
              <a:gd name="f108" fmla="*/ f89 f40 1"/>
              <a:gd name="f109" fmla="*/ f90 f39 1"/>
              <a:gd name="f110" fmla="*/ f91 f40 1"/>
              <a:gd name="f111" fmla="*/ f92 f39 1"/>
              <a:gd name="f112" fmla="*/ f93 f40 1"/>
              <a:gd name="f113" fmla="*/ f94 f39 1"/>
              <a:gd name="f114" fmla="*/ f95 f39 1"/>
              <a:gd name="f115" fmla="*/ f96 f40 1"/>
              <a:gd name="f116" fmla="*/ f97 f39 1"/>
              <a:gd name="f117" fmla="*/ f98 f40 1"/>
              <a:gd name="f118" fmla="*/ f99 f39 1"/>
            </a:gdLst>
            <a:ahLst/>
            <a:cxnLst>
              <a:cxn ang="3cd4">
                <a:pos x="hc" y="t"/>
              </a:cxn>
              <a:cxn ang="0">
                <a:pos x="r" y="vc"/>
              </a:cxn>
              <a:cxn ang="cd4">
                <a:pos x="hc" y="b"/>
              </a:cxn>
              <a:cxn ang="cd2">
                <a:pos x="l" y="vc"/>
              </a:cxn>
              <a:cxn ang="f65">
                <a:pos x="f104" y="f105"/>
              </a:cxn>
              <a:cxn ang="f65">
                <a:pos x="f106" y="f105"/>
              </a:cxn>
              <a:cxn ang="f65">
                <a:pos x="f107" y="f108"/>
              </a:cxn>
              <a:cxn ang="f65">
                <a:pos x="f109" y="f110"/>
              </a:cxn>
              <a:cxn ang="f65">
                <a:pos x="f111" y="f112"/>
              </a:cxn>
              <a:cxn ang="f65">
                <a:pos x="f113" y="f112"/>
              </a:cxn>
              <a:cxn ang="f65">
                <a:pos x="f114" y="f115"/>
              </a:cxn>
              <a:cxn ang="f65">
                <a:pos x="f116" y="f117"/>
              </a:cxn>
              <a:cxn ang="f65">
                <a:pos x="f118" y="f105"/>
              </a:cxn>
              <a:cxn ang="f65">
                <a:pos x="f104" y="f105"/>
              </a:cxn>
            </a:cxnLst>
            <a:rect l="f100" t="f103" r="f101" b="f102"/>
            <a:pathLst>
              <a:path w="84" h="61">
                <a:moveTo>
                  <a:pt x="f8" y="f5"/>
                </a:moveTo>
                <a:cubicBezTo>
                  <a:pt x="f9" y="f5"/>
                  <a:pt x="f10" y="f5"/>
                  <a:pt x="f11" y="f5"/>
                </a:cubicBezTo>
                <a:cubicBezTo>
                  <a:pt x="f12" y="f5"/>
                  <a:pt x="f6" y="f13"/>
                  <a:pt x="f6" y="f14"/>
                </a:cubicBezTo>
                <a:cubicBezTo>
                  <a:pt x="f15" y="f16"/>
                  <a:pt x="f17" y="f18"/>
                  <a:pt x="f19" y="f20"/>
                </a:cubicBezTo>
                <a:cubicBezTo>
                  <a:pt x="f21" y="f22"/>
                  <a:pt x="f23" y="f7"/>
                  <a:pt x="f24" y="f7"/>
                </a:cubicBezTo>
                <a:cubicBezTo>
                  <a:pt x="f25" y="f7"/>
                  <a:pt x="f26" y="f7"/>
                  <a:pt x="f27" y="f7"/>
                </a:cubicBezTo>
                <a:cubicBezTo>
                  <a:pt x="f28" y="f7"/>
                  <a:pt x="f29" y="f30"/>
                  <a:pt x="f29" y="f31"/>
                </a:cubicBezTo>
                <a:cubicBezTo>
                  <a:pt x="f32" y="f18"/>
                  <a:pt x="f33" y="f16"/>
                  <a:pt x="f13" y="f28"/>
                </a:cubicBezTo>
                <a:cubicBezTo>
                  <a:pt x="f5" y="f13"/>
                  <a:pt x="f34" y="f5"/>
                  <a:pt x="f35" y="f5"/>
                </a:cubicBezTo>
                <a:cubicBezTo>
                  <a:pt x="f36" y="f5"/>
                  <a:pt x="f37"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A8ABF68D-D201-BA1F-40A0-9E352520DCAE}"/>
              </a:ext>
            </a:extLst>
          </p:cNvPr>
          <p:cNvSpPr/>
          <p:nvPr/>
        </p:nvSpPr>
        <p:spPr>
          <a:xfrm>
            <a:off x="490539" y="1306513"/>
            <a:ext cx="485775" cy="331790"/>
          </a:xfrm>
          <a:custGeom>
            <a:avLst/>
            <a:gdLst>
              <a:gd name="f0" fmla="val 10800000"/>
              <a:gd name="f1" fmla="val 5400000"/>
              <a:gd name="f2" fmla="val 180"/>
              <a:gd name="f3" fmla="val w"/>
              <a:gd name="f4" fmla="val h"/>
              <a:gd name="f5" fmla="val 0"/>
              <a:gd name="f6" fmla="val 136"/>
              <a:gd name="f7" fmla="val 93"/>
              <a:gd name="f8" fmla="val 50"/>
              <a:gd name="f9" fmla="val 45"/>
              <a:gd name="f10" fmla="val 48"/>
              <a:gd name="f11" fmla="val 23"/>
              <a:gd name="f12" fmla="val 74"/>
              <a:gd name="f13" fmla="val 6"/>
              <a:gd name="f14" fmla="val 92"/>
              <a:gd name="f15" fmla="val 12"/>
              <a:gd name="f16" fmla="val 106"/>
              <a:gd name="f17" fmla="val 16"/>
              <a:gd name="f18" fmla="val 119"/>
              <a:gd name="f19" fmla="val 22"/>
              <a:gd name="f20" fmla="val 21"/>
              <a:gd name="f21" fmla="val 125"/>
              <a:gd name="f22" fmla="val 31"/>
              <a:gd name="f23" fmla="val 43"/>
              <a:gd name="f24" fmla="val 111"/>
              <a:gd name="f25" fmla="val 53"/>
              <a:gd name="f26" fmla="val 101"/>
              <a:gd name="f27" fmla="val 65"/>
              <a:gd name="f28" fmla="val 89"/>
              <a:gd name="f29" fmla="val 71"/>
              <a:gd name="f30" fmla="val 70"/>
              <a:gd name="f31" fmla="val 69"/>
              <a:gd name="f32" fmla="val 68"/>
              <a:gd name="f33" fmla="val 64"/>
              <a:gd name="f34" fmla="val 67"/>
              <a:gd name="f35" fmla="val 57"/>
              <a:gd name="f36" fmla="val 60"/>
              <a:gd name="f37" fmla="val 52"/>
              <a:gd name="f38" fmla="val 62"/>
              <a:gd name="f39" fmla="val 46"/>
              <a:gd name="f40" fmla="val 38"/>
              <a:gd name="f41" fmla="val 30"/>
              <a:gd name="f42" fmla="val 80"/>
              <a:gd name="f43" fmla="val 88"/>
              <a:gd name="f44" fmla="val 20"/>
              <a:gd name="f45" fmla="val 8"/>
              <a:gd name="f46" fmla="val 91"/>
              <a:gd name="f47" fmla="val 10"/>
              <a:gd name="f48" fmla="val 87"/>
              <a:gd name="f49" fmla="val 84"/>
              <a:gd name="f50" fmla="val 66"/>
              <a:gd name="f51" fmla="val 27"/>
              <a:gd name="f52" fmla="val 24"/>
              <a:gd name="f53" fmla="val 7"/>
              <a:gd name="f54" fmla="val 14"/>
              <a:gd name="f55" fmla="val 9"/>
              <a:gd name="f56" fmla="val 11"/>
              <a:gd name="f57" fmla="val 3"/>
              <a:gd name="f58" fmla="val 15"/>
              <a:gd name="f59" fmla="val 13"/>
              <a:gd name="f60" fmla="val 29"/>
              <a:gd name="f61" fmla="val 17"/>
              <a:gd name="f62" fmla="val 19"/>
              <a:gd name="f63" fmla="val 35"/>
              <a:gd name="f64" fmla="val 61"/>
              <a:gd name="f65" fmla="val 76"/>
              <a:gd name="f66" fmla="val 33"/>
              <a:gd name="f67" fmla="val 44"/>
              <a:gd name="f68" fmla="val 56"/>
              <a:gd name="f69" fmla="val 49"/>
              <a:gd name="f70" fmla="val 42"/>
              <a:gd name="f71" fmla="val 81"/>
              <a:gd name="f72" fmla="val 37"/>
              <a:gd name="f73" fmla="val 97"/>
              <a:gd name="f74" fmla="val 32"/>
              <a:gd name="f75" fmla="val 78"/>
              <a:gd name="f76" fmla="+- 0 0 -90"/>
              <a:gd name="f77" fmla="*/ f3 1 136"/>
              <a:gd name="f78" fmla="*/ f4 1 93"/>
              <a:gd name="f79" fmla="val f5"/>
              <a:gd name="f80" fmla="val f6"/>
              <a:gd name="f81" fmla="val f7"/>
              <a:gd name="f82" fmla="*/ f76 f0 1"/>
              <a:gd name="f83" fmla="+- f81 0 f79"/>
              <a:gd name="f84" fmla="+- f80 0 f79"/>
              <a:gd name="f85" fmla="*/ f82 1 f2"/>
              <a:gd name="f86" fmla="*/ f84 1 136"/>
              <a:gd name="f87" fmla="*/ f83 1 93"/>
              <a:gd name="f88" fmla="*/ 50 f84 1"/>
              <a:gd name="f89" fmla="*/ 45 f83 1"/>
              <a:gd name="f90" fmla="*/ 92 f84 1"/>
              <a:gd name="f91" fmla="*/ 12 f83 1"/>
              <a:gd name="f92" fmla="*/ 136 f84 1"/>
              <a:gd name="f93" fmla="*/ 21 f83 1"/>
              <a:gd name="f94" fmla="*/ 111 f84 1"/>
              <a:gd name="f95" fmla="*/ 53 f83 1"/>
              <a:gd name="f96" fmla="*/ 71 f84 1"/>
              <a:gd name="f97" fmla="*/ 70 f83 1"/>
              <a:gd name="f98" fmla="*/ 64 f84 1"/>
              <a:gd name="f99" fmla="*/ 67 f83 1"/>
              <a:gd name="f100" fmla="*/ 46 f84 1"/>
              <a:gd name="f101" fmla="*/ 23 f84 1"/>
              <a:gd name="f102" fmla="*/ 88 f83 1"/>
              <a:gd name="f103" fmla="*/ 12 f84 1"/>
              <a:gd name="f104" fmla="*/ 92 f83 1"/>
              <a:gd name="f105" fmla="*/ 10 f84 1"/>
              <a:gd name="f106" fmla="*/ 84 f83 1"/>
              <a:gd name="f107" fmla="*/ 31 f83 1"/>
              <a:gd name="f108" fmla="*/ 7 f84 1"/>
              <a:gd name="f109" fmla="*/ 0 f83 1"/>
              <a:gd name="f110" fmla="*/ 15 f84 1"/>
              <a:gd name="f111" fmla="*/ 11 f83 1"/>
              <a:gd name="f112" fmla="*/ 29 f84 1"/>
              <a:gd name="f113" fmla="*/ 9 f83 1"/>
              <a:gd name="f114" fmla="*/ 27 f84 1"/>
              <a:gd name="f115" fmla="*/ 19 f83 1"/>
              <a:gd name="f116" fmla="*/ 22 f84 1"/>
              <a:gd name="f117" fmla="*/ 35 f83 1"/>
              <a:gd name="f118" fmla="*/ 76 f83 1"/>
              <a:gd name="f119" fmla="*/ 56 f84 1"/>
              <a:gd name="f120" fmla="*/ 49 f83 1"/>
              <a:gd name="f121" fmla="*/ 97 f84 1"/>
              <a:gd name="f122" fmla="*/ 32 f83 1"/>
              <a:gd name="f123" fmla="+- f85 0 f1"/>
              <a:gd name="f124" fmla="*/ f88 1 136"/>
              <a:gd name="f125" fmla="*/ f89 1 93"/>
              <a:gd name="f126" fmla="*/ f90 1 136"/>
              <a:gd name="f127" fmla="*/ f91 1 93"/>
              <a:gd name="f128" fmla="*/ f92 1 136"/>
              <a:gd name="f129" fmla="*/ f93 1 93"/>
              <a:gd name="f130" fmla="*/ f94 1 136"/>
              <a:gd name="f131" fmla="*/ f95 1 93"/>
              <a:gd name="f132" fmla="*/ f96 1 136"/>
              <a:gd name="f133" fmla="*/ f97 1 93"/>
              <a:gd name="f134" fmla="*/ f98 1 136"/>
              <a:gd name="f135" fmla="*/ f99 1 93"/>
              <a:gd name="f136" fmla="*/ f100 1 136"/>
              <a:gd name="f137" fmla="*/ f101 1 136"/>
              <a:gd name="f138" fmla="*/ f102 1 93"/>
              <a:gd name="f139" fmla="*/ f103 1 136"/>
              <a:gd name="f140" fmla="*/ f104 1 93"/>
              <a:gd name="f141" fmla="*/ f105 1 136"/>
              <a:gd name="f142" fmla="*/ f106 1 93"/>
              <a:gd name="f143" fmla="*/ f107 1 93"/>
              <a:gd name="f144" fmla="*/ f108 1 136"/>
              <a:gd name="f145" fmla="*/ f109 1 93"/>
              <a:gd name="f146" fmla="*/ f110 1 136"/>
              <a:gd name="f147" fmla="*/ f111 1 93"/>
              <a:gd name="f148" fmla="*/ f112 1 136"/>
              <a:gd name="f149" fmla="*/ f113 1 93"/>
              <a:gd name="f150" fmla="*/ f114 1 136"/>
              <a:gd name="f151" fmla="*/ f115 1 93"/>
              <a:gd name="f152" fmla="*/ f116 1 136"/>
              <a:gd name="f153" fmla="*/ f117 1 93"/>
              <a:gd name="f154" fmla="*/ f118 1 93"/>
              <a:gd name="f155" fmla="*/ f119 1 136"/>
              <a:gd name="f156" fmla="*/ f120 1 93"/>
              <a:gd name="f157" fmla="*/ f121 1 136"/>
              <a:gd name="f158" fmla="*/ f122 1 93"/>
              <a:gd name="f159" fmla="*/ 0 1 f86"/>
              <a:gd name="f160" fmla="*/ f80 1 f86"/>
              <a:gd name="f161" fmla="*/ 0 1 f87"/>
              <a:gd name="f162" fmla="*/ f81 1 f87"/>
              <a:gd name="f163" fmla="*/ f124 1 f86"/>
              <a:gd name="f164" fmla="*/ f125 1 f87"/>
              <a:gd name="f165" fmla="*/ f126 1 f86"/>
              <a:gd name="f166" fmla="*/ f127 1 f87"/>
              <a:gd name="f167" fmla="*/ f128 1 f86"/>
              <a:gd name="f168" fmla="*/ f129 1 f87"/>
              <a:gd name="f169" fmla="*/ f130 1 f86"/>
              <a:gd name="f170" fmla="*/ f131 1 f87"/>
              <a:gd name="f171" fmla="*/ f132 1 f86"/>
              <a:gd name="f172" fmla="*/ f133 1 f87"/>
              <a:gd name="f173" fmla="*/ f134 1 f86"/>
              <a:gd name="f174" fmla="*/ f135 1 f87"/>
              <a:gd name="f175" fmla="*/ f136 1 f86"/>
              <a:gd name="f176" fmla="*/ f137 1 f86"/>
              <a:gd name="f177" fmla="*/ f138 1 f87"/>
              <a:gd name="f178" fmla="*/ f139 1 f86"/>
              <a:gd name="f179" fmla="*/ f140 1 f87"/>
              <a:gd name="f180" fmla="*/ f141 1 f86"/>
              <a:gd name="f181" fmla="*/ f142 1 f87"/>
              <a:gd name="f182" fmla="*/ f143 1 f87"/>
              <a:gd name="f183" fmla="*/ f144 1 f86"/>
              <a:gd name="f184" fmla="*/ f145 1 f87"/>
              <a:gd name="f185" fmla="*/ f146 1 f86"/>
              <a:gd name="f186" fmla="*/ f147 1 f87"/>
              <a:gd name="f187" fmla="*/ f148 1 f86"/>
              <a:gd name="f188" fmla="*/ f149 1 f87"/>
              <a:gd name="f189" fmla="*/ f150 1 f86"/>
              <a:gd name="f190" fmla="*/ f151 1 f87"/>
              <a:gd name="f191" fmla="*/ f152 1 f86"/>
              <a:gd name="f192" fmla="*/ f153 1 f87"/>
              <a:gd name="f193" fmla="*/ f154 1 f87"/>
              <a:gd name="f194" fmla="*/ f155 1 f86"/>
              <a:gd name="f195" fmla="*/ f156 1 f87"/>
              <a:gd name="f196" fmla="*/ f157 1 f86"/>
              <a:gd name="f197" fmla="*/ f158 1 f87"/>
              <a:gd name="f198" fmla="*/ f159 f77 1"/>
              <a:gd name="f199" fmla="*/ f160 f77 1"/>
              <a:gd name="f200" fmla="*/ f162 f78 1"/>
              <a:gd name="f201" fmla="*/ f161 f78 1"/>
              <a:gd name="f202" fmla="*/ f163 f77 1"/>
              <a:gd name="f203" fmla="*/ f164 f78 1"/>
              <a:gd name="f204" fmla="*/ f165 f77 1"/>
              <a:gd name="f205" fmla="*/ f166 f78 1"/>
              <a:gd name="f206" fmla="*/ f167 f77 1"/>
              <a:gd name="f207" fmla="*/ f168 f78 1"/>
              <a:gd name="f208" fmla="*/ f169 f77 1"/>
              <a:gd name="f209" fmla="*/ f170 f78 1"/>
              <a:gd name="f210" fmla="*/ f171 f77 1"/>
              <a:gd name="f211" fmla="*/ f172 f78 1"/>
              <a:gd name="f212" fmla="*/ f173 f77 1"/>
              <a:gd name="f213" fmla="*/ f174 f78 1"/>
              <a:gd name="f214" fmla="*/ f175 f77 1"/>
              <a:gd name="f215" fmla="*/ f176 f77 1"/>
              <a:gd name="f216" fmla="*/ f177 f78 1"/>
              <a:gd name="f217" fmla="*/ f178 f77 1"/>
              <a:gd name="f218" fmla="*/ f179 f78 1"/>
              <a:gd name="f219" fmla="*/ f180 f77 1"/>
              <a:gd name="f220" fmla="*/ f181 f78 1"/>
              <a:gd name="f221" fmla="*/ f182 f78 1"/>
              <a:gd name="f222" fmla="*/ f183 f77 1"/>
              <a:gd name="f223" fmla="*/ f184 f78 1"/>
              <a:gd name="f224" fmla="*/ f185 f77 1"/>
              <a:gd name="f225" fmla="*/ f186 f78 1"/>
              <a:gd name="f226" fmla="*/ f187 f77 1"/>
              <a:gd name="f227" fmla="*/ f188 f78 1"/>
              <a:gd name="f228" fmla="*/ f189 f77 1"/>
              <a:gd name="f229" fmla="*/ f190 f78 1"/>
              <a:gd name="f230" fmla="*/ f191 f77 1"/>
              <a:gd name="f231" fmla="*/ f192 f78 1"/>
              <a:gd name="f232" fmla="*/ f193 f78 1"/>
              <a:gd name="f233" fmla="*/ f194 f77 1"/>
              <a:gd name="f234" fmla="*/ f195 f78 1"/>
              <a:gd name="f235" fmla="*/ f196 f77 1"/>
              <a:gd name="f236" fmla="*/ f197 f78 1"/>
            </a:gdLst>
            <a:ahLst/>
            <a:cxnLst>
              <a:cxn ang="3cd4">
                <a:pos x="hc" y="t"/>
              </a:cxn>
              <a:cxn ang="0">
                <a:pos x="r" y="vc"/>
              </a:cxn>
              <a:cxn ang="cd4">
                <a:pos x="hc" y="b"/>
              </a:cxn>
              <a:cxn ang="cd2">
                <a:pos x="l" y="vc"/>
              </a:cxn>
              <a:cxn ang="f123">
                <a:pos x="f202" y="f203"/>
              </a:cxn>
              <a:cxn ang="f123">
                <a:pos x="f204" y="f205"/>
              </a:cxn>
              <a:cxn ang="f123">
                <a:pos x="f206" y="f207"/>
              </a:cxn>
              <a:cxn ang="f123">
                <a:pos x="f208" y="f209"/>
              </a:cxn>
              <a:cxn ang="f123">
                <a:pos x="f210" y="f211"/>
              </a:cxn>
              <a:cxn ang="f123">
                <a:pos x="f212" y="f213"/>
              </a:cxn>
              <a:cxn ang="f123">
                <a:pos x="f214" y="f213"/>
              </a:cxn>
              <a:cxn ang="f123">
                <a:pos x="f215" y="f216"/>
              </a:cxn>
              <a:cxn ang="f123">
                <a:pos x="f217" y="f218"/>
              </a:cxn>
              <a:cxn ang="f123">
                <a:pos x="f219" y="f220"/>
              </a:cxn>
              <a:cxn ang="f123">
                <a:pos x="f219" y="f221"/>
              </a:cxn>
              <a:cxn ang="f123">
                <a:pos x="f222" y="f207"/>
              </a:cxn>
              <a:cxn ang="f123">
                <a:pos x="f222" y="f223"/>
              </a:cxn>
              <a:cxn ang="f123">
                <a:pos x="f224" y="f225"/>
              </a:cxn>
              <a:cxn ang="f123">
                <a:pos x="f226" y="f227"/>
              </a:cxn>
              <a:cxn ang="f123">
                <a:pos x="f228" y="f229"/>
              </a:cxn>
              <a:cxn ang="f123">
                <a:pos x="f230" y="f231"/>
              </a:cxn>
              <a:cxn ang="f123">
                <a:pos x="f230" y="f232"/>
              </a:cxn>
              <a:cxn ang="f123">
                <a:pos x="f233" y="f234"/>
              </a:cxn>
              <a:cxn ang="f123">
                <a:pos x="f235" y="f236"/>
              </a:cxn>
              <a:cxn ang="f123">
                <a:pos x="f202" y="f203"/>
              </a:cxn>
            </a:cxnLst>
            <a:rect l="f198" t="f201" r="f199" b="f200"/>
            <a:pathLst>
              <a:path w="136" h="93">
                <a:moveTo>
                  <a:pt x="f8" y="f9"/>
                </a:moveTo>
                <a:cubicBezTo>
                  <a:pt x="f10" y="f11"/>
                  <a:pt x="f12" y="f13"/>
                  <a:pt x="f14" y="f15"/>
                </a:cubicBezTo>
                <a:cubicBezTo>
                  <a:pt x="f16" y="f17"/>
                  <a:pt x="f18" y="f19"/>
                  <a:pt x="f6" y="f20"/>
                </a:cubicBezTo>
                <a:cubicBezTo>
                  <a:pt x="f21" y="f22"/>
                  <a:pt x="f18" y="f23"/>
                  <a:pt x="f24" y="f25"/>
                </a:cubicBezTo>
                <a:cubicBezTo>
                  <a:pt x="f26" y="f27"/>
                  <a:pt x="f28" y="f12"/>
                  <a:pt x="f29" y="f30"/>
                </a:cubicBezTo>
                <a:cubicBezTo>
                  <a:pt x="f31" y="f31"/>
                  <a:pt x="f27" y="f32"/>
                  <a:pt x="f33" y="f34"/>
                </a:cubicBezTo>
                <a:cubicBezTo>
                  <a:pt x="f35" y="f36"/>
                  <a:pt x="f37" y="f38"/>
                  <a:pt x="f39" y="f34"/>
                </a:cubicBezTo>
                <a:cubicBezTo>
                  <a:pt x="f40" y="f12"/>
                  <a:pt x="f41" y="f42"/>
                  <a:pt x="f11" y="f43"/>
                </a:cubicBezTo>
                <a:cubicBezTo>
                  <a:pt x="f44" y="f7"/>
                  <a:pt x="f17" y="f14"/>
                  <a:pt x="f15" y="f14"/>
                </a:cubicBezTo>
                <a:cubicBezTo>
                  <a:pt x="f45" y="f46"/>
                  <a:pt x="f47" y="f48"/>
                  <a:pt x="f47" y="f49"/>
                </a:cubicBezTo>
                <a:cubicBezTo>
                  <a:pt x="f47" y="f50"/>
                  <a:pt x="f47" y="f10"/>
                  <a:pt x="f47" y="f22"/>
                </a:cubicBezTo>
                <a:cubicBezTo>
                  <a:pt x="f47" y="f51"/>
                  <a:pt x="f47" y="f52"/>
                  <a:pt x="f53" y="f20"/>
                </a:cubicBezTo>
                <a:cubicBezTo>
                  <a:pt x="f5" y="f54"/>
                  <a:pt x="f5" y="f55"/>
                  <a:pt x="f53" y="f5"/>
                </a:cubicBezTo>
                <a:cubicBezTo>
                  <a:pt x="f56" y="f57"/>
                  <a:pt x="f47" y="f55"/>
                  <a:pt x="f58" y="f56"/>
                </a:cubicBezTo>
                <a:cubicBezTo>
                  <a:pt x="f44" y="f59"/>
                  <a:pt x="f52" y="f47"/>
                  <a:pt x="f60" y="f55"/>
                </a:cubicBezTo>
                <a:cubicBezTo>
                  <a:pt x="f22" y="f59"/>
                  <a:pt x="f41" y="f61"/>
                  <a:pt x="f51" y="f62"/>
                </a:cubicBezTo>
                <a:cubicBezTo>
                  <a:pt x="f20" y="f11"/>
                  <a:pt x="f19" y="f60"/>
                  <a:pt x="f19" y="f63"/>
                </a:cubicBezTo>
                <a:cubicBezTo>
                  <a:pt x="f19" y="f10"/>
                  <a:pt x="f19" y="f64"/>
                  <a:pt x="f19" y="f65"/>
                </a:cubicBezTo>
                <a:cubicBezTo>
                  <a:pt x="f66" y="f50"/>
                  <a:pt x="f67" y="f35"/>
                  <a:pt x="f68" y="f69"/>
                </a:cubicBezTo>
                <a:cubicBezTo>
                  <a:pt x="f32" y="f70"/>
                  <a:pt x="f71" y="f72"/>
                  <a:pt x="f73" y="f74"/>
                </a:cubicBezTo>
                <a:cubicBezTo>
                  <a:pt x="f75" y="f60"/>
                  <a:pt x="f27" y="f72"/>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8B40CCB3-0660-3AD0-360C-3DDD8F1A2A25}"/>
              </a:ext>
            </a:extLst>
          </p:cNvPr>
          <p:cNvSpPr/>
          <p:nvPr/>
        </p:nvSpPr>
        <p:spPr>
          <a:xfrm>
            <a:off x="3838578" y="4757742"/>
            <a:ext cx="300042" cy="222254"/>
          </a:xfrm>
          <a:custGeom>
            <a:avLst/>
            <a:gdLst>
              <a:gd name="f0" fmla="val 10800000"/>
              <a:gd name="f1" fmla="val 5400000"/>
              <a:gd name="f2" fmla="val 180"/>
              <a:gd name="f3" fmla="val w"/>
              <a:gd name="f4" fmla="val h"/>
              <a:gd name="f5" fmla="val 0"/>
              <a:gd name="f6" fmla="val 84"/>
              <a:gd name="f7" fmla="val 62"/>
              <a:gd name="f8" fmla="val 41"/>
              <a:gd name="f9" fmla="val 32"/>
              <a:gd name="f10" fmla="val 22"/>
              <a:gd name="f11" fmla="val 12"/>
              <a:gd name="f12" fmla="val 7"/>
              <a:gd name="f13" fmla="val 5"/>
              <a:gd name="f14" fmla="val 60"/>
              <a:gd name="f15" fmla="val 55"/>
              <a:gd name="f16" fmla="val 3"/>
              <a:gd name="f17" fmla="val 40"/>
              <a:gd name="f18" fmla="val 2"/>
              <a:gd name="f19" fmla="val 24"/>
              <a:gd name="f20" fmla="val 1"/>
              <a:gd name="f21" fmla="val 9"/>
              <a:gd name="f22" fmla="val 8"/>
              <a:gd name="f23" fmla="val 31"/>
              <a:gd name="f24" fmla="val 54"/>
              <a:gd name="f25" fmla="val 76"/>
              <a:gd name="f26" fmla="val 82"/>
              <a:gd name="f27" fmla="val 23"/>
              <a:gd name="f28" fmla="val 81"/>
              <a:gd name="f29" fmla="val 39"/>
              <a:gd name="f30" fmla="val 79"/>
              <a:gd name="f31" fmla="val 77"/>
              <a:gd name="f32" fmla="val 71"/>
              <a:gd name="f33" fmla="val 61"/>
              <a:gd name="f34" fmla="val 51"/>
              <a:gd name="f35" fmla="+- 0 0 -90"/>
              <a:gd name="f36" fmla="*/ f3 1 84"/>
              <a:gd name="f37" fmla="*/ f4 1 62"/>
              <a:gd name="f38" fmla="val f5"/>
              <a:gd name="f39" fmla="val f6"/>
              <a:gd name="f40" fmla="val f7"/>
              <a:gd name="f41" fmla="*/ f35 f0 1"/>
              <a:gd name="f42" fmla="+- f40 0 f38"/>
              <a:gd name="f43" fmla="+- f39 0 f38"/>
              <a:gd name="f44" fmla="*/ f41 1 f2"/>
              <a:gd name="f45" fmla="*/ f43 1 84"/>
              <a:gd name="f46" fmla="*/ f42 1 62"/>
              <a:gd name="f47" fmla="*/ 41 f43 1"/>
              <a:gd name="f48" fmla="*/ 62 f42 1"/>
              <a:gd name="f49" fmla="*/ 12 f43 1"/>
              <a:gd name="f50" fmla="*/ 5 f43 1"/>
              <a:gd name="f51" fmla="*/ 55 f42 1"/>
              <a:gd name="f52" fmla="*/ 1 f43 1"/>
              <a:gd name="f53" fmla="*/ 9 f42 1"/>
              <a:gd name="f54" fmla="*/ 8 f43 1"/>
              <a:gd name="f55" fmla="*/ 1 f42 1"/>
              <a:gd name="f56" fmla="*/ 76 f43 1"/>
              <a:gd name="f57" fmla="*/ 84 f43 1"/>
              <a:gd name="f58" fmla="*/ 8 f42 1"/>
              <a:gd name="f59" fmla="*/ 79 f43 1"/>
              <a:gd name="f60" fmla="*/ 54 f42 1"/>
              <a:gd name="f61" fmla="*/ 71 f43 1"/>
              <a:gd name="f62" fmla="+- f44 0 f1"/>
              <a:gd name="f63" fmla="*/ f47 1 84"/>
              <a:gd name="f64" fmla="*/ f48 1 62"/>
              <a:gd name="f65" fmla="*/ f49 1 84"/>
              <a:gd name="f66" fmla="*/ f50 1 84"/>
              <a:gd name="f67" fmla="*/ f51 1 62"/>
              <a:gd name="f68" fmla="*/ f52 1 84"/>
              <a:gd name="f69" fmla="*/ f53 1 62"/>
              <a:gd name="f70" fmla="*/ f54 1 84"/>
              <a:gd name="f71" fmla="*/ f55 1 62"/>
              <a:gd name="f72" fmla="*/ f56 1 84"/>
              <a:gd name="f73" fmla="*/ f57 1 84"/>
              <a:gd name="f74" fmla="*/ f58 1 62"/>
              <a:gd name="f75" fmla="*/ f59 1 84"/>
              <a:gd name="f76" fmla="*/ f60 1 62"/>
              <a:gd name="f77" fmla="*/ f61 1 84"/>
              <a:gd name="f78" fmla="*/ 0 1 f45"/>
              <a:gd name="f79" fmla="*/ f39 1 f45"/>
              <a:gd name="f80" fmla="*/ 0 1 f46"/>
              <a:gd name="f81" fmla="*/ f40 1 f46"/>
              <a:gd name="f82" fmla="*/ f63 1 f45"/>
              <a:gd name="f83" fmla="*/ f64 1 f46"/>
              <a:gd name="f84" fmla="*/ f65 1 f45"/>
              <a:gd name="f85" fmla="*/ f66 1 f45"/>
              <a:gd name="f86" fmla="*/ f67 1 f46"/>
              <a:gd name="f87" fmla="*/ f68 1 f45"/>
              <a:gd name="f88" fmla="*/ f69 1 f46"/>
              <a:gd name="f89" fmla="*/ f70 1 f45"/>
              <a:gd name="f90" fmla="*/ f71 1 f46"/>
              <a:gd name="f91" fmla="*/ f72 1 f45"/>
              <a:gd name="f92" fmla="*/ f73 1 f45"/>
              <a:gd name="f93" fmla="*/ f74 1 f46"/>
              <a:gd name="f94" fmla="*/ f75 1 f45"/>
              <a:gd name="f95" fmla="*/ f76 1 f46"/>
              <a:gd name="f96" fmla="*/ f77 1 f45"/>
              <a:gd name="f97" fmla="*/ f78 f36 1"/>
              <a:gd name="f98" fmla="*/ f79 f36 1"/>
              <a:gd name="f99" fmla="*/ f81 f37 1"/>
              <a:gd name="f100" fmla="*/ f80 f37 1"/>
              <a:gd name="f101" fmla="*/ f82 f36 1"/>
              <a:gd name="f102" fmla="*/ f83 f37 1"/>
              <a:gd name="f103" fmla="*/ f84 f36 1"/>
              <a:gd name="f104" fmla="*/ f85 f36 1"/>
              <a:gd name="f105" fmla="*/ f86 f37 1"/>
              <a:gd name="f106" fmla="*/ f87 f36 1"/>
              <a:gd name="f107" fmla="*/ f88 f37 1"/>
              <a:gd name="f108" fmla="*/ f89 f36 1"/>
              <a:gd name="f109" fmla="*/ f90 f37 1"/>
              <a:gd name="f110" fmla="*/ f91 f36 1"/>
              <a:gd name="f111" fmla="*/ f92 f36 1"/>
              <a:gd name="f112" fmla="*/ f93 f37 1"/>
              <a:gd name="f113" fmla="*/ f94 f36 1"/>
              <a:gd name="f114" fmla="*/ f95 f37 1"/>
              <a:gd name="f115" fmla="*/ f96 f36 1"/>
            </a:gdLst>
            <a:ahLst/>
            <a:cxnLst>
              <a:cxn ang="3cd4">
                <a:pos x="hc" y="t"/>
              </a:cxn>
              <a:cxn ang="0">
                <a:pos x="r" y="vc"/>
              </a:cxn>
              <a:cxn ang="cd4">
                <a:pos x="hc" y="b"/>
              </a:cxn>
              <a:cxn ang="cd2">
                <a:pos x="l" y="vc"/>
              </a:cxn>
              <a:cxn ang="f62">
                <a:pos x="f101" y="f102"/>
              </a:cxn>
              <a:cxn ang="f62">
                <a:pos x="f103" y="f102"/>
              </a:cxn>
              <a:cxn ang="f62">
                <a:pos x="f104" y="f105"/>
              </a:cxn>
              <a:cxn ang="f62">
                <a:pos x="f106" y="f107"/>
              </a:cxn>
              <a:cxn ang="f62">
                <a:pos x="f108" y="f109"/>
              </a:cxn>
              <a:cxn ang="f62">
                <a:pos x="f110" y="f109"/>
              </a:cxn>
              <a:cxn ang="f62">
                <a:pos x="f111" y="f112"/>
              </a:cxn>
              <a:cxn ang="f62">
                <a:pos x="f113" y="f114"/>
              </a:cxn>
              <a:cxn ang="f62">
                <a:pos x="f115" y="f102"/>
              </a:cxn>
              <a:cxn ang="f62">
                <a:pos x="f101" y="f102"/>
              </a:cxn>
            </a:cxnLst>
            <a:rect l="f97" t="f100" r="f98" b="f99"/>
            <a:pathLst>
              <a:path w="84" h="62">
                <a:moveTo>
                  <a:pt x="f8" y="f7"/>
                </a:moveTo>
                <a:cubicBezTo>
                  <a:pt x="f9" y="f7"/>
                  <a:pt x="f10" y="f7"/>
                  <a:pt x="f11" y="f7"/>
                </a:cubicBezTo>
                <a:cubicBezTo>
                  <a:pt x="f12" y="f7"/>
                  <a:pt x="f13" y="f14"/>
                  <a:pt x="f13" y="f15"/>
                </a:cubicBezTo>
                <a:cubicBezTo>
                  <a:pt x="f16" y="f17"/>
                  <a:pt x="f18" y="f19"/>
                  <a:pt x="f20" y="f21"/>
                </a:cubicBezTo>
                <a:cubicBezTo>
                  <a:pt x="f5" y="f16"/>
                  <a:pt x="f20" y="f5"/>
                  <a:pt x="f22" y="f20"/>
                </a:cubicBezTo>
                <a:cubicBezTo>
                  <a:pt x="f23" y="f20"/>
                  <a:pt x="f24" y="f20"/>
                  <a:pt x="f25" y="f20"/>
                </a:cubicBezTo>
                <a:cubicBezTo>
                  <a:pt x="f26" y="f20"/>
                  <a:pt x="f6" y="f18"/>
                  <a:pt x="f6" y="f22"/>
                </a:cubicBezTo>
                <a:cubicBezTo>
                  <a:pt x="f26" y="f27"/>
                  <a:pt x="f28" y="f29"/>
                  <a:pt x="f30" y="f24"/>
                </a:cubicBezTo>
                <a:cubicBezTo>
                  <a:pt x="f30" y="f14"/>
                  <a:pt x="f31" y="f7"/>
                  <a:pt x="f32" y="f7"/>
                </a:cubicBezTo>
                <a:cubicBezTo>
                  <a:pt x="f33" y="f33"/>
                  <a:pt x="f34"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DE94797A-E1B1-D82E-68BF-21498EED0295}"/>
              </a:ext>
            </a:extLst>
          </p:cNvPr>
          <p:cNvSpPr/>
          <p:nvPr/>
        </p:nvSpPr>
        <p:spPr>
          <a:xfrm>
            <a:off x="547689" y="4757742"/>
            <a:ext cx="300042" cy="222254"/>
          </a:xfrm>
          <a:custGeom>
            <a:avLst/>
            <a:gdLst>
              <a:gd name="f0" fmla="val 10800000"/>
              <a:gd name="f1" fmla="val 5400000"/>
              <a:gd name="f2" fmla="val 180"/>
              <a:gd name="f3" fmla="val w"/>
              <a:gd name="f4" fmla="val h"/>
              <a:gd name="f5" fmla="val 0"/>
              <a:gd name="f6" fmla="val 84"/>
              <a:gd name="f7" fmla="val 62"/>
              <a:gd name="f8" fmla="val 42"/>
              <a:gd name="f9" fmla="val 1"/>
              <a:gd name="f10" fmla="val 54"/>
              <a:gd name="f11" fmla="val 65"/>
              <a:gd name="f12" fmla="val 76"/>
              <a:gd name="f13" fmla="val 81"/>
              <a:gd name="f14" fmla="val 2"/>
              <a:gd name="f15" fmla="val 83"/>
              <a:gd name="f16" fmla="val 8"/>
              <a:gd name="f17" fmla="val 82"/>
              <a:gd name="f18" fmla="val 24"/>
              <a:gd name="f19" fmla="val 39"/>
              <a:gd name="f20" fmla="val 79"/>
              <a:gd name="f21" fmla="val 55"/>
              <a:gd name="f22" fmla="val 60"/>
              <a:gd name="f23" fmla="val 77"/>
              <a:gd name="f24" fmla="val 72"/>
              <a:gd name="f25" fmla="val 52"/>
              <a:gd name="f26" fmla="val 32"/>
              <a:gd name="f27" fmla="val 12"/>
              <a:gd name="f28" fmla="val 7"/>
              <a:gd name="f29" fmla="val 5"/>
              <a:gd name="f30" fmla="val 4"/>
              <a:gd name="f31" fmla="val 3"/>
              <a:gd name="f32" fmla="val 19"/>
              <a:gd name="f33" fmla="val 31"/>
              <a:gd name="f34" fmla="+- 0 0 -90"/>
              <a:gd name="f35" fmla="*/ f3 1 84"/>
              <a:gd name="f36" fmla="*/ f4 1 62"/>
              <a:gd name="f37" fmla="val f5"/>
              <a:gd name="f38" fmla="val f6"/>
              <a:gd name="f39" fmla="val f7"/>
              <a:gd name="f40" fmla="*/ f34 f0 1"/>
              <a:gd name="f41" fmla="+- f39 0 f37"/>
              <a:gd name="f42" fmla="+- f38 0 f37"/>
              <a:gd name="f43" fmla="*/ f40 1 f2"/>
              <a:gd name="f44" fmla="*/ f42 1 84"/>
              <a:gd name="f45" fmla="*/ f41 1 62"/>
              <a:gd name="f46" fmla="*/ 42 f42 1"/>
              <a:gd name="f47" fmla="*/ 1 f41 1"/>
              <a:gd name="f48" fmla="*/ 76 f42 1"/>
              <a:gd name="f49" fmla="*/ 83 f42 1"/>
              <a:gd name="f50" fmla="*/ 8 f41 1"/>
              <a:gd name="f51" fmla="*/ 79 f42 1"/>
              <a:gd name="f52" fmla="*/ 55 f41 1"/>
              <a:gd name="f53" fmla="*/ 72 f42 1"/>
              <a:gd name="f54" fmla="*/ 62 f41 1"/>
              <a:gd name="f55" fmla="*/ 12 f42 1"/>
              <a:gd name="f56" fmla="*/ 4 f42 1"/>
              <a:gd name="f57" fmla="*/ 0 f42 1"/>
              <a:gd name="f58" fmla="*/ 7 f42 1"/>
              <a:gd name="f59" fmla="+- f43 0 f1"/>
              <a:gd name="f60" fmla="*/ f46 1 84"/>
              <a:gd name="f61" fmla="*/ f47 1 62"/>
              <a:gd name="f62" fmla="*/ f48 1 84"/>
              <a:gd name="f63" fmla="*/ f49 1 84"/>
              <a:gd name="f64" fmla="*/ f50 1 62"/>
              <a:gd name="f65" fmla="*/ f51 1 84"/>
              <a:gd name="f66" fmla="*/ f52 1 62"/>
              <a:gd name="f67" fmla="*/ f53 1 84"/>
              <a:gd name="f68" fmla="*/ f54 1 62"/>
              <a:gd name="f69" fmla="*/ f55 1 84"/>
              <a:gd name="f70" fmla="*/ f56 1 84"/>
              <a:gd name="f71" fmla="*/ f57 1 84"/>
              <a:gd name="f72" fmla="*/ f58 1 84"/>
              <a:gd name="f73" fmla="*/ 0 1 f44"/>
              <a:gd name="f74" fmla="*/ f38 1 f44"/>
              <a:gd name="f75" fmla="*/ 0 1 f45"/>
              <a:gd name="f76" fmla="*/ f39 1 f45"/>
              <a:gd name="f77" fmla="*/ f60 1 f44"/>
              <a:gd name="f78" fmla="*/ f61 1 f45"/>
              <a:gd name="f79" fmla="*/ f62 1 f44"/>
              <a:gd name="f80" fmla="*/ f63 1 f44"/>
              <a:gd name="f81" fmla="*/ f64 1 f45"/>
              <a:gd name="f82" fmla="*/ f65 1 f44"/>
              <a:gd name="f83" fmla="*/ f66 1 f45"/>
              <a:gd name="f84" fmla="*/ f67 1 f44"/>
              <a:gd name="f85" fmla="*/ f68 1 f45"/>
              <a:gd name="f86" fmla="*/ f69 1 f44"/>
              <a:gd name="f87" fmla="*/ f70 1 f44"/>
              <a:gd name="f88" fmla="*/ f71 1 f44"/>
              <a:gd name="f89" fmla="*/ f72 1 f44"/>
              <a:gd name="f90" fmla="*/ f73 f35 1"/>
              <a:gd name="f91" fmla="*/ f74 f35 1"/>
              <a:gd name="f92" fmla="*/ f76 f36 1"/>
              <a:gd name="f93" fmla="*/ f75 f36 1"/>
              <a:gd name="f94" fmla="*/ f77 f35 1"/>
              <a:gd name="f95" fmla="*/ f78 f36 1"/>
              <a:gd name="f96" fmla="*/ f79 f35 1"/>
              <a:gd name="f97" fmla="*/ f80 f35 1"/>
              <a:gd name="f98" fmla="*/ f81 f36 1"/>
              <a:gd name="f99" fmla="*/ f82 f35 1"/>
              <a:gd name="f100" fmla="*/ f83 f36 1"/>
              <a:gd name="f101" fmla="*/ f84 f35 1"/>
              <a:gd name="f102" fmla="*/ f85 f36 1"/>
              <a:gd name="f103" fmla="*/ f86 f35 1"/>
              <a:gd name="f104" fmla="*/ f87 f35 1"/>
              <a:gd name="f105" fmla="*/ f88 f35 1"/>
              <a:gd name="f106" fmla="*/ f89 f35 1"/>
            </a:gdLst>
            <a:ahLst/>
            <a:cxnLst>
              <a:cxn ang="3cd4">
                <a:pos x="hc" y="t"/>
              </a:cxn>
              <a:cxn ang="0">
                <a:pos x="r" y="vc"/>
              </a:cxn>
              <a:cxn ang="cd4">
                <a:pos x="hc" y="b"/>
              </a:cxn>
              <a:cxn ang="cd2">
                <a:pos x="l" y="vc"/>
              </a:cxn>
              <a:cxn ang="f59">
                <a:pos x="f94" y="f95"/>
              </a:cxn>
              <a:cxn ang="f59">
                <a:pos x="f96" y="f95"/>
              </a:cxn>
              <a:cxn ang="f59">
                <a:pos x="f97" y="f98"/>
              </a:cxn>
              <a:cxn ang="f59">
                <a:pos x="f99" y="f100"/>
              </a:cxn>
              <a:cxn ang="f59">
                <a:pos x="f101" y="f102"/>
              </a:cxn>
              <a:cxn ang="f59">
                <a:pos x="f103" y="f102"/>
              </a:cxn>
              <a:cxn ang="f59">
                <a:pos x="f104" y="f100"/>
              </a:cxn>
              <a:cxn ang="f59">
                <a:pos x="f105" y="f98"/>
              </a:cxn>
              <a:cxn ang="f59">
                <a:pos x="f106" y="f95"/>
              </a:cxn>
              <a:cxn ang="f59">
                <a:pos x="f94" y="f95"/>
              </a:cxn>
            </a:cxnLst>
            <a:rect l="f90" t="f93" r="f91" b="f92"/>
            <a:pathLst>
              <a:path w="84" h="62">
                <a:moveTo>
                  <a:pt x="f8" y="f9"/>
                </a:moveTo>
                <a:cubicBezTo>
                  <a:pt x="f10" y="f9"/>
                  <a:pt x="f11" y="f9"/>
                  <a:pt x="f12" y="f9"/>
                </a:cubicBezTo>
                <a:cubicBezTo>
                  <a:pt x="f13" y="f5"/>
                  <a:pt x="f6" y="f14"/>
                  <a:pt x="f15" y="f16"/>
                </a:cubicBezTo>
                <a:cubicBezTo>
                  <a:pt x="f17" y="f18"/>
                  <a:pt x="f13" y="f19"/>
                  <a:pt x="f20" y="f21"/>
                </a:cubicBezTo>
                <a:cubicBezTo>
                  <a:pt x="f20" y="f22"/>
                  <a:pt x="f23" y="f7"/>
                  <a:pt x="f24" y="f7"/>
                </a:cubicBezTo>
                <a:cubicBezTo>
                  <a:pt x="f25" y="f7"/>
                  <a:pt x="f26" y="f7"/>
                  <a:pt x="f27" y="f7"/>
                </a:cubicBezTo>
                <a:cubicBezTo>
                  <a:pt x="f28" y="f7"/>
                  <a:pt x="f29" y="f22"/>
                  <a:pt x="f30" y="f21"/>
                </a:cubicBezTo>
                <a:cubicBezTo>
                  <a:pt x="f31" y="f19"/>
                  <a:pt x="f14" y="f18"/>
                  <a:pt x="f5" y="f16"/>
                </a:cubicBezTo>
                <a:cubicBezTo>
                  <a:pt x="f5" y="f14"/>
                  <a:pt x="f14" y="f5"/>
                  <a:pt x="f28" y="f9"/>
                </a:cubicBezTo>
                <a:cubicBezTo>
                  <a:pt x="f32" y="f9"/>
                  <a:pt x="f33"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A055ED97-09B5-D59A-CC9E-26D029E6EAC5}"/>
              </a:ext>
            </a:extLst>
          </p:cNvPr>
          <p:cNvSpPr/>
          <p:nvPr/>
        </p:nvSpPr>
        <p:spPr>
          <a:xfrm>
            <a:off x="2703515" y="4757742"/>
            <a:ext cx="300042" cy="222254"/>
          </a:xfrm>
          <a:custGeom>
            <a:avLst/>
            <a:gdLst>
              <a:gd name="f0" fmla="val 10800000"/>
              <a:gd name="f1" fmla="val 5400000"/>
              <a:gd name="f2" fmla="val 180"/>
              <a:gd name="f3" fmla="val w"/>
              <a:gd name="f4" fmla="val h"/>
              <a:gd name="f5" fmla="val 0"/>
              <a:gd name="f6" fmla="val 84"/>
              <a:gd name="f7" fmla="val 62"/>
              <a:gd name="f8" fmla="val 42"/>
              <a:gd name="f9" fmla="val 1"/>
              <a:gd name="f10" fmla="val 53"/>
              <a:gd name="f11" fmla="val 64"/>
              <a:gd name="f12" fmla="val 76"/>
              <a:gd name="f13" fmla="val 81"/>
              <a:gd name="f14" fmla="val 2"/>
              <a:gd name="f15" fmla="val 83"/>
              <a:gd name="f16" fmla="val 8"/>
              <a:gd name="f17" fmla="val 82"/>
              <a:gd name="f18" fmla="val 24"/>
              <a:gd name="f19" fmla="val 80"/>
              <a:gd name="f20" fmla="val 39"/>
              <a:gd name="f21" fmla="val 79"/>
              <a:gd name="f22" fmla="val 55"/>
              <a:gd name="f23" fmla="val 60"/>
              <a:gd name="f24" fmla="val 77"/>
              <a:gd name="f25" fmla="val 71"/>
              <a:gd name="f26" fmla="val 52"/>
              <a:gd name="f27" fmla="val 32"/>
              <a:gd name="f28" fmla="val 12"/>
              <a:gd name="f29" fmla="val 7"/>
              <a:gd name="f30" fmla="val 5"/>
              <a:gd name="f31" fmla="val 4"/>
              <a:gd name="f32" fmla="val 3"/>
              <a:gd name="f33" fmla="val 40"/>
              <a:gd name="f34" fmla="val 25"/>
              <a:gd name="f35" fmla="val 10"/>
              <a:gd name="f36" fmla="val 9"/>
              <a:gd name="f37" fmla="val 20"/>
              <a:gd name="f38" fmla="val 31"/>
              <a:gd name="f39" fmla="+- 0 0 -90"/>
              <a:gd name="f40" fmla="*/ f3 1 84"/>
              <a:gd name="f41" fmla="*/ f4 1 62"/>
              <a:gd name="f42" fmla="val f5"/>
              <a:gd name="f43" fmla="val f6"/>
              <a:gd name="f44" fmla="val f7"/>
              <a:gd name="f45" fmla="*/ f39 f0 1"/>
              <a:gd name="f46" fmla="+- f44 0 f42"/>
              <a:gd name="f47" fmla="+- f43 0 f42"/>
              <a:gd name="f48" fmla="*/ f45 1 f2"/>
              <a:gd name="f49" fmla="*/ f47 1 84"/>
              <a:gd name="f50" fmla="*/ f46 1 62"/>
              <a:gd name="f51" fmla="*/ 42 f47 1"/>
              <a:gd name="f52" fmla="*/ 1 f46 1"/>
              <a:gd name="f53" fmla="*/ 76 f47 1"/>
              <a:gd name="f54" fmla="*/ 83 f47 1"/>
              <a:gd name="f55" fmla="*/ 8 f46 1"/>
              <a:gd name="f56" fmla="*/ 79 f47 1"/>
              <a:gd name="f57" fmla="*/ 55 f46 1"/>
              <a:gd name="f58" fmla="*/ 71 f47 1"/>
              <a:gd name="f59" fmla="*/ 62 f46 1"/>
              <a:gd name="f60" fmla="*/ 12 f47 1"/>
              <a:gd name="f61" fmla="*/ 4 f47 1"/>
              <a:gd name="f62" fmla="*/ 0 f47 1"/>
              <a:gd name="f63" fmla="*/ 10 f46 1"/>
              <a:gd name="f64" fmla="*/ 9 f47 1"/>
              <a:gd name="f65" fmla="+- f48 0 f1"/>
              <a:gd name="f66" fmla="*/ f51 1 84"/>
              <a:gd name="f67" fmla="*/ f52 1 62"/>
              <a:gd name="f68" fmla="*/ f53 1 84"/>
              <a:gd name="f69" fmla="*/ f54 1 84"/>
              <a:gd name="f70" fmla="*/ f55 1 62"/>
              <a:gd name="f71" fmla="*/ f56 1 84"/>
              <a:gd name="f72" fmla="*/ f57 1 62"/>
              <a:gd name="f73" fmla="*/ f58 1 84"/>
              <a:gd name="f74" fmla="*/ f59 1 62"/>
              <a:gd name="f75" fmla="*/ f60 1 84"/>
              <a:gd name="f76" fmla="*/ f61 1 84"/>
              <a:gd name="f77" fmla="*/ f62 1 84"/>
              <a:gd name="f78" fmla="*/ f63 1 62"/>
              <a:gd name="f79" fmla="*/ f64 1 84"/>
              <a:gd name="f80" fmla="*/ 0 1 f49"/>
              <a:gd name="f81" fmla="*/ f43 1 f49"/>
              <a:gd name="f82" fmla="*/ 0 1 f50"/>
              <a:gd name="f83" fmla="*/ f44 1 f50"/>
              <a:gd name="f84" fmla="*/ f66 1 f49"/>
              <a:gd name="f85" fmla="*/ f67 1 f50"/>
              <a:gd name="f86" fmla="*/ f68 1 f49"/>
              <a:gd name="f87" fmla="*/ f69 1 f49"/>
              <a:gd name="f88" fmla="*/ f70 1 f50"/>
              <a:gd name="f89" fmla="*/ f71 1 f49"/>
              <a:gd name="f90" fmla="*/ f72 1 f50"/>
              <a:gd name="f91" fmla="*/ f73 1 f49"/>
              <a:gd name="f92" fmla="*/ f74 1 f50"/>
              <a:gd name="f93" fmla="*/ f75 1 f49"/>
              <a:gd name="f94" fmla="*/ f76 1 f49"/>
              <a:gd name="f95" fmla="*/ f77 1 f49"/>
              <a:gd name="f96" fmla="*/ f78 1 f50"/>
              <a:gd name="f97" fmla="*/ f79 1 f49"/>
              <a:gd name="f98" fmla="*/ f80 f40 1"/>
              <a:gd name="f99" fmla="*/ f81 f40 1"/>
              <a:gd name="f100" fmla="*/ f83 f41 1"/>
              <a:gd name="f101" fmla="*/ f82 f41 1"/>
              <a:gd name="f102" fmla="*/ f84 f40 1"/>
              <a:gd name="f103" fmla="*/ f85 f41 1"/>
              <a:gd name="f104" fmla="*/ f86 f40 1"/>
              <a:gd name="f105" fmla="*/ f87 f40 1"/>
              <a:gd name="f106" fmla="*/ f88 f41 1"/>
              <a:gd name="f107" fmla="*/ f89 f40 1"/>
              <a:gd name="f108" fmla="*/ f90 f41 1"/>
              <a:gd name="f109" fmla="*/ f91 f40 1"/>
              <a:gd name="f110" fmla="*/ f92 f41 1"/>
              <a:gd name="f111" fmla="*/ f93 f40 1"/>
              <a:gd name="f112" fmla="*/ f94 f40 1"/>
              <a:gd name="f113" fmla="*/ f95 f40 1"/>
              <a:gd name="f114" fmla="*/ f96 f41 1"/>
              <a:gd name="f115" fmla="*/ f97 f40 1"/>
            </a:gdLst>
            <a:ahLst/>
            <a:cxnLst>
              <a:cxn ang="3cd4">
                <a:pos x="hc" y="t"/>
              </a:cxn>
              <a:cxn ang="0">
                <a:pos x="r" y="vc"/>
              </a:cxn>
              <a:cxn ang="cd4">
                <a:pos x="hc" y="b"/>
              </a:cxn>
              <a:cxn ang="cd2">
                <a:pos x="l" y="vc"/>
              </a:cxn>
              <a:cxn ang="f65">
                <a:pos x="f102" y="f103"/>
              </a:cxn>
              <a:cxn ang="f65">
                <a:pos x="f104" y="f103"/>
              </a:cxn>
              <a:cxn ang="f65">
                <a:pos x="f105" y="f106"/>
              </a:cxn>
              <a:cxn ang="f65">
                <a:pos x="f107" y="f108"/>
              </a:cxn>
              <a:cxn ang="f65">
                <a:pos x="f109" y="f110"/>
              </a:cxn>
              <a:cxn ang="f65">
                <a:pos x="f111" y="f110"/>
              </a:cxn>
              <a:cxn ang="f65">
                <a:pos x="f112" y="f108"/>
              </a:cxn>
              <a:cxn ang="f65">
                <a:pos x="f113" y="f114"/>
              </a:cxn>
              <a:cxn ang="f65">
                <a:pos x="f115" y="f103"/>
              </a:cxn>
              <a:cxn ang="f65">
                <a:pos x="f102" y="f103"/>
              </a:cxn>
            </a:cxnLst>
            <a:rect l="f98" t="f101" r="f99" b="f100"/>
            <a:pathLst>
              <a:path w="84" h="62">
                <a:moveTo>
                  <a:pt x="f8" y="f9"/>
                </a:moveTo>
                <a:cubicBezTo>
                  <a:pt x="f10" y="f9"/>
                  <a:pt x="f11" y="f9"/>
                  <a:pt x="f12" y="f9"/>
                </a:cubicBezTo>
                <a:cubicBezTo>
                  <a:pt x="f13" y="f5"/>
                  <a:pt x="f6" y="f14"/>
                  <a:pt x="f15" y="f16"/>
                </a:cubicBezTo>
                <a:cubicBezTo>
                  <a:pt x="f17" y="f18"/>
                  <a:pt x="f19" y="f20"/>
                  <a:pt x="f21" y="f22"/>
                </a:cubicBezTo>
                <a:cubicBezTo>
                  <a:pt x="f21" y="f23"/>
                  <a:pt x="f24" y="f7"/>
                  <a:pt x="f25" y="f7"/>
                </a:cubicBezTo>
                <a:cubicBezTo>
                  <a:pt x="f26" y="f7"/>
                  <a:pt x="f27" y="f7"/>
                  <a:pt x="f28" y="f7"/>
                </a:cubicBezTo>
                <a:cubicBezTo>
                  <a:pt x="f29" y="f7"/>
                  <a:pt x="f30" y="f23"/>
                  <a:pt x="f31" y="f22"/>
                </a:cubicBezTo>
                <a:cubicBezTo>
                  <a:pt x="f32" y="f33"/>
                  <a:pt x="f14" y="f34"/>
                  <a:pt x="f5" y="f35"/>
                </a:cubicBezTo>
                <a:cubicBezTo>
                  <a:pt x="f5" y="f32"/>
                  <a:pt x="f9" y="f5"/>
                  <a:pt x="f36" y="f9"/>
                </a:cubicBezTo>
                <a:cubicBezTo>
                  <a:pt x="f37" y="f9"/>
                  <a:pt x="f3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4DD67E09-721C-9401-0C1C-6BEB11992CF1}"/>
              </a:ext>
            </a:extLst>
          </p:cNvPr>
          <p:cNvSpPr/>
          <p:nvPr/>
        </p:nvSpPr>
        <p:spPr>
          <a:xfrm>
            <a:off x="1638303" y="4762496"/>
            <a:ext cx="303215" cy="217490"/>
          </a:xfrm>
          <a:custGeom>
            <a:avLst/>
            <a:gdLst>
              <a:gd name="f0" fmla="val 10800000"/>
              <a:gd name="f1" fmla="val 5400000"/>
              <a:gd name="f2" fmla="val 180"/>
              <a:gd name="f3" fmla="val w"/>
              <a:gd name="f4" fmla="val h"/>
              <a:gd name="f5" fmla="val 0"/>
              <a:gd name="f6" fmla="val 85"/>
              <a:gd name="f7" fmla="val 61"/>
              <a:gd name="f8" fmla="val 42"/>
              <a:gd name="f9" fmla="val 33"/>
              <a:gd name="f10" fmla="val 24"/>
              <a:gd name="f11" fmla="val 60"/>
              <a:gd name="f12" fmla="val 14"/>
              <a:gd name="f13" fmla="val 8"/>
              <a:gd name="f14" fmla="val 6"/>
              <a:gd name="f15" fmla="val 59"/>
              <a:gd name="f16" fmla="val 5"/>
              <a:gd name="f17" fmla="val 53"/>
              <a:gd name="f18" fmla="val 4"/>
              <a:gd name="f19" fmla="val 38"/>
              <a:gd name="f20" fmla="val 3"/>
              <a:gd name="f21" fmla="val 22"/>
              <a:gd name="f22" fmla="val 1"/>
              <a:gd name="f23" fmla="val 7"/>
              <a:gd name="f24" fmla="val 2"/>
              <a:gd name="f25" fmla="val 31"/>
              <a:gd name="f26" fmla="val 55"/>
              <a:gd name="f27" fmla="val 78"/>
              <a:gd name="f28" fmla="val 83"/>
              <a:gd name="f29" fmla="val 84"/>
              <a:gd name="f30" fmla="val 81"/>
              <a:gd name="f31" fmla="val 39"/>
              <a:gd name="f32" fmla="val 80"/>
              <a:gd name="f33" fmla="val 76"/>
              <a:gd name="f34" fmla="val 72"/>
              <a:gd name="f35" fmla="val 62"/>
              <a:gd name="f36" fmla="val 52"/>
              <a:gd name="f37" fmla="+- 0 0 -90"/>
              <a:gd name="f38" fmla="*/ f3 1 85"/>
              <a:gd name="f39" fmla="*/ f4 1 61"/>
              <a:gd name="f40" fmla="val f5"/>
              <a:gd name="f41" fmla="val f6"/>
              <a:gd name="f42" fmla="val f7"/>
              <a:gd name="f43" fmla="*/ f37 f0 1"/>
              <a:gd name="f44" fmla="+- f42 0 f40"/>
              <a:gd name="f45" fmla="+- f41 0 f40"/>
              <a:gd name="f46" fmla="*/ f43 1 f2"/>
              <a:gd name="f47" fmla="*/ f45 1 85"/>
              <a:gd name="f48" fmla="*/ f44 1 61"/>
              <a:gd name="f49" fmla="*/ 42 f45 1"/>
              <a:gd name="f50" fmla="*/ 61 f44 1"/>
              <a:gd name="f51" fmla="*/ 14 f45 1"/>
              <a:gd name="f52" fmla="*/ 5 f45 1"/>
              <a:gd name="f53" fmla="*/ 53 f44 1"/>
              <a:gd name="f54" fmla="*/ 1 f45 1"/>
              <a:gd name="f55" fmla="*/ 7 f44 1"/>
              <a:gd name="f56" fmla="*/ 7 f45 1"/>
              <a:gd name="f57" fmla="*/ 0 f44 1"/>
              <a:gd name="f58" fmla="*/ 78 f45 1"/>
              <a:gd name="f59" fmla="*/ 84 f45 1"/>
              <a:gd name="f60" fmla="*/ 6 f44 1"/>
              <a:gd name="f61" fmla="*/ 80 f45 1"/>
              <a:gd name="f62" fmla="*/ 55 f44 1"/>
              <a:gd name="f63" fmla="*/ 72 f45 1"/>
              <a:gd name="f64" fmla="+- f46 0 f1"/>
              <a:gd name="f65" fmla="*/ f49 1 85"/>
              <a:gd name="f66" fmla="*/ f50 1 61"/>
              <a:gd name="f67" fmla="*/ f51 1 85"/>
              <a:gd name="f68" fmla="*/ f52 1 85"/>
              <a:gd name="f69" fmla="*/ f53 1 61"/>
              <a:gd name="f70" fmla="*/ f54 1 85"/>
              <a:gd name="f71" fmla="*/ f55 1 61"/>
              <a:gd name="f72" fmla="*/ f56 1 85"/>
              <a:gd name="f73" fmla="*/ f57 1 61"/>
              <a:gd name="f74" fmla="*/ f58 1 85"/>
              <a:gd name="f75" fmla="*/ f59 1 85"/>
              <a:gd name="f76" fmla="*/ f60 1 61"/>
              <a:gd name="f77" fmla="*/ f61 1 85"/>
              <a:gd name="f78" fmla="*/ f62 1 61"/>
              <a:gd name="f79" fmla="*/ f63 1 85"/>
              <a:gd name="f80" fmla="*/ 0 1 f47"/>
              <a:gd name="f81" fmla="*/ f41 1 f47"/>
              <a:gd name="f82" fmla="*/ 0 1 f48"/>
              <a:gd name="f83" fmla="*/ f42 1 f48"/>
              <a:gd name="f84" fmla="*/ f65 1 f47"/>
              <a:gd name="f85" fmla="*/ f66 1 f48"/>
              <a:gd name="f86" fmla="*/ f67 1 f47"/>
              <a:gd name="f87" fmla="*/ f68 1 f47"/>
              <a:gd name="f88" fmla="*/ f69 1 f48"/>
              <a:gd name="f89" fmla="*/ f70 1 f47"/>
              <a:gd name="f90" fmla="*/ f71 1 f48"/>
              <a:gd name="f91" fmla="*/ f72 1 f47"/>
              <a:gd name="f92" fmla="*/ f73 1 f48"/>
              <a:gd name="f93" fmla="*/ f74 1 f47"/>
              <a:gd name="f94" fmla="*/ f75 1 f47"/>
              <a:gd name="f95" fmla="*/ f76 1 f48"/>
              <a:gd name="f96" fmla="*/ f77 1 f47"/>
              <a:gd name="f97" fmla="*/ f78 1 f48"/>
              <a:gd name="f98" fmla="*/ f79 1 f47"/>
              <a:gd name="f99" fmla="*/ f80 f38 1"/>
              <a:gd name="f100" fmla="*/ f81 f38 1"/>
              <a:gd name="f101" fmla="*/ f83 f39 1"/>
              <a:gd name="f102" fmla="*/ f82 f39 1"/>
              <a:gd name="f103" fmla="*/ f84 f38 1"/>
              <a:gd name="f104" fmla="*/ f85 f39 1"/>
              <a:gd name="f105" fmla="*/ f86 f38 1"/>
              <a:gd name="f106" fmla="*/ f87 f38 1"/>
              <a:gd name="f107" fmla="*/ f88 f39 1"/>
              <a:gd name="f108" fmla="*/ f89 f38 1"/>
              <a:gd name="f109" fmla="*/ f90 f39 1"/>
              <a:gd name="f110" fmla="*/ f91 f38 1"/>
              <a:gd name="f111" fmla="*/ f92 f39 1"/>
              <a:gd name="f112" fmla="*/ f93 f38 1"/>
              <a:gd name="f113" fmla="*/ f94 f38 1"/>
              <a:gd name="f114" fmla="*/ f95 f39 1"/>
              <a:gd name="f115" fmla="*/ f96 f38 1"/>
              <a:gd name="f116" fmla="*/ f97 f39 1"/>
              <a:gd name="f117" fmla="*/ f98 f38 1"/>
            </a:gdLst>
            <a:ahLst/>
            <a:cxnLst>
              <a:cxn ang="3cd4">
                <a:pos x="hc" y="t"/>
              </a:cxn>
              <a:cxn ang="0">
                <a:pos x="r" y="vc"/>
              </a:cxn>
              <a:cxn ang="cd4">
                <a:pos x="hc" y="b"/>
              </a:cxn>
              <a:cxn ang="cd2">
                <a:pos x="l" y="vc"/>
              </a:cxn>
              <a:cxn ang="f64">
                <a:pos x="f103" y="f104"/>
              </a:cxn>
              <a:cxn ang="f64">
                <a:pos x="f105" y="f104"/>
              </a:cxn>
              <a:cxn ang="f64">
                <a:pos x="f106" y="f107"/>
              </a:cxn>
              <a:cxn ang="f64">
                <a:pos x="f108" y="f109"/>
              </a:cxn>
              <a:cxn ang="f64">
                <a:pos x="f110" y="f111"/>
              </a:cxn>
              <a:cxn ang="f64">
                <a:pos x="f112" y="f111"/>
              </a:cxn>
              <a:cxn ang="f64">
                <a:pos x="f113" y="f114"/>
              </a:cxn>
              <a:cxn ang="f64">
                <a:pos x="f115" y="f116"/>
              </a:cxn>
              <a:cxn ang="f64">
                <a:pos x="f117" y="f104"/>
              </a:cxn>
              <a:cxn ang="f64">
                <a:pos x="f103" y="f104"/>
              </a:cxn>
              <a:cxn ang="f64">
                <a:pos x="f103" y="f104"/>
              </a:cxn>
            </a:cxnLst>
            <a:rect l="f99" t="f102" r="f100" b="f101"/>
            <a:pathLst>
              <a:path w="85" h="61">
                <a:moveTo>
                  <a:pt x="f8" y="f7"/>
                </a:moveTo>
                <a:cubicBezTo>
                  <a:pt x="f9" y="f7"/>
                  <a:pt x="f10" y="f11"/>
                  <a:pt x="f12" y="f7"/>
                </a:cubicBezTo>
                <a:cubicBezTo>
                  <a:pt x="f13" y="f7"/>
                  <a:pt x="f14" y="f15"/>
                  <a:pt x="f16" y="f17"/>
                </a:cubicBezTo>
                <a:cubicBezTo>
                  <a:pt x="f18" y="f19"/>
                  <a:pt x="f20" y="f21"/>
                  <a:pt x="f22" y="f23"/>
                </a:cubicBezTo>
                <a:cubicBezTo>
                  <a:pt x="f5" y="f22"/>
                  <a:pt x="f24" y="f5"/>
                  <a:pt x="f23" y="f5"/>
                </a:cubicBezTo>
                <a:cubicBezTo>
                  <a:pt x="f25" y="f5"/>
                  <a:pt x="f26" y="f5"/>
                  <a:pt x="f27" y="f5"/>
                </a:cubicBezTo>
                <a:cubicBezTo>
                  <a:pt x="f28" y="f5"/>
                  <a:pt x="f6" y="f22"/>
                  <a:pt x="f29" y="f14"/>
                </a:cubicBezTo>
                <a:cubicBezTo>
                  <a:pt x="f28" y="f21"/>
                  <a:pt x="f30" y="f31"/>
                  <a:pt x="f32" y="f26"/>
                </a:cubicBezTo>
                <a:cubicBezTo>
                  <a:pt x="f32" y="f7"/>
                  <a:pt x="f33" y="f7"/>
                  <a:pt x="f34" y="f7"/>
                </a:cubicBezTo>
                <a:cubicBezTo>
                  <a:pt x="f35" y="f7"/>
                  <a:pt x="f36" y="f7"/>
                  <a:pt x="f8" y="f7"/>
                </a:cubicBezTo>
                <a:cubicBezTo>
                  <a:pt x="f8" y="f7"/>
                  <a:pt x="f8"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02846BC5-0E80-BC9F-EE36-E3B34DE0FC7D}"/>
              </a:ext>
            </a:extLst>
          </p:cNvPr>
          <p:cNvSpPr/>
          <p:nvPr/>
        </p:nvSpPr>
        <p:spPr>
          <a:xfrm>
            <a:off x="2792413" y="1309685"/>
            <a:ext cx="482602" cy="328617"/>
          </a:xfrm>
          <a:custGeom>
            <a:avLst/>
            <a:gdLst>
              <a:gd name="f0" fmla="val 10800000"/>
              <a:gd name="f1" fmla="val 5400000"/>
              <a:gd name="f2" fmla="val 180"/>
              <a:gd name="f3" fmla="val w"/>
              <a:gd name="f4" fmla="val h"/>
              <a:gd name="f5" fmla="val 0"/>
              <a:gd name="f6" fmla="val 135"/>
              <a:gd name="f7" fmla="val 92"/>
              <a:gd name="f8" fmla="val 97"/>
              <a:gd name="f9" fmla="val 30"/>
              <a:gd name="f10" fmla="val 80"/>
              <a:gd name="f11" fmla="val 28"/>
              <a:gd name="f12" fmla="val 64"/>
              <a:gd name="f13" fmla="val 34"/>
              <a:gd name="f14" fmla="val 49"/>
              <a:gd name="f15" fmla="val 44"/>
              <a:gd name="f16" fmla="val 45"/>
              <a:gd name="f17" fmla="val 24"/>
              <a:gd name="f18" fmla="val 71"/>
              <a:gd name="f19" fmla="val 5"/>
              <a:gd name="f20" fmla="val 90"/>
              <a:gd name="f21" fmla="val 11"/>
              <a:gd name="f22" fmla="val 104"/>
              <a:gd name="f23" fmla="val 15"/>
              <a:gd name="f24" fmla="val 117"/>
              <a:gd name="f25" fmla="val 21"/>
              <a:gd name="f26" fmla="val 20"/>
              <a:gd name="f27" fmla="val 123"/>
              <a:gd name="f28" fmla="val 118"/>
              <a:gd name="f29" fmla="val 42"/>
              <a:gd name="f30" fmla="val 109"/>
              <a:gd name="f31" fmla="val 52"/>
              <a:gd name="f32" fmla="val 99"/>
              <a:gd name="f33" fmla="val 87"/>
              <a:gd name="f34" fmla="val 73"/>
              <a:gd name="f35" fmla="val 70"/>
              <a:gd name="f36" fmla="val 69"/>
              <a:gd name="f37" fmla="val 67"/>
              <a:gd name="f38" fmla="val 68"/>
              <a:gd name="f39" fmla="val 62"/>
              <a:gd name="f40" fmla="val 66"/>
              <a:gd name="f41" fmla="val 56"/>
              <a:gd name="f42" fmla="val 59"/>
              <a:gd name="f43" fmla="val 50"/>
              <a:gd name="f44" fmla="val 61"/>
              <a:gd name="f45" fmla="val 37"/>
              <a:gd name="f46" fmla="val 79"/>
              <a:gd name="f47" fmla="val 22"/>
              <a:gd name="f48" fmla="val 18"/>
              <a:gd name="f49" fmla="val 14"/>
              <a:gd name="f50" fmla="val 10"/>
              <a:gd name="f51" fmla="val 91"/>
              <a:gd name="f52" fmla="val 7"/>
              <a:gd name="f53" fmla="val 9"/>
              <a:gd name="f54" fmla="val 85"/>
              <a:gd name="f55" fmla="val 83"/>
              <a:gd name="f56" fmla="val 8"/>
              <a:gd name="f57" fmla="val 75"/>
              <a:gd name="f58" fmla="val 41"/>
              <a:gd name="f59" fmla="val 6"/>
              <a:gd name="f60" fmla="val 12"/>
              <a:gd name="f61" fmla="val 17"/>
              <a:gd name="f62" fmla="val 2"/>
              <a:gd name="f63" fmla="val 26"/>
              <a:gd name="f64" fmla="val 3"/>
              <a:gd name="f65" fmla="val 29"/>
              <a:gd name="f66" fmla="val 25"/>
              <a:gd name="f67" fmla="val 19"/>
              <a:gd name="f68" fmla="val 23"/>
              <a:gd name="f69" fmla="val 74"/>
              <a:gd name="f70" fmla="val 43"/>
              <a:gd name="f71" fmla="val 53"/>
              <a:gd name="f72" fmla="val 38"/>
              <a:gd name="f73" fmla="val 98"/>
              <a:gd name="f74" fmla="+- 0 0 -90"/>
              <a:gd name="f75" fmla="*/ f3 1 135"/>
              <a:gd name="f76" fmla="*/ f4 1 92"/>
              <a:gd name="f77" fmla="val f5"/>
              <a:gd name="f78" fmla="val f6"/>
              <a:gd name="f79" fmla="val f7"/>
              <a:gd name="f80" fmla="*/ f74 f0 1"/>
              <a:gd name="f81" fmla="+- f79 0 f77"/>
              <a:gd name="f82" fmla="+- f78 0 f77"/>
              <a:gd name="f83" fmla="*/ f80 1 f2"/>
              <a:gd name="f84" fmla="*/ f82 1 135"/>
              <a:gd name="f85" fmla="*/ f81 1 92"/>
              <a:gd name="f86" fmla="*/ 97 f82 1"/>
              <a:gd name="f87" fmla="*/ 30 f81 1"/>
              <a:gd name="f88" fmla="*/ 49 f82 1"/>
              <a:gd name="f89" fmla="*/ 44 f81 1"/>
              <a:gd name="f90" fmla="*/ 90 f82 1"/>
              <a:gd name="f91" fmla="*/ 11 f81 1"/>
              <a:gd name="f92" fmla="*/ 135 f82 1"/>
              <a:gd name="f93" fmla="*/ 20 f81 1"/>
              <a:gd name="f94" fmla="*/ 109 f82 1"/>
              <a:gd name="f95" fmla="*/ 52 f81 1"/>
              <a:gd name="f96" fmla="*/ 70 f82 1"/>
              <a:gd name="f97" fmla="*/ 69 f81 1"/>
              <a:gd name="f98" fmla="*/ 62 f82 1"/>
              <a:gd name="f99" fmla="*/ 66 f81 1"/>
              <a:gd name="f100" fmla="*/ 44 f82 1"/>
              <a:gd name="f101" fmla="*/ 22 f82 1"/>
              <a:gd name="f102" fmla="*/ 87 f81 1"/>
              <a:gd name="f103" fmla="*/ 10 f82 1"/>
              <a:gd name="f104" fmla="*/ 91 f81 1"/>
              <a:gd name="f105" fmla="*/ 9 f82 1"/>
              <a:gd name="f106" fmla="*/ 83 f81 1"/>
              <a:gd name="f107" fmla="*/ 8 f82 1"/>
              <a:gd name="f108" fmla="*/ 59 f81 1"/>
              <a:gd name="f109" fmla="*/ 0 f82 1"/>
              <a:gd name="f110" fmla="*/ 7 f81 1"/>
              <a:gd name="f111" fmla="*/ 17 f82 1"/>
              <a:gd name="f112" fmla="*/ 2 f81 1"/>
              <a:gd name="f113" fmla="*/ 26 f82 1"/>
              <a:gd name="f114" fmla="*/ 3 f81 1"/>
              <a:gd name="f115" fmla="*/ 25 f82 1"/>
              <a:gd name="f116" fmla="*/ 12 f81 1"/>
              <a:gd name="f117" fmla="*/ 20 f82 1"/>
              <a:gd name="f118" fmla="*/ 29 f81 1"/>
              <a:gd name="f119" fmla="*/ 74 f81 1"/>
              <a:gd name="f120" fmla="*/ 98 f82 1"/>
              <a:gd name="f121" fmla="+- f83 0 f1"/>
              <a:gd name="f122" fmla="*/ f86 1 135"/>
              <a:gd name="f123" fmla="*/ f87 1 92"/>
              <a:gd name="f124" fmla="*/ f88 1 135"/>
              <a:gd name="f125" fmla="*/ f89 1 92"/>
              <a:gd name="f126" fmla="*/ f90 1 135"/>
              <a:gd name="f127" fmla="*/ f91 1 92"/>
              <a:gd name="f128" fmla="*/ f92 1 135"/>
              <a:gd name="f129" fmla="*/ f93 1 92"/>
              <a:gd name="f130" fmla="*/ f94 1 135"/>
              <a:gd name="f131" fmla="*/ f95 1 92"/>
              <a:gd name="f132" fmla="*/ f96 1 135"/>
              <a:gd name="f133" fmla="*/ f97 1 92"/>
              <a:gd name="f134" fmla="*/ f98 1 135"/>
              <a:gd name="f135" fmla="*/ f99 1 92"/>
              <a:gd name="f136" fmla="*/ f100 1 135"/>
              <a:gd name="f137" fmla="*/ f101 1 135"/>
              <a:gd name="f138" fmla="*/ f102 1 92"/>
              <a:gd name="f139" fmla="*/ f103 1 135"/>
              <a:gd name="f140" fmla="*/ f104 1 92"/>
              <a:gd name="f141" fmla="*/ f105 1 135"/>
              <a:gd name="f142" fmla="*/ f106 1 92"/>
              <a:gd name="f143" fmla="*/ f107 1 135"/>
              <a:gd name="f144" fmla="*/ f108 1 92"/>
              <a:gd name="f145" fmla="*/ f109 1 135"/>
              <a:gd name="f146" fmla="*/ f110 1 92"/>
              <a:gd name="f147" fmla="*/ f111 1 135"/>
              <a:gd name="f148" fmla="*/ f112 1 92"/>
              <a:gd name="f149" fmla="*/ f113 1 135"/>
              <a:gd name="f150" fmla="*/ f114 1 92"/>
              <a:gd name="f151" fmla="*/ f115 1 135"/>
              <a:gd name="f152" fmla="*/ f116 1 92"/>
              <a:gd name="f153" fmla="*/ f117 1 135"/>
              <a:gd name="f154" fmla="*/ f118 1 92"/>
              <a:gd name="f155" fmla="*/ f119 1 92"/>
              <a:gd name="f156" fmla="*/ f120 1 135"/>
              <a:gd name="f157" fmla="*/ 0 1 f84"/>
              <a:gd name="f158" fmla="*/ f78 1 f84"/>
              <a:gd name="f159" fmla="*/ 0 1 f85"/>
              <a:gd name="f160" fmla="*/ f79 1 f85"/>
              <a:gd name="f161" fmla="*/ f122 1 f84"/>
              <a:gd name="f162" fmla="*/ f123 1 f85"/>
              <a:gd name="f163" fmla="*/ f124 1 f84"/>
              <a:gd name="f164" fmla="*/ f125 1 f85"/>
              <a:gd name="f165" fmla="*/ f126 1 f84"/>
              <a:gd name="f166" fmla="*/ f127 1 f85"/>
              <a:gd name="f167" fmla="*/ f128 1 f84"/>
              <a:gd name="f168" fmla="*/ f129 1 f85"/>
              <a:gd name="f169" fmla="*/ f130 1 f84"/>
              <a:gd name="f170" fmla="*/ f131 1 f85"/>
              <a:gd name="f171" fmla="*/ f132 1 f84"/>
              <a:gd name="f172" fmla="*/ f133 1 f85"/>
              <a:gd name="f173" fmla="*/ f134 1 f84"/>
              <a:gd name="f174" fmla="*/ f135 1 f85"/>
              <a:gd name="f175" fmla="*/ f136 1 f84"/>
              <a:gd name="f176" fmla="*/ f137 1 f84"/>
              <a:gd name="f177" fmla="*/ f138 1 f85"/>
              <a:gd name="f178" fmla="*/ f139 1 f84"/>
              <a:gd name="f179" fmla="*/ f140 1 f85"/>
              <a:gd name="f180" fmla="*/ f141 1 f84"/>
              <a:gd name="f181" fmla="*/ f142 1 f85"/>
              <a:gd name="f182" fmla="*/ f143 1 f84"/>
              <a:gd name="f183" fmla="*/ f144 1 f85"/>
              <a:gd name="f184" fmla="*/ f145 1 f84"/>
              <a:gd name="f185" fmla="*/ f146 1 f85"/>
              <a:gd name="f186" fmla="*/ f147 1 f84"/>
              <a:gd name="f187" fmla="*/ f148 1 f85"/>
              <a:gd name="f188" fmla="*/ f149 1 f84"/>
              <a:gd name="f189" fmla="*/ f150 1 f85"/>
              <a:gd name="f190" fmla="*/ f151 1 f84"/>
              <a:gd name="f191" fmla="*/ f152 1 f85"/>
              <a:gd name="f192" fmla="*/ f153 1 f84"/>
              <a:gd name="f193" fmla="*/ f154 1 f85"/>
              <a:gd name="f194" fmla="*/ f155 1 f85"/>
              <a:gd name="f195" fmla="*/ f156 1 f84"/>
              <a:gd name="f196" fmla="*/ f157 f75 1"/>
              <a:gd name="f197" fmla="*/ f158 f75 1"/>
              <a:gd name="f198" fmla="*/ f160 f76 1"/>
              <a:gd name="f199" fmla="*/ f159 f76 1"/>
              <a:gd name="f200" fmla="*/ f161 f75 1"/>
              <a:gd name="f201" fmla="*/ f162 f76 1"/>
              <a:gd name="f202" fmla="*/ f163 f75 1"/>
              <a:gd name="f203" fmla="*/ f164 f76 1"/>
              <a:gd name="f204" fmla="*/ f165 f75 1"/>
              <a:gd name="f205" fmla="*/ f166 f76 1"/>
              <a:gd name="f206" fmla="*/ f167 f75 1"/>
              <a:gd name="f207" fmla="*/ f168 f76 1"/>
              <a:gd name="f208" fmla="*/ f169 f75 1"/>
              <a:gd name="f209" fmla="*/ f170 f76 1"/>
              <a:gd name="f210" fmla="*/ f171 f75 1"/>
              <a:gd name="f211" fmla="*/ f172 f76 1"/>
              <a:gd name="f212" fmla="*/ f173 f75 1"/>
              <a:gd name="f213" fmla="*/ f174 f76 1"/>
              <a:gd name="f214" fmla="*/ f175 f75 1"/>
              <a:gd name="f215" fmla="*/ f176 f75 1"/>
              <a:gd name="f216" fmla="*/ f177 f76 1"/>
              <a:gd name="f217" fmla="*/ f178 f75 1"/>
              <a:gd name="f218" fmla="*/ f179 f76 1"/>
              <a:gd name="f219" fmla="*/ f180 f75 1"/>
              <a:gd name="f220" fmla="*/ f181 f76 1"/>
              <a:gd name="f221" fmla="*/ f182 f75 1"/>
              <a:gd name="f222" fmla="*/ f183 f76 1"/>
              <a:gd name="f223" fmla="*/ f184 f75 1"/>
              <a:gd name="f224" fmla="*/ f185 f76 1"/>
              <a:gd name="f225" fmla="*/ f186 f75 1"/>
              <a:gd name="f226" fmla="*/ f187 f76 1"/>
              <a:gd name="f227" fmla="*/ f188 f75 1"/>
              <a:gd name="f228" fmla="*/ f189 f76 1"/>
              <a:gd name="f229" fmla="*/ f190 f75 1"/>
              <a:gd name="f230" fmla="*/ f191 f76 1"/>
              <a:gd name="f231" fmla="*/ f192 f75 1"/>
              <a:gd name="f232" fmla="*/ f193 f76 1"/>
              <a:gd name="f233" fmla="*/ f194 f76 1"/>
              <a:gd name="f234" fmla="*/ f195 f75 1"/>
            </a:gdLst>
            <a:ahLst/>
            <a:cxnLst>
              <a:cxn ang="3cd4">
                <a:pos x="hc" y="t"/>
              </a:cxn>
              <a:cxn ang="0">
                <a:pos x="r" y="vc"/>
              </a:cxn>
              <a:cxn ang="cd4">
                <a:pos x="hc" y="b"/>
              </a:cxn>
              <a:cxn ang="cd2">
                <a:pos x="l" y="vc"/>
              </a:cxn>
              <a:cxn ang="f121">
                <a:pos x="f200" y="f201"/>
              </a:cxn>
              <a:cxn ang="f121">
                <a:pos x="f202" y="f203"/>
              </a:cxn>
              <a:cxn ang="f121">
                <a:pos x="f204" y="f205"/>
              </a:cxn>
              <a:cxn ang="f121">
                <a:pos x="f206" y="f207"/>
              </a:cxn>
              <a:cxn ang="f121">
                <a:pos x="f208" y="f209"/>
              </a:cxn>
              <a:cxn ang="f121">
                <a:pos x="f210" y="f211"/>
              </a:cxn>
              <a:cxn ang="f121">
                <a:pos x="f212" y="f213"/>
              </a:cxn>
              <a:cxn ang="f121">
                <a:pos x="f214" y="f213"/>
              </a:cxn>
              <a:cxn ang="f121">
                <a:pos x="f215" y="f216"/>
              </a:cxn>
              <a:cxn ang="f121">
                <a:pos x="f217" y="f218"/>
              </a:cxn>
              <a:cxn ang="f121">
                <a:pos x="f219" y="f220"/>
              </a:cxn>
              <a:cxn ang="f121">
                <a:pos x="f221" y="f222"/>
              </a:cxn>
              <a:cxn ang="f121">
                <a:pos x="f223" y="f224"/>
              </a:cxn>
              <a:cxn ang="f121">
                <a:pos x="f225" y="f226"/>
              </a:cxn>
              <a:cxn ang="f121">
                <a:pos x="f227" y="f228"/>
              </a:cxn>
              <a:cxn ang="f121">
                <a:pos x="f229" y="f230"/>
              </a:cxn>
              <a:cxn ang="f121">
                <a:pos x="f231" y="f232"/>
              </a:cxn>
              <a:cxn ang="f121">
                <a:pos x="f231" y="f233"/>
              </a:cxn>
              <a:cxn ang="f121">
                <a:pos x="f215" y="f233"/>
              </a:cxn>
              <a:cxn ang="f121">
                <a:pos x="f234" y="f201"/>
              </a:cxn>
              <a:cxn ang="f121">
                <a:pos x="f200" y="f201"/>
              </a:cxn>
            </a:cxnLst>
            <a:rect l="f196" t="f199" r="f197" b="f198"/>
            <a:pathLst>
              <a:path w="135" h="92">
                <a:moveTo>
                  <a:pt x="f8" y="f9"/>
                </a:moveTo>
                <a:cubicBezTo>
                  <a:pt x="f10" y="f11"/>
                  <a:pt x="f12" y="f13"/>
                  <a:pt x="f14" y="f15"/>
                </a:cubicBezTo>
                <a:cubicBezTo>
                  <a:pt x="f16" y="f17"/>
                  <a:pt x="f18" y="f19"/>
                  <a:pt x="f20" y="f21"/>
                </a:cubicBezTo>
                <a:cubicBezTo>
                  <a:pt x="f22" y="f23"/>
                  <a:pt x="f24" y="f25"/>
                  <a:pt x="f6" y="f26"/>
                </a:cubicBezTo>
                <a:cubicBezTo>
                  <a:pt x="f27" y="f9"/>
                  <a:pt x="f28" y="f29"/>
                  <a:pt x="f30" y="f31"/>
                </a:cubicBezTo>
                <a:cubicBezTo>
                  <a:pt x="f32" y="f12"/>
                  <a:pt x="f33" y="f34"/>
                  <a:pt x="f35" y="f36"/>
                </a:cubicBezTo>
                <a:cubicBezTo>
                  <a:pt x="f37" y="f38"/>
                  <a:pt x="f12" y="f37"/>
                  <a:pt x="f39" y="f40"/>
                </a:cubicBezTo>
                <a:cubicBezTo>
                  <a:pt x="f41" y="f42"/>
                  <a:pt x="f43" y="f44"/>
                  <a:pt x="f15" y="f40"/>
                </a:cubicBezTo>
                <a:cubicBezTo>
                  <a:pt x="f45" y="f34"/>
                  <a:pt x="f11" y="f46"/>
                  <a:pt x="f47" y="f33"/>
                </a:cubicBezTo>
                <a:cubicBezTo>
                  <a:pt x="f48" y="f7"/>
                  <a:pt x="f49" y="f7"/>
                  <a:pt x="f50" y="f51"/>
                </a:cubicBezTo>
                <a:cubicBezTo>
                  <a:pt x="f52" y="f20"/>
                  <a:pt x="f53" y="f54"/>
                  <a:pt x="f53" y="f55"/>
                </a:cubicBezTo>
                <a:cubicBezTo>
                  <a:pt x="f56" y="f57"/>
                  <a:pt x="f53" y="f37"/>
                  <a:pt x="f56" y="f42"/>
                </a:cubicBezTo>
                <a:cubicBezTo>
                  <a:pt x="f52" y="f58"/>
                  <a:pt x="f23" y="f47"/>
                  <a:pt x="f5" y="f52"/>
                </a:cubicBezTo>
                <a:cubicBezTo>
                  <a:pt x="f59" y="f19"/>
                  <a:pt x="f60" y="f19"/>
                  <a:pt x="f61" y="f62"/>
                </a:cubicBezTo>
                <a:cubicBezTo>
                  <a:pt x="f25" y="f5"/>
                  <a:pt x="f17" y="f5"/>
                  <a:pt x="f63" y="f64"/>
                </a:cubicBezTo>
                <a:cubicBezTo>
                  <a:pt x="f65" y="f59"/>
                  <a:pt x="f11" y="f21"/>
                  <a:pt x="f66" y="f60"/>
                </a:cubicBezTo>
                <a:cubicBezTo>
                  <a:pt x="f67" y="f61"/>
                  <a:pt x="f26" y="f68"/>
                  <a:pt x="f26" y="f65"/>
                </a:cubicBezTo>
                <a:cubicBezTo>
                  <a:pt x="f26" y="f15"/>
                  <a:pt x="f26" y="f42"/>
                  <a:pt x="f26" y="f69"/>
                </a:cubicBezTo>
                <a:cubicBezTo>
                  <a:pt x="f25" y="f69"/>
                  <a:pt x="f47" y="f69"/>
                  <a:pt x="f47" y="f69"/>
                </a:cubicBezTo>
                <a:cubicBezTo>
                  <a:pt x="f70" y="f71"/>
                  <a:pt x="f36" y="f72"/>
                  <a:pt x="f73" y="f9"/>
                </a:cubicBezTo>
                <a:cubicBezTo>
                  <a:pt x="f73"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A3D2BA4D-A490-4C70-1827-5F4DB1E2EB95}"/>
              </a:ext>
            </a:extLst>
          </p:cNvPr>
          <p:cNvSpPr/>
          <p:nvPr/>
        </p:nvSpPr>
        <p:spPr>
          <a:xfrm>
            <a:off x="1633539" y="1320795"/>
            <a:ext cx="487366" cy="317497"/>
          </a:xfrm>
          <a:custGeom>
            <a:avLst/>
            <a:gdLst>
              <a:gd name="f0" fmla="val 10800000"/>
              <a:gd name="f1" fmla="val 5400000"/>
              <a:gd name="f2" fmla="val 180"/>
              <a:gd name="f3" fmla="val w"/>
              <a:gd name="f4" fmla="val h"/>
              <a:gd name="f5" fmla="val 0"/>
              <a:gd name="f6" fmla="val 136"/>
              <a:gd name="f7" fmla="val 89"/>
              <a:gd name="f8" fmla="val 20"/>
              <a:gd name="f9" fmla="val 73"/>
              <a:gd name="f10" fmla="val 43"/>
              <a:gd name="f11" fmla="val 51"/>
              <a:gd name="f12" fmla="val 67"/>
              <a:gd name="f13" fmla="val 36"/>
              <a:gd name="f14" fmla="val 97"/>
              <a:gd name="f15" fmla="val 28"/>
              <a:gd name="f16" fmla="val 78"/>
              <a:gd name="f17" fmla="val 25"/>
              <a:gd name="f18" fmla="val 64"/>
              <a:gd name="f19" fmla="val 32"/>
              <a:gd name="f20" fmla="val 50"/>
              <a:gd name="f21" fmla="val 41"/>
              <a:gd name="f22" fmla="val 45"/>
              <a:gd name="f23" fmla="val 22"/>
              <a:gd name="f24" fmla="val 72"/>
              <a:gd name="f25" fmla="val 2"/>
              <a:gd name="f26" fmla="val 91"/>
              <a:gd name="f27" fmla="val 7"/>
              <a:gd name="f28" fmla="val 104"/>
              <a:gd name="f29" fmla="val 12"/>
              <a:gd name="f30" fmla="val 118"/>
              <a:gd name="f31" fmla="val 18"/>
              <a:gd name="f32" fmla="val 17"/>
              <a:gd name="f33" fmla="val 123"/>
              <a:gd name="f34" fmla="val 117"/>
              <a:gd name="f35" fmla="val 108"/>
              <a:gd name="f36" fmla="val 92"/>
              <a:gd name="f37" fmla="val 69"/>
              <a:gd name="f38" fmla="val 71"/>
              <a:gd name="f39" fmla="val 58"/>
              <a:gd name="f40" fmla="val 59"/>
              <a:gd name="f41" fmla="val 54"/>
              <a:gd name="f42" fmla="val 57"/>
              <a:gd name="f43" fmla="val 53"/>
              <a:gd name="f44" fmla="val 60"/>
              <a:gd name="f45" fmla="val 40"/>
              <a:gd name="f46" fmla="val 30"/>
              <a:gd name="f47" fmla="val 74"/>
              <a:gd name="f48" fmla="val 23"/>
              <a:gd name="f49" fmla="val 84"/>
              <a:gd name="f50" fmla="val 19"/>
              <a:gd name="f51" fmla="val 15"/>
              <a:gd name="f52" fmla="val 11"/>
              <a:gd name="f53" fmla="val 88"/>
              <a:gd name="f54" fmla="val 87"/>
              <a:gd name="f55" fmla="val 9"/>
              <a:gd name="f56" fmla="val 82"/>
              <a:gd name="f57" fmla="val 79"/>
              <a:gd name="f58" fmla="val 49"/>
              <a:gd name="f59" fmla="val 34"/>
              <a:gd name="f60" fmla="val 26"/>
              <a:gd name="f61" fmla="val 3"/>
              <a:gd name="f62" fmla="val 1"/>
              <a:gd name="f63" fmla="val 6"/>
              <a:gd name="f64" fmla="val 5"/>
              <a:gd name="f65" fmla="val 10"/>
              <a:gd name="f66" fmla="val 4"/>
              <a:gd name="f67" fmla="val 14"/>
              <a:gd name="f68" fmla="val 27"/>
              <a:gd name="f69" fmla="val 39"/>
              <a:gd name="f70" fmla="+- 0 0 -90"/>
              <a:gd name="f71" fmla="*/ f3 1 136"/>
              <a:gd name="f72" fmla="*/ f4 1 89"/>
              <a:gd name="f73" fmla="val f5"/>
              <a:gd name="f74" fmla="val f6"/>
              <a:gd name="f75" fmla="val f7"/>
              <a:gd name="f76" fmla="*/ f70 f0 1"/>
              <a:gd name="f77" fmla="+- f75 0 f73"/>
              <a:gd name="f78" fmla="+- f74 0 f73"/>
              <a:gd name="f79" fmla="*/ f76 1 f2"/>
              <a:gd name="f80" fmla="*/ f78 1 136"/>
              <a:gd name="f81" fmla="*/ f77 1 89"/>
              <a:gd name="f82" fmla="*/ 20 f78 1"/>
              <a:gd name="f83" fmla="*/ 73 f77 1"/>
              <a:gd name="f84" fmla="*/ 97 f78 1"/>
              <a:gd name="f85" fmla="*/ 28 f77 1"/>
              <a:gd name="f86" fmla="*/ 50 f78 1"/>
              <a:gd name="f87" fmla="*/ 41 f77 1"/>
              <a:gd name="f88" fmla="*/ 91 f78 1"/>
              <a:gd name="f89" fmla="*/ 7 f77 1"/>
              <a:gd name="f90" fmla="*/ 136 f78 1"/>
              <a:gd name="f91" fmla="*/ 17 f77 1"/>
              <a:gd name="f92" fmla="*/ 108 f78 1"/>
              <a:gd name="f93" fmla="*/ 51 f77 1"/>
              <a:gd name="f94" fmla="*/ 58 f78 1"/>
              <a:gd name="f95" fmla="*/ 59 f77 1"/>
              <a:gd name="f96" fmla="*/ 51 f78 1"/>
              <a:gd name="f97" fmla="*/ 60 f77 1"/>
              <a:gd name="f98" fmla="*/ 23 f78 1"/>
              <a:gd name="f99" fmla="*/ 84 f77 1"/>
              <a:gd name="f100" fmla="*/ 11 f78 1"/>
              <a:gd name="f101" fmla="*/ 88 f77 1"/>
              <a:gd name="f102" fmla="*/ 9 f78 1"/>
              <a:gd name="f103" fmla="*/ 79 f77 1"/>
              <a:gd name="f104" fmla="*/ 34 f77 1"/>
              <a:gd name="f105" fmla="*/ 3 f78 1"/>
              <a:gd name="f106" fmla="*/ 11 f77 1"/>
              <a:gd name="f107" fmla="*/ 3 f77 1"/>
              <a:gd name="f108" fmla="*/ 10 f78 1"/>
              <a:gd name="f109" fmla="*/ 4 f77 1"/>
              <a:gd name="f110" fmla="*/ 5 f77 1"/>
              <a:gd name="f111" fmla="*/ 27 f78 1"/>
              <a:gd name="f112" fmla="*/ 9 f77 1"/>
              <a:gd name="f113" fmla="*/ 39 f77 1"/>
              <a:gd name="f114" fmla="+- f79 0 f1"/>
              <a:gd name="f115" fmla="*/ f82 1 136"/>
              <a:gd name="f116" fmla="*/ f83 1 89"/>
              <a:gd name="f117" fmla="*/ f84 1 136"/>
              <a:gd name="f118" fmla="*/ f85 1 89"/>
              <a:gd name="f119" fmla="*/ f86 1 136"/>
              <a:gd name="f120" fmla="*/ f87 1 89"/>
              <a:gd name="f121" fmla="*/ f88 1 136"/>
              <a:gd name="f122" fmla="*/ f89 1 89"/>
              <a:gd name="f123" fmla="*/ f90 1 136"/>
              <a:gd name="f124" fmla="*/ f91 1 89"/>
              <a:gd name="f125" fmla="*/ f92 1 136"/>
              <a:gd name="f126" fmla="*/ f93 1 89"/>
              <a:gd name="f127" fmla="*/ f94 1 136"/>
              <a:gd name="f128" fmla="*/ f95 1 89"/>
              <a:gd name="f129" fmla="*/ f96 1 136"/>
              <a:gd name="f130" fmla="*/ f97 1 89"/>
              <a:gd name="f131" fmla="*/ f98 1 136"/>
              <a:gd name="f132" fmla="*/ f99 1 89"/>
              <a:gd name="f133" fmla="*/ f100 1 136"/>
              <a:gd name="f134" fmla="*/ f101 1 89"/>
              <a:gd name="f135" fmla="*/ f102 1 136"/>
              <a:gd name="f136" fmla="*/ f103 1 89"/>
              <a:gd name="f137" fmla="*/ f104 1 89"/>
              <a:gd name="f138" fmla="*/ f105 1 136"/>
              <a:gd name="f139" fmla="*/ f106 1 89"/>
              <a:gd name="f140" fmla="*/ f107 1 89"/>
              <a:gd name="f141" fmla="*/ f108 1 136"/>
              <a:gd name="f142" fmla="*/ f109 1 89"/>
              <a:gd name="f143" fmla="*/ f110 1 89"/>
              <a:gd name="f144" fmla="*/ f111 1 136"/>
              <a:gd name="f145" fmla="*/ f112 1 89"/>
              <a:gd name="f146" fmla="*/ f113 1 89"/>
              <a:gd name="f147" fmla="*/ 0 1 f80"/>
              <a:gd name="f148" fmla="*/ f74 1 f80"/>
              <a:gd name="f149" fmla="*/ 0 1 f81"/>
              <a:gd name="f150" fmla="*/ f75 1 f81"/>
              <a:gd name="f151" fmla="*/ f115 1 f80"/>
              <a:gd name="f152" fmla="*/ f116 1 f81"/>
              <a:gd name="f153" fmla="*/ f117 1 f80"/>
              <a:gd name="f154" fmla="*/ f118 1 f81"/>
              <a:gd name="f155" fmla="*/ f119 1 f80"/>
              <a:gd name="f156" fmla="*/ f120 1 f81"/>
              <a:gd name="f157" fmla="*/ f121 1 f80"/>
              <a:gd name="f158" fmla="*/ f122 1 f81"/>
              <a:gd name="f159" fmla="*/ f123 1 f80"/>
              <a:gd name="f160" fmla="*/ f124 1 f81"/>
              <a:gd name="f161" fmla="*/ f125 1 f80"/>
              <a:gd name="f162" fmla="*/ f126 1 f81"/>
              <a:gd name="f163" fmla="*/ f127 1 f80"/>
              <a:gd name="f164" fmla="*/ f128 1 f81"/>
              <a:gd name="f165" fmla="*/ f129 1 f80"/>
              <a:gd name="f166" fmla="*/ f130 1 f81"/>
              <a:gd name="f167" fmla="*/ f131 1 f80"/>
              <a:gd name="f168" fmla="*/ f132 1 f81"/>
              <a:gd name="f169" fmla="*/ f133 1 f80"/>
              <a:gd name="f170" fmla="*/ f134 1 f81"/>
              <a:gd name="f171" fmla="*/ f135 1 f80"/>
              <a:gd name="f172" fmla="*/ f136 1 f81"/>
              <a:gd name="f173" fmla="*/ f137 1 f81"/>
              <a:gd name="f174" fmla="*/ f138 1 f80"/>
              <a:gd name="f175" fmla="*/ f139 1 f81"/>
              <a:gd name="f176" fmla="*/ f140 1 f81"/>
              <a:gd name="f177" fmla="*/ f141 1 f80"/>
              <a:gd name="f178" fmla="*/ f142 1 f81"/>
              <a:gd name="f179" fmla="*/ f143 1 f81"/>
              <a:gd name="f180" fmla="*/ f144 1 f80"/>
              <a:gd name="f181" fmla="*/ f145 1 f81"/>
              <a:gd name="f182" fmla="*/ f146 1 f81"/>
              <a:gd name="f183" fmla="*/ f147 f71 1"/>
              <a:gd name="f184" fmla="*/ f148 f71 1"/>
              <a:gd name="f185" fmla="*/ f150 f72 1"/>
              <a:gd name="f186" fmla="*/ f149 f72 1"/>
              <a:gd name="f187" fmla="*/ f151 f71 1"/>
              <a:gd name="f188" fmla="*/ f152 f72 1"/>
              <a:gd name="f189" fmla="*/ f153 f71 1"/>
              <a:gd name="f190" fmla="*/ f154 f72 1"/>
              <a:gd name="f191" fmla="*/ f155 f71 1"/>
              <a:gd name="f192" fmla="*/ f156 f72 1"/>
              <a:gd name="f193" fmla="*/ f157 f71 1"/>
              <a:gd name="f194" fmla="*/ f158 f72 1"/>
              <a:gd name="f195" fmla="*/ f159 f71 1"/>
              <a:gd name="f196" fmla="*/ f160 f72 1"/>
              <a:gd name="f197" fmla="*/ f161 f71 1"/>
              <a:gd name="f198" fmla="*/ f162 f72 1"/>
              <a:gd name="f199" fmla="*/ f163 f71 1"/>
              <a:gd name="f200" fmla="*/ f164 f72 1"/>
              <a:gd name="f201" fmla="*/ f165 f71 1"/>
              <a:gd name="f202" fmla="*/ f166 f72 1"/>
              <a:gd name="f203" fmla="*/ f167 f71 1"/>
              <a:gd name="f204" fmla="*/ f168 f72 1"/>
              <a:gd name="f205" fmla="*/ f169 f71 1"/>
              <a:gd name="f206" fmla="*/ f170 f72 1"/>
              <a:gd name="f207" fmla="*/ f171 f71 1"/>
              <a:gd name="f208" fmla="*/ f172 f72 1"/>
              <a:gd name="f209" fmla="*/ f173 f72 1"/>
              <a:gd name="f210" fmla="*/ f174 f71 1"/>
              <a:gd name="f211" fmla="*/ f175 f72 1"/>
              <a:gd name="f212" fmla="*/ f176 f72 1"/>
              <a:gd name="f213" fmla="*/ f177 f71 1"/>
              <a:gd name="f214" fmla="*/ f178 f72 1"/>
              <a:gd name="f215" fmla="*/ f179 f72 1"/>
              <a:gd name="f216" fmla="*/ f180 f71 1"/>
              <a:gd name="f217" fmla="*/ f181 f72 1"/>
              <a:gd name="f218" fmla="*/ f182 f72 1"/>
            </a:gdLst>
            <a:ahLst/>
            <a:cxnLst>
              <a:cxn ang="3cd4">
                <a:pos x="hc" y="t"/>
              </a:cxn>
              <a:cxn ang="0">
                <a:pos x="r" y="vc"/>
              </a:cxn>
              <a:cxn ang="cd4">
                <a:pos x="hc" y="b"/>
              </a:cxn>
              <a:cxn ang="cd2">
                <a:pos x="l" y="vc"/>
              </a:cxn>
              <a:cxn ang="f114">
                <a:pos x="f187" y="f188"/>
              </a:cxn>
              <a:cxn ang="f114">
                <a:pos x="f189" y="f190"/>
              </a:cxn>
              <a:cxn ang="f114">
                <a:pos x="f191" y="f192"/>
              </a:cxn>
              <a:cxn ang="f114">
                <a:pos x="f193" y="f194"/>
              </a:cxn>
              <a:cxn ang="f114">
                <a:pos x="f195" y="f196"/>
              </a:cxn>
              <a:cxn ang="f114">
                <a:pos x="f197" y="f198"/>
              </a:cxn>
              <a:cxn ang="f114">
                <a:pos x="f199" y="f200"/>
              </a:cxn>
              <a:cxn ang="f114">
                <a:pos x="f201" y="f202"/>
              </a:cxn>
              <a:cxn ang="f114">
                <a:pos x="f203" y="f204"/>
              </a:cxn>
              <a:cxn ang="f114">
                <a:pos x="f205" y="f206"/>
              </a:cxn>
              <a:cxn ang="f114">
                <a:pos x="f207" y="f208"/>
              </a:cxn>
              <a:cxn ang="f114">
                <a:pos x="f207" y="f209"/>
              </a:cxn>
              <a:cxn ang="f114">
                <a:pos x="f210" y="f211"/>
              </a:cxn>
              <a:cxn ang="f114">
                <a:pos x="f210" y="f212"/>
              </a:cxn>
              <a:cxn ang="f114">
                <a:pos x="f213" y="f214"/>
              </a:cxn>
              <a:cxn ang="f114">
                <a:pos x="f203" y="f215"/>
              </a:cxn>
              <a:cxn ang="f114">
                <a:pos x="f216" y="f217"/>
              </a:cxn>
              <a:cxn ang="f114">
                <a:pos x="f187" y="f218"/>
              </a:cxn>
              <a:cxn ang="f114">
                <a:pos x="f187" y="f188"/>
              </a:cxn>
            </a:cxnLst>
            <a:rect l="f183" t="f186" r="f184" b="f185"/>
            <a:pathLst>
              <a:path w="136" h="89">
                <a:moveTo>
                  <a:pt x="f8" y="f9"/>
                </a:moveTo>
                <a:cubicBezTo>
                  <a:pt x="f10" y="f11"/>
                  <a:pt x="f12" y="f13"/>
                  <a:pt x="f14" y="f15"/>
                </a:cubicBezTo>
                <a:cubicBezTo>
                  <a:pt x="f16" y="f17"/>
                  <a:pt x="f18" y="f19"/>
                  <a:pt x="f20" y="f21"/>
                </a:cubicBezTo>
                <a:cubicBezTo>
                  <a:pt x="f22" y="f23"/>
                  <a:pt x="f24" y="f25"/>
                  <a:pt x="f26" y="f27"/>
                </a:cubicBezTo>
                <a:cubicBezTo>
                  <a:pt x="f28" y="f29"/>
                  <a:pt x="f30" y="f31"/>
                  <a:pt x="f6" y="f32"/>
                </a:cubicBezTo>
                <a:cubicBezTo>
                  <a:pt x="f33" y="f15"/>
                  <a:pt x="f34" y="f21"/>
                  <a:pt x="f35" y="f11"/>
                </a:cubicBezTo>
                <a:cubicBezTo>
                  <a:pt x="f36" y="f37"/>
                  <a:pt x="f16" y="f38"/>
                  <a:pt x="f39" y="f40"/>
                </a:cubicBezTo>
                <a:cubicBezTo>
                  <a:pt x="f41" y="f42"/>
                  <a:pt x="f43" y="f39"/>
                  <a:pt x="f11" y="f44"/>
                </a:cubicBezTo>
                <a:cubicBezTo>
                  <a:pt x="f45" y="f12"/>
                  <a:pt x="f46" y="f47"/>
                  <a:pt x="f48" y="f49"/>
                </a:cubicBezTo>
                <a:cubicBezTo>
                  <a:pt x="f50" y="f7"/>
                  <a:pt x="f51" y="f7"/>
                  <a:pt x="f52" y="f53"/>
                </a:cubicBezTo>
                <a:cubicBezTo>
                  <a:pt x="f27" y="f54"/>
                  <a:pt x="f55" y="f56"/>
                  <a:pt x="f55" y="f57"/>
                </a:cubicBezTo>
                <a:cubicBezTo>
                  <a:pt x="f55" y="f18"/>
                  <a:pt x="f55" y="f58"/>
                  <a:pt x="f55" y="f59"/>
                </a:cubicBezTo>
                <a:cubicBezTo>
                  <a:pt x="f55" y="f60"/>
                  <a:pt x="f52" y="f31"/>
                  <a:pt x="f61" y="f52"/>
                </a:cubicBezTo>
                <a:cubicBezTo>
                  <a:pt x="f62" y="f55"/>
                  <a:pt x="f5" y="f63"/>
                  <a:pt x="f61" y="f61"/>
                </a:cubicBezTo>
                <a:cubicBezTo>
                  <a:pt x="f64" y="f5"/>
                  <a:pt x="f27" y="f61"/>
                  <a:pt x="f65" y="f66"/>
                </a:cubicBezTo>
                <a:cubicBezTo>
                  <a:pt x="f67" y="f63"/>
                  <a:pt x="f50" y="f64"/>
                  <a:pt x="f48" y="f64"/>
                </a:cubicBezTo>
                <a:cubicBezTo>
                  <a:pt x="f68" y="f66"/>
                  <a:pt x="f46" y="f63"/>
                  <a:pt x="f68" y="f55"/>
                </a:cubicBezTo>
                <a:cubicBezTo>
                  <a:pt x="f50" y="f31"/>
                  <a:pt x="f8" y="f15"/>
                  <a:pt x="f8" y="f69"/>
                </a:cubicBezTo>
                <a:cubicBezTo>
                  <a:pt x="f8" y="f58"/>
                  <a:pt x="f8" y="f44"/>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A4998D8A-72A7-457B-92B6-AB84B8647E5A}"/>
              </a:ext>
            </a:extLst>
          </p:cNvPr>
          <p:cNvSpPr/>
          <p:nvPr/>
        </p:nvSpPr>
        <p:spPr>
          <a:xfrm>
            <a:off x="512758" y="2049463"/>
            <a:ext cx="260347" cy="407986"/>
          </a:xfrm>
          <a:custGeom>
            <a:avLst/>
            <a:gdLst>
              <a:gd name="f0" fmla="val 10800000"/>
              <a:gd name="f1" fmla="val 5400000"/>
              <a:gd name="f2" fmla="val 180"/>
              <a:gd name="f3" fmla="val w"/>
              <a:gd name="f4" fmla="val h"/>
              <a:gd name="f5" fmla="val 0"/>
              <a:gd name="f6" fmla="val 73"/>
              <a:gd name="f7" fmla="val 114"/>
              <a:gd name="f8" fmla="val 6"/>
              <a:gd name="f9" fmla="val 17"/>
              <a:gd name="f10" fmla="val 20"/>
              <a:gd name="f11" fmla="val 33"/>
              <a:gd name="f12" fmla="val 36"/>
              <a:gd name="f13" fmla="val 51"/>
              <a:gd name="f14" fmla="val 50"/>
              <a:gd name="f15" fmla="val 57"/>
              <a:gd name="f16" fmla="val 54"/>
              <a:gd name="f17" fmla="val 61"/>
              <a:gd name="f18" fmla="val 60"/>
              <a:gd name="f19" fmla="val 65"/>
              <a:gd name="f20" fmla="val 66"/>
              <a:gd name="f21" fmla="val 80"/>
              <a:gd name="f22" fmla="val 70"/>
              <a:gd name="f23" fmla="val 99"/>
              <a:gd name="f24" fmla="val 59"/>
              <a:gd name="f25" fmla="val 106"/>
              <a:gd name="f26" fmla="val 48"/>
              <a:gd name="f27" fmla="val 26"/>
              <a:gd name="f28" fmla="val 110"/>
              <a:gd name="f29" fmla="val 98"/>
              <a:gd name="f30" fmla="val 8"/>
              <a:gd name="f31" fmla="val 87"/>
              <a:gd name="f32" fmla="val 4"/>
              <a:gd name="f33" fmla="val 74"/>
              <a:gd name="f34" fmla="val 3"/>
              <a:gd name="f35" fmla="val 41"/>
              <a:gd name="f36" fmla="val 1"/>
              <a:gd name="f37" fmla="val 21"/>
              <a:gd name="f38" fmla="+- 0 0 -90"/>
              <a:gd name="f39" fmla="*/ f3 1 73"/>
              <a:gd name="f40" fmla="*/ f4 1 114"/>
              <a:gd name="f41" fmla="val f5"/>
              <a:gd name="f42" fmla="val f6"/>
              <a:gd name="f43" fmla="val f7"/>
              <a:gd name="f44" fmla="*/ f38 f0 1"/>
              <a:gd name="f45" fmla="+- f43 0 f41"/>
              <a:gd name="f46" fmla="+- f42 0 f41"/>
              <a:gd name="f47" fmla="*/ f44 1 f2"/>
              <a:gd name="f48" fmla="*/ f46 1 73"/>
              <a:gd name="f49" fmla="*/ f45 1 114"/>
              <a:gd name="f50" fmla="*/ 6 f46 1"/>
              <a:gd name="f51" fmla="*/ 0 f45 1"/>
              <a:gd name="f52" fmla="*/ 51 f46 1"/>
              <a:gd name="f53" fmla="*/ 50 f45 1"/>
              <a:gd name="f54" fmla="*/ 65 f46 1"/>
              <a:gd name="f55" fmla="*/ 66 f45 1"/>
              <a:gd name="f56" fmla="*/ 59 f46 1"/>
              <a:gd name="f57" fmla="*/ 106 f45 1"/>
              <a:gd name="f58" fmla="*/ 17 f46 1"/>
              <a:gd name="f59" fmla="*/ 98 f45 1"/>
              <a:gd name="f60" fmla="*/ 3 f46 1"/>
              <a:gd name="f61" fmla="*/ 61 f45 1"/>
              <a:gd name="f62" fmla="+- f47 0 f1"/>
              <a:gd name="f63" fmla="*/ f50 1 73"/>
              <a:gd name="f64" fmla="*/ f51 1 114"/>
              <a:gd name="f65" fmla="*/ f52 1 73"/>
              <a:gd name="f66" fmla="*/ f53 1 114"/>
              <a:gd name="f67" fmla="*/ f54 1 73"/>
              <a:gd name="f68" fmla="*/ f55 1 114"/>
              <a:gd name="f69" fmla="*/ f56 1 73"/>
              <a:gd name="f70" fmla="*/ f57 1 114"/>
              <a:gd name="f71" fmla="*/ f58 1 73"/>
              <a:gd name="f72" fmla="*/ f59 1 114"/>
              <a:gd name="f73" fmla="*/ f60 1 73"/>
              <a:gd name="f74" fmla="*/ f61 1 11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73" h="114">
                <a:moveTo>
                  <a:pt x="f8" y="f5"/>
                </a:moveTo>
                <a:cubicBezTo>
                  <a:pt x="f9" y="f10"/>
                  <a:pt x="f11" y="f12"/>
                  <a:pt x="f13" y="f14"/>
                </a:cubicBezTo>
                <a:cubicBezTo>
                  <a:pt x="f15" y="f16"/>
                  <a:pt x="f17" y="f18"/>
                  <a:pt x="f19" y="f20"/>
                </a:cubicBezTo>
                <a:cubicBezTo>
                  <a:pt x="f6" y="f21"/>
                  <a:pt x="f22" y="f23"/>
                  <a:pt x="f24" y="f25"/>
                </a:cubicBezTo>
                <a:cubicBezTo>
                  <a:pt x="f26" y="f7"/>
                  <a:pt x="f27" y="f28"/>
                  <a:pt x="f9" y="f29"/>
                </a:cubicBezTo>
                <a:cubicBezTo>
                  <a:pt x="f30" y="f31"/>
                  <a:pt x="f32" y="f33"/>
                  <a:pt x="f34" y="f17"/>
                </a:cubicBezTo>
                <a:cubicBezTo>
                  <a:pt x="f5" y="f35"/>
                  <a:pt x="f36" y="f37"/>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1F39BE76-B78F-5A86-5041-54A691625DDC}"/>
              </a:ext>
            </a:extLst>
          </p:cNvPr>
          <p:cNvSpPr/>
          <p:nvPr/>
        </p:nvSpPr>
        <p:spPr>
          <a:xfrm>
            <a:off x="376239" y="2306638"/>
            <a:ext cx="288922" cy="447671"/>
          </a:xfrm>
          <a:custGeom>
            <a:avLst/>
            <a:gdLst>
              <a:gd name="f0" fmla="val 10800000"/>
              <a:gd name="f1" fmla="val 5400000"/>
              <a:gd name="f2" fmla="val 180"/>
              <a:gd name="f3" fmla="val w"/>
              <a:gd name="f4" fmla="val h"/>
              <a:gd name="f5" fmla="val 0"/>
              <a:gd name="f6" fmla="val 81"/>
              <a:gd name="f7" fmla="val 125"/>
              <a:gd name="f8" fmla="val 1"/>
              <a:gd name="f9" fmla="val 2"/>
              <a:gd name="f10" fmla="val 8"/>
              <a:gd name="f11" fmla="val 26"/>
              <a:gd name="f12" fmla="val 25"/>
              <a:gd name="f13" fmla="val 43"/>
              <a:gd name="f14" fmla="val 45"/>
              <a:gd name="f15" fmla="val 59"/>
              <a:gd name="f16" fmla="val 53"/>
              <a:gd name="f17" fmla="val 66"/>
              <a:gd name="f18" fmla="val 60"/>
              <a:gd name="f19" fmla="val 73"/>
              <a:gd name="f20" fmla="val 67"/>
              <a:gd name="f21" fmla="val 75"/>
              <a:gd name="f22" fmla="val 92"/>
              <a:gd name="f23" fmla="val 79"/>
              <a:gd name="f24" fmla="val 104"/>
              <a:gd name="f25" fmla="val 80"/>
              <a:gd name="f26" fmla="val 117"/>
              <a:gd name="f27" fmla="val 123"/>
              <a:gd name="f28" fmla="val 124"/>
              <a:gd name="f29" fmla="val 54"/>
              <a:gd name="f30" fmla="val 36"/>
              <a:gd name="f31" fmla="val 119"/>
              <a:gd name="f32" fmla="val 30"/>
              <a:gd name="f33" fmla="val 111"/>
              <a:gd name="f34" fmla="val 13"/>
              <a:gd name="f35" fmla="val 90"/>
              <a:gd name="f36" fmla="val 4"/>
              <a:gd name="f37" fmla="val 65"/>
              <a:gd name="f38" fmla="val 38"/>
              <a:gd name="f39" fmla="val 12"/>
              <a:gd name="f40" fmla="+- 0 0 -90"/>
              <a:gd name="f41" fmla="*/ f3 1 81"/>
              <a:gd name="f42" fmla="*/ f4 1 125"/>
              <a:gd name="f43" fmla="val f5"/>
              <a:gd name="f44" fmla="val f6"/>
              <a:gd name="f45" fmla="val f7"/>
              <a:gd name="f46" fmla="*/ f40 f0 1"/>
              <a:gd name="f47" fmla="+- f45 0 f43"/>
              <a:gd name="f48" fmla="+- f44 0 f43"/>
              <a:gd name="f49" fmla="*/ f46 1 f2"/>
              <a:gd name="f50" fmla="*/ f48 1 81"/>
              <a:gd name="f51" fmla="*/ f47 1 125"/>
              <a:gd name="f52" fmla="*/ 1 f48 1"/>
              <a:gd name="f53" fmla="*/ 0 f47 1"/>
              <a:gd name="f54" fmla="*/ 2 f48 1"/>
              <a:gd name="f55" fmla="*/ 45 f48 1"/>
              <a:gd name="f56" fmla="*/ 59 f47 1"/>
              <a:gd name="f57" fmla="*/ 67 f48 1"/>
              <a:gd name="f58" fmla="*/ 81 f47 1"/>
              <a:gd name="f59" fmla="*/ 80 f48 1"/>
              <a:gd name="f60" fmla="*/ 117 f47 1"/>
              <a:gd name="f61" fmla="*/ 73 f48 1"/>
              <a:gd name="f62" fmla="*/ 125 f47 1"/>
              <a:gd name="f63" fmla="*/ 54 f48 1"/>
              <a:gd name="f64" fmla="*/ 124 f47 1"/>
              <a:gd name="f65" fmla="*/ 30 f48 1"/>
              <a:gd name="f66" fmla="*/ 111 f47 1"/>
              <a:gd name="f67" fmla="*/ 38 f47 1"/>
              <a:gd name="f68" fmla="+- f49 0 f1"/>
              <a:gd name="f69" fmla="*/ f52 1 81"/>
              <a:gd name="f70" fmla="*/ f53 1 125"/>
              <a:gd name="f71" fmla="*/ f54 1 81"/>
              <a:gd name="f72" fmla="*/ f55 1 81"/>
              <a:gd name="f73" fmla="*/ f56 1 125"/>
              <a:gd name="f74" fmla="*/ f57 1 81"/>
              <a:gd name="f75" fmla="*/ f58 1 125"/>
              <a:gd name="f76" fmla="*/ f59 1 81"/>
              <a:gd name="f77" fmla="*/ f60 1 125"/>
              <a:gd name="f78" fmla="*/ f61 1 81"/>
              <a:gd name="f79" fmla="*/ f62 1 125"/>
              <a:gd name="f80" fmla="*/ f63 1 81"/>
              <a:gd name="f81" fmla="*/ f64 1 125"/>
              <a:gd name="f82" fmla="*/ f65 1 81"/>
              <a:gd name="f83" fmla="*/ f66 1 125"/>
              <a:gd name="f84" fmla="*/ f67 1 125"/>
              <a:gd name="f85" fmla="*/ 0 1 f50"/>
              <a:gd name="f86" fmla="*/ f44 1 f50"/>
              <a:gd name="f87" fmla="*/ 0 1 f51"/>
              <a:gd name="f88" fmla="*/ f45 1 f51"/>
              <a:gd name="f89" fmla="*/ f69 1 f50"/>
              <a:gd name="f90" fmla="*/ f70 1 f51"/>
              <a:gd name="f91" fmla="*/ f71 1 f50"/>
              <a:gd name="f92" fmla="*/ f72 1 f50"/>
              <a:gd name="f93" fmla="*/ f73 1 f51"/>
              <a:gd name="f94" fmla="*/ f74 1 f50"/>
              <a:gd name="f95" fmla="*/ f75 1 f51"/>
              <a:gd name="f96" fmla="*/ f76 1 f50"/>
              <a:gd name="f97" fmla="*/ f77 1 f51"/>
              <a:gd name="f98" fmla="*/ f78 1 f50"/>
              <a:gd name="f99" fmla="*/ f79 1 f51"/>
              <a:gd name="f100" fmla="*/ f80 1 f50"/>
              <a:gd name="f101" fmla="*/ f81 1 f51"/>
              <a:gd name="f102" fmla="*/ f82 1 f50"/>
              <a:gd name="f103" fmla="*/ f83 1 f51"/>
              <a:gd name="f104" fmla="*/ f84 1 f51"/>
              <a:gd name="f105" fmla="*/ f85 f41 1"/>
              <a:gd name="f106" fmla="*/ f86 f41 1"/>
              <a:gd name="f107" fmla="*/ f88 f42 1"/>
              <a:gd name="f108" fmla="*/ f87 f42 1"/>
              <a:gd name="f109" fmla="*/ f89 f41 1"/>
              <a:gd name="f110" fmla="*/ f90 f42 1"/>
              <a:gd name="f111" fmla="*/ f91 f41 1"/>
              <a:gd name="f112" fmla="*/ f92 f41 1"/>
              <a:gd name="f113" fmla="*/ f93 f42 1"/>
              <a:gd name="f114" fmla="*/ f94 f41 1"/>
              <a:gd name="f115" fmla="*/ f95 f42 1"/>
              <a:gd name="f116" fmla="*/ f96 f41 1"/>
              <a:gd name="f117" fmla="*/ f97 f42 1"/>
              <a:gd name="f118" fmla="*/ f98 f41 1"/>
              <a:gd name="f119" fmla="*/ f99 f42 1"/>
              <a:gd name="f120" fmla="*/ f100 f41 1"/>
              <a:gd name="f121" fmla="*/ f101 f42 1"/>
              <a:gd name="f122" fmla="*/ f102 f41 1"/>
              <a:gd name="f123" fmla="*/ f103 f42 1"/>
              <a:gd name="f124" fmla="*/ f104 f42 1"/>
            </a:gdLst>
            <a:ahLst/>
            <a:cxnLst>
              <a:cxn ang="3cd4">
                <a:pos x="hc" y="t"/>
              </a:cxn>
              <a:cxn ang="0">
                <a:pos x="r" y="vc"/>
              </a:cxn>
              <a:cxn ang="cd4">
                <a:pos x="hc" y="b"/>
              </a:cxn>
              <a:cxn ang="cd2">
                <a:pos x="l" y="vc"/>
              </a:cxn>
              <a:cxn ang="f68">
                <a:pos x="f109" y="f110"/>
              </a:cxn>
              <a:cxn ang="f68">
                <a:pos x="f111" y="f110"/>
              </a:cxn>
              <a:cxn ang="f68">
                <a:pos x="f112" y="f113"/>
              </a:cxn>
              <a:cxn ang="f68">
                <a:pos x="f114" y="f115"/>
              </a:cxn>
              <a:cxn ang="f68">
                <a:pos x="f116" y="f117"/>
              </a:cxn>
              <a:cxn ang="f68">
                <a:pos x="f118" y="f119"/>
              </a:cxn>
              <a:cxn ang="f68">
                <a:pos x="f120" y="f121"/>
              </a:cxn>
              <a:cxn ang="f68">
                <a:pos x="f122" y="f123"/>
              </a:cxn>
              <a:cxn ang="f68">
                <a:pos x="f109" y="f124"/>
              </a:cxn>
              <a:cxn ang="f68">
                <a:pos x="f109" y="f110"/>
              </a:cxn>
            </a:cxnLst>
            <a:rect l="f105" t="f108" r="f106" b="f107"/>
            <a:pathLst>
              <a:path w="81" h="125">
                <a:moveTo>
                  <a:pt x="f8" y="f5"/>
                </a:moveTo>
                <a:cubicBezTo>
                  <a:pt x="f8" y="f5"/>
                  <a:pt x="f9" y="f5"/>
                  <a:pt x="f9" y="f5"/>
                </a:cubicBezTo>
                <a:cubicBezTo>
                  <a:pt x="f10" y="f11"/>
                  <a:pt x="f12" y="f13"/>
                  <a:pt x="f14" y="f15"/>
                </a:cubicBezTo>
                <a:cubicBezTo>
                  <a:pt x="f16" y="f17"/>
                  <a:pt x="f18" y="f19"/>
                  <a:pt x="f20" y="f6"/>
                </a:cubicBezTo>
                <a:cubicBezTo>
                  <a:pt x="f21" y="f22"/>
                  <a:pt x="f23" y="f24"/>
                  <a:pt x="f25" y="f26"/>
                </a:cubicBezTo>
                <a:cubicBezTo>
                  <a:pt x="f6" y="f27"/>
                  <a:pt x="f23" y="f7"/>
                  <a:pt x="f19" y="f7"/>
                </a:cubicBezTo>
                <a:cubicBezTo>
                  <a:pt x="f20" y="f28"/>
                  <a:pt x="f18" y="f28"/>
                  <a:pt x="f29" y="f28"/>
                </a:cubicBezTo>
                <a:cubicBezTo>
                  <a:pt x="f13" y="f28"/>
                  <a:pt x="f30" y="f31"/>
                  <a:pt x="f32" y="f33"/>
                </a:cubicBezTo>
                <a:cubicBezTo>
                  <a:pt x="f34" y="f35"/>
                  <a:pt x="f36" y="f37"/>
                  <a:pt x="f8" y="f38"/>
                </a:cubicBezTo>
                <a:cubicBezTo>
                  <a:pt x="f5" y="f12"/>
                  <a:pt x="f8" y="f39"/>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ACC878C8-765E-B749-4D6A-CD2AC4168176}"/>
              </a:ext>
            </a:extLst>
          </p:cNvPr>
          <p:cNvSpPr/>
          <p:nvPr/>
        </p:nvSpPr>
        <p:spPr>
          <a:xfrm>
            <a:off x="387348" y="906463"/>
            <a:ext cx="303215" cy="374647"/>
          </a:xfrm>
          <a:custGeom>
            <a:avLst/>
            <a:gdLst>
              <a:gd name="f0" fmla="val 10800000"/>
              <a:gd name="f1" fmla="val 5400000"/>
              <a:gd name="f2" fmla="val 180"/>
              <a:gd name="f3" fmla="val w"/>
              <a:gd name="f4" fmla="val h"/>
              <a:gd name="f5" fmla="val 0"/>
              <a:gd name="f6" fmla="val 85"/>
              <a:gd name="f7" fmla="val 105"/>
              <a:gd name="f8" fmla="val 36"/>
              <a:gd name="f9" fmla="val 4"/>
              <a:gd name="f10" fmla="val 75"/>
              <a:gd name="f11" fmla="val 54"/>
              <a:gd name="f12" fmla="val 21"/>
              <a:gd name="f13" fmla="val 31"/>
              <a:gd name="f14" fmla="val 35"/>
              <a:gd name="f15" fmla="val 46"/>
              <a:gd name="f16" fmla="val 48"/>
              <a:gd name="f17" fmla="val 51"/>
              <a:gd name="f18" fmla="val 61"/>
              <a:gd name="f19" fmla="val 45"/>
              <a:gd name="f20" fmla="val 68"/>
              <a:gd name="f21" fmla="val 42"/>
              <a:gd name="f22" fmla="val 73"/>
              <a:gd name="f23" fmla="val 38"/>
              <a:gd name="f24" fmla="val 74"/>
              <a:gd name="f25" fmla="val 30"/>
              <a:gd name="f26" fmla="val 23"/>
              <a:gd name="f27" fmla="val 72"/>
              <a:gd name="f28" fmla="val 18"/>
              <a:gd name="f29" fmla="val 66"/>
              <a:gd name="f30" fmla="val 14"/>
              <a:gd name="f31" fmla="val 59"/>
              <a:gd name="f32" fmla="val 9"/>
              <a:gd name="f33" fmla="val 49"/>
              <a:gd name="f34" fmla="val 11"/>
              <a:gd name="f35" fmla="val 19"/>
              <a:gd name="f36" fmla="val 44"/>
              <a:gd name="f37" fmla="val 22"/>
              <a:gd name="f38" fmla="val 43"/>
              <a:gd name="f39" fmla="val 24"/>
              <a:gd name="f40" fmla="val 26"/>
              <a:gd name="f41" fmla="val 28"/>
              <a:gd name="f42" fmla="val 27"/>
              <a:gd name="f43" fmla="val 52"/>
              <a:gd name="f44" fmla="val 55"/>
              <a:gd name="f45" fmla="val 57"/>
              <a:gd name="f46" fmla="val 25"/>
              <a:gd name="f47" fmla="val 67"/>
              <a:gd name="f48" fmla="val 63"/>
              <a:gd name="f49" fmla="val 34"/>
              <a:gd name="f50" fmla="val 39"/>
              <a:gd name="f51" fmla="val 37"/>
              <a:gd name="f52" fmla="val 29"/>
              <a:gd name="f53" fmla="val 17"/>
              <a:gd name="f54" fmla="val 32"/>
              <a:gd name="f55" fmla="val 12"/>
              <a:gd name="f56" fmla="val 8"/>
              <a:gd name="f57" fmla="val 47"/>
              <a:gd name="f58" fmla="val 65"/>
              <a:gd name="f59" fmla="val 84"/>
              <a:gd name="f60" fmla="val 16"/>
              <a:gd name="f61" fmla="val 78"/>
              <a:gd name="f62" fmla="val 53"/>
              <a:gd name="f63" fmla="val 64"/>
              <a:gd name="f64" fmla="val 69"/>
              <a:gd name="f65" fmla="val 80"/>
              <a:gd name="f66" fmla="val 88"/>
              <a:gd name="f67" fmla="+- 0 0 -90"/>
              <a:gd name="f68" fmla="*/ f3 1 85"/>
              <a:gd name="f69" fmla="*/ f4 1 105"/>
              <a:gd name="f70" fmla="val f5"/>
              <a:gd name="f71" fmla="val f6"/>
              <a:gd name="f72" fmla="val f7"/>
              <a:gd name="f73" fmla="*/ f67 f0 1"/>
              <a:gd name="f74" fmla="+- f72 0 f70"/>
              <a:gd name="f75" fmla="+- f71 0 f70"/>
              <a:gd name="f76" fmla="*/ f73 1 f2"/>
              <a:gd name="f77" fmla="*/ f75 1 85"/>
              <a:gd name="f78" fmla="*/ f74 1 105"/>
              <a:gd name="f79" fmla="*/ 36 f75 1"/>
              <a:gd name="f80" fmla="*/ 105 f74 1"/>
              <a:gd name="f81" fmla="*/ 21 f75 1"/>
              <a:gd name="f82" fmla="*/ 31 f74 1"/>
              <a:gd name="f83" fmla="*/ 61 f75 1"/>
              <a:gd name="f84" fmla="*/ 45 f74 1"/>
              <a:gd name="f85" fmla="*/ 74 f75 1"/>
              <a:gd name="f86" fmla="*/ 30 f74 1"/>
              <a:gd name="f87" fmla="*/ 66 f75 1"/>
              <a:gd name="f88" fmla="*/ 14 f74 1"/>
              <a:gd name="f89" fmla="*/ 45 f75 1"/>
              <a:gd name="f90" fmla="*/ 19 f74 1"/>
              <a:gd name="f91" fmla="*/ 46 f75 1"/>
              <a:gd name="f92" fmla="*/ 26 f74 1"/>
              <a:gd name="f93" fmla="*/ 52 f75 1"/>
              <a:gd name="f94" fmla="*/ 24 f74 1"/>
              <a:gd name="f95" fmla="*/ 21 f74 1"/>
              <a:gd name="f96" fmla="*/ 63 f75 1"/>
              <a:gd name="f97" fmla="*/ 34 f74 1"/>
              <a:gd name="f98" fmla="*/ 38 f74 1"/>
              <a:gd name="f99" fmla="*/ 29 f75 1"/>
              <a:gd name="f100" fmla="*/ 23 f74 1"/>
              <a:gd name="f101" fmla="*/ 37 f75 1"/>
              <a:gd name="f102" fmla="*/ 8 f74 1"/>
              <a:gd name="f103" fmla="*/ 78 f75 1"/>
              <a:gd name="f104" fmla="*/ 43 f74 1"/>
              <a:gd name="f105" fmla="*/ 55 f75 1"/>
              <a:gd name="f106" fmla="*/ 69 f74 1"/>
              <a:gd name="f107" fmla="+- f76 0 f1"/>
              <a:gd name="f108" fmla="*/ f79 1 85"/>
              <a:gd name="f109" fmla="*/ f80 1 105"/>
              <a:gd name="f110" fmla="*/ f81 1 85"/>
              <a:gd name="f111" fmla="*/ f82 1 105"/>
              <a:gd name="f112" fmla="*/ f83 1 85"/>
              <a:gd name="f113" fmla="*/ f84 1 105"/>
              <a:gd name="f114" fmla="*/ f85 1 85"/>
              <a:gd name="f115" fmla="*/ f86 1 105"/>
              <a:gd name="f116" fmla="*/ f87 1 85"/>
              <a:gd name="f117" fmla="*/ f88 1 105"/>
              <a:gd name="f118" fmla="*/ f89 1 85"/>
              <a:gd name="f119" fmla="*/ f90 1 105"/>
              <a:gd name="f120" fmla="*/ f91 1 85"/>
              <a:gd name="f121" fmla="*/ f92 1 105"/>
              <a:gd name="f122" fmla="*/ f93 1 85"/>
              <a:gd name="f123" fmla="*/ f94 1 105"/>
              <a:gd name="f124" fmla="*/ f95 1 105"/>
              <a:gd name="f125" fmla="*/ f96 1 85"/>
              <a:gd name="f126" fmla="*/ f97 1 105"/>
              <a:gd name="f127" fmla="*/ f98 1 105"/>
              <a:gd name="f128" fmla="*/ f99 1 85"/>
              <a:gd name="f129" fmla="*/ f100 1 105"/>
              <a:gd name="f130" fmla="*/ f101 1 85"/>
              <a:gd name="f131" fmla="*/ f102 1 105"/>
              <a:gd name="f132" fmla="*/ f103 1 85"/>
              <a:gd name="f133" fmla="*/ f104 1 105"/>
              <a:gd name="f134" fmla="*/ f105 1 85"/>
              <a:gd name="f135" fmla="*/ f106 1 105"/>
              <a:gd name="f136" fmla="*/ 0 1 f77"/>
              <a:gd name="f137" fmla="*/ f71 1 f77"/>
              <a:gd name="f138" fmla="*/ 0 1 f78"/>
              <a:gd name="f139" fmla="*/ f72 1 f78"/>
              <a:gd name="f140" fmla="*/ f108 1 f77"/>
              <a:gd name="f141" fmla="*/ f109 1 f78"/>
              <a:gd name="f142" fmla="*/ f110 1 f77"/>
              <a:gd name="f143" fmla="*/ f111 1 f78"/>
              <a:gd name="f144" fmla="*/ f112 1 f77"/>
              <a:gd name="f145" fmla="*/ f113 1 f78"/>
              <a:gd name="f146" fmla="*/ f114 1 f77"/>
              <a:gd name="f147" fmla="*/ f115 1 f78"/>
              <a:gd name="f148" fmla="*/ f116 1 f77"/>
              <a:gd name="f149" fmla="*/ f117 1 f78"/>
              <a:gd name="f150" fmla="*/ f118 1 f77"/>
              <a:gd name="f151" fmla="*/ f119 1 f78"/>
              <a:gd name="f152" fmla="*/ f120 1 f77"/>
              <a:gd name="f153" fmla="*/ f121 1 f78"/>
              <a:gd name="f154" fmla="*/ f122 1 f77"/>
              <a:gd name="f155" fmla="*/ f123 1 f78"/>
              <a:gd name="f156" fmla="*/ f124 1 f78"/>
              <a:gd name="f157" fmla="*/ f125 1 f77"/>
              <a:gd name="f158" fmla="*/ f126 1 f78"/>
              <a:gd name="f159" fmla="*/ f127 1 f78"/>
              <a:gd name="f160" fmla="*/ f128 1 f77"/>
              <a:gd name="f161" fmla="*/ f129 1 f78"/>
              <a:gd name="f162" fmla="*/ f130 1 f77"/>
              <a:gd name="f163" fmla="*/ f131 1 f78"/>
              <a:gd name="f164" fmla="*/ f132 1 f77"/>
              <a:gd name="f165" fmla="*/ f133 1 f78"/>
              <a:gd name="f166" fmla="*/ f134 1 f77"/>
              <a:gd name="f167" fmla="*/ f135 1 f78"/>
              <a:gd name="f168" fmla="*/ f136 f68 1"/>
              <a:gd name="f169" fmla="*/ f137 f68 1"/>
              <a:gd name="f170" fmla="*/ f139 f69 1"/>
              <a:gd name="f171" fmla="*/ f138 f69 1"/>
              <a:gd name="f172" fmla="*/ f140 f68 1"/>
              <a:gd name="f173" fmla="*/ f141 f69 1"/>
              <a:gd name="f174" fmla="*/ f142 f68 1"/>
              <a:gd name="f175" fmla="*/ f143 f69 1"/>
              <a:gd name="f176" fmla="*/ f144 f68 1"/>
              <a:gd name="f177" fmla="*/ f145 f69 1"/>
              <a:gd name="f178" fmla="*/ f146 f68 1"/>
              <a:gd name="f179" fmla="*/ f147 f69 1"/>
              <a:gd name="f180" fmla="*/ f148 f68 1"/>
              <a:gd name="f181" fmla="*/ f149 f69 1"/>
              <a:gd name="f182" fmla="*/ f150 f68 1"/>
              <a:gd name="f183" fmla="*/ f151 f69 1"/>
              <a:gd name="f184" fmla="*/ f152 f68 1"/>
              <a:gd name="f185" fmla="*/ f153 f69 1"/>
              <a:gd name="f186" fmla="*/ f154 f68 1"/>
              <a:gd name="f187" fmla="*/ f155 f69 1"/>
              <a:gd name="f188" fmla="*/ f156 f69 1"/>
              <a:gd name="f189" fmla="*/ f157 f68 1"/>
              <a:gd name="f190" fmla="*/ f158 f69 1"/>
              <a:gd name="f191" fmla="*/ f159 f69 1"/>
              <a:gd name="f192" fmla="*/ f160 f68 1"/>
              <a:gd name="f193" fmla="*/ f161 f69 1"/>
              <a:gd name="f194" fmla="*/ f162 f68 1"/>
              <a:gd name="f195" fmla="*/ f163 f69 1"/>
              <a:gd name="f196" fmla="*/ f164 f68 1"/>
              <a:gd name="f197" fmla="*/ f165 f69 1"/>
              <a:gd name="f198" fmla="*/ f166 f68 1"/>
              <a:gd name="f199" fmla="*/ f167 f69 1"/>
            </a:gdLst>
            <a:ahLst/>
            <a:cxnLst>
              <a:cxn ang="3cd4">
                <a:pos x="hc" y="t"/>
              </a:cxn>
              <a:cxn ang="0">
                <a:pos x="r" y="vc"/>
              </a:cxn>
              <a:cxn ang="cd4">
                <a:pos x="hc" y="b"/>
              </a:cxn>
              <a:cxn ang="cd2">
                <a:pos x="l" y="vc"/>
              </a:cxn>
              <a:cxn ang="f107">
                <a:pos x="f172" y="f173"/>
              </a:cxn>
              <a:cxn ang="f107">
                <a:pos x="f174" y="f175"/>
              </a:cxn>
              <a:cxn ang="f107">
                <a:pos x="f176" y="f177"/>
              </a:cxn>
              <a:cxn ang="f107">
                <a:pos x="f178" y="f179"/>
              </a:cxn>
              <a:cxn ang="f107">
                <a:pos x="f180" y="f181"/>
              </a:cxn>
              <a:cxn ang="f107">
                <a:pos x="f182" y="f183"/>
              </a:cxn>
              <a:cxn ang="f107">
                <a:pos x="f184" y="f185"/>
              </a:cxn>
              <a:cxn ang="f107">
                <a:pos x="f186" y="f187"/>
              </a:cxn>
              <a:cxn ang="f107">
                <a:pos x="f176" y="f188"/>
              </a:cxn>
              <a:cxn ang="f107">
                <a:pos x="f189" y="f190"/>
              </a:cxn>
              <a:cxn ang="f107">
                <a:pos x="f182" y="f191"/>
              </a:cxn>
              <a:cxn ang="f107">
                <a:pos x="f192" y="f193"/>
              </a:cxn>
              <a:cxn ang="f107">
                <a:pos x="f194" y="f195"/>
              </a:cxn>
              <a:cxn ang="f107">
                <a:pos x="f178" y="f195"/>
              </a:cxn>
              <a:cxn ang="f107">
                <a:pos x="f196" y="f197"/>
              </a:cxn>
              <a:cxn ang="f107">
                <a:pos x="f198" y="f199"/>
              </a:cxn>
              <a:cxn ang="f107">
                <a:pos x="f172" y="f173"/>
              </a:cxn>
            </a:cxnLst>
            <a:rect l="f168" t="f171" r="f169" b="f170"/>
            <a:pathLst>
              <a:path w="85" h="105">
                <a:moveTo>
                  <a:pt x="f8" y="f7"/>
                </a:moveTo>
                <a:cubicBezTo>
                  <a:pt x="f9" y="f10"/>
                  <a:pt x="f5" y="f11"/>
                  <a:pt x="f12" y="f13"/>
                </a:cubicBezTo>
                <a:cubicBezTo>
                  <a:pt x="f14" y="f15"/>
                  <a:pt x="f16" y="f17"/>
                  <a:pt x="f18" y="f19"/>
                </a:cubicBezTo>
                <a:cubicBezTo>
                  <a:pt x="f20" y="f21"/>
                  <a:pt x="f22" y="f23"/>
                  <a:pt x="f24" y="f25"/>
                </a:cubicBezTo>
                <a:cubicBezTo>
                  <a:pt x="f10" y="f26"/>
                  <a:pt x="f27" y="f28"/>
                  <a:pt x="f29" y="f30"/>
                </a:cubicBezTo>
                <a:cubicBezTo>
                  <a:pt x="f31" y="f32"/>
                  <a:pt x="f33" y="f34"/>
                  <a:pt x="f19" y="f35"/>
                </a:cubicBezTo>
                <a:cubicBezTo>
                  <a:pt x="f36" y="f37"/>
                  <a:pt x="f38" y="f39"/>
                  <a:pt x="f15" y="f40"/>
                </a:cubicBezTo>
                <a:cubicBezTo>
                  <a:pt x="f16" y="f41"/>
                  <a:pt x="f17" y="f42"/>
                  <a:pt x="f43" y="f39"/>
                </a:cubicBezTo>
                <a:cubicBezTo>
                  <a:pt x="f44" y="f35"/>
                  <a:pt x="f45" y="f28"/>
                  <a:pt x="f18" y="f12"/>
                </a:cubicBezTo>
                <a:cubicBezTo>
                  <a:pt x="f29" y="f46"/>
                  <a:pt x="f47" y="f25"/>
                  <a:pt x="f48" y="f49"/>
                </a:cubicBezTo>
                <a:cubicBezTo>
                  <a:pt x="f45" y="f50"/>
                  <a:pt x="f17" y="f50"/>
                  <a:pt x="f19" y="f23"/>
                </a:cubicBezTo>
                <a:cubicBezTo>
                  <a:pt x="f51" y="f8"/>
                  <a:pt x="f13" y="f13"/>
                  <a:pt x="f52" y="f26"/>
                </a:cubicBezTo>
                <a:cubicBezTo>
                  <a:pt x="f42" y="f53"/>
                  <a:pt x="f54" y="f55"/>
                  <a:pt x="f51" y="f56"/>
                </a:cubicBezTo>
                <a:cubicBezTo>
                  <a:pt x="f57" y="f5"/>
                  <a:pt x="f58" y="f5"/>
                  <a:pt x="f24" y="f56"/>
                </a:cubicBezTo>
                <a:cubicBezTo>
                  <a:pt x="f59" y="f60"/>
                  <a:pt x="f6" y="f52"/>
                  <a:pt x="f61" y="f38"/>
                </a:cubicBezTo>
                <a:cubicBezTo>
                  <a:pt x="f27" y="f62"/>
                  <a:pt x="f63" y="f18"/>
                  <a:pt x="f44" y="f64"/>
                </a:cubicBezTo>
                <a:cubicBezTo>
                  <a:pt x="f21" y="f65"/>
                  <a:pt x="f23" y="f66"/>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A00D04F7-FC8C-9321-0EE5-D31E090D5F04}"/>
              </a:ext>
            </a:extLst>
          </p:cNvPr>
          <p:cNvSpPr/>
          <p:nvPr/>
        </p:nvSpPr>
        <p:spPr>
          <a:xfrm>
            <a:off x="1666878" y="938210"/>
            <a:ext cx="217490" cy="382584"/>
          </a:xfrm>
          <a:custGeom>
            <a:avLst/>
            <a:gdLst>
              <a:gd name="f0" fmla="val 10800000"/>
              <a:gd name="f1" fmla="val 5400000"/>
              <a:gd name="f2" fmla="val 180"/>
              <a:gd name="f3" fmla="val w"/>
              <a:gd name="f4" fmla="val h"/>
              <a:gd name="f5" fmla="val 0"/>
              <a:gd name="f6" fmla="val 61"/>
              <a:gd name="f7" fmla="val 107"/>
              <a:gd name="f8" fmla="val 46"/>
              <a:gd name="f9" fmla="val 42"/>
              <a:gd name="f10" fmla="val 22"/>
              <a:gd name="f11" fmla="val 51"/>
              <a:gd name="f12" fmla="val 56"/>
              <a:gd name="f13" fmla="val 63"/>
              <a:gd name="f14" fmla="val 80"/>
              <a:gd name="f15" fmla="val 95"/>
              <a:gd name="f16" fmla="val 35"/>
              <a:gd name="f17" fmla="val 101"/>
              <a:gd name="f18" fmla="val 27"/>
              <a:gd name="f19" fmla="val 104"/>
              <a:gd name="f20" fmla="val 18"/>
              <a:gd name="f21" fmla="val 9"/>
              <a:gd name="f22" fmla="val 106"/>
              <a:gd name="f23" fmla="val 3"/>
              <a:gd name="f24" fmla="val 4"/>
              <a:gd name="f25" fmla="val 97"/>
              <a:gd name="f26" fmla="val 12"/>
              <a:gd name="f27" fmla="val 86"/>
              <a:gd name="f28" fmla="val 14"/>
              <a:gd name="f29" fmla="val 73"/>
              <a:gd name="f30" fmla="val 60"/>
              <a:gd name="f31" fmla="val 58"/>
              <a:gd name="f32" fmla="val 11"/>
              <a:gd name="f33" fmla="val 54"/>
              <a:gd name="f34" fmla="val 8"/>
              <a:gd name="f35" fmla="val 36"/>
              <a:gd name="f36" fmla="val 21"/>
              <a:gd name="f37" fmla="val 32"/>
              <a:gd name="f38" fmla="val 16"/>
              <a:gd name="f39" fmla="val 39"/>
              <a:gd name="f40" fmla="val 7"/>
              <a:gd name="f41" fmla="+- 0 0 -90"/>
              <a:gd name="f42" fmla="*/ f3 1 61"/>
              <a:gd name="f43" fmla="*/ f4 1 107"/>
              <a:gd name="f44" fmla="val f5"/>
              <a:gd name="f45" fmla="val f6"/>
              <a:gd name="f46" fmla="val f7"/>
              <a:gd name="f47" fmla="*/ f41 f0 1"/>
              <a:gd name="f48" fmla="+- f46 0 f44"/>
              <a:gd name="f49" fmla="+- f45 0 f44"/>
              <a:gd name="f50" fmla="*/ f47 1 f2"/>
              <a:gd name="f51" fmla="*/ f49 1 61"/>
              <a:gd name="f52" fmla="*/ f48 1 107"/>
              <a:gd name="f53" fmla="*/ 46 f49 1"/>
              <a:gd name="f54" fmla="*/ 0 f48 1"/>
              <a:gd name="f55" fmla="*/ 56 f49 1"/>
              <a:gd name="f56" fmla="*/ 63 f48 1"/>
              <a:gd name="f57" fmla="*/ 35 f49 1"/>
              <a:gd name="f58" fmla="*/ 101 f48 1"/>
              <a:gd name="f59" fmla="*/ 9 f49 1"/>
              <a:gd name="f60" fmla="*/ 106 f48 1"/>
              <a:gd name="f61" fmla="*/ 4 f49 1"/>
              <a:gd name="f62" fmla="*/ 97 f48 1"/>
              <a:gd name="f63" fmla="*/ 12 f49 1"/>
              <a:gd name="f64" fmla="*/ 60 f48 1"/>
              <a:gd name="f65" fmla="*/ 11 f49 1"/>
              <a:gd name="f66" fmla="*/ 54 f48 1"/>
              <a:gd name="f67" fmla="*/ 32 f49 1"/>
              <a:gd name="f68" fmla="*/ 16 f48 1"/>
              <a:gd name="f69" fmla="+- f50 0 f1"/>
              <a:gd name="f70" fmla="*/ f53 1 61"/>
              <a:gd name="f71" fmla="*/ f54 1 107"/>
              <a:gd name="f72" fmla="*/ f55 1 61"/>
              <a:gd name="f73" fmla="*/ f56 1 107"/>
              <a:gd name="f74" fmla="*/ f57 1 61"/>
              <a:gd name="f75" fmla="*/ f58 1 107"/>
              <a:gd name="f76" fmla="*/ f59 1 61"/>
              <a:gd name="f77" fmla="*/ f60 1 107"/>
              <a:gd name="f78" fmla="*/ f61 1 61"/>
              <a:gd name="f79" fmla="*/ f62 1 107"/>
              <a:gd name="f80" fmla="*/ f63 1 61"/>
              <a:gd name="f81" fmla="*/ f64 1 107"/>
              <a:gd name="f82" fmla="*/ f65 1 61"/>
              <a:gd name="f83" fmla="*/ f66 1 107"/>
              <a:gd name="f84" fmla="*/ f67 1 61"/>
              <a:gd name="f85" fmla="*/ f68 1 107"/>
              <a:gd name="f86" fmla="*/ 0 1 f51"/>
              <a:gd name="f87" fmla="*/ f45 1 f51"/>
              <a:gd name="f88" fmla="*/ 0 1 f52"/>
              <a:gd name="f89" fmla="*/ f46 1 f52"/>
              <a:gd name="f90" fmla="*/ f70 1 f51"/>
              <a:gd name="f91" fmla="*/ f71 1 f52"/>
              <a:gd name="f92" fmla="*/ f72 1 f51"/>
              <a:gd name="f93" fmla="*/ f73 1 f52"/>
              <a:gd name="f94" fmla="*/ f74 1 f51"/>
              <a:gd name="f95" fmla="*/ f75 1 f52"/>
              <a:gd name="f96" fmla="*/ f76 1 f51"/>
              <a:gd name="f97" fmla="*/ f77 1 f52"/>
              <a:gd name="f98" fmla="*/ f78 1 f51"/>
              <a:gd name="f99" fmla="*/ f79 1 f52"/>
              <a:gd name="f100" fmla="*/ f80 1 f51"/>
              <a:gd name="f101" fmla="*/ f81 1 f52"/>
              <a:gd name="f102" fmla="*/ f82 1 f51"/>
              <a:gd name="f103" fmla="*/ f83 1 f52"/>
              <a:gd name="f104" fmla="*/ f84 1 f51"/>
              <a:gd name="f105" fmla="*/ f85 1 f52"/>
              <a:gd name="f106" fmla="*/ f86 f42 1"/>
              <a:gd name="f107" fmla="*/ f87 f42 1"/>
              <a:gd name="f108" fmla="*/ f89 f43 1"/>
              <a:gd name="f109" fmla="*/ f88 f43 1"/>
              <a:gd name="f110" fmla="*/ f90 f42 1"/>
              <a:gd name="f111" fmla="*/ f91 f43 1"/>
              <a:gd name="f112" fmla="*/ f92 f42 1"/>
              <a:gd name="f113" fmla="*/ f93 f43 1"/>
              <a:gd name="f114" fmla="*/ f94 f42 1"/>
              <a:gd name="f115" fmla="*/ f95 f43 1"/>
              <a:gd name="f116" fmla="*/ f96 f42 1"/>
              <a:gd name="f117" fmla="*/ f97 f43 1"/>
              <a:gd name="f118" fmla="*/ f98 f42 1"/>
              <a:gd name="f119" fmla="*/ f99 f43 1"/>
              <a:gd name="f120" fmla="*/ f100 f42 1"/>
              <a:gd name="f121" fmla="*/ f101 f43 1"/>
              <a:gd name="f122" fmla="*/ f102 f42 1"/>
              <a:gd name="f123" fmla="*/ f103 f43 1"/>
              <a:gd name="f124" fmla="*/ f104 f42 1"/>
              <a:gd name="f125" fmla="*/ f105 f43 1"/>
            </a:gdLst>
            <a:ahLst/>
            <a:cxnLst>
              <a:cxn ang="3cd4">
                <a:pos x="hc" y="t"/>
              </a:cxn>
              <a:cxn ang="0">
                <a:pos x="r" y="vc"/>
              </a:cxn>
              <a:cxn ang="cd4">
                <a:pos x="hc" y="b"/>
              </a:cxn>
              <a:cxn ang="cd2">
                <a:pos x="l" y="vc"/>
              </a:cxn>
              <a:cxn ang="f69">
                <a:pos x="f110" y="f111"/>
              </a:cxn>
              <a:cxn ang="f69">
                <a:pos x="f112" y="f113"/>
              </a:cxn>
              <a:cxn ang="f69">
                <a:pos x="f114" y="f115"/>
              </a:cxn>
              <a:cxn ang="f69">
                <a:pos x="f116" y="f117"/>
              </a:cxn>
              <a:cxn ang="f69">
                <a:pos x="f118" y="f119"/>
              </a:cxn>
              <a:cxn ang="f69">
                <a:pos x="f120" y="f121"/>
              </a:cxn>
              <a:cxn ang="f69">
                <a:pos x="f122" y="f123"/>
              </a:cxn>
              <a:cxn ang="f69">
                <a:pos x="f124" y="f125"/>
              </a:cxn>
              <a:cxn ang="f69">
                <a:pos x="f110" y="f111"/>
              </a:cxn>
            </a:cxnLst>
            <a:rect l="f106" t="f109" r="f107" b="f108"/>
            <a:pathLst>
              <a:path w="61" h="107">
                <a:moveTo>
                  <a:pt x="f8" y="f5"/>
                </a:moveTo>
                <a:cubicBezTo>
                  <a:pt x="f9" y="f10"/>
                  <a:pt x="f11" y="f9"/>
                  <a:pt x="f12" y="f13"/>
                </a:cubicBezTo>
                <a:cubicBezTo>
                  <a:pt x="f6" y="f14"/>
                  <a:pt x="f11" y="f15"/>
                  <a:pt x="f16" y="f17"/>
                </a:cubicBezTo>
                <a:cubicBezTo>
                  <a:pt x="f18" y="f19"/>
                  <a:pt x="f20" y="f7"/>
                  <a:pt x="f21" y="f22"/>
                </a:cubicBezTo>
                <a:cubicBezTo>
                  <a:pt x="f23" y="f22"/>
                  <a:pt x="f5" y="f19"/>
                  <a:pt x="f24" y="f25"/>
                </a:cubicBezTo>
                <a:cubicBezTo>
                  <a:pt x="f26" y="f27"/>
                  <a:pt x="f28" y="f29"/>
                  <a:pt x="f26" y="f30"/>
                </a:cubicBezTo>
                <a:cubicBezTo>
                  <a:pt x="f26" y="f31"/>
                  <a:pt x="f26" y="f12"/>
                  <a:pt x="f32" y="f33"/>
                </a:cubicBezTo>
                <a:cubicBezTo>
                  <a:pt x="f34" y="f35"/>
                  <a:pt x="f32" y="f36"/>
                  <a:pt x="f37" y="f38"/>
                </a:cubicBezTo>
                <a:cubicBezTo>
                  <a:pt x="f39" y="f28"/>
                  <a:pt x="f9" y="f40"/>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121C94A4-ECBC-4773-4179-7036A277D95D}"/>
              </a:ext>
            </a:extLst>
          </p:cNvPr>
          <p:cNvSpPr/>
          <p:nvPr/>
        </p:nvSpPr>
        <p:spPr>
          <a:xfrm>
            <a:off x="3910010" y="898526"/>
            <a:ext cx="322261" cy="228600"/>
          </a:xfrm>
          <a:custGeom>
            <a:avLst/>
            <a:gdLst>
              <a:gd name="f0" fmla="val 10800000"/>
              <a:gd name="f1" fmla="val 5400000"/>
              <a:gd name="f2" fmla="val 180"/>
              <a:gd name="f3" fmla="val w"/>
              <a:gd name="f4" fmla="val h"/>
              <a:gd name="f5" fmla="val 0"/>
              <a:gd name="f6" fmla="val 90"/>
              <a:gd name="f7" fmla="val 64"/>
              <a:gd name="f8" fmla="val 14"/>
              <a:gd name="f9" fmla="val 19"/>
              <a:gd name="f10" fmla="val 10"/>
              <a:gd name="f11" fmla="val 8"/>
              <a:gd name="f12" fmla="val 18"/>
              <a:gd name="f13" fmla="val 31"/>
              <a:gd name="f14" fmla="val 2"/>
              <a:gd name="f15" fmla="val 38"/>
              <a:gd name="f16" fmla="val 3"/>
              <a:gd name="f17" fmla="val 44"/>
              <a:gd name="f18" fmla="val 4"/>
              <a:gd name="f19" fmla="val 51"/>
              <a:gd name="f20" fmla="val 61"/>
              <a:gd name="f21" fmla="val 71"/>
              <a:gd name="f22" fmla="val 80"/>
              <a:gd name="f23" fmla="val 9"/>
              <a:gd name="f24" fmla="val 83"/>
              <a:gd name="f25" fmla="val 11"/>
              <a:gd name="f26" fmla="val 86"/>
              <a:gd name="f27" fmla="val 87"/>
              <a:gd name="f28" fmla="val 88"/>
              <a:gd name="f29" fmla="val 22"/>
              <a:gd name="f30" fmla="val 89"/>
              <a:gd name="f31" fmla="val 26"/>
              <a:gd name="f32" fmla="val 85"/>
              <a:gd name="f33" fmla="val 29"/>
              <a:gd name="f34" fmla="val 82"/>
              <a:gd name="f35" fmla="val 33"/>
              <a:gd name="f36" fmla="val 79"/>
              <a:gd name="f37" fmla="val 76"/>
              <a:gd name="f38" fmla="val 28"/>
              <a:gd name="f39" fmla="val 75"/>
              <a:gd name="f40" fmla="val 74"/>
              <a:gd name="f41" fmla="val 27"/>
              <a:gd name="f42" fmla="val 73"/>
              <a:gd name="f43" fmla="val 20"/>
              <a:gd name="f44" fmla="val 54"/>
              <a:gd name="f45" fmla="val 43"/>
              <a:gd name="f46" fmla="val 32"/>
              <a:gd name="f47" fmla="val 25"/>
              <a:gd name="f48" fmla="val 30"/>
              <a:gd name="f49" fmla="val 35"/>
              <a:gd name="f50" fmla="val 39"/>
              <a:gd name="f51" fmla="val 34"/>
              <a:gd name="f52" fmla="val 40"/>
              <a:gd name="f53" fmla="val 41"/>
              <a:gd name="f54" fmla="val 42"/>
              <a:gd name="f55" fmla="val 36"/>
              <a:gd name="f56" fmla="val 24"/>
              <a:gd name="f57" fmla="val 50"/>
              <a:gd name="f58" fmla="val 23"/>
              <a:gd name="f59" fmla="val 58"/>
              <a:gd name="f60" fmla="val 65"/>
              <a:gd name="f61" fmla="val 72"/>
              <a:gd name="f62" fmla="val 81"/>
              <a:gd name="f63" fmla="val 48"/>
              <a:gd name="f64" fmla="val 84"/>
              <a:gd name="f65" fmla="val 59"/>
              <a:gd name="f66" fmla="val 62"/>
              <a:gd name="f67" fmla="val 60"/>
              <a:gd name="f68" fmla="val 55"/>
              <a:gd name="f69" fmla="val 49"/>
              <a:gd name="f70" fmla="val 53"/>
              <a:gd name="f71" fmla="val 47"/>
              <a:gd name="f72" fmla="val 45"/>
              <a:gd name="f73" fmla="val 16"/>
              <a:gd name="f74" fmla="val 7"/>
              <a:gd name="f75" fmla="val 1"/>
              <a:gd name="f76" fmla="val 37"/>
              <a:gd name="f77" fmla="val 12"/>
              <a:gd name="f78" fmla="val 13"/>
              <a:gd name="f79" fmla="val 21"/>
              <a:gd name="f80" fmla="val 57"/>
              <a:gd name="f81" fmla="val 63"/>
              <a:gd name="f82" fmla="val 46"/>
              <a:gd name="f83" fmla="val 52"/>
              <a:gd name="f84" fmla="val 66"/>
              <a:gd name="f85" fmla="val 70"/>
              <a:gd name="f86" fmla="val 77"/>
              <a:gd name="f87" fmla="val 67"/>
              <a:gd name="f88" fmla="+- 0 0 -90"/>
              <a:gd name="f89" fmla="*/ f3 1 90"/>
              <a:gd name="f90" fmla="*/ f4 1 64"/>
              <a:gd name="f91" fmla="val f5"/>
              <a:gd name="f92" fmla="val f6"/>
              <a:gd name="f93" fmla="val f7"/>
              <a:gd name="f94" fmla="*/ f88 f0 1"/>
              <a:gd name="f95" fmla="+- f93 0 f91"/>
              <a:gd name="f96" fmla="+- f92 0 f91"/>
              <a:gd name="f97" fmla="*/ f94 1 f2"/>
              <a:gd name="f98" fmla="*/ f96 1 90"/>
              <a:gd name="f99" fmla="*/ f95 1 64"/>
              <a:gd name="f100" fmla="*/ 14 f96 1"/>
              <a:gd name="f101" fmla="*/ 19 f95 1"/>
              <a:gd name="f102" fmla="*/ 31 f96 1"/>
              <a:gd name="f103" fmla="*/ 2 f95 1"/>
              <a:gd name="f104" fmla="*/ 51 f96 1"/>
              <a:gd name="f105" fmla="*/ 80 f96 1"/>
              <a:gd name="f106" fmla="*/ 9 f95 1"/>
              <a:gd name="f107" fmla="*/ 87 f96 1"/>
              <a:gd name="f108" fmla="*/ 18 f95 1"/>
              <a:gd name="f109" fmla="*/ 85 f96 1"/>
              <a:gd name="f110" fmla="*/ 29 f95 1"/>
              <a:gd name="f111" fmla="*/ 76 f96 1"/>
              <a:gd name="f112" fmla="*/ 28 f95 1"/>
              <a:gd name="f113" fmla="*/ 73 f96 1"/>
              <a:gd name="f114" fmla="*/ 27 f95 1"/>
              <a:gd name="f115" fmla="*/ 43 f96 1"/>
              <a:gd name="f116" fmla="*/ 29 f96 1"/>
              <a:gd name="f117" fmla="*/ 25 f95 1"/>
              <a:gd name="f118" fmla="*/ 33 f96 1"/>
              <a:gd name="f119" fmla="*/ 39 f95 1"/>
              <a:gd name="f120" fmla="*/ 35 f96 1"/>
              <a:gd name="f121" fmla="*/ 42 f95 1"/>
              <a:gd name="f122" fmla="*/ 38 f95 1"/>
              <a:gd name="f123" fmla="*/ 50 f96 1"/>
              <a:gd name="f124" fmla="*/ 23 f95 1"/>
              <a:gd name="f125" fmla="*/ 72 f96 1"/>
              <a:gd name="f126" fmla="*/ 74 f96 1"/>
              <a:gd name="f127" fmla="*/ 48 f95 1"/>
              <a:gd name="f128" fmla="*/ 65 f96 1"/>
              <a:gd name="f129" fmla="*/ 62 f95 1"/>
              <a:gd name="f130" fmla="*/ 55 f95 1"/>
              <a:gd name="f131" fmla="*/ 53 f95 1"/>
              <a:gd name="f132" fmla="*/ 20 f96 1"/>
              <a:gd name="f133" fmla="*/ 44 f95 1"/>
              <a:gd name="f134" fmla="*/ 7 f96 1"/>
              <a:gd name="f135" fmla="*/ 40 f95 1"/>
              <a:gd name="f136" fmla="*/ 1 f96 1"/>
              <a:gd name="f137" fmla="*/ 26 f95 1"/>
              <a:gd name="f138" fmla="*/ 12 f96 1"/>
              <a:gd name="f139" fmla="*/ 20 f95 1"/>
              <a:gd name="f140" fmla="*/ 21 f95 1"/>
              <a:gd name="f141" fmla="*/ 53 f96 1"/>
              <a:gd name="f142" fmla="*/ 35 f95 1"/>
              <a:gd name="f143" fmla="*/ 63 f96 1"/>
              <a:gd name="f144" fmla="*/ 44 f96 1"/>
              <a:gd name="f145" fmla="*/ 66 f96 1"/>
              <a:gd name="f146" fmla="*/ 52 f95 1"/>
              <a:gd name="f147" fmla="*/ 77 f96 1"/>
              <a:gd name="f148" fmla="*/ 46 f95 1"/>
              <a:gd name="f149" fmla="*/ 67 f96 1"/>
              <a:gd name="f150" fmla="*/ 37 f95 1"/>
              <a:gd name="f151" fmla="+- f97 0 f1"/>
              <a:gd name="f152" fmla="*/ f100 1 90"/>
              <a:gd name="f153" fmla="*/ f101 1 64"/>
              <a:gd name="f154" fmla="*/ f102 1 90"/>
              <a:gd name="f155" fmla="*/ f103 1 64"/>
              <a:gd name="f156" fmla="*/ f104 1 90"/>
              <a:gd name="f157" fmla="*/ f105 1 90"/>
              <a:gd name="f158" fmla="*/ f106 1 64"/>
              <a:gd name="f159" fmla="*/ f107 1 90"/>
              <a:gd name="f160" fmla="*/ f108 1 64"/>
              <a:gd name="f161" fmla="*/ f109 1 90"/>
              <a:gd name="f162" fmla="*/ f110 1 64"/>
              <a:gd name="f163" fmla="*/ f111 1 90"/>
              <a:gd name="f164" fmla="*/ f112 1 64"/>
              <a:gd name="f165" fmla="*/ f113 1 90"/>
              <a:gd name="f166" fmla="*/ f114 1 64"/>
              <a:gd name="f167" fmla="*/ f115 1 90"/>
              <a:gd name="f168" fmla="*/ f116 1 90"/>
              <a:gd name="f169" fmla="*/ f117 1 64"/>
              <a:gd name="f170" fmla="*/ f118 1 90"/>
              <a:gd name="f171" fmla="*/ f119 1 64"/>
              <a:gd name="f172" fmla="*/ f120 1 90"/>
              <a:gd name="f173" fmla="*/ f121 1 64"/>
              <a:gd name="f174" fmla="*/ f122 1 64"/>
              <a:gd name="f175" fmla="*/ f123 1 90"/>
              <a:gd name="f176" fmla="*/ f124 1 64"/>
              <a:gd name="f177" fmla="*/ f125 1 90"/>
              <a:gd name="f178" fmla="*/ f126 1 90"/>
              <a:gd name="f179" fmla="*/ f127 1 64"/>
              <a:gd name="f180" fmla="*/ f128 1 90"/>
              <a:gd name="f181" fmla="*/ f129 1 64"/>
              <a:gd name="f182" fmla="*/ f130 1 64"/>
              <a:gd name="f183" fmla="*/ f131 1 64"/>
              <a:gd name="f184" fmla="*/ f132 1 90"/>
              <a:gd name="f185" fmla="*/ f133 1 64"/>
              <a:gd name="f186" fmla="*/ f134 1 90"/>
              <a:gd name="f187" fmla="*/ f135 1 64"/>
              <a:gd name="f188" fmla="*/ f136 1 90"/>
              <a:gd name="f189" fmla="*/ f137 1 64"/>
              <a:gd name="f190" fmla="*/ f138 1 90"/>
              <a:gd name="f191" fmla="*/ f139 1 64"/>
              <a:gd name="f192" fmla="*/ f140 1 64"/>
              <a:gd name="f193" fmla="*/ f141 1 90"/>
              <a:gd name="f194" fmla="*/ f142 1 64"/>
              <a:gd name="f195" fmla="*/ f143 1 90"/>
              <a:gd name="f196" fmla="*/ f144 1 90"/>
              <a:gd name="f197" fmla="*/ f145 1 90"/>
              <a:gd name="f198" fmla="*/ f146 1 64"/>
              <a:gd name="f199" fmla="*/ f147 1 90"/>
              <a:gd name="f200" fmla="*/ f148 1 64"/>
              <a:gd name="f201" fmla="*/ f149 1 90"/>
              <a:gd name="f202" fmla="*/ f150 1 64"/>
              <a:gd name="f203" fmla="*/ 0 1 f98"/>
              <a:gd name="f204" fmla="*/ f92 1 f98"/>
              <a:gd name="f205" fmla="*/ 0 1 f99"/>
              <a:gd name="f206" fmla="*/ f93 1 f99"/>
              <a:gd name="f207" fmla="*/ f152 1 f98"/>
              <a:gd name="f208" fmla="*/ f153 1 f99"/>
              <a:gd name="f209" fmla="*/ f154 1 f98"/>
              <a:gd name="f210" fmla="*/ f155 1 f99"/>
              <a:gd name="f211" fmla="*/ f156 1 f98"/>
              <a:gd name="f212" fmla="*/ f157 1 f98"/>
              <a:gd name="f213" fmla="*/ f158 1 f99"/>
              <a:gd name="f214" fmla="*/ f159 1 f98"/>
              <a:gd name="f215" fmla="*/ f160 1 f99"/>
              <a:gd name="f216" fmla="*/ f161 1 f98"/>
              <a:gd name="f217" fmla="*/ f162 1 f99"/>
              <a:gd name="f218" fmla="*/ f163 1 f98"/>
              <a:gd name="f219" fmla="*/ f164 1 f99"/>
              <a:gd name="f220" fmla="*/ f165 1 f98"/>
              <a:gd name="f221" fmla="*/ f166 1 f99"/>
              <a:gd name="f222" fmla="*/ f167 1 f98"/>
              <a:gd name="f223" fmla="*/ f168 1 f98"/>
              <a:gd name="f224" fmla="*/ f169 1 f99"/>
              <a:gd name="f225" fmla="*/ f170 1 f98"/>
              <a:gd name="f226" fmla="*/ f171 1 f99"/>
              <a:gd name="f227" fmla="*/ f172 1 f98"/>
              <a:gd name="f228" fmla="*/ f173 1 f99"/>
              <a:gd name="f229" fmla="*/ f174 1 f99"/>
              <a:gd name="f230" fmla="*/ f175 1 f98"/>
              <a:gd name="f231" fmla="*/ f176 1 f99"/>
              <a:gd name="f232" fmla="*/ f177 1 f98"/>
              <a:gd name="f233" fmla="*/ f178 1 f98"/>
              <a:gd name="f234" fmla="*/ f179 1 f99"/>
              <a:gd name="f235" fmla="*/ f180 1 f98"/>
              <a:gd name="f236" fmla="*/ f181 1 f99"/>
              <a:gd name="f237" fmla="*/ f182 1 f99"/>
              <a:gd name="f238" fmla="*/ f183 1 f99"/>
              <a:gd name="f239" fmla="*/ f184 1 f98"/>
              <a:gd name="f240" fmla="*/ f185 1 f99"/>
              <a:gd name="f241" fmla="*/ f186 1 f98"/>
              <a:gd name="f242" fmla="*/ f187 1 f99"/>
              <a:gd name="f243" fmla="*/ f188 1 f98"/>
              <a:gd name="f244" fmla="*/ f189 1 f99"/>
              <a:gd name="f245" fmla="*/ f190 1 f98"/>
              <a:gd name="f246" fmla="*/ f191 1 f99"/>
              <a:gd name="f247" fmla="*/ f192 1 f99"/>
              <a:gd name="f248" fmla="*/ f193 1 f98"/>
              <a:gd name="f249" fmla="*/ f194 1 f99"/>
              <a:gd name="f250" fmla="*/ f195 1 f98"/>
              <a:gd name="f251" fmla="*/ f196 1 f98"/>
              <a:gd name="f252" fmla="*/ f197 1 f98"/>
              <a:gd name="f253" fmla="*/ f198 1 f99"/>
              <a:gd name="f254" fmla="*/ f199 1 f98"/>
              <a:gd name="f255" fmla="*/ f200 1 f99"/>
              <a:gd name="f256" fmla="*/ f201 1 f98"/>
              <a:gd name="f257" fmla="*/ f202 1 f99"/>
              <a:gd name="f258" fmla="*/ f203 f89 1"/>
              <a:gd name="f259" fmla="*/ f204 f89 1"/>
              <a:gd name="f260" fmla="*/ f206 f90 1"/>
              <a:gd name="f261" fmla="*/ f205 f90 1"/>
              <a:gd name="f262" fmla="*/ f207 f89 1"/>
              <a:gd name="f263" fmla="*/ f208 f90 1"/>
              <a:gd name="f264" fmla="*/ f209 f89 1"/>
              <a:gd name="f265" fmla="*/ f210 f90 1"/>
              <a:gd name="f266" fmla="*/ f211 f89 1"/>
              <a:gd name="f267" fmla="*/ f212 f89 1"/>
              <a:gd name="f268" fmla="*/ f213 f90 1"/>
              <a:gd name="f269" fmla="*/ f214 f89 1"/>
              <a:gd name="f270" fmla="*/ f215 f90 1"/>
              <a:gd name="f271" fmla="*/ f216 f89 1"/>
              <a:gd name="f272" fmla="*/ f217 f90 1"/>
              <a:gd name="f273" fmla="*/ f218 f89 1"/>
              <a:gd name="f274" fmla="*/ f219 f90 1"/>
              <a:gd name="f275" fmla="*/ f220 f89 1"/>
              <a:gd name="f276" fmla="*/ f221 f90 1"/>
              <a:gd name="f277" fmla="*/ f222 f89 1"/>
              <a:gd name="f278" fmla="*/ f223 f89 1"/>
              <a:gd name="f279" fmla="*/ f224 f90 1"/>
              <a:gd name="f280" fmla="*/ f225 f89 1"/>
              <a:gd name="f281" fmla="*/ f226 f90 1"/>
              <a:gd name="f282" fmla="*/ f227 f89 1"/>
              <a:gd name="f283" fmla="*/ f228 f90 1"/>
              <a:gd name="f284" fmla="*/ f229 f90 1"/>
              <a:gd name="f285" fmla="*/ f230 f89 1"/>
              <a:gd name="f286" fmla="*/ f231 f90 1"/>
              <a:gd name="f287" fmla="*/ f232 f89 1"/>
              <a:gd name="f288" fmla="*/ f233 f89 1"/>
              <a:gd name="f289" fmla="*/ f234 f90 1"/>
              <a:gd name="f290" fmla="*/ f235 f89 1"/>
              <a:gd name="f291" fmla="*/ f236 f90 1"/>
              <a:gd name="f292" fmla="*/ f237 f90 1"/>
              <a:gd name="f293" fmla="*/ f238 f90 1"/>
              <a:gd name="f294" fmla="*/ f239 f89 1"/>
              <a:gd name="f295" fmla="*/ f240 f90 1"/>
              <a:gd name="f296" fmla="*/ f241 f89 1"/>
              <a:gd name="f297" fmla="*/ f242 f90 1"/>
              <a:gd name="f298" fmla="*/ f243 f89 1"/>
              <a:gd name="f299" fmla="*/ f244 f90 1"/>
              <a:gd name="f300" fmla="*/ f245 f89 1"/>
              <a:gd name="f301" fmla="*/ f246 f90 1"/>
              <a:gd name="f302" fmla="*/ f247 f90 1"/>
              <a:gd name="f303" fmla="*/ f248 f89 1"/>
              <a:gd name="f304" fmla="*/ f249 f90 1"/>
              <a:gd name="f305" fmla="*/ f250 f89 1"/>
              <a:gd name="f306" fmla="*/ f251 f89 1"/>
              <a:gd name="f307" fmla="*/ f252 f89 1"/>
              <a:gd name="f308" fmla="*/ f253 f90 1"/>
              <a:gd name="f309" fmla="*/ f254 f89 1"/>
              <a:gd name="f310" fmla="*/ f255 f90 1"/>
              <a:gd name="f311" fmla="*/ f256 f89 1"/>
              <a:gd name="f312" fmla="*/ f257 f90 1"/>
            </a:gdLst>
            <a:ahLst/>
            <a:cxnLst>
              <a:cxn ang="3cd4">
                <a:pos x="hc" y="t"/>
              </a:cxn>
              <a:cxn ang="0">
                <a:pos x="r" y="vc"/>
              </a:cxn>
              <a:cxn ang="cd4">
                <a:pos x="hc" y="b"/>
              </a:cxn>
              <a:cxn ang="cd2">
                <a:pos x="l" y="vc"/>
              </a:cxn>
              <a:cxn ang="f151">
                <a:pos x="f262" y="f263"/>
              </a:cxn>
              <a:cxn ang="f151">
                <a:pos x="f264" y="f265"/>
              </a:cxn>
              <a:cxn ang="f151">
                <a:pos x="f266" y="f265"/>
              </a:cxn>
              <a:cxn ang="f151">
                <a:pos x="f267" y="f268"/>
              </a:cxn>
              <a:cxn ang="f151">
                <a:pos x="f269" y="f270"/>
              </a:cxn>
              <a:cxn ang="f151">
                <a:pos x="f271" y="f272"/>
              </a:cxn>
              <a:cxn ang="f151">
                <a:pos x="f273" y="f274"/>
              </a:cxn>
              <a:cxn ang="f151">
                <a:pos x="f275" y="f276"/>
              </a:cxn>
              <a:cxn ang="f151">
                <a:pos x="f277" y="f263"/>
              </a:cxn>
              <a:cxn ang="f151">
                <a:pos x="f278" y="f279"/>
              </a:cxn>
              <a:cxn ang="f151">
                <a:pos x="f280" y="f281"/>
              </a:cxn>
              <a:cxn ang="f151">
                <a:pos x="f282" y="f283"/>
              </a:cxn>
              <a:cxn ang="f151">
                <a:pos x="f282" y="f284"/>
              </a:cxn>
              <a:cxn ang="f151">
                <a:pos x="f285" y="f286"/>
              </a:cxn>
              <a:cxn ang="f151">
                <a:pos x="f287" y="f274"/>
              </a:cxn>
              <a:cxn ang="f151">
                <a:pos x="f288" y="f272"/>
              </a:cxn>
              <a:cxn ang="f151">
                <a:pos x="f269" y="f289"/>
              </a:cxn>
              <a:cxn ang="f151">
                <a:pos x="f290" y="f291"/>
              </a:cxn>
              <a:cxn ang="f151">
                <a:pos x="f282" y="f292"/>
              </a:cxn>
              <a:cxn ang="f151">
                <a:pos x="f278" y="f293"/>
              </a:cxn>
              <a:cxn ang="f151">
                <a:pos x="f278" y="f293"/>
              </a:cxn>
              <a:cxn ang="f151">
                <a:pos x="f294" y="f295"/>
              </a:cxn>
              <a:cxn ang="f151">
                <a:pos x="f296" y="f297"/>
              </a:cxn>
              <a:cxn ang="f151">
                <a:pos x="f298" y="f299"/>
              </a:cxn>
              <a:cxn ang="f151">
                <a:pos x="f300" y="f301"/>
              </a:cxn>
              <a:cxn ang="f151">
                <a:pos x="f262" y="f302"/>
              </a:cxn>
              <a:cxn ang="f151">
                <a:pos x="f262" y="f263"/>
              </a:cxn>
              <a:cxn ang="f151">
                <a:pos x="f303" y="f304"/>
              </a:cxn>
              <a:cxn ang="f151">
                <a:pos x="f305" y="f295"/>
              </a:cxn>
              <a:cxn ang="f151">
                <a:pos x="f306" y="f289"/>
              </a:cxn>
              <a:cxn ang="f151">
                <a:pos x="f307" y="f308"/>
              </a:cxn>
              <a:cxn ang="f151">
                <a:pos x="f309" y="f310"/>
              </a:cxn>
              <a:cxn ang="f151">
                <a:pos x="f311" y="f312"/>
              </a:cxn>
              <a:cxn ang="f151">
                <a:pos x="f303" y="f304"/>
              </a:cxn>
            </a:cxnLst>
            <a:rect l="f258" t="f261" r="f259" b="f260"/>
            <a:pathLst>
              <a:path w="90" h="64">
                <a:moveTo>
                  <a:pt x="f8" y="f9"/>
                </a:moveTo>
                <a:cubicBezTo>
                  <a:pt x="f10" y="f11"/>
                  <a:pt x="f12" y="f5"/>
                  <a:pt x="f13" y="f14"/>
                </a:cubicBezTo>
                <a:cubicBezTo>
                  <a:pt x="f15" y="f16"/>
                  <a:pt x="f17" y="f18"/>
                  <a:pt x="f19" y="f14"/>
                </a:cubicBezTo>
                <a:cubicBezTo>
                  <a:pt x="f20" y="f5"/>
                  <a:pt x="f21" y="f16"/>
                  <a:pt x="f22" y="f23"/>
                </a:cubicBezTo>
                <a:cubicBezTo>
                  <a:pt x="f24" y="f25"/>
                  <a:pt x="f26" y="f8"/>
                  <a:pt x="f27" y="f12"/>
                </a:cubicBezTo>
                <a:cubicBezTo>
                  <a:pt x="f28" y="f29"/>
                  <a:pt x="f30" y="f31"/>
                  <a:pt x="f32" y="f33"/>
                </a:cubicBezTo>
                <a:cubicBezTo>
                  <a:pt x="f34" y="f35"/>
                  <a:pt x="f36" y="f33"/>
                  <a:pt x="f37" y="f38"/>
                </a:cubicBezTo>
                <a:cubicBezTo>
                  <a:pt x="f39" y="f38"/>
                  <a:pt x="f40" y="f41"/>
                  <a:pt x="f42" y="f41"/>
                </a:cubicBezTo>
                <a:cubicBezTo>
                  <a:pt x="f7" y="f43"/>
                  <a:pt x="f44" y="f9"/>
                  <a:pt x="f45" y="f9"/>
                </a:cubicBezTo>
                <a:cubicBezTo>
                  <a:pt x="f15" y="f9"/>
                  <a:pt x="f46" y="f9"/>
                  <a:pt x="f33" y="f47"/>
                </a:cubicBezTo>
                <a:cubicBezTo>
                  <a:pt x="f31" y="f13"/>
                  <a:pt x="f48" y="f49"/>
                  <a:pt x="f35" y="f50"/>
                </a:cubicBezTo>
                <a:cubicBezTo>
                  <a:pt x="f51" y="f52"/>
                  <a:pt x="f49" y="f53"/>
                  <a:pt x="f49" y="f54"/>
                </a:cubicBezTo>
                <a:cubicBezTo>
                  <a:pt x="f55" y="f52"/>
                  <a:pt x="f55" y="f50"/>
                  <a:pt x="f49" y="f15"/>
                </a:cubicBezTo>
                <a:cubicBezTo>
                  <a:pt x="f55" y="f38"/>
                  <a:pt x="f52" y="f56"/>
                  <a:pt x="f57" y="f58"/>
                </a:cubicBezTo>
                <a:cubicBezTo>
                  <a:pt x="f59" y="f58"/>
                  <a:pt x="f60" y="f31"/>
                  <a:pt x="f61" y="f38"/>
                </a:cubicBezTo>
                <a:cubicBezTo>
                  <a:pt x="f42" y="f33"/>
                  <a:pt x="f40" y="f33"/>
                  <a:pt x="f40" y="f33"/>
                </a:cubicBezTo>
                <a:cubicBezTo>
                  <a:pt x="f62" y="f51"/>
                  <a:pt x="f6" y="f15"/>
                  <a:pt x="f27" y="f63"/>
                </a:cubicBezTo>
                <a:cubicBezTo>
                  <a:pt x="f64" y="f65"/>
                  <a:pt x="f39" y="f20"/>
                  <a:pt x="f60" y="f66"/>
                </a:cubicBezTo>
                <a:cubicBezTo>
                  <a:pt x="f44" y="f7"/>
                  <a:pt x="f17" y="f67"/>
                  <a:pt x="f49" y="f68"/>
                </a:cubicBezTo>
                <a:cubicBezTo>
                  <a:pt x="f35" y="f44"/>
                  <a:pt x="f46" y="f69"/>
                  <a:pt x="f33" y="f70"/>
                </a:cubicBezTo>
                <a:cubicBezTo>
                  <a:pt x="f33" y="f70"/>
                  <a:pt x="f33" y="f70"/>
                  <a:pt x="f33" y="f70"/>
                </a:cubicBezTo>
                <a:cubicBezTo>
                  <a:pt x="f48" y="f71"/>
                  <a:pt x="f47" y="f72"/>
                  <a:pt x="f43" y="f17"/>
                </a:cubicBezTo>
                <a:cubicBezTo>
                  <a:pt x="f73" y="f54"/>
                  <a:pt x="f25" y="f54"/>
                  <a:pt x="f74" y="f52"/>
                </a:cubicBezTo>
                <a:cubicBezTo>
                  <a:pt x="f75" y="f76"/>
                  <a:pt x="f5" y="f46"/>
                  <a:pt x="f75" y="f31"/>
                </a:cubicBezTo>
                <a:cubicBezTo>
                  <a:pt x="f14" y="f43"/>
                  <a:pt x="f74" y="f43"/>
                  <a:pt x="f77" y="f43"/>
                </a:cubicBezTo>
                <a:cubicBezTo>
                  <a:pt x="f78" y="f79"/>
                  <a:pt x="f78" y="f79"/>
                  <a:pt x="f8" y="f79"/>
                </a:cubicBezTo>
                <a:cubicBezTo>
                  <a:pt x="f8" y="f43"/>
                  <a:pt x="f8" y="f43"/>
                  <a:pt x="f8" y="f9"/>
                </a:cubicBezTo>
                <a:close/>
                <a:moveTo>
                  <a:pt x="f70" y="f49"/>
                </a:moveTo>
                <a:cubicBezTo>
                  <a:pt x="f80" y="f76"/>
                  <a:pt x="f60" y="f15"/>
                  <a:pt x="f81" y="f17"/>
                </a:cubicBezTo>
                <a:cubicBezTo>
                  <a:pt x="f67" y="f44"/>
                  <a:pt x="f57" y="f82"/>
                  <a:pt x="f17" y="f63"/>
                </a:cubicBezTo>
                <a:cubicBezTo>
                  <a:pt x="f19" y="f83"/>
                  <a:pt x="f65" y="f44"/>
                  <a:pt x="f84" y="f83"/>
                </a:cubicBezTo>
                <a:cubicBezTo>
                  <a:pt x="f85" y="f19"/>
                  <a:pt x="f37" y="f19"/>
                  <a:pt x="f86" y="f82"/>
                </a:cubicBezTo>
                <a:cubicBezTo>
                  <a:pt x="f86" y="f52"/>
                  <a:pt x="f21" y="f50"/>
                  <a:pt x="f87" y="f76"/>
                </a:cubicBezTo>
                <a:cubicBezTo>
                  <a:pt x="f81" y="f49"/>
                  <a:pt x="f59" y="f35"/>
                  <a:pt x="f70" y="f4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CAB79ED4-5502-112A-50BD-EE162DB8EFF3}"/>
              </a:ext>
            </a:extLst>
          </p:cNvPr>
          <p:cNvSpPr/>
          <p:nvPr/>
        </p:nvSpPr>
        <p:spPr>
          <a:xfrm>
            <a:off x="2559048" y="2046290"/>
            <a:ext cx="344491" cy="317497"/>
          </a:xfrm>
          <a:custGeom>
            <a:avLst/>
            <a:gdLst>
              <a:gd name="f0" fmla="val 10800000"/>
              <a:gd name="f1" fmla="val 5400000"/>
              <a:gd name="f2" fmla="val 180"/>
              <a:gd name="f3" fmla="val w"/>
              <a:gd name="f4" fmla="val h"/>
              <a:gd name="f5" fmla="val 0"/>
              <a:gd name="f6" fmla="val 96"/>
              <a:gd name="f7" fmla="val 89"/>
              <a:gd name="f8" fmla="val 6"/>
              <a:gd name="f9" fmla="val 32"/>
              <a:gd name="f10" fmla="val 30"/>
              <a:gd name="f11" fmla="val 63"/>
              <a:gd name="f12" fmla="val 52"/>
              <a:gd name="f13" fmla="val 87"/>
              <a:gd name="f14" fmla="val 85"/>
              <a:gd name="f15" fmla="val 75"/>
              <a:gd name="f16" fmla="val 83"/>
              <a:gd name="f17" fmla="val 69"/>
              <a:gd name="f18" fmla="val 78"/>
              <a:gd name="f19" fmla="val 64"/>
              <a:gd name="f20" fmla="val 72"/>
              <a:gd name="f21" fmla="val 58"/>
              <a:gd name="f22" fmla="val 66"/>
              <a:gd name="f23" fmla="val 60"/>
              <a:gd name="f24" fmla="val 46"/>
              <a:gd name="f25" fmla="val 48"/>
              <a:gd name="f26" fmla="val 33"/>
              <a:gd name="f27" fmla="val 47"/>
              <a:gd name="f28" fmla="val 17"/>
              <a:gd name="f29" fmla="val 51"/>
              <a:gd name="f30" fmla="val 56"/>
              <a:gd name="f31" fmla="val 3"/>
              <a:gd name="f32" fmla="val 9"/>
              <a:gd name="f33" fmla="val 13"/>
              <a:gd name="f34" fmla="val 73"/>
              <a:gd name="f35" fmla="val 84"/>
              <a:gd name="f36" fmla="val 53"/>
              <a:gd name="f37" fmla="val 92"/>
              <a:gd name="f38" fmla="val 82"/>
              <a:gd name="f39" fmla="val 93"/>
              <a:gd name="f40" fmla="val 88"/>
              <a:gd name="f41" fmla="val 77"/>
              <a:gd name="f42" fmla="val 86"/>
              <a:gd name="f43" fmla="val 70"/>
              <a:gd name="f44" fmla="val 31"/>
              <a:gd name="f45" fmla="val 27"/>
              <a:gd name="f46" fmla="val 23"/>
              <a:gd name="f47" fmla="val 61"/>
              <a:gd name="f48" fmla="val 21"/>
              <a:gd name="f49" fmla="val 43"/>
              <a:gd name="f50" fmla="val 2"/>
              <a:gd name="f51" fmla="val 26"/>
              <a:gd name="f52" fmla="+- 0 0 -90"/>
              <a:gd name="f53" fmla="*/ f3 1 96"/>
              <a:gd name="f54" fmla="*/ f4 1 89"/>
              <a:gd name="f55" fmla="val f5"/>
              <a:gd name="f56" fmla="val f6"/>
              <a:gd name="f57" fmla="val f7"/>
              <a:gd name="f58" fmla="*/ f52 f0 1"/>
              <a:gd name="f59" fmla="+- f57 0 f55"/>
              <a:gd name="f60" fmla="+- f56 0 f55"/>
              <a:gd name="f61" fmla="*/ f58 1 f2"/>
              <a:gd name="f62" fmla="*/ f60 1 96"/>
              <a:gd name="f63" fmla="*/ f59 1 89"/>
              <a:gd name="f64" fmla="*/ 0 f60 1"/>
              <a:gd name="f65" fmla="*/ 6 f59 1"/>
              <a:gd name="f66" fmla="*/ 87 f60 1"/>
              <a:gd name="f67" fmla="*/ 85 f59 1"/>
              <a:gd name="f68" fmla="*/ 78 f60 1"/>
              <a:gd name="f69" fmla="*/ 64 f59 1"/>
              <a:gd name="f70" fmla="*/ 60 f60 1"/>
              <a:gd name="f71" fmla="*/ 46 f59 1"/>
              <a:gd name="f72" fmla="*/ 51 f60 1"/>
              <a:gd name="f73" fmla="*/ 0 f59 1"/>
              <a:gd name="f74" fmla="*/ 13 f59 1"/>
              <a:gd name="f75" fmla="*/ 92 f60 1"/>
              <a:gd name="f76" fmla="*/ 75 f59 1"/>
              <a:gd name="f77" fmla="*/ 93 f60 1"/>
              <a:gd name="f78" fmla="*/ 84 f59 1"/>
              <a:gd name="f79" fmla="*/ 77 f60 1"/>
              <a:gd name="f80" fmla="*/ 86 f59 1"/>
              <a:gd name="f81" fmla="*/ 31 f60 1"/>
              <a:gd name="f82" fmla="*/ 66 f59 1"/>
              <a:gd name="f83" fmla="*/ 21 f60 1"/>
              <a:gd name="f84" fmla="*/ 58 f59 1"/>
              <a:gd name="f85" fmla="+- f61 0 f1"/>
              <a:gd name="f86" fmla="*/ f64 1 96"/>
              <a:gd name="f87" fmla="*/ f65 1 89"/>
              <a:gd name="f88" fmla="*/ f66 1 96"/>
              <a:gd name="f89" fmla="*/ f67 1 89"/>
              <a:gd name="f90" fmla="*/ f68 1 96"/>
              <a:gd name="f91" fmla="*/ f69 1 89"/>
              <a:gd name="f92" fmla="*/ f70 1 96"/>
              <a:gd name="f93" fmla="*/ f71 1 89"/>
              <a:gd name="f94" fmla="*/ f72 1 96"/>
              <a:gd name="f95" fmla="*/ f73 1 89"/>
              <a:gd name="f96" fmla="*/ f74 1 89"/>
              <a:gd name="f97" fmla="*/ f75 1 96"/>
              <a:gd name="f98" fmla="*/ f76 1 89"/>
              <a:gd name="f99" fmla="*/ f77 1 96"/>
              <a:gd name="f100" fmla="*/ f78 1 89"/>
              <a:gd name="f101" fmla="*/ f79 1 96"/>
              <a:gd name="f102" fmla="*/ f80 1 89"/>
              <a:gd name="f103" fmla="*/ f81 1 96"/>
              <a:gd name="f104" fmla="*/ f82 1 89"/>
              <a:gd name="f105" fmla="*/ f83 1 96"/>
              <a:gd name="f106" fmla="*/ f84 1 89"/>
              <a:gd name="f107" fmla="*/ 0 1 f62"/>
              <a:gd name="f108" fmla="*/ f56 1 f62"/>
              <a:gd name="f109" fmla="*/ 0 1 f63"/>
              <a:gd name="f110" fmla="*/ f57 1 f63"/>
              <a:gd name="f111" fmla="*/ f86 1 f62"/>
              <a:gd name="f112" fmla="*/ f87 1 f63"/>
              <a:gd name="f113" fmla="*/ f88 1 f62"/>
              <a:gd name="f114" fmla="*/ f89 1 f63"/>
              <a:gd name="f115" fmla="*/ f90 1 f62"/>
              <a:gd name="f116" fmla="*/ f91 1 f63"/>
              <a:gd name="f117" fmla="*/ f92 1 f62"/>
              <a:gd name="f118" fmla="*/ f93 1 f63"/>
              <a:gd name="f119" fmla="*/ f94 1 f62"/>
              <a:gd name="f120" fmla="*/ f95 1 f63"/>
              <a:gd name="f121" fmla="*/ f96 1 f63"/>
              <a:gd name="f122" fmla="*/ f97 1 f62"/>
              <a:gd name="f123" fmla="*/ f98 1 f63"/>
              <a:gd name="f124" fmla="*/ f99 1 f62"/>
              <a:gd name="f125" fmla="*/ f100 1 f63"/>
              <a:gd name="f126" fmla="*/ f101 1 f62"/>
              <a:gd name="f127" fmla="*/ f102 1 f63"/>
              <a:gd name="f128" fmla="*/ f103 1 f62"/>
              <a:gd name="f129" fmla="*/ f104 1 f63"/>
              <a:gd name="f130" fmla="*/ f105 1 f62"/>
              <a:gd name="f131" fmla="*/ f106 1 f63"/>
              <a:gd name="f132" fmla="*/ f107 f53 1"/>
              <a:gd name="f133" fmla="*/ f108 f53 1"/>
              <a:gd name="f134" fmla="*/ f110 f54 1"/>
              <a:gd name="f135" fmla="*/ f109 f54 1"/>
              <a:gd name="f136" fmla="*/ f111 f53 1"/>
              <a:gd name="f137" fmla="*/ f112 f54 1"/>
              <a:gd name="f138" fmla="*/ f113 f53 1"/>
              <a:gd name="f139" fmla="*/ f114 f54 1"/>
              <a:gd name="f140" fmla="*/ f115 f53 1"/>
              <a:gd name="f141" fmla="*/ f116 f54 1"/>
              <a:gd name="f142" fmla="*/ f117 f53 1"/>
              <a:gd name="f143" fmla="*/ f118 f54 1"/>
              <a:gd name="f144" fmla="*/ f119 f53 1"/>
              <a:gd name="f145" fmla="*/ f120 f54 1"/>
              <a:gd name="f146" fmla="*/ f121 f54 1"/>
              <a:gd name="f147" fmla="*/ f122 f53 1"/>
              <a:gd name="f148" fmla="*/ f123 f54 1"/>
              <a:gd name="f149" fmla="*/ f124 f53 1"/>
              <a:gd name="f150" fmla="*/ f125 f54 1"/>
              <a:gd name="f151" fmla="*/ f126 f53 1"/>
              <a:gd name="f152" fmla="*/ f127 f54 1"/>
              <a:gd name="f153" fmla="*/ f128 f53 1"/>
              <a:gd name="f154" fmla="*/ f129 f54 1"/>
              <a:gd name="f155" fmla="*/ f130 f53 1"/>
              <a:gd name="f156" fmla="*/ f131 f54 1"/>
            </a:gdLst>
            <a:ahLst/>
            <a:cxnLst>
              <a:cxn ang="3cd4">
                <a:pos x="hc" y="t"/>
              </a:cxn>
              <a:cxn ang="0">
                <a:pos x="r" y="vc"/>
              </a:cxn>
              <a:cxn ang="cd4">
                <a:pos x="hc" y="b"/>
              </a:cxn>
              <a:cxn ang="cd2">
                <a:pos x="l" y="vc"/>
              </a:cxn>
              <a:cxn ang="f85">
                <a:pos x="f136" y="f137"/>
              </a:cxn>
              <a:cxn ang="f85">
                <a:pos x="f138" y="f139"/>
              </a:cxn>
              <a:cxn ang="f85">
                <a:pos x="f140" y="f141"/>
              </a:cxn>
              <a:cxn ang="f85">
                <a:pos x="f142" y="f143"/>
              </a:cxn>
              <a:cxn ang="f85">
                <a:pos x="f144" y="f145"/>
              </a:cxn>
              <a:cxn ang="f85">
                <a:pos x="f142" y="f146"/>
              </a:cxn>
              <a:cxn ang="f85">
                <a:pos x="f147" y="f148"/>
              </a:cxn>
              <a:cxn ang="f85">
                <a:pos x="f149" y="f150"/>
              </a:cxn>
              <a:cxn ang="f85">
                <a:pos x="f151" y="f152"/>
              </a:cxn>
              <a:cxn ang="f85">
                <a:pos x="f153" y="f154"/>
              </a:cxn>
              <a:cxn ang="f85">
                <a:pos x="f155" y="f156"/>
              </a:cxn>
              <a:cxn ang="f85">
                <a:pos x="f136" y="f137"/>
              </a:cxn>
            </a:cxnLst>
            <a:rect l="f132" t="f135" r="f133" b="f134"/>
            <a:pathLst>
              <a:path w="96" h="89">
                <a:moveTo>
                  <a:pt x="f5" y="f8"/>
                </a:moveTo>
                <a:cubicBezTo>
                  <a:pt x="f9" y="f10"/>
                  <a:pt x="f11" y="f12"/>
                  <a:pt x="f13" y="f14"/>
                </a:cubicBezTo>
                <a:cubicBezTo>
                  <a:pt x="f13" y="f15"/>
                  <a:pt x="f16" y="f17"/>
                  <a:pt x="f18" y="f19"/>
                </a:cubicBezTo>
                <a:cubicBezTo>
                  <a:pt x="f20" y="f21"/>
                  <a:pt x="f22" y="f12"/>
                  <a:pt x="f23" y="f24"/>
                </a:cubicBezTo>
                <a:cubicBezTo>
                  <a:pt x="f25" y="f26"/>
                  <a:pt x="f27" y="f28"/>
                  <a:pt x="f29" y="f5"/>
                </a:cubicBezTo>
                <a:cubicBezTo>
                  <a:pt x="f30" y="f31"/>
                  <a:pt x="f21" y="f32"/>
                  <a:pt x="f23" y="f33"/>
                </a:cubicBezTo>
                <a:cubicBezTo>
                  <a:pt x="f34" y="f26"/>
                  <a:pt x="f35" y="f36"/>
                  <a:pt x="f37" y="f15"/>
                </a:cubicBezTo>
                <a:cubicBezTo>
                  <a:pt x="f37" y="f18"/>
                  <a:pt x="f6" y="f38"/>
                  <a:pt x="f39" y="f35"/>
                </a:cubicBezTo>
                <a:cubicBezTo>
                  <a:pt x="f40" y="f13"/>
                  <a:pt x="f16" y="f7"/>
                  <a:pt x="f41" y="f42"/>
                </a:cubicBezTo>
                <a:cubicBezTo>
                  <a:pt x="f11" y="f18"/>
                  <a:pt x="f27" y="f43"/>
                  <a:pt x="f44" y="f22"/>
                </a:cubicBezTo>
                <a:cubicBezTo>
                  <a:pt x="f45" y="f19"/>
                  <a:pt x="f46" y="f47"/>
                  <a:pt x="f48" y="f21"/>
                </a:cubicBezTo>
                <a:cubicBezTo>
                  <a:pt x="f32" y="f49"/>
                  <a:pt x="f50" y="f51"/>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169BB60F-BBDC-B046-DF00-CD8BCA6F2FDD}"/>
              </a:ext>
            </a:extLst>
          </p:cNvPr>
          <p:cNvSpPr/>
          <p:nvPr/>
        </p:nvSpPr>
        <p:spPr>
          <a:xfrm>
            <a:off x="2738435" y="2357442"/>
            <a:ext cx="511177" cy="192088"/>
          </a:xfrm>
          <a:custGeom>
            <a:avLst/>
            <a:gdLst>
              <a:gd name="f0" fmla="val 10800000"/>
              <a:gd name="f1" fmla="val 5400000"/>
              <a:gd name="f2" fmla="val 180"/>
              <a:gd name="f3" fmla="val w"/>
              <a:gd name="f4" fmla="val h"/>
              <a:gd name="f5" fmla="val 0"/>
              <a:gd name="f6" fmla="val 143"/>
              <a:gd name="f7" fmla="val 54"/>
              <a:gd name="f8" fmla="val 116"/>
              <a:gd name="f9" fmla="val 13"/>
              <a:gd name="f10" fmla="val 90"/>
              <a:gd name="f11" fmla="val 20"/>
              <a:gd name="f12" fmla="val 64"/>
              <a:gd name="f13" fmla="val 26"/>
              <a:gd name="f14" fmla="val 42"/>
              <a:gd name="f15" fmla="val 30"/>
              <a:gd name="f16" fmla="val 23"/>
              <a:gd name="f17" fmla="val 37"/>
              <a:gd name="f18" fmla="val 7"/>
              <a:gd name="f19" fmla="val 31"/>
              <a:gd name="f20" fmla="val 6"/>
              <a:gd name="f21" fmla="val 17"/>
              <a:gd name="f22" fmla="val 28"/>
              <a:gd name="f23" fmla="val 9"/>
              <a:gd name="f24" fmla="val 40"/>
              <a:gd name="f25" fmla="val 4"/>
              <a:gd name="f26" fmla="val 51"/>
              <a:gd name="f27" fmla="val 2"/>
              <a:gd name="f28" fmla="val 86"/>
              <a:gd name="f29" fmla="val 1"/>
              <a:gd name="f30" fmla="val 108"/>
              <a:gd name="f31" fmla="val 130"/>
              <a:gd name="f32" fmla="val 134"/>
              <a:gd name="f33" fmla="val 137"/>
              <a:gd name="f34" fmla="+- 0 0 -90"/>
              <a:gd name="f35" fmla="*/ f3 1 143"/>
              <a:gd name="f36" fmla="*/ f4 1 54"/>
              <a:gd name="f37" fmla="val f5"/>
              <a:gd name="f38" fmla="val f6"/>
              <a:gd name="f39" fmla="val f7"/>
              <a:gd name="f40" fmla="*/ f34 f0 1"/>
              <a:gd name="f41" fmla="+- f39 0 f37"/>
              <a:gd name="f42" fmla="+- f38 0 f37"/>
              <a:gd name="f43" fmla="*/ f40 1 f2"/>
              <a:gd name="f44" fmla="*/ f42 1 143"/>
              <a:gd name="f45" fmla="*/ f41 1 54"/>
              <a:gd name="f46" fmla="*/ 143 f42 1"/>
              <a:gd name="f47" fmla="*/ 0 f41 1"/>
              <a:gd name="f48" fmla="*/ 64 f42 1"/>
              <a:gd name="f49" fmla="*/ 26 f41 1"/>
              <a:gd name="f50" fmla="*/ 7 f42 1"/>
              <a:gd name="f51" fmla="*/ 54 f41 1"/>
              <a:gd name="f52" fmla="*/ 28 f42 1"/>
              <a:gd name="f53" fmla="*/ 9 f41 1"/>
              <a:gd name="f54" fmla="*/ 2 f41 1"/>
              <a:gd name="f55" fmla="*/ 130 f42 1"/>
              <a:gd name="f56" fmla="+- f43 0 f1"/>
              <a:gd name="f57" fmla="*/ f46 1 143"/>
              <a:gd name="f58" fmla="*/ f47 1 54"/>
              <a:gd name="f59" fmla="*/ f48 1 143"/>
              <a:gd name="f60" fmla="*/ f49 1 54"/>
              <a:gd name="f61" fmla="*/ f50 1 143"/>
              <a:gd name="f62" fmla="*/ f51 1 54"/>
              <a:gd name="f63" fmla="*/ f52 1 143"/>
              <a:gd name="f64" fmla="*/ f53 1 54"/>
              <a:gd name="f65" fmla="*/ f54 1 54"/>
              <a:gd name="f66" fmla="*/ f55 1 143"/>
              <a:gd name="f67" fmla="*/ 0 1 f44"/>
              <a:gd name="f68" fmla="*/ f38 1 f44"/>
              <a:gd name="f69" fmla="*/ 0 1 f45"/>
              <a:gd name="f70" fmla="*/ f39 1 f45"/>
              <a:gd name="f71" fmla="*/ f57 1 f44"/>
              <a:gd name="f72" fmla="*/ f58 1 f45"/>
              <a:gd name="f73" fmla="*/ f59 1 f44"/>
              <a:gd name="f74" fmla="*/ f60 1 f45"/>
              <a:gd name="f75" fmla="*/ f61 1 f44"/>
              <a:gd name="f76" fmla="*/ f62 1 f45"/>
              <a:gd name="f77" fmla="*/ f63 1 f44"/>
              <a:gd name="f78" fmla="*/ f64 1 f45"/>
              <a:gd name="f79" fmla="*/ f65 1 f45"/>
              <a:gd name="f80" fmla="*/ f66 1 f44"/>
              <a:gd name="f81" fmla="*/ f67 f35 1"/>
              <a:gd name="f82" fmla="*/ f68 f35 1"/>
              <a:gd name="f83" fmla="*/ f70 f36 1"/>
              <a:gd name="f84" fmla="*/ f69 f36 1"/>
              <a:gd name="f85" fmla="*/ f71 f35 1"/>
              <a:gd name="f86" fmla="*/ f72 f36 1"/>
              <a:gd name="f87" fmla="*/ f73 f35 1"/>
              <a:gd name="f88" fmla="*/ f74 f36 1"/>
              <a:gd name="f89" fmla="*/ f75 f35 1"/>
              <a:gd name="f90" fmla="*/ f76 f36 1"/>
              <a:gd name="f91" fmla="*/ f77 f35 1"/>
              <a:gd name="f92" fmla="*/ f78 f36 1"/>
              <a:gd name="f93" fmla="*/ f79 f36 1"/>
              <a:gd name="f94" fmla="*/ f80 f35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87" y="f93"/>
              </a:cxn>
              <a:cxn ang="f56">
                <a:pos x="f94" y="f86"/>
              </a:cxn>
              <a:cxn ang="f56">
                <a:pos x="f85" y="f86"/>
              </a:cxn>
            </a:cxnLst>
            <a:rect l="f81" t="f84" r="f82" b="f83"/>
            <a:pathLst>
              <a:path w="143" h="54">
                <a:moveTo>
                  <a:pt x="f6" y="f5"/>
                </a:moveTo>
                <a:cubicBezTo>
                  <a:pt x="f8" y="f9"/>
                  <a:pt x="f10" y="f11"/>
                  <a:pt x="f12" y="f13"/>
                </a:cubicBezTo>
                <a:cubicBezTo>
                  <a:pt x="f14" y="f15"/>
                  <a:pt x="f16" y="f17"/>
                  <a:pt x="f18" y="f7"/>
                </a:cubicBezTo>
                <a:cubicBezTo>
                  <a:pt x="f5" y="f19"/>
                  <a:pt x="f20" y="f21"/>
                  <a:pt x="f22" y="f23"/>
                </a:cubicBezTo>
                <a:cubicBezTo>
                  <a:pt x="f24" y="f25"/>
                  <a:pt x="f26" y="f27"/>
                  <a:pt x="f12" y="f27"/>
                </a:cubicBezTo>
                <a:cubicBezTo>
                  <a:pt x="f28" y="f29"/>
                  <a:pt x="f30" y="f5"/>
                  <a:pt x="f31" y="f5"/>
                </a:cubicBezTo>
                <a:cubicBezTo>
                  <a:pt x="f32" y="f5"/>
                  <a:pt x="f33" y="f5"/>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30DE7EEB-CFE4-F7B3-CC81-9BA24D211214}"/>
              </a:ext>
            </a:extLst>
          </p:cNvPr>
          <p:cNvSpPr/>
          <p:nvPr/>
        </p:nvSpPr>
        <p:spPr>
          <a:xfrm>
            <a:off x="715966" y="2046290"/>
            <a:ext cx="179386" cy="396877"/>
          </a:xfrm>
          <a:custGeom>
            <a:avLst/>
            <a:gdLst>
              <a:gd name="f0" fmla="val 10800000"/>
              <a:gd name="f1" fmla="val 5400000"/>
              <a:gd name="f2" fmla="val 180"/>
              <a:gd name="f3" fmla="val w"/>
              <a:gd name="f4" fmla="val h"/>
              <a:gd name="f5" fmla="val 0"/>
              <a:gd name="f6" fmla="val 50"/>
              <a:gd name="f7" fmla="val 111"/>
              <a:gd name="f8" fmla="val 10"/>
              <a:gd name="f9" fmla="val 13"/>
              <a:gd name="f10" fmla="val 104"/>
              <a:gd name="f11" fmla="val 17"/>
              <a:gd name="f12" fmla="val 99"/>
              <a:gd name="f13" fmla="val 18"/>
              <a:gd name="f14" fmla="val 92"/>
              <a:gd name="f15" fmla="val 21"/>
              <a:gd name="f16" fmla="val 78"/>
              <a:gd name="f17" fmla="val 15"/>
              <a:gd name="f18" fmla="val 66"/>
              <a:gd name="f19" fmla="val 5"/>
              <a:gd name="f20" fmla="val 56"/>
              <a:gd name="f21" fmla="val 2"/>
              <a:gd name="f22" fmla="val 52"/>
              <a:gd name="f23" fmla="val 6"/>
              <a:gd name="f24" fmla="val 46"/>
              <a:gd name="f25" fmla="val 22"/>
              <a:gd name="f26" fmla="val 34"/>
              <a:gd name="f27" fmla="val 19"/>
              <a:gd name="f28" fmla="val 45"/>
              <a:gd name="f29" fmla="val 26"/>
              <a:gd name="f30" fmla="val 38"/>
              <a:gd name="f31" fmla="val 48"/>
              <a:gd name="f32" fmla="val 74"/>
              <a:gd name="f33" fmla="val 40"/>
              <a:gd name="f34" fmla="val 90"/>
              <a:gd name="f35" fmla="val 102"/>
              <a:gd name="f36" fmla="val 25"/>
              <a:gd name="f37" fmla="val 110"/>
              <a:gd name="f38" fmla="+- 0 0 -90"/>
              <a:gd name="f39" fmla="*/ f3 1 50"/>
              <a:gd name="f40" fmla="*/ f4 1 111"/>
              <a:gd name="f41" fmla="val f5"/>
              <a:gd name="f42" fmla="val f6"/>
              <a:gd name="f43" fmla="val f7"/>
              <a:gd name="f44" fmla="*/ f38 f0 1"/>
              <a:gd name="f45" fmla="+- f43 0 f41"/>
              <a:gd name="f46" fmla="+- f42 0 f41"/>
              <a:gd name="f47" fmla="*/ f44 1 f2"/>
              <a:gd name="f48" fmla="*/ f46 1 50"/>
              <a:gd name="f49" fmla="*/ f45 1 111"/>
              <a:gd name="f50" fmla="*/ 10 f46 1"/>
              <a:gd name="f51" fmla="*/ 111 f45 1"/>
              <a:gd name="f52" fmla="*/ 18 f46 1"/>
              <a:gd name="f53" fmla="*/ 92 f45 1"/>
              <a:gd name="f54" fmla="*/ 5 f46 1"/>
              <a:gd name="f55" fmla="*/ 56 f45 1"/>
              <a:gd name="f56" fmla="*/ 6 f46 1"/>
              <a:gd name="f57" fmla="*/ 46 f45 1"/>
              <a:gd name="f58" fmla="*/ 45 f46 1"/>
              <a:gd name="f59" fmla="*/ 0 f45 1"/>
              <a:gd name="f60" fmla="*/ 50 f46 1"/>
              <a:gd name="f61" fmla="*/ 38 f45 1"/>
              <a:gd name="f62" fmla="*/ 40 f46 1"/>
              <a:gd name="f63" fmla="*/ 90 f45 1"/>
              <a:gd name="f64" fmla="+- f47 0 f1"/>
              <a:gd name="f65" fmla="*/ f50 1 50"/>
              <a:gd name="f66" fmla="*/ f51 1 111"/>
              <a:gd name="f67" fmla="*/ f52 1 50"/>
              <a:gd name="f68" fmla="*/ f53 1 111"/>
              <a:gd name="f69" fmla="*/ f54 1 50"/>
              <a:gd name="f70" fmla="*/ f55 1 111"/>
              <a:gd name="f71" fmla="*/ f56 1 50"/>
              <a:gd name="f72" fmla="*/ f57 1 111"/>
              <a:gd name="f73" fmla="*/ f58 1 50"/>
              <a:gd name="f74" fmla="*/ f59 1 111"/>
              <a:gd name="f75" fmla="*/ f60 1 50"/>
              <a:gd name="f76" fmla="*/ f61 1 111"/>
              <a:gd name="f77" fmla="*/ f62 1 50"/>
              <a:gd name="f78" fmla="*/ f63 1 111"/>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11" y="f112"/>
              </a:cxn>
              <a:cxn ang="f64">
                <a:pos x="f113" y="f114"/>
              </a:cxn>
              <a:cxn ang="f64">
                <a:pos x="f101" y="f102"/>
              </a:cxn>
            </a:cxnLst>
            <a:rect l="f97" t="f100" r="f98" b="f99"/>
            <a:pathLst>
              <a:path w="50" h="111">
                <a:moveTo>
                  <a:pt x="f8" y="f7"/>
                </a:moveTo>
                <a:cubicBezTo>
                  <a:pt x="f9" y="f10"/>
                  <a:pt x="f11" y="f12"/>
                  <a:pt x="f13" y="f14"/>
                </a:cubicBezTo>
                <a:cubicBezTo>
                  <a:pt x="f15" y="f16"/>
                  <a:pt x="f17" y="f18"/>
                  <a:pt x="f19" y="f20"/>
                </a:cubicBezTo>
                <a:cubicBezTo>
                  <a:pt x="f21" y="f22"/>
                  <a:pt x="f5" y="f6"/>
                  <a:pt x="f23" y="f24"/>
                </a:cubicBezTo>
                <a:cubicBezTo>
                  <a:pt x="f25" y="f26"/>
                  <a:pt x="f26" y="f27"/>
                  <a:pt x="f28" y="f5"/>
                </a:cubicBezTo>
                <a:cubicBezTo>
                  <a:pt x="f6" y="f9"/>
                  <a:pt x="f6" y="f29"/>
                  <a:pt x="f6" y="f30"/>
                </a:cubicBezTo>
                <a:cubicBezTo>
                  <a:pt x="f6" y="f20"/>
                  <a:pt x="f31" y="f32"/>
                  <a:pt x="f33" y="f34"/>
                </a:cubicBezTo>
                <a:cubicBezTo>
                  <a:pt x="f26" y="f35"/>
                  <a:pt x="f36" y="f3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C2762C80-A8AB-3024-104A-5B76DF13AE9F}"/>
              </a:ext>
            </a:extLst>
          </p:cNvPr>
          <p:cNvSpPr/>
          <p:nvPr/>
        </p:nvSpPr>
        <p:spPr>
          <a:xfrm>
            <a:off x="504821" y="4651379"/>
            <a:ext cx="385767" cy="100017"/>
          </a:xfrm>
          <a:custGeom>
            <a:avLst/>
            <a:gdLst>
              <a:gd name="f0" fmla="val 10800000"/>
              <a:gd name="f1" fmla="val 5400000"/>
              <a:gd name="f2" fmla="val 180"/>
              <a:gd name="f3" fmla="val w"/>
              <a:gd name="f4" fmla="val h"/>
              <a:gd name="f5" fmla="val 0"/>
              <a:gd name="f6" fmla="val 108"/>
              <a:gd name="f7" fmla="val 28"/>
              <a:gd name="f8" fmla="val 54"/>
              <a:gd name="f9" fmla="val 69"/>
              <a:gd name="f10" fmla="val 84"/>
              <a:gd name="f11" fmla="val 99"/>
              <a:gd name="f12" fmla="val 105"/>
              <a:gd name="f13" fmla="val 1"/>
              <a:gd name="f14" fmla="val 107"/>
              <a:gd name="f15" fmla="val 9"/>
              <a:gd name="f16" fmla="val 25"/>
              <a:gd name="f17" fmla="val 88"/>
              <a:gd name="f18" fmla="val 63"/>
              <a:gd name="f19" fmla="val 37"/>
              <a:gd name="f20" fmla="val 12"/>
              <a:gd name="f21" fmla="val 5"/>
              <a:gd name="f22" fmla="val 26"/>
              <a:gd name="f23" fmla="val 2"/>
              <a:gd name="f24" fmla="val 24"/>
              <a:gd name="f25" fmla="val 16"/>
              <a:gd name="f26" fmla="val 29"/>
              <a:gd name="f27" fmla="val 41"/>
              <a:gd name="f28" fmla="+- 0 0 -90"/>
              <a:gd name="f29" fmla="*/ f3 1 108"/>
              <a:gd name="f30" fmla="*/ f4 1 28"/>
              <a:gd name="f31" fmla="val f5"/>
              <a:gd name="f32" fmla="val f6"/>
              <a:gd name="f33" fmla="val f7"/>
              <a:gd name="f34" fmla="*/ f28 f0 1"/>
              <a:gd name="f35" fmla="+- f33 0 f31"/>
              <a:gd name="f36" fmla="+- f32 0 f31"/>
              <a:gd name="f37" fmla="*/ f34 1 f2"/>
              <a:gd name="f38" fmla="*/ f36 1 108"/>
              <a:gd name="f39" fmla="*/ f35 1 28"/>
              <a:gd name="f40" fmla="*/ 54 f36 1"/>
              <a:gd name="f41" fmla="*/ 0 f35 1"/>
              <a:gd name="f42" fmla="*/ 99 f36 1"/>
              <a:gd name="f43" fmla="*/ 107 f36 1"/>
              <a:gd name="f44" fmla="*/ 9 f35 1"/>
              <a:gd name="f45" fmla="*/ 88 f36 1"/>
              <a:gd name="f46" fmla="*/ 25 f35 1"/>
              <a:gd name="f47" fmla="*/ 12 f36 1"/>
              <a:gd name="f48" fmla="*/ 1 f36 1"/>
              <a:gd name="f49" fmla="*/ 16 f35 1"/>
              <a:gd name="f50" fmla="*/ 16 f36 1"/>
              <a:gd name="f51" fmla="+- f37 0 f1"/>
              <a:gd name="f52" fmla="*/ f40 1 108"/>
              <a:gd name="f53" fmla="*/ f41 1 28"/>
              <a:gd name="f54" fmla="*/ f42 1 108"/>
              <a:gd name="f55" fmla="*/ f43 1 108"/>
              <a:gd name="f56" fmla="*/ f44 1 28"/>
              <a:gd name="f57" fmla="*/ f45 1 108"/>
              <a:gd name="f58" fmla="*/ f46 1 28"/>
              <a:gd name="f59" fmla="*/ f47 1 108"/>
              <a:gd name="f60" fmla="*/ f48 1 108"/>
              <a:gd name="f61" fmla="*/ f49 1 28"/>
              <a:gd name="f62" fmla="*/ f50 1 108"/>
              <a:gd name="f63" fmla="*/ 0 1 f38"/>
              <a:gd name="f64" fmla="*/ f32 1 f38"/>
              <a:gd name="f65" fmla="*/ 0 1 f39"/>
              <a:gd name="f66" fmla="*/ f33 1 f39"/>
              <a:gd name="f67" fmla="*/ f52 1 f38"/>
              <a:gd name="f68" fmla="*/ f53 1 f39"/>
              <a:gd name="f69" fmla="*/ f54 1 f38"/>
              <a:gd name="f70" fmla="*/ f55 1 f38"/>
              <a:gd name="f71" fmla="*/ f56 1 f39"/>
              <a:gd name="f72" fmla="*/ f57 1 f38"/>
              <a:gd name="f73" fmla="*/ f58 1 f39"/>
              <a:gd name="f74" fmla="*/ f59 1 f38"/>
              <a:gd name="f75" fmla="*/ f60 1 f38"/>
              <a:gd name="f76" fmla="*/ f61 1 f39"/>
              <a:gd name="f77" fmla="*/ f62 1 f38"/>
              <a:gd name="f78" fmla="*/ f63 f29 1"/>
              <a:gd name="f79" fmla="*/ f64 f29 1"/>
              <a:gd name="f80" fmla="*/ f66 f30 1"/>
              <a:gd name="f81" fmla="*/ f65 f30 1"/>
              <a:gd name="f82" fmla="*/ f67 f29 1"/>
              <a:gd name="f83" fmla="*/ f68 f30 1"/>
              <a:gd name="f84" fmla="*/ f69 f29 1"/>
              <a:gd name="f85" fmla="*/ f70 f29 1"/>
              <a:gd name="f86" fmla="*/ f71 f30 1"/>
              <a:gd name="f87" fmla="*/ f72 f29 1"/>
              <a:gd name="f88" fmla="*/ f73 f30 1"/>
              <a:gd name="f89" fmla="*/ f74 f29 1"/>
              <a:gd name="f90" fmla="*/ f75 f29 1"/>
              <a:gd name="f91" fmla="*/ f76 f30 1"/>
              <a:gd name="f92" fmla="*/ f77 f29 1"/>
            </a:gdLst>
            <a:ahLst/>
            <a:cxnLst>
              <a:cxn ang="3cd4">
                <a:pos x="hc" y="t"/>
              </a:cxn>
              <a:cxn ang="0">
                <a:pos x="r" y="vc"/>
              </a:cxn>
              <a:cxn ang="cd4">
                <a:pos x="hc" y="b"/>
              </a:cxn>
              <a:cxn ang="cd2">
                <a:pos x="l" y="vc"/>
              </a:cxn>
              <a:cxn ang="f51">
                <a:pos x="f82" y="f83"/>
              </a:cxn>
              <a:cxn ang="f51">
                <a:pos x="f84" y="f83"/>
              </a:cxn>
              <a:cxn ang="f51">
                <a:pos x="f85" y="f86"/>
              </a:cxn>
              <a:cxn ang="f51">
                <a:pos x="f87" y="f88"/>
              </a:cxn>
              <a:cxn ang="f51">
                <a:pos x="f89" y="f88"/>
              </a:cxn>
              <a:cxn ang="f51">
                <a:pos x="f90" y="f91"/>
              </a:cxn>
              <a:cxn ang="f51">
                <a:pos x="f92" y="f83"/>
              </a:cxn>
              <a:cxn ang="f51">
                <a:pos x="f82" y="f83"/>
              </a:cxn>
            </a:cxnLst>
            <a:rect l="f78" t="f81" r="f79" b="f80"/>
            <a:pathLst>
              <a:path w="108" h="28">
                <a:moveTo>
                  <a:pt x="f8" y="f5"/>
                </a:moveTo>
                <a:cubicBezTo>
                  <a:pt x="f9" y="f5"/>
                  <a:pt x="f10" y="f5"/>
                  <a:pt x="f11" y="f5"/>
                </a:cubicBezTo>
                <a:cubicBezTo>
                  <a:pt x="f12" y="f5"/>
                  <a:pt x="f6" y="f13"/>
                  <a:pt x="f14" y="f15"/>
                </a:cubicBezTo>
                <a:cubicBezTo>
                  <a:pt x="f12" y="f7"/>
                  <a:pt x="f6" y="f16"/>
                  <a:pt x="f17" y="f16"/>
                </a:cubicBezTo>
                <a:cubicBezTo>
                  <a:pt x="f18" y="f16"/>
                  <a:pt x="f19" y="f16"/>
                  <a:pt x="f20" y="f16"/>
                </a:cubicBezTo>
                <a:cubicBezTo>
                  <a:pt x="f21" y="f22"/>
                  <a:pt x="f23" y="f24"/>
                  <a:pt x="f13" y="f25"/>
                </a:cubicBezTo>
                <a:cubicBezTo>
                  <a:pt x="f5" y="f5"/>
                  <a:pt x="f5" y="f5"/>
                  <a:pt x="f25" y="f5"/>
                </a:cubicBezTo>
                <a:cubicBezTo>
                  <a:pt x="f26" y="f5"/>
                  <a:pt x="f27"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20D2A22C-F9ED-AB96-192C-036D1C8A1A73}"/>
              </a:ext>
            </a:extLst>
          </p:cNvPr>
          <p:cNvSpPr/>
          <p:nvPr/>
        </p:nvSpPr>
        <p:spPr>
          <a:xfrm>
            <a:off x="1587498" y="4643442"/>
            <a:ext cx="396877" cy="100017"/>
          </a:xfrm>
          <a:custGeom>
            <a:avLst/>
            <a:gdLst>
              <a:gd name="f0" fmla="val 10800000"/>
              <a:gd name="f1" fmla="val 5400000"/>
              <a:gd name="f2" fmla="val 180"/>
              <a:gd name="f3" fmla="val w"/>
              <a:gd name="f4" fmla="val h"/>
              <a:gd name="f5" fmla="val 0"/>
              <a:gd name="f6" fmla="val 111"/>
              <a:gd name="f7" fmla="val 28"/>
              <a:gd name="f8" fmla="val 56"/>
              <a:gd name="f9" fmla="val 2"/>
              <a:gd name="f10" fmla="val 72"/>
              <a:gd name="f11" fmla="val 87"/>
              <a:gd name="f12" fmla="val 102"/>
              <a:gd name="f13" fmla="val 109"/>
              <a:gd name="f14" fmla="val 5"/>
              <a:gd name="f15" fmla="val 110"/>
              <a:gd name="f16" fmla="val 11"/>
              <a:gd name="f17" fmla="val 108"/>
              <a:gd name="f18" fmla="val 27"/>
              <a:gd name="f19" fmla="val 92"/>
              <a:gd name="f20" fmla="val 66"/>
              <a:gd name="f21" fmla="val 40"/>
              <a:gd name="f22" fmla="val 15"/>
              <a:gd name="f23" fmla="val 7"/>
              <a:gd name="f24" fmla="val 4"/>
              <a:gd name="f25" fmla="val 25"/>
              <a:gd name="f26" fmla="val 18"/>
              <a:gd name="f27" fmla="val 3"/>
              <a:gd name="f28" fmla="val 19"/>
              <a:gd name="f29" fmla="val 31"/>
              <a:gd name="f30" fmla="val 44"/>
              <a:gd name="f31" fmla="+- 0 0 -90"/>
              <a:gd name="f32" fmla="*/ f3 1 111"/>
              <a:gd name="f33" fmla="*/ f4 1 28"/>
              <a:gd name="f34" fmla="val f5"/>
              <a:gd name="f35" fmla="val f6"/>
              <a:gd name="f36" fmla="val f7"/>
              <a:gd name="f37" fmla="*/ f31 f0 1"/>
              <a:gd name="f38" fmla="+- f36 0 f34"/>
              <a:gd name="f39" fmla="+- f35 0 f34"/>
              <a:gd name="f40" fmla="*/ f37 1 f2"/>
              <a:gd name="f41" fmla="*/ f39 1 111"/>
              <a:gd name="f42" fmla="*/ f38 1 28"/>
              <a:gd name="f43" fmla="*/ 56 f39 1"/>
              <a:gd name="f44" fmla="*/ 2 f38 1"/>
              <a:gd name="f45" fmla="*/ 102 f39 1"/>
              <a:gd name="f46" fmla="*/ 110 f39 1"/>
              <a:gd name="f47" fmla="*/ 11 f38 1"/>
              <a:gd name="f48" fmla="*/ 92 f39 1"/>
              <a:gd name="f49" fmla="*/ 27 f38 1"/>
              <a:gd name="f50" fmla="*/ 15 f39 1"/>
              <a:gd name="f51" fmla="*/ 28 f38 1"/>
              <a:gd name="f52" fmla="*/ 4 f39 1"/>
              <a:gd name="f53" fmla="*/ 18 f38 1"/>
              <a:gd name="f54" fmla="*/ 19 f39 1"/>
              <a:gd name="f55" fmla="+- f40 0 f1"/>
              <a:gd name="f56" fmla="*/ f43 1 111"/>
              <a:gd name="f57" fmla="*/ f44 1 28"/>
              <a:gd name="f58" fmla="*/ f45 1 111"/>
              <a:gd name="f59" fmla="*/ f46 1 111"/>
              <a:gd name="f60" fmla="*/ f47 1 28"/>
              <a:gd name="f61" fmla="*/ f48 1 111"/>
              <a:gd name="f62" fmla="*/ f49 1 28"/>
              <a:gd name="f63" fmla="*/ f50 1 111"/>
              <a:gd name="f64" fmla="*/ f51 1 28"/>
              <a:gd name="f65" fmla="*/ f52 1 111"/>
              <a:gd name="f66" fmla="*/ f53 1 28"/>
              <a:gd name="f67" fmla="*/ f54 1 111"/>
              <a:gd name="f68" fmla="*/ 0 1 f41"/>
              <a:gd name="f69" fmla="*/ f35 1 f41"/>
              <a:gd name="f70" fmla="*/ 0 1 f42"/>
              <a:gd name="f71" fmla="*/ f36 1 f42"/>
              <a:gd name="f72" fmla="*/ f56 1 f41"/>
              <a:gd name="f73" fmla="*/ f57 1 f42"/>
              <a:gd name="f74" fmla="*/ f58 1 f41"/>
              <a:gd name="f75" fmla="*/ f59 1 f41"/>
              <a:gd name="f76" fmla="*/ f60 1 f42"/>
              <a:gd name="f77" fmla="*/ f61 1 f41"/>
              <a:gd name="f78" fmla="*/ f62 1 f42"/>
              <a:gd name="f79" fmla="*/ f63 1 f41"/>
              <a:gd name="f80" fmla="*/ f64 1 f42"/>
              <a:gd name="f81" fmla="*/ f65 1 f41"/>
              <a:gd name="f82" fmla="*/ f66 1 f42"/>
              <a:gd name="f83" fmla="*/ f67 1 f41"/>
              <a:gd name="f84" fmla="*/ f68 f32 1"/>
              <a:gd name="f85" fmla="*/ f69 f32 1"/>
              <a:gd name="f86" fmla="*/ f71 f33 1"/>
              <a:gd name="f87" fmla="*/ f70 f33 1"/>
              <a:gd name="f88" fmla="*/ f72 f32 1"/>
              <a:gd name="f89" fmla="*/ f73 f33 1"/>
              <a:gd name="f90" fmla="*/ f74 f32 1"/>
              <a:gd name="f91" fmla="*/ f75 f32 1"/>
              <a:gd name="f92" fmla="*/ f76 f33 1"/>
              <a:gd name="f93" fmla="*/ f77 f32 1"/>
              <a:gd name="f94" fmla="*/ f78 f33 1"/>
              <a:gd name="f95" fmla="*/ f79 f32 1"/>
              <a:gd name="f96" fmla="*/ f80 f33 1"/>
              <a:gd name="f97" fmla="*/ f81 f32 1"/>
              <a:gd name="f98" fmla="*/ f82 f33 1"/>
              <a:gd name="f99" fmla="*/ f83 f32 1"/>
            </a:gdLst>
            <a:ahLst/>
            <a:cxnLst>
              <a:cxn ang="3cd4">
                <a:pos x="hc" y="t"/>
              </a:cxn>
              <a:cxn ang="0">
                <a:pos x="r" y="vc"/>
              </a:cxn>
              <a:cxn ang="cd4">
                <a:pos x="hc" y="b"/>
              </a:cxn>
              <a:cxn ang="cd2">
                <a:pos x="l" y="vc"/>
              </a:cxn>
              <a:cxn ang="f55">
                <a:pos x="f88" y="f89"/>
              </a:cxn>
              <a:cxn ang="f55">
                <a:pos x="f90" y="f89"/>
              </a:cxn>
              <a:cxn ang="f55">
                <a:pos x="f91" y="f92"/>
              </a:cxn>
              <a:cxn ang="f55">
                <a:pos x="f93" y="f94"/>
              </a:cxn>
              <a:cxn ang="f55">
                <a:pos x="f95" y="f96"/>
              </a:cxn>
              <a:cxn ang="f55">
                <a:pos x="f97" y="f98"/>
              </a:cxn>
              <a:cxn ang="f55">
                <a:pos x="f99" y="f89"/>
              </a:cxn>
              <a:cxn ang="f55">
                <a:pos x="f88" y="f89"/>
              </a:cxn>
              <a:cxn ang="f55">
                <a:pos x="f88" y="f89"/>
              </a:cxn>
            </a:cxnLst>
            <a:rect l="f84" t="f87" r="f85" b="f86"/>
            <a:pathLst>
              <a:path w="111" h="28">
                <a:moveTo>
                  <a:pt x="f8" y="f9"/>
                </a:moveTo>
                <a:cubicBezTo>
                  <a:pt x="f10" y="f9"/>
                  <a:pt x="f11" y="f9"/>
                  <a:pt x="f12" y="f9"/>
                </a:cubicBezTo>
                <a:cubicBezTo>
                  <a:pt x="f13" y="f9"/>
                  <a:pt x="f6" y="f14"/>
                  <a:pt x="f15" y="f16"/>
                </a:cubicBezTo>
                <a:cubicBezTo>
                  <a:pt x="f17" y="f18"/>
                  <a:pt x="f17" y="f18"/>
                  <a:pt x="f19" y="f18"/>
                </a:cubicBezTo>
                <a:cubicBezTo>
                  <a:pt x="f20" y="f18"/>
                  <a:pt x="f21" y="f18"/>
                  <a:pt x="f22" y="f7"/>
                </a:cubicBezTo>
                <a:cubicBezTo>
                  <a:pt x="f23" y="f7"/>
                  <a:pt x="f24" y="f25"/>
                  <a:pt x="f24" y="f26"/>
                </a:cubicBezTo>
                <a:cubicBezTo>
                  <a:pt x="f27" y="f5"/>
                  <a:pt x="f5" y="f9"/>
                  <a:pt x="f28" y="f9"/>
                </a:cubicBezTo>
                <a:cubicBezTo>
                  <a:pt x="f29" y="f9"/>
                  <a:pt x="f30" y="f9"/>
                  <a:pt x="f8" y="f9"/>
                </a:cubicBezTo>
                <a:cubicBezTo>
                  <a:pt x="f8"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36">
            <a:extLst>
              <a:ext uri="{FF2B5EF4-FFF2-40B4-BE49-F238E27FC236}">
                <a16:creationId xmlns:a16="http://schemas.microsoft.com/office/drawing/2014/main" id="{A04E4A09-9B27-C6E0-CD1F-54DFFA276101}"/>
              </a:ext>
            </a:extLst>
          </p:cNvPr>
          <p:cNvSpPr/>
          <p:nvPr/>
        </p:nvSpPr>
        <p:spPr>
          <a:xfrm>
            <a:off x="3795710" y="4651379"/>
            <a:ext cx="390521" cy="96834"/>
          </a:xfrm>
          <a:custGeom>
            <a:avLst/>
            <a:gdLst>
              <a:gd name="f0" fmla="val 10800000"/>
              <a:gd name="f1" fmla="val 5400000"/>
              <a:gd name="f2" fmla="val 180"/>
              <a:gd name="f3" fmla="val w"/>
              <a:gd name="f4" fmla="val h"/>
              <a:gd name="f5" fmla="val 0"/>
              <a:gd name="f6" fmla="val 109"/>
              <a:gd name="f7" fmla="val 27"/>
              <a:gd name="f8" fmla="val 54"/>
              <a:gd name="f9" fmla="val 69"/>
              <a:gd name="f10" fmla="val 84"/>
              <a:gd name="f11" fmla="val 99"/>
              <a:gd name="f12" fmla="val 106"/>
              <a:gd name="f13" fmla="val 108"/>
              <a:gd name="f14" fmla="val 1"/>
              <a:gd name="f15" fmla="val 107"/>
              <a:gd name="f16" fmla="val 8"/>
              <a:gd name="f17" fmla="val 105"/>
              <a:gd name="f18" fmla="val 25"/>
              <a:gd name="f19" fmla="val 89"/>
              <a:gd name="f20" fmla="val 63"/>
              <a:gd name="f21" fmla="val 37"/>
              <a:gd name="f22" fmla="val 12"/>
              <a:gd name="f23" fmla="val 5"/>
              <a:gd name="f24" fmla="val 26"/>
              <a:gd name="f25" fmla="val 2"/>
              <a:gd name="f26" fmla="val 24"/>
              <a:gd name="f27" fmla="val 16"/>
              <a:gd name="f28" fmla="val 17"/>
              <a:gd name="f29" fmla="val 23"/>
              <a:gd name="f30" fmla="val 30"/>
              <a:gd name="f31" fmla="val 36"/>
              <a:gd name="f32" fmla="val 42"/>
              <a:gd name="f33" fmla="val 48"/>
              <a:gd name="f34" fmla="+- 0 0 -90"/>
              <a:gd name="f35" fmla="*/ f3 1 109"/>
              <a:gd name="f36" fmla="*/ f4 1 27"/>
              <a:gd name="f37" fmla="val f5"/>
              <a:gd name="f38" fmla="val f6"/>
              <a:gd name="f39" fmla="val f7"/>
              <a:gd name="f40" fmla="*/ f34 f0 1"/>
              <a:gd name="f41" fmla="+- f39 0 f37"/>
              <a:gd name="f42" fmla="+- f38 0 f37"/>
              <a:gd name="f43" fmla="*/ f40 1 f2"/>
              <a:gd name="f44" fmla="*/ f42 1 109"/>
              <a:gd name="f45" fmla="*/ f41 1 27"/>
              <a:gd name="f46" fmla="*/ 54 f42 1"/>
              <a:gd name="f47" fmla="*/ 0 f41 1"/>
              <a:gd name="f48" fmla="*/ 99 f42 1"/>
              <a:gd name="f49" fmla="*/ 107 f42 1"/>
              <a:gd name="f50" fmla="*/ 8 f41 1"/>
              <a:gd name="f51" fmla="*/ 89 f42 1"/>
              <a:gd name="f52" fmla="*/ 25 f41 1"/>
              <a:gd name="f53" fmla="*/ 12 f42 1"/>
              <a:gd name="f54" fmla="*/ 1 f42 1"/>
              <a:gd name="f55" fmla="*/ 16 f41 1"/>
              <a:gd name="f56" fmla="*/ 17 f42 1"/>
              <a:gd name="f57" fmla="*/ 36 f42 1"/>
              <a:gd name="f58" fmla="+- f43 0 f1"/>
              <a:gd name="f59" fmla="*/ f46 1 109"/>
              <a:gd name="f60" fmla="*/ f47 1 27"/>
              <a:gd name="f61" fmla="*/ f48 1 109"/>
              <a:gd name="f62" fmla="*/ f49 1 109"/>
              <a:gd name="f63" fmla="*/ f50 1 27"/>
              <a:gd name="f64" fmla="*/ f51 1 109"/>
              <a:gd name="f65" fmla="*/ f52 1 27"/>
              <a:gd name="f66" fmla="*/ f53 1 109"/>
              <a:gd name="f67" fmla="*/ f54 1 109"/>
              <a:gd name="f68" fmla="*/ f55 1 27"/>
              <a:gd name="f69" fmla="*/ f56 1 109"/>
              <a:gd name="f70" fmla="*/ f57 1 109"/>
              <a:gd name="f71" fmla="*/ 0 1 f44"/>
              <a:gd name="f72" fmla="*/ f38 1 f44"/>
              <a:gd name="f73" fmla="*/ 0 1 f45"/>
              <a:gd name="f74" fmla="*/ f39 1 f45"/>
              <a:gd name="f75" fmla="*/ f59 1 f44"/>
              <a:gd name="f76" fmla="*/ f60 1 f45"/>
              <a:gd name="f77" fmla="*/ f61 1 f44"/>
              <a:gd name="f78" fmla="*/ f62 1 f44"/>
              <a:gd name="f79" fmla="*/ f63 1 f45"/>
              <a:gd name="f80" fmla="*/ f64 1 f44"/>
              <a:gd name="f81" fmla="*/ f65 1 f45"/>
              <a:gd name="f82" fmla="*/ f66 1 f44"/>
              <a:gd name="f83" fmla="*/ f67 1 f44"/>
              <a:gd name="f84" fmla="*/ f68 1 f45"/>
              <a:gd name="f85" fmla="*/ f69 1 f44"/>
              <a:gd name="f86" fmla="*/ f70 1 f44"/>
              <a:gd name="f87" fmla="*/ f71 f35 1"/>
              <a:gd name="f88" fmla="*/ f72 f35 1"/>
              <a:gd name="f89" fmla="*/ f74 f36 1"/>
              <a:gd name="f90" fmla="*/ f73 f36 1"/>
              <a:gd name="f91" fmla="*/ f75 f35 1"/>
              <a:gd name="f92" fmla="*/ f76 f36 1"/>
              <a:gd name="f93" fmla="*/ f77 f35 1"/>
              <a:gd name="f94" fmla="*/ f78 f35 1"/>
              <a:gd name="f95" fmla="*/ f79 f36 1"/>
              <a:gd name="f96" fmla="*/ f80 f35 1"/>
              <a:gd name="f97" fmla="*/ f81 f36 1"/>
              <a:gd name="f98" fmla="*/ f82 f35 1"/>
              <a:gd name="f99" fmla="*/ f83 f35 1"/>
              <a:gd name="f100" fmla="*/ f84 f36 1"/>
              <a:gd name="f101" fmla="*/ f85 f35 1"/>
              <a:gd name="f102" fmla="*/ f86 f35 1"/>
            </a:gdLst>
            <a:ahLst/>
            <a:cxnLst>
              <a:cxn ang="3cd4">
                <a:pos x="hc" y="t"/>
              </a:cxn>
              <a:cxn ang="0">
                <a:pos x="r" y="vc"/>
              </a:cxn>
              <a:cxn ang="cd4">
                <a:pos x="hc" y="b"/>
              </a:cxn>
              <a:cxn ang="cd2">
                <a:pos x="l" y="vc"/>
              </a:cxn>
              <a:cxn ang="f58">
                <a:pos x="f91" y="f92"/>
              </a:cxn>
              <a:cxn ang="f58">
                <a:pos x="f93" y="f92"/>
              </a:cxn>
              <a:cxn ang="f58">
                <a:pos x="f94" y="f95"/>
              </a:cxn>
              <a:cxn ang="f58">
                <a:pos x="f96" y="f97"/>
              </a:cxn>
              <a:cxn ang="f58">
                <a:pos x="f98" y="f97"/>
              </a:cxn>
              <a:cxn ang="f58">
                <a:pos x="f99" y="f100"/>
              </a:cxn>
              <a:cxn ang="f58">
                <a:pos x="f101" y="f92"/>
              </a:cxn>
              <a:cxn ang="f58">
                <a:pos x="f102" y="f92"/>
              </a:cxn>
              <a:cxn ang="f58">
                <a:pos x="f91" y="f92"/>
              </a:cxn>
              <a:cxn ang="f58">
                <a:pos x="f91" y="f92"/>
              </a:cxn>
            </a:cxnLst>
            <a:rect l="f87" t="f90" r="f88" b="f89"/>
            <a:pathLst>
              <a:path w="109" h="27">
                <a:moveTo>
                  <a:pt x="f8" y="f5"/>
                </a:moveTo>
                <a:cubicBezTo>
                  <a:pt x="f9" y="f5"/>
                  <a:pt x="f10" y="f5"/>
                  <a:pt x="f11" y="f5"/>
                </a:cubicBezTo>
                <a:cubicBezTo>
                  <a:pt x="f12" y="f5"/>
                  <a:pt x="f13" y="f14"/>
                  <a:pt x="f15" y="f16"/>
                </a:cubicBezTo>
                <a:cubicBezTo>
                  <a:pt x="f17" y="f7"/>
                  <a:pt x="f6" y="f18"/>
                  <a:pt x="f19" y="f18"/>
                </a:cubicBezTo>
                <a:cubicBezTo>
                  <a:pt x="f20" y="f18"/>
                  <a:pt x="f21" y="f18"/>
                  <a:pt x="f22" y="f18"/>
                </a:cubicBezTo>
                <a:cubicBezTo>
                  <a:pt x="f23" y="f24"/>
                  <a:pt x="f25" y="f26"/>
                  <a:pt x="f14" y="f27"/>
                </a:cubicBezTo>
                <a:cubicBezTo>
                  <a:pt x="f14" y="f5"/>
                  <a:pt x="f5" y="f5"/>
                  <a:pt x="f28" y="f5"/>
                </a:cubicBezTo>
                <a:cubicBezTo>
                  <a:pt x="f29" y="f5"/>
                  <a:pt x="f30" y="f5"/>
                  <a:pt x="f31" y="f5"/>
                </a:cubicBezTo>
                <a:cubicBezTo>
                  <a:pt x="f32" y="f5"/>
                  <a:pt x="f33" y="f5"/>
                  <a:pt x="f8" y="f5"/>
                </a:cubicBezTo>
                <a:cubicBezTo>
                  <a:pt x="f8" y="f5"/>
                  <a:pt x="f8"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37">
            <a:extLst>
              <a:ext uri="{FF2B5EF4-FFF2-40B4-BE49-F238E27FC236}">
                <a16:creationId xmlns:a16="http://schemas.microsoft.com/office/drawing/2014/main" id="{10A8E5C4-6797-6F60-55D0-4B9E2F767B88}"/>
              </a:ext>
            </a:extLst>
          </p:cNvPr>
          <p:cNvSpPr/>
          <p:nvPr/>
        </p:nvSpPr>
        <p:spPr>
          <a:xfrm>
            <a:off x="2649538" y="4648196"/>
            <a:ext cx="396877" cy="95253"/>
          </a:xfrm>
          <a:custGeom>
            <a:avLst/>
            <a:gdLst>
              <a:gd name="f0" fmla="val 10800000"/>
              <a:gd name="f1" fmla="val 5400000"/>
              <a:gd name="f2" fmla="val 180"/>
              <a:gd name="f3" fmla="val w"/>
              <a:gd name="f4" fmla="val h"/>
              <a:gd name="f5" fmla="val 0"/>
              <a:gd name="f6" fmla="val 111"/>
              <a:gd name="f7" fmla="val 27"/>
              <a:gd name="f8" fmla="val 57"/>
              <a:gd name="f9" fmla="val 1"/>
              <a:gd name="f10" fmla="val 72"/>
              <a:gd name="f11" fmla="val 87"/>
              <a:gd name="f12" fmla="val 102"/>
              <a:gd name="f13" fmla="val 108"/>
              <a:gd name="f14" fmla="val 2"/>
              <a:gd name="f15" fmla="val 110"/>
              <a:gd name="f16" fmla="val 9"/>
              <a:gd name="f17" fmla="val 26"/>
              <a:gd name="f18" fmla="val 109"/>
              <a:gd name="f19" fmla="val 92"/>
              <a:gd name="f20" fmla="val 66"/>
              <a:gd name="f21" fmla="val 40"/>
              <a:gd name="f22" fmla="val 15"/>
              <a:gd name="f23" fmla="val 8"/>
              <a:gd name="f24" fmla="val 5"/>
              <a:gd name="f25" fmla="val 25"/>
              <a:gd name="f26" fmla="val 4"/>
              <a:gd name="f27" fmla="val 18"/>
              <a:gd name="f28" fmla="val 3"/>
              <a:gd name="f29" fmla="val 20"/>
              <a:gd name="f30" fmla="val 32"/>
              <a:gd name="f31" fmla="val 39"/>
              <a:gd name="f32" fmla="val 45"/>
              <a:gd name="f33" fmla="val 51"/>
              <a:gd name="f34" fmla="+- 0 0 -90"/>
              <a:gd name="f35" fmla="*/ f3 1 111"/>
              <a:gd name="f36" fmla="*/ f4 1 27"/>
              <a:gd name="f37" fmla="val f5"/>
              <a:gd name="f38" fmla="val f6"/>
              <a:gd name="f39" fmla="val f7"/>
              <a:gd name="f40" fmla="*/ f34 f0 1"/>
              <a:gd name="f41" fmla="+- f39 0 f37"/>
              <a:gd name="f42" fmla="+- f38 0 f37"/>
              <a:gd name="f43" fmla="*/ f40 1 f2"/>
              <a:gd name="f44" fmla="*/ f42 1 111"/>
              <a:gd name="f45" fmla="*/ f41 1 27"/>
              <a:gd name="f46" fmla="*/ 57 f42 1"/>
              <a:gd name="f47" fmla="*/ 1 f41 1"/>
              <a:gd name="f48" fmla="*/ 102 f42 1"/>
              <a:gd name="f49" fmla="*/ 110 f42 1"/>
              <a:gd name="f50" fmla="*/ 9 f41 1"/>
              <a:gd name="f51" fmla="*/ 92 f42 1"/>
              <a:gd name="f52" fmla="*/ 26 f41 1"/>
              <a:gd name="f53" fmla="*/ 15 f42 1"/>
              <a:gd name="f54" fmla="*/ 4 f42 1"/>
              <a:gd name="f55" fmla="*/ 18 f41 1"/>
              <a:gd name="f56" fmla="*/ 20 f42 1"/>
              <a:gd name="f57" fmla="*/ 39 f42 1"/>
              <a:gd name="f58" fmla="+- f43 0 f1"/>
              <a:gd name="f59" fmla="*/ f46 1 111"/>
              <a:gd name="f60" fmla="*/ f47 1 27"/>
              <a:gd name="f61" fmla="*/ f48 1 111"/>
              <a:gd name="f62" fmla="*/ f49 1 111"/>
              <a:gd name="f63" fmla="*/ f50 1 27"/>
              <a:gd name="f64" fmla="*/ f51 1 111"/>
              <a:gd name="f65" fmla="*/ f52 1 27"/>
              <a:gd name="f66" fmla="*/ f53 1 111"/>
              <a:gd name="f67" fmla="*/ f54 1 111"/>
              <a:gd name="f68" fmla="*/ f55 1 27"/>
              <a:gd name="f69" fmla="*/ f56 1 111"/>
              <a:gd name="f70" fmla="*/ f57 1 111"/>
              <a:gd name="f71" fmla="*/ 0 1 f44"/>
              <a:gd name="f72" fmla="*/ f38 1 f44"/>
              <a:gd name="f73" fmla="*/ 0 1 f45"/>
              <a:gd name="f74" fmla="*/ f39 1 f45"/>
              <a:gd name="f75" fmla="*/ f59 1 f44"/>
              <a:gd name="f76" fmla="*/ f60 1 f45"/>
              <a:gd name="f77" fmla="*/ f61 1 f44"/>
              <a:gd name="f78" fmla="*/ f62 1 f44"/>
              <a:gd name="f79" fmla="*/ f63 1 f45"/>
              <a:gd name="f80" fmla="*/ f64 1 f44"/>
              <a:gd name="f81" fmla="*/ f65 1 f45"/>
              <a:gd name="f82" fmla="*/ f66 1 f44"/>
              <a:gd name="f83" fmla="*/ f67 1 f44"/>
              <a:gd name="f84" fmla="*/ f68 1 f45"/>
              <a:gd name="f85" fmla="*/ f69 1 f44"/>
              <a:gd name="f86" fmla="*/ f70 1 f44"/>
              <a:gd name="f87" fmla="*/ f71 f35 1"/>
              <a:gd name="f88" fmla="*/ f72 f35 1"/>
              <a:gd name="f89" fmla="*/ f74 f36 1"/>
              <a:gd name="f90" fmla="*/ f73 f36 1"/>
              <a:gd name="f91" fmla="*/ f75 f35 1"/>
              <a:gd name="f92" fmla="*/ f76 f36 1"/>
              <a:gd name="f93" fmla="*/ f77 f35 1"/>
              <a:gd name="f94" fmla="*/ f78 f35 1"/>
              <a:gd name="f95" fmla="*/ f79 f36 1"/>
              <a:gd name="f96" fmla="*/ f80 f35 1"/>
              <a:gd name="f97" fmla="*/ f81 f36 1"/>
              <a:gd name="f98" fmla="*/ f82 f35 1"/>
              <a:gd name="f99" fmla="*/ f83 f35 1"/>
              <a:gd name="f100" fmla="*/ f84 f36 1"/>
              <a:gd name="f101" fmla="*/ f85 f35 1"/>
              <a:gd name="f102" fmla="*/ f86 f35 1"/>
            </a:gdLst>
            <a:ahLst/>
            <a:cxnLst>
              <a:cxn ang="3cd4">
                <a:pos x="hc" y="t"/>
              </a:cxn>
              <a:cxn ang="0">
                <a:pos x="r" y="vc"/>
              </a:cxn>
              <a:cxn ang="cd4">
                <a:pos x="hc" y="b"/>
              </a:cxn>
              <a:cxn ang="cd2">
                <a:pos x="l" y="vc"/>
              </a:cxn>
              <a:cxn ang="f58">
                <a:pos x="f91" y="f92"/>
              </a:cxn>
              <a:cxn ang="f58">
                <a:pos x="f93" y="f92"/>
              </a:cxn>
              <a:cxn ang="f58">
                <a:pos x="f94" y="f95"/>
              </a:cxn>
              <a:cxn ang="f58">
                <a:pos x="f96" y="f97"/>
              </a:cxn>
              <a:cxn ang="f58">
                <a:pos x="f98" y="f97"/>
              </a:cxn>
              <a:cxn ang="f58">
                <a:pos x="f99" y="f100"/>
              </a:cxn>
              <a:cxn ang="f58">
                <a:pos x="f101" y="f92"/>
              </a:cxn>
              <a:cxn ang="f58">
                <a:pos x="f102" y="f92"/>
              </a:cxn>
              <a:cxn ang="f58">
                <a:pos x="f91" y="f92"/>
              </a:cxn>
              <a:cxn ang="f58">
                <a:pos x="f91" y="f92"/>
              </a:cxn>
            </a:cxnLst>
            <a:rect l="f87" t="f90" r="f88" b="f89"/>
            <a:pathLst>
              <a:path w="111" h="27">
                <a:moveTo>
                  <a:pt x="f8" y="f9"/>
                </a:moveTo>
                <a:cubicBezTo>
                  <a:pt x="f10" y="f9"/>
                  <a:pt x="f11" y="f9"/>
                  <a:pt x="f12" y="f9"/>
                </a:cubicBezTo>
                <a:cubicBezTo>
                  <a:pt x="f13" y="f9"/>
                  <a:pt x="f6" y="f14"/>
                  <a:pt x="f15" y="f16"/>
                </a:cubicBezTo>
                <a:cubicBezTo>
                  <a:pt x="f13" y="f17"/>
                  <a:pt x="f18" y="f17"/>
                  <a:pt x="f19" y="f17"/>
                </a:cubicBezTo>
                <a:cubicBezTo>
                  <a:pt x="f20" y="f17"/>
                  <a:pt x="f21" y="f17"/>
                  <a:pt x="f22" y="f17"/>
                </a:cubicBezTo>
                <a:cubicBezTo>
                  <a:pt x="f23" y="f7"/>
                  <a:pt x="f24" y="f25"/>
                  <a:pt x="f26" y="f27"/>
                </a:cubicBezTo>
                <a:cubicBezTo>
                  <a:pt x="f28" y="f5"/>
                  <a:pt x="f5" y="f9"/>
                  <a:pt x="f29" y="f9"/>
                </a:cubicBezTo>
                <a:cubicBezTo>
                  <a:pt x="f17" y="f9"/>
                  <a:pt x="f30" y="f9"/>
                  <a:pt x="f31" y="f9"/>
                </a:cubicBezTo>
                <a:cubicBezTo>
                  <a:pt x="f32" y="f9"/>
                  <a:pt x="f33" y="f9"/>
                  <a:pt x="f8" y="f9"/>
                </a:cubicBezTo>
                <a:cubicBezTo>
                  <a:pt x="f8"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38">
            <a:extLst>
              <a:ext uri="{FF2B5EF4-FFF2-40B4-BE49-F238E27FC236}">
                <a16:creationId xmlns:a16="http://schemas.microsoft.com/office/drawing/2014/main" id="{2949ECD3-EC7F-6242-18BD-AF8A17742BF6}"/>
              </a:ext>
            </a:extLst>
          </p:cNvPr>
          <p:cNvSpPr/>
          <p:nvPr/>
        </p:nvSpPr>
        <p:spPr>
          <a:xfrm>
            <a:off x="2784476" y="877888"/>
            <a:ext cx="339727" cy="303215"/>
          </a:xfrm>
          <a:custGeom>
            <a:avLst/>
            <a:gdLst>
              <a:gd name="f0" fmla="val 10800000"/>
              <a:gd name="f1" fmla="val 5400000"/>
              <a:gd name="f2" fmla="val 180"/>
              <a:gd name="f3" fmla="val w"/>
              <a:gd name="f4" fmla="val h"/>
              <a:gd name="f5" fmla="val 0"/>
              <a:gd name="f6" fmla="val 95"/>
              <a:gd name="f7" fmla="val 85"/>
              <a:gd name="f8" fmla="val 75"/>
              <a:gd name="f9" fmla="val 31"/>
              <a:gd name="f10" fmla="val 92"/>
              <a:gd name="f11" fmla="val 32"/>
              <a:gd name="f12" fmla="val 37"/>
              <a:gd name="f13" fmla="val 87"/>
              <a:gd name="f14" fmla="val 51"/>
              <a:gd name="f15" fmla="val 55"/>
              <a:gd name="f16" fmla="val 84"/>
              <a:gd name="f17" fmla="val 58"/>
              <a:gd name="f18" fmla="val 63"/>
              <a:gd name="f19" fmla="val 86"/>
              <a:gd name="f20" fmla="val 66"/>
              <a:gd name="f21" fmla="val 70"/>
              <a:gd name="f22" fmla="val 73"/>
              <a:gd name="f23" fmla="val 82"/>
              <a:gd name="f24" fmla="val 81"/>
              <a:gd name="f25" fmla="val 77"/>
              <a:gd name="f26" fmla="val 62"/>
              <a:gd name="f27" fmla="val 83"/>
              <a:gd name="f28" fmla="val 60"/>
              <a:gd name="f29" fmla="val 76"/>
              <a:gd name="f30" fmla="val 61"/>
              <a:gd name="f31" fmla="val 69"/>
              <a:gd name="f32" fmla="val 40"/>
              <a:gd name="f33" fmla="val 59"/>
              <a:gd name="f34" fmla="val 25"/>
              <a:gd name="f35" fmla="val 38"/>
              <a:gd name="f36" fmla="val 27"/>
              <a:gd name="f37" fmla="val 29"/>
              <a:gd name="f38" fmla="val 16"/>
              <a:gd name="f39" fmla="val 21"/>
              <a:gd name="f40" fmla="val 4"/>
              <a:gd name="f41" fmla="val 17"/>
              <a:gd name="f42" fmla="val 2"/>
              <a:gd name="f43" fmla="val 14"/>
              <a:gd name="f44" fmla="val 12"/>
              <a:gd name="f45" fmla="val 3"/>
              <a:gd name="f46" fmla="val 35"/>
              <a:gd name="f47" fmla="val 11"/>
              <a:gd name="f48" fmla="val 39"/>
              <a:gd name="f49" fmla="val 15"/>
              <a:gd name="f50" fmla="val 42"/>
              <a:gd name="f51" fmla="val 13"/>
              <a:gd name="f52" fmla="val 48"/>
              <a:gd name="f53" fmla="val 53"/>
              <a:gd name="f54" fmla="val 10"/>
              <a:gd name="f55" fmla="val 74"/>
              <a:gd name="f56" fmla="val 8"/>
              <a:gd name="f57" fmla="val 80"/>
              <a:gd name="f58" fmla="+- 0 0 -90"/>
              <a:gd name="f59" fmla="*/ f3 1 95"/>
              <a:gd name="f60" fmla="*/ f4 1 85"/>
              <a:gd name="f61" fmla="val f5"/>
              <a:gd name="f62" fmla="val f6"/>
              <a:gd name="f63" fmla="val f7"/>
              <a:gd name="f64" fmla="*/ f58 f0 1"/>
              <a:gd name="f65" fmla="+- f63 0 f61"/>
              <a:gd name="f66" fmla="+- f62 0 f61"/>
              <a:gd name="f67" fmla="*/ f64 1 f2"/>
              <a:gd name="f68" fmla="*/ f66 1 95"/>
              <a:gd name="f69" fmla="*/ f65 1 85"/>
              <a:gd name="f70" fmla="*/ 75 f66 1"/>
              <a:gd name="f71" fmla="*/ 31 f65 1"/>
              <a:gd name="f72" fmla="*/ 87 f66 1"/>
              <a:gd name="f73" fmla="*/ 51 f65 1"/>
              <a:gd name="f74" fmla="*/ 85 f66 1"/>
              <a:gd name="f75" fmla="*/ 63 f65 1"/>
              <a:gd name="f76" fmla="*/ 73 f65 1"/>
              <a:gd name="f77" fmla="*/ 70 f66 1"/>
              <a:gd name="f78" fmla="*/ 84 f65 1"/>
              <a:gd name="f79" fmla="*/ 61 f66 1"/>
              <a:gd name="f80" fmla="*/ 69 f65 1"/>
              <a:gd name="f81" fmla="*/ 63 f66 1"/>
              <a:gd name="f82" fmla="*/ 60 f65 1"/>
              <a:gd name="f83" fmla="*/ 38 f66 1"/>
              <a:gd name="f84" fmla="*/ 27 f65 1"/>
              <a:gd name="f85" fmla="*/ 4 f66 1"/>
              <a:gd name="f86" fmla="*/ 21 f65 1"/>
              <a:gd name="f87" fmla="*/ 2 f66 1"/>
              <a:gd name="f88" fmla="*/ 14 f65 1"/>
              <a:gd name="f89" fmla="*/ 35 f66 1"/>
              <a:gd name="f90" fmla="*/ 11 f65 1"/>
              <a:gd name="f91" fmla="*/ 42 f66 1"/>
              <a:gd name="f92" fmla="*/ 13 f65 1"/>
              <a:gd name="f93" fmla="*/ 59 f66 1"/>
              <a:gd name="f94" fmla="*/ 10 f65 1"/>
              <a:gd name="f95" fmla="+- f67 0 f1"/>
              <a:gd name="f96" fmla="*/ f70 1 95"/>
              <a:gd name="f97" fmla="*/ f71 1 85"/>
              <a:gd name="f98" fmla="*/ f72 1 95"/>
              <a:gd name="f99" fmla="*/ f73 1 85"/>
              <a:gd name="f100" fmla="*/ f74 1 95"/>
              <a:gd name="f101" fmla="*/ f75 1 85"/>
              <a:gd name="f102" fmla="*/ f76 1 85"/>
              <a:gd name="f103" fmla="*/ f77 1 95"/>
              <a:gd name="f104" fmla="*/ f78 1 85"/>
              <a:gd name="f105" fmla="*/ f79 1 95"/>
              <a:gd name="f106" fmla="*/ f80 1 85"/>
              <a:gd name="f107" fmla="*/ f81 1 95"/>
              <a:gd name="f108" fmla="*/ f82 1 85"/>
              <a:gd name="f109" fmla="*/ f83 1 95"/>
              <a:gd name="f110" fmla="*/ f84 1 85"/>
              <a:gd name="f111" fmla="*/ f85 1 95"/>
              <a:gd name="f112" fmla="*/ f86 1 85"/>
              <a:gd name="f113" fmla="*/ f87 1 95"/>
              <a:gd name="f114" fmla="*/ f88 1 85"/>
              <a:gd name="f115" fmla="*/ f89 1 95"/>
              <a:gd name="f116" fmla="*/ f90 1 85"/>
              <a:gd name="f117" fmla="*/ f91 1 95"/>
              <a:gd name="f118" fmla="*/ f92 1 85"/>
              <a:gd name="f119" fmla="*/ f93 1 95"/>
              <a:gd name="f120" fmla="*/ f94 1 85"/>
              <a:gd name="f121" fmla="*/ 0 1 f68"/>
              <a:gd name="f122" fmla="*/ f62 1 f68"/>
              <a:gd name="f123" fmla="*/ 0 1 f69"/>
              <a:gd name="f124" fmla="*/ f63 1 f69"/>
              <a:gd name="f125" fmla="*/ f96 1 f68"/>
              <a:gd name="f126" fmla="*/ f97 1 f69"/>
              <a:gd name="f127" fmla="*/ f98 1 f68"/>
              <a:gd name="f128" fmla="*/ f99 1 f69"/>
              <a:gd name="f129" fmla="*/ f100 1 f68"/>
              <a:gd name="f130" fmla="*/ f101 1 f69"/>
              <a:gd name="f131" fmla="*/ f102 1 f69"/>
              <a:gd name="f132" fmla="*/ f103 1 f68"/>
              <a:gd name="f133" fmla="*/ f104 1 f69"/>
              <a:gd name="f134" fmla="*/ f105 1 f68"/>
              <a:gd name="f135" fmla="*/ f106 1 f69"/>
              <a:gd name="f136" fmla="*/ f107 1 f68"/>
              <a:gd name="f137" fmla="*/ f108 1 f69"/>
              <a:gd name="f138" fmla="*/ f109 1 f68"/>
              <a:gd name="f139" fmla="*/ f110 1 f69"/>
              <a:gd name="f140" fmla="*/ f111 1 f68"/>
              <a:gd name="f141" fmla="*/ f112 1 f69"/>
              <a:gd name="f142" fmla="*/ f113 1 f68"/>
              <a:gd name="f143" fmla="*/ f114 1 f69"/>
              <a:gd name="f144" fmla="*/ f115 1 f68"/>
              <a:gd name="f145" fmla="*/ f116 1 f69"/>
              <a:gd name="f146" fmla="*/ f117 1 f68"/>
              <a:gd name="f147" fmla="*/ f118 1 f69"/>
              <a:gd name="f148" fmla="*/ f119 1 f68"/>
              <a:gd name="f149" fmla="*/ f120 1 f69"/>
              <a:gd name="f150" fmla="*/ f121 f59 1"/>
              <a:gd name="f151" fmla="*/ f122 f59 1"/>
              <a:gd name="f152" fmla="*/ f124 f60 1"/>
              <a:gd name="f153" fmla="*/ f123 f60 1"/>
              <a:gd name="f154" fmla="*/ f125 f59 1"/>
              <a:gd name="f155" fmla="*/ f126 f60 1"/>
              <a:gd name="f156" fmla="*/ f127 f59 1"/>
              <a:gd name="f157" fmla="*/ f128 f60 1"/>
              <a:gd name="f158" fmla="*/ f129 f59 1"/>
              <a:gd name="f159" fmla="*/ f130 f60 1"/>
              <a:gd name="f160" fmla="*/ f131 f60 1"/>
              <a:gd name="f161" fmla="*/ f132 f59 1"/>
              <a:gd name="f162" fmla="*/ f133 f60 1"/>
              <a:gd name="f163" fmla="*/ f134 f59 1"/>
              <a:gd name="f164" fmla="*/ f135 f60 1"/>
              <a:gd name="f165" fmla="*/ f136 f59 1"/>
              <a:gd name="f166" fmla="*/ f137 f60 1"/>
              <a:gd name="f167" fmla="*/ f138 f59 1"/>
              <a:gd name="f168" fmla="*/ f139 f60 1"/>
              <a:gd name="f169" fmla="*/ f140 f59 1"/>
              <a:gd name="f170" fmla="*/ f141 f60 1"/>
              <a:gd name="f171" fmla="*/ f142 f59 1"/>
              <a:gd name="f172" fmla="*/ f143 f60 1"/>
              <a:gd name="f173" fmla="*/ f144 f59 1"/>
              <a:gd name="f174" fmla="*/ f145 f60 1"/>
              <a:gd name="f175" fmla="*/ f146 f59 1"/>
              <a:gd name="f176" fmla="*/ f147 f60 1"/>
              <a:gd name="f177" fmla="*/ f148 f59 1"/>
              <a:gd name="f178" fmla="*/ f149 f60 1"/>
            </a:gdLst>
            <a:ahLst/>
            <a:cxnLst>
              <a:cxn ang="3cd4">
                <a:pos x="hc" y="t"/>
              </a:cxn>
              <a:cxn ang="0">
                <a:pos x="r" y="vc"/>
              </a:cxn>
              <a:cxn ang="cd4">
                <a:pos x="hc" y="b"/>
              </a:cxn>
              <a:cxn ang="cd2">
                <a:pos x="l" y="vc"/>
              </a:cxn>
              <a:cxn ang="f95">
                <a:pos x="f154" y="f155"/>
              </a:cxn>
              <a:cxn ang="f95">
                <a:pos x="f156" y="f157"/>
              </a:cxn>
              <a:cxn ang="f95">
                <a:pos x="f158" y="f159"/>
              </a:cxn>
              <a:cxn ang="f95">
                <a:pos x="f158" y="f160"/>
              </a:cxn>
              <a:cxn ang="f95">
                <a:pos x="f161" y="f162"/>
              </a:cxn>
              <a:cxn ang="f95">
                <a:pos x="f163" y="f164"/>
              </a:cxn>
              <a:cxn ang="f95">
                <a:pos x="f165" y="f166"/>
              </a:cxn>
              <a:cxn ang="f95">
                <a:pos x="f167" y="f168"/>
              </a:cxn>
              <a:cxn ang="f95">
                <a:pos x="f169" y="f170"/>
              </a:cxn>
              <a:cxn ang="f95">
                <a:pos x="f171" y="f172"/>
              </a:cxn>
              <a:cxn ang="f95">
                <a:pos x="f173" y="f174"/>
              </a:cxn>
              <a:cxn ang="f95">
                <a:pos x="f175" y="f176"/>
              </a:cxn>
              <a:cxn ang="f95">
                <a:pos x="f177" y="f178"/>
              </a:cxn>
              <a:cxn ang="f95">
                <a:pos x="f154" y="f155"/>
              </a:cxn>
            </a:cxnLst>
            <a:rect l="f150" t="f153" r="f151" b="f152"/>
            <a:pathLst>
              <a:path w="95" h="85">
                <a:moveTo>
                  <a:pt x="f8" y="f9"/>
                </a:moveTo>
                <a:cubicBezTo>
                  <a:pt x="f10" y="f11"/>
                  <a:pt x="f6" y="f12"/>
                  <a:pt x="f13" y="f14"/>
                </a:cubicBezTo>
                <a:cubicBezTo>
                  <a:pt x="f7" y="f15"/>
                  <a:pt x="f16" y="f17"/>
                  <a:pt x="f7" y="f18"/>
                </a:cubicBezTo>
                <a:cubicBezTo>
                  <a:pt x="f19" y="f20"/>
                  <a:pt x="f19" y="f21"/>
                  <a:pt x="f7" y="f22"/>
                </a:cubicBezTo>
                <a:cubicBezTo>
                  <a:pt x="f23" y="f24"/>
                  <a:pt x="f25" y="f7"/>
                  <a:pt x="f21" y="f16"/>
                </a:cubicBezTo>
                <a:cubicBezTo>
                  <a:pt x="f26" y="f27"/>
                  <a:pt x="f28" y="f29"/>
                  <a:pt x="f30" y="f31"/>
                </a:cubicBezTo>
                <a:cubicBezTo>
                  <a:pt x="f30" y="f20"/>
                  <a:pt x="f26" y="f18"/>
                  <a:pt x="f18" y="f28"/>
                </a:cubicBezTo>
                <a:cubicBezTo>
                  <a:pt x="f31" y="f32"/>
                  <a:pt x="f33" y="f34"/>
                  <a:pt x="f35" y="f36"/>
                </a:cubicBezTo>
                <a:cubicBezTo>
                  <a:pt x="f34" y="f37"/>
                  <a:pt x="f38" y="f39"/>
                  <a:pt x="f40" y="f39"/>
                </a:cubicBezTo>
                <a:cubicBezTo>
                  <a:pt x="f5" y="f39"/>
                  <a:pt x="f5" y="f41"/>
                  <a:pt x="f42" y="f43"/>
                </a:cubicBezTo>
                <a:cubicBezTo>
                  <a:pt x="f44" y="f45"/>
                  <a:pt x="f36" y="f5"/>
                  <a:pt x="f46" y="f47"/>
                </a:cubicBezTo>
                <a:cubicBezTo>
                  <a:pt x="f35" y="f43"/>
                  <a:pt x="f48" y="f49"/>
                  <a:pt x="f50" y="f51"/>
                </a:cubicBezTo>
                <a:cubicBezTo>
                  <a:pt x="f52" y="f44"/>
                  <a:pt x="f53" y="f54"/>
                  <a:pt x="f33" y="f54"/>
                </a:cubicBezTo>
                <a:cubicBezTo>
                  <a:pt x="f55" y="f56"/>
                  <a:pt x="f57" y="f38"/>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39">
            <a:extLst>
              <a:ext uri="{FF2B5EF4-FFF2-40B4-BE49-F238E27FC236}">
                <a16:creationId xmlns:a16="http://schemas.microsoft.com/office/drawing/2014/main" id="{75A3AA4B-6CA9-4451-66B2-C7DF78EDEA35}"/>
              </a:ext>
            </a:extLst>
          </p:cNvPr>
          <p:cNvSpPr/>
          <p:nvPr/>
        </p:nvSpPr>
        <p:spPr>
          <a:xfrm>
            <a:off x="1595435" y="3582984"/>
            <a:ext cx="388940" cy="92070"/>
          </a:xfrm>
          <a:custGeom>
            <a:avLst/>
            <a:gdLst>
              <a:gd name="f0" fmla="val 10800000"/>
              <a:gd name="f1" fmla="val 5400000"/>
              <a:gd name="f2" fmla="val 180"/>
              <a:gd name="f3" fmla="val w"/>
              <a:gd name="f4" fmla="val h"/>
              <a:gd name="f5" fmla="val 0"/>
              <a:gd name="f6" fmla="val 109"/>
              <a:gd name="f7" fmla="val 26"/>
              <a:gd name="f8" fmla="val 55"/>
              <a:gd name="f9" fmla="val 1"/>
              <a:gd name="f10" fmla="val 70"/>
              <a:gd name="f11" fmla="val 85"/>
              <a:gd name="f12" fmla="val 101"/>
              <a:gd name="f13" fmla="val 107"/>
              <a:gd name="f14" fmla="val 2"/>
              <a:gd name="f15" fmla="val 108"/>
              <a:gd name="f16" fmla="val 9"/>
              <a:gd name="f17" fmla="val 106"/>
              <a:gd name="f18" fmla="val 25"/>
              <a:gd name="f19" fmla="val 88"/>
              <a:gd name="f20" fmla="val 63"/>
              <a:gd name="f21" fmla="val 37"/>
              <a:gd name="f22" fmla="val 11"/>
              <a:gd name="f23" fmla="val 5"/>
              <a:gd name="f24" fmla="val 23"/>
              <a:gd name="f25" fmla="val 17"/>
              <a:gd name="f26" fmla="val 16"/>
              <a:gd name="f27" fmla="val 29"/>
              <a:gd name="f28" fmla="val 42"/>
              <a:gd name="f29" fmla="+- 0 0 -90"/>
              <a:gd name="f30" fmla="*/ f3 1 109"/>
              <a:gd name="f31" fmla="*/ f4 1 26"/>
              <a:gd name="f32" fmla="val f5"/>
              <a:gd name="f33" fmla="val f6"/>
              <a:gd name="f34" fmla="val f7"/>
              <a:gd name="f35" fmla="*/ f29 f0 1"/>
              <a:gd name="f36" fmla="+- f34 0 f32"/>
              <a:gd name="f37" fmla="+- f33 0 f32"/>
              <a:gd name="f38" fmla="*/ f35 1 f2"/>
              <a:gd name="f39" fmla="*/ f37 1 109"/>
              <a:gd name="f40" fmla="*/ f36 1 26"/>
              <a:gd name="f41" fmla="*/ 55 f37 1"/>
              <a:gd name="f42" fmla="*/ 1 f36 1"/>
              <a:gd name="f43" fmla="*/ 101 f37 1"/>
              <a:gd name="f44" fmla="*/ 108 f37 1"/>
              <a:gd name="f45" fmla="*/ 9 f36 1"/>
              <a:gd name="f46" fmla="*/ 88 f37 1"/>
              <a:gd name="f47" fmla="*/ 25 f36 1"/>
              <a:gd name="f48" fmla="*/ 11 f37 1"/>
              <a:gd name="f49" fmla="*/ 26 f36 1"/>
              <a:gd name="f50" fmla="*/ 2 f37 1"/>
              <a:gd name="f51" fmla="*/ 17 f36 1"/>
              <a:gd name="f52" fmla="*/ 16 f37 1"/>
              <a:gd name="f53" fmla="+- f38 0 f1"/>
              <a:gd name="f54" fmla="*/ f41 1 109"/>
              <a:gd name="f55" fmla="*/ f42 1 26"/>
              <a:gd name="f56" fmla="*/ f43 1 109"/>
              <a:gd name="f57" fmla="*/ f44 1 109"/>
              <a:gd name="f58" fmla="*/ f45 1 26"/>
              <a:gd name="f59" fmla="*/ f46 1 109"/>
              <a:gd name="f60" fmla="*/ f47 1 26"/>
              <a:gd name="f61" fmla="*/ f48 1 109"/>
              <a:gd name="f62" fmla="*/ f49 1 26"/>
              <a:gd name="f63" fmla="*/ f50 1 109"/>
              <a:gd name="f64" fmla="*/ f51 1 26"/>
              <a:gd name="f65" fmla="*/ f52 1 109"/>
              <a:gd name="f66" fmla="*/ 0 1 f39"/>
              <a:gd name="f67" fmla="*/ f33 1 f39"/>
              <a:gd name="f68" fmla="*/ 0 1 f40"/>
              <a:gd name="f69" fmla="*/ f34 1 f40"/>
              <a:gd name="f70" fmla="*/ f54 1 f39"/>
              <a:gd name="f71" fmla="*/ f55 1 f40"/>
              <a:gd name="f72" fmla="*/ f56 1 f39"/>
              <a:gd name="f73" fmla="*/ f57 1 f39"/>
              <a:gd name="f74" fmla="*/ f58 1 f40"/>
              <a:gd name="f75" fmla="*/ f59 1 f39"/>
              <a:gd name="f76" fmla="*/ f60 1 f40"/>
              <a:gd name="f77" fmla="*/ f61 1 f39"/>
              <a:gd name="f78" fmla="*/ f62 1 f40"/>
              <a:gd name="f79" fmla="*/ f63 1 f39"/>
              <a:gd name="f80" fmla="*/ f64 1 f40"/>
              <a:gd name="f81" fmla="*/ f65 1 f39"/>
              <a:gd name="f82" fmla="*/ f66 f30 1"/>
              <a:gd name="f83" fmla="*/ f67 f30 1"/>
              <a:gd name="f84" fmla="*/ f69 f31 1"/>
              <a:gd name="f85" fmla="*/ f68 f31 1"/>
              <a:gd name="f86" fmla="*/ f70 f30 1"/>
              <a:gd name="f87" fmla="*/ f71 f31 1"/>
              <a:gd name="f88" fmla="*/ f72 f30 1"/>
              <a:gd name="f89" fmla="*/ f73 f30 1"/>
              <a:gd name="f90" fmla="*/ f74 f31 1"/>
              <a:gd name="f91" fmla="*/ f75 f30 1"/>
              <a:gd name="f92" fmla="*/ f76 f31 1"/>
              <a:gd name="f93" fmla="*/ f77 f30 1"/>
              <a:gd name="f94" fmla="*/ f78 f31 1"/>
              <a:gd name="f95" fmla="*/ f79 f30 1"/>
              <a:gd name="f96" fmla="*/ f80 f31 1"/>
              <a:gd name="f97" fmla="*/ f81 f30 1"/>
            </a:gdLst>
            <a:ahLst/>
            <a:cxnLst>
              <a:cxn ang="3cd4">
                <a:pos x="hc" y="t"/>
              </a:cxn>
              <a:cxn ang="0">
                <a:pos x="r" y="vc"/>
              </a:cxn>
              <a:cxn ang="cd4">
                <a:pos x="hc" y="b"/>
              </a:cxn>
              <a:cxn ang="cd2">
                <a:pos x="l" y="vc"/>
              </a:cxn>
              <a:cxn ang="f53">
                <a:pos x="f86" y="f87"/>
              </a:cxn>
              <a:cxn ang="f53">
                <a:pos x="f88" y="f87"/>
              </a:cxn>
              <a:cxn ang="f53">
                <a:pos x="f89" y="f90"/>
              </a:cxn>
              <a:cxn ang="f53">
                <a:pos x="f91" y="f92"/>
              </a:cxn>
              <a:cxn ang="f53">
                <a:pos x="f93" y="f94"/>
              </a:cxn>
              <a:cxn ang="f53">
                <a:pos x="f95" y="f96"/>
              </a:cxn>
              <a:cxn ang="f53">
                <a:pos x="f97" y="f87"/>
              </a:cxn>
              <a:cxn ang="f53">
                <a:pos x="f86" y="f87"/>
              </a:cxn>
            </a:cxnLst>
            <a:rect l="f82" t="f85" r="f83" b="f84"/>
            <a:pathLst>
              <a:path w="109" h="26">
                <a:moveTo>
                  <a:pt x="f8" y="f9"/>
                </a:moveTo>
                <a:cubicBezTo>
                  <a:pt x="f10" y="f9"/>
                  <a:pt x="f11" y="f9"/>
                  <a:pt x="f12" y="f9"/>
                </a:cubicBezTo>
                <a:cubicBezTo>
                  <a:pt x="f13" y="f5"/>
                  <a:pt x="f6" y="f14"/>
                  <a:pt x="f15" y="f16"/>
                </a:cubicBezTo>
                <a:cubicBezTo>
                  <a:pt x="f17" y="f18"/>
                  <a:pt x="f17" y="f18"/>
                  <a:pt x="f19" y="f18"/>
                </a:cubicBezTo>
                <a:cubicBezTo>
                  <a:pt x="f20" y="f18"/>
                  <a:pt x="f21" y="f18"/>
                  <a:pt x="f22" y="f7"/>
                </a:cubicBezTo>
                <a:cubicBezTo>
                  <a:pt x="f23" y="f7"/>
                  <a:pt x="f14" y="f24"/>
                  <a:pt x="f14" y="f25"/>
                </a:cubicBezTo>
                <a:cubicBezTo>
                  <a:pt x="f5" y="f9"/>
                  <a:pt x="f5" y="f9"/>
                  <a:pt x="f26" y="f9"/>
                </a:cubicBezTo>
                <a:cubicBezTo>
                  <a:pt x="f27" y="f9"/>
                  <a:pt x="f2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40">
            <a:extLst>
              <a:ext uri="{FF2B5EF4-FFF2-40B4-BE49-F238E27FC236}">
                <a16:creationId xmlns:a16="http://schemas.microsoft.com/office/drawing/2014/main" id="{B039739B-CC2B-3836-4EB9-A710CAD1E3FF}"/>
              </a:ext>
            </a:extLst>
          </p:cNvPr>
          <p:cNvSpPr/>
          <p:nvPr/>
        </p:nvSpPr>
        <p:spPr>
          <a:xfrm>
            <a:off x="1473198" y="4294186"/>
            <a:ext cx="293686" cy="346072"/>
          </a:xfrm>
          <a:custGeom>
            <a:avLst/>
            <a:gdLst>
              <a:gd name="f0" fmla="val 10800000"/>
              <a:gd name="f1" fmla="val 5400000"/>
              <a:gd name="f2" fmla="val 180"/>
              <a:gd name="f3" fmla="val w"/>
              <a:gd name="f4" fmla="val h"/>
              <a:gd name="f5" fmla="val 0"/>
              <a:gd name="f6" fmla="val 82"/>
              <a:gd name="f7" fmla="val 97"/>
              <a:gd name="f8" fmla="val 87"/>
              <a:gd name="f9" fmla="val 81"/>
              <a:gd name="f10" fmla="val 93"/>
              <a:gd name="f11" fmla="val 78"/>
              <a:gd name="f12" fmla="val 96"/>
              <a:gd name="f13" fmla="val 72"/>
              <a:gd name="f14" fmla="val 95"/>
              <a:gd name="f15" fmla="val 65"/>
              <a:gd name="f16" fmla="val 58"/>
              <a:gd name="f17" fmla="val 53"/>
              <a:gd name="f18" fmla="val 94"/>
              <a:gd name="f19" fmla="val 48"/>
              <a:gd name="f20" fmla="val 91"/>
              <a:gd name="f21" fmla="val 50"/>
              <a:gd name="f22" fmla="val 83"/>
              <a:gd name="f23" fmla="val 49"/>
              <a:gd name="f24" fmla="val 77"/>
              <a:gd name="f25" fmla="val 43"/>
              <a:gd name="f26" fmla="val 52"/>
              <a:gd name="f27" fmla="val 32"/>
              <a:gd name="f28" fmla="val 30"/>
              <a:gd name="f29" fmla="val 11"/>
              <a:gd name="f30" fmla="val 13"/>
              <a:gd name="f31" fmla="val 8"/>
              <a:gd name="f32" fmla="val 10"/>
              <a:gd name="f33" fmla="val 5"/>
              <a:gd name="f34" fmla="val 6"/>
              <a:gd name="f35" fmla="val 1"/>
              <a:gd name="f36" fmla="val 3"/>
              <a:gd name="f37" fmla="val 2"/>
              <a:gd name="f38" fmla="val 12"/>
              <a:gd name="f39" fmla="val 18"/>
              <a:gd name="f40" fmla="val 21"/>
              <a:gd name="f41" fmla="val 23"/>
              <a:gd name="f42" fmla="val 24"/>
              <a:gd name="f43" fmla="val 26"/>
              <a:gd name="f44" fmla="val 29"/>
              <a:gd name="f45" fmla="val 35"/>
              <a:gd name="f46" fmla="val 39"/>
              <a:gd name="f47" fmla="val 40"/>
              <a:gd name="f48" fmla="val 20"/>
              <a:gd name="f49" fmla="val 41"/>
              <a:gd name="f50" fmla="val 44"/>
              <a:gd name="f51" fmla="val 27"/>
              <a:gd name="f52" fmla="val 62"/>
              <a:gd name="f53" fmla="val 34"/>
              <a:gd name="f54" fmla="val 59"/>
              <a:gd name="f55" fmla="val 46"/>
              <a:gd name="f56" fmla="val 68"/>
              <a:gd name="f57" fmla="val 75"/>
              <a:gd name="f58" fmla="val 54"/>
              <a:gd name="f59" fmla="val 61"/>
              <a:gd name="f60" fmla="val 71"/>
              <a:gd name="f61" fmla="val 76"/>
              <a:gd name="f62" fmla="val 80"/>
              <a:gd name="f63" fmla="val 70"/>
              <a:gd name="f64" fmla="val 74"/>
              <a:gd name="f65" fmla="val 79"/>
              <a:gd name="f66" fmla="val 73"/>
              <a:gd name="f67" fmla="val 85"/>
              <a:gd name="f68" fmla="+- 0 0 -90"/>
              <a:gd name="f69" fmla="*/ f3 1 82"/>
              <a:gd name="f70" fmla="*/ f4 1 97"/>
              <a:gd name="f71" fmla="val f5"/>
              <a:gd name="f72" fmla="val f6"/>
              <a:gd name="f73" fmla="val f7"/>
              <a:gd name="f74" fmla="*/ f68 f0 1"/>
              <a:gd name="f75" fmla="+- f73 0 f71"/>
              <a:gd name="f76" fmla="+- f72 0 f71"/>
              <a:gd name="f77" fmla="*/ f74 1 f2"/>
              <a:gd name="f78" fmla="*/ f76 1 82"/>
              <a:gd name="f79" fmla="*/ f75 1 97"/>
              <a:gd name="f80" fmla="*/ 82 f76 1"/>
              <a:gd name="f81" fmla="*/ 87 f75 1"/>
              <a:gd name="f82" fmla="*/ 72 f76 1"/>
              <a:gd name="f83" fmla="*/ 95 f75 1"/>
              <a:gd name="f84" fmla="*/ 53 f76 1"/>
              <a:gd name="f85" fmla="*/ 94 f75 1"/>
              <a:gd name="f86" fmla="*/ 49 f76 1"/>
              <a:gd name="f87" fmla="*/ 77 f75 1"/>
              <a:gd name="f88" fmla="*/ 11 f76 1"/>
              <a:gd name="f89" fmla="*/ 13 f75 1"/>
              <a:gd name="f90" fmla="*/ 1 f76 1"/>
              <a:gd name="f91" fmla="*/ 3 f75 1"/>
              <a:gd name="f92" fmla="*/ 0 f76 1"/>
              <a:gd name="f93" fmla="*/ 0 f75 1"/>
              <a:gd name="f94" fmla="*/ 18 f76 1"/>
              <a:gd name="f95" fmla="*/ 2 f75 1"/>
              <a:gd name="f96" fmla="*/ 23 f76 1"/>
              <a:gd name="f97" fmla="*/ 6 f75 1"/>
              <a:gd name="f98" fmla="*/ 29 f76 1"/>
              <a:gd name="f99" fmla="*/ 10 f75 1"/>
              <a:gd name="f100" fmla="*/ 40 f76 1"/>
              <a:gd name="f101" fmla="*/ 18 f75 1"/>
              <a:gd name="f102" fmla="*/ 44 f76 1"/>
              <a:gd name="f103" fmla="*/ 21 f75 1"/>
              <a:gd name="f104" fmla="*/ 52 f76 1"/>
              <a:gd name="f105" fmla="*/ 29 f75 1"/>
              <a:gd name="f106" fmla="*/ 68 f76 1"/>
              <a:gd name="f107" fmla="*/ 50 f75 1"/>
              <a:gd name="f108" fmla="*/ 71 f76 1"/>
              <a:gd name="f109" fmla="*/ 65 f75 1"/>
              <a:gd name="f110" fmla="*/ 76 f76 1"/>
              <a:gd name="f111" fmla="*/ 78 f76 1"/>
              <a:gd name="f112" fmla="*/ 83 f75 1"/>
              <a:gd name="f113" fmla="*/ 80 f76 1"/>
              <a:gd name="f114" fmla="*/ 85 f75 1"/>
              <a:gd name="f115" fmla="+- f77 0 f1"/>
              <a:gd name="f116" fmla="*/ f80 1 82"/>
              <a:gd name="f117" fmla="*/ f81 1 97"/>
              <a:gd name="f118" fmla="*/ f82 1 82"/>
              <a:gd name="f119" fmla="*/ f83 1 97"/>
              <a:gd name="f120" fmla="*/ f84 1 82"/>
              <a:gd name="f121" fmla="*/ f85 1 97"/>
              <a:gd name="f122" fmla="*/ f86 1 82"/>
              <a:gd name="f123" fmla="*/ f87 1 97"/>
              <a:gd name="f124" fmla="*/ f88 1 82"/>
              <a:gd name="f125" fmla="*/ f89 1 97"/>
              <a:gd name="f126" fmla="*/ f90 1 82"/>
              <a:gd name="f127" fmla="*/ f91 1 97"/>
              <a:gd name="f128" fmla="*/ f92 1 82"/>
              <a:gd name="f129" fmla="*/ f93 1 97"/>
              <a:gd name="f130" fmla="*/ f94 1 82"/>
              <a:gd name="f131" fmla="*/ f95 1 97"/>
              <a:gd name="f132" fmla="*/ f96 1 82"/>
              <a:gd name="f133" fmla="*/ f97 1 97"/>
              <a:gd name="f134" fmla="*/ f98 1 82"/>
              <a:gd name="f135" fmla="*/ f99 1 97"/>
              <a:gd name="f136" fmla="*/ f100 1 82"/>
              <a:gd name="f137" fmla="*/ f101 1 97"/>
              <a:gd name="f138" fmla="*/ f102 1 82"/>
              <a:gd name="f139" fmla="*/ f103 1 97"/>
              <a:gd name="f140" fmla="*/ f104 1 82"/>
              <a:gd name="f141" fmla="*/ f105 1 97"/>
              <a:gd name="f142" fmla="*/ f106 1 82"/>
              <a:gd name="f143" fmla="*/ f107 1 97"/>
              <a:gd name="f144" fmla="*/ f108 1 82"/>
              <a:gd name="f145" fmla="*/ f109 1 97"/>
              <a:gd name="f146" fmla="*/ f110 1 82"/>
              <a:gd name="f147" fmla="*/ f111 1 82"/>
              <a:gd name="f148" fmla="*/ f112 1 97"/>
              <a:gd name="f149" fmla="*/ f113 1 82"/>
              <a:gd name="f150" fmla="*/ f114 1 97"/>
              <a:gd name="f151" fmla="*/ 0 1 f78"/>
              <a:gd name="f152" fmla="*/ f72 1 f78"/>
              <a:gd name="f153" fmla="*/ 0 1 f79"/>
              <a:gd name="f154" fmla="*/ f73 1 f79"/>
              <a:gd name="f155" fmla="*/ f116 1 f78"/>
              <a:gd name="f156" fmla="*/ f117 1 f79"/>
              <a:gd name="f157" fmla="*/ f118 1 f78"/>
              <a:gd name="f158" fmla="*/ f119 1 f79"/>
              <a:gd name="f159" fmla="*/ f120 1 f78"/>
              <a:gd name="f160" fmla="*/ f121 1 f79"/>
              <a:gd name="f161" fmla="*/ f122 1 f78"/>
              <a:gd name="f162" fmla="*/ f123 1 f79"/>
              <a:gd name="f163" fmla="*/ f124 1 f78"/>
              <a:gd name="f164" fmla="*/ f125 1 f79"/>
              <a:gd name="f165" fmla="*/ f126 1 f78"/>
              <a:gd name="f166" fmla="*/ f127 1 f79"/>
              <a:gd name="f167" fmla="*/ f128 1 f78"/>
              <a:gd name="f168" fmla="*/ f129 1 f79"/>
              <a:gd name="f169" fmla="*/ f130 1 f78"/>
              <a:gd name="f170" fmla="*/ f131 1 f79"/>
              <a:gd name="f171" fmla="*/ f132 1 f78"/>
              <a:gd name="f172" fmla="*/ f133 1 f79"/>
              <a:gd name="f173" fmla="*/ f134 1 f78"/>
              <a:gd name="f174" fmla="*/ f135 1 f79"/>
              <a:gd name="f175" fmla="*/ f136 1 f78"/>
              <a:gd name="f176" fmla="*/ f137 1 f79"/>
              <a:gd name="f177" fmla="*/ f138 1 f78"/>
              <a:gd name="f178" fmla="*/ f139 1 f79"/>
              <a:gd name="f179" fmla="*/ f140 1 f78"/>
              <a:gd name="f180" fmla="*/ f141 1 f79"/>
              <a:gd name="f181" fmla="*/ f142 1 f78"/>
              <a:gd name="f182" fmla="*/ f143 1 f79"/>
              <a:gd name="f183" fmla="*/ f144 1 f78"/>
              <a:gd name="f184" fmla="*/ f145 1 f79"/>
              <a:gd name="f185" fmla="*/ f146 1 f78"/>
              <a:gd name="f186" fmla="*/ f147 1 f78"/>
              <a:gd name="f187" fmla="*/ f148 1 f79"/>
              <a:gd name="f188" fmla="*/ f149 1 f78"/>
              <a:gd name="f189" fmla="*/ f150 1 f79"/>
              <a:gd name="f190" fmla="*/ f151 f69 1"/>
              <a:gd name="f191" fmla="*/ f152 f69 1"/>
              <a:gd name="f192" fmla="*/ f154 f70 1"/>
              <a:gd name="f193" fmla="*/ f153 f70 1"/>
              <a:gd name="f194" fmla="*/ f155 f69 1"/>
              <a:gd name="f195" fmla="*/ f156 f70 1"/>
              <a:gd name="f196" fmla="*/ f157 f69 1"/>
              <a:gd name="f197" fmla="*/ f158 f70 1"/>
              <a:gd name="f198" fmla="*/ f159 f69 1"/>
              <a:gd name="f199" fmla="*/ f160 f70 1"/>
              <a:gd name="f200" fmla="*/ f161 f69 1"/>
              <a:gd name="f201" fmla="*/ f162 f70 1"/>
              <a:gd name="f202" fmla="*/ f163 f69 1"/>
              <a:gd name="f203" fmla="*/ f164 f70 1"/>
              <a:gd name="f204" fmla="*/ f165 f69 1"/>
              <a:gd name="f205" fmla="*/ f166 f70 1"/>
              <a:gd name="f206" fmla="*/ f167 f69 1"/>
              <a:gd name="f207" fmla="*/ f168 f70 1"/>
              <a:gd name="f208" fmla="*/ f169 f69 1"/>
              <a:gd name="f209" fmla="*/ f170 f70 1"/>
              <a:gd name="f210" fmla="*/ f171 f69 1"/>
              <a:gd name="f211" fmla="*/ f172 f70 1"/>
              <a:gd name="f212" fmla="*/ f173 f69 1"/>
              <a:gd name="f213" fmla="*/ f174 f70 1"/>
              <a:gd name="f214" fmla="*/ f175 f69 1"/>
              <a:gd name="f215" fmla="*/ f176 f70 1"/>
              <a:gd name="f216" fmla="*/ f177 f69 1"/>
              <a:gd name="f217" fmla="*/ f178 f70 1"/>
              <a:gd name="f218" fmla="*/ f179 f69 1"/>
              <a:gd name="f219" fmla="*/ f180 f70 1"/>
              <a:gd name="f220" fmla="*/ f181 f69 1"/>
              <a:gd name="f221" fmla="*/ f182 f70 1"/>
              <a:gd name="f222" fmla="*/ f183 f69 1"/>
              <a:gd name="f223" fmla="*/ f184 f70 1"/>
              <a:gd name="f224" fmla="*/ f185 f69 1"/>
              <a:gd name="f225" fmla="*/ f186 f69 1"/>
              <a:gd name="f226" fmla="*/ f187 f70 1"/>
              <a:gd name="f227" fmla="*/ f188 f69 1"/>
              <a:gd name="f228" fmla="*/ f189 f70 1"/>
            </a:gdLst>
            <a:ahLst/>
            <a:cxnLst>
              <a:cxn ang="3cd4">
                <a:pos x="hc" y="t"/>
              </a:cxn>
              <a:cxn ang="0">
                <a:pos x="r" y="vc"/>
              </a:cxn>
              <a:cxn ang="cd4">
                <a:pos x="hc" y="b"/>
              </a:cxn>
              <a:cxn ang="cd2">
                <a:pos x="l" y="vc"/>
              </a:cxn>
              <a:cxn ang="f115">
                <a:pos x="f194" y="f195"/>
              </a:cxn>
              <a:cxn ang="f115">
                <a:pos x="f196" y="f197"/>
              </a:cxn>
              <a:cxn ang="f115">
                <a:pos x="f198" y="f199"/>
              </a:cxn>
              <a:cxn ang="f115">
                <a:pos x="f200" y="f201"/>
              </a:cxn>
              <a:cxn ang="f115">
                <a:pos x="f202" y="f203"/>
              </a:cxn>
              <a:cxn ang="f115">
                <a:pos x="f204" y="f205"/>
              </a:cxn>
              <a:cxn ang="f115">
                <a:pos x="f206" y="f207"/>
              </a:cxn>
              <a:cxn ang="f115">
                <a:pos x="f208" y="f209"/>
              </a:cxn>
              <a:cxn ang="f115">
                <a:pos x="f210" y="f211"/>
              </a:cxn>
              <a:cxn ang="f115">
                <a:pos x="f212" y="f213"/>
              </a:cxn>
              <a:cxn ang="f115">
                <a:pos x="f214" y="f215"/>
              </a:cxn>
              <a:cxn ang="f115">
                <a:pos x="f216" y="f217"/>
              </a:cxn>
              <a:cxn ang="f115">
                <a:pos x="f218" y="f219"/>
              </a:cxn>
              <a:cxn ang="f115">
                <a:pos x="f220" y="f221"/>
              </a:cxn>
              <a:cxn ang="f115">
                <a:pos x="f222" y="f223"/>
              </a:cxn>
              <a:cxn ang="f115">
                <a:pos x="f224" y="f201"/>
              </a:cxn>
              <a:cxn ang="f115">
                <a:pos x="f225" y="f226"/>
              </a:cxn>
              <a:cxn ang="f115">
                <a:pos x="f225" y="f226"/>
              </a:cxn>
              <a:cxn ang="f115">
                <a:pos x="f227" y="f228"/>
              </a:cxn>
              <a:cxn ang="f115">
                <a:pos x="f227" y="f228"/>
              </a:cxn>
              <a:cxn ang="f115">
                <a:pos x="f194" y="f195"/>
              </a:cxn>
            </a:cxnLst>
            <a:rect l="f190" t="f193" r="f191" b="f192"/>
            <a:pathLst>
              <a:path w="82" h="97">
                <a:moveTo>
                  <a:pt x="f6" y="f8"/>
                </a:moveTo>
                <a:cubicBezTo>
                  <a:pt x="f9" y="f10"/>
                  <a:pt x="f11" y="f12"/>
                  <a:pt x="f13" y="f14"/>
                </a:cubicBezTo>
                <a:cubicBezTo>
                  <a:pt x="f15" y="f14"/>
                  <a:pt x="f16" y="f7"/>
                  <a:pt x="f17" y="f18"/>
                </a:cubicBezTo>
                <a:cubicBezTo>
                  <a:pt x="f19" y="f20"/>
                  <a:pt x="f21" y="f22"/>
                  <a:pt x="f23" y="f24"/>
                </a:cubicBezTo>
                <a:cubicBezTo>
                  <a:pt x="f25" y="f26"/>
                  <a:pt x="f27" y="f28"/>
                  <a:pt x="f29" y="f30"/>
                </a:cubicBezTo>
                <a:cubicBezTo>
                  <a:pt x="f31" y="f32"/>
                  <a:pt x="f33" y="f34"/>
                  <a:pt x="f35" y="f36"/>
                </a:cubicBezTo>
                <a:cubicBezTo>
                  <a:pt x="f35" y="f36"/>
                  <a:pt x="f35" y="f37"/>
                  <a:pt x="f5" y="f5"/>
                </a:cubicBezTo>
                <a:cubicBezTo>
                  <a:pt x="f34" y="f37"/>
                  <a:pt x="f38" y="f36"/>
                  <a:pt x="f39" y="f37"/>
                </a:cubicBezTo>
                <a:cubicBezTo>
                  <a:pt x="f40" y="f37"/>
                  <a:pt x="f41" y="f36"/>
                  <a:pt x="f41" y="f34"/>
                </a:cubicBezTo>
                <a:cubicBezTo>
                  <a:pt x="f42" y="f31"/>
                  <a:pt x="f43" y="f32"/>
                  <a:pt x="f44" y="f32"/>
                </a:cubicBezTo>
                <a:cubicBezTo>
                  <a:pt x="f45" y="f32"/>
                  <a:pt x="f46" y="f29"/>
                  <a:pt x="f47" y="f39"/>
                </a:cubicBezTo>
                <a:cubicBezTo>
                  <a:pt x="f47" y="f48"/>
                  <a:pt x="f49" y="f40"/>
                  <a:pt x="f50" y="f40"/>
                </a:cubicBezTo>
                <a:cubicBezTo>
                  <a:pt x="f23" y="f40"/>
                  <a:pt x="f21" y="f51"/>
                  <a:pt x="f26" y="f44"/>
                </a:cubicBezTo>
                <a:cubicBezTo>
                  <a:pt x="f52" y="f53"/>
                  <a:pt x="f54" y="f55"/>
                  <a:pt x="f56" y="f21"/>
                </a:cubicBezTo>
                <a:cubicBezTo>
                  <a:pt x="f57" y="f58"/>
                  <a:pt x="f15" y="f59"/>
                  <a:pt x="f60" y="f15"/>
                </a:cubicBezTo>
                <a:cubicBezTo>
                  <a:pt x="f61" y="f56"/>
                  <a:pt x="f62" y="f63"/>
                  <a:pt x="f61" y="f24"/>
                </a:cubicBezTo>
                <a:cubicBezTo>
                  <a:pt x="f64" y="f65"/>
                  <a:pt x="f66" y="f22"/>
                  <a:pt x="f11" y="f22"/>
                </a:cubicBezTo>
                <a:cubicBezTo>
                  <a:pt x="f11" y="f22"/>
                  <a:pt x="f11" y="f22"/>
                  <a:pt x="f11" y="f22"/>
                </a:cubicBezTo>
                <a:cubicBezTo>
                  <a:pt x="f24" y="f67"/>
                  <a:pt x="f65" y="f67"/>
                  <a:pt x="f62" y="f67"/>
                </a:cubicBezTo>
                <a:cubicBezTo>
                  <a:pt x="f62" y="f67"/>
                  <a:pt x="f62" y="f67"/>
                  <a:pt x="f62" y="f67"/>
                </a:cubicBezTo>
                <a:cubicBezTo>
                  <a:pt x="f62" y="f8"/>
                  <a:pt x="f62" y="f8"/>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41">
            <a:extLst>
              <a:ext uri="{FF2B5EF4-FFF2-40B4-BE49-F238E27FC236}">
                <a16:creationId xmlns:a16="http://schemas.microsoft.com/office/drawing/2014/main" id="{68C25151-7887-BB6F-4847-7B76EB8D753D}"/>
              </a:ext>
            </a:extLst>
          </p:cNvPr>
          <p:cNvSpPr/>
          <p:nvPr/>
        </p:nvSpPr>
        <p:spPr>
          <a:xfrm>
            <a:off x="2720970" y="3575047"/>
            <a:ext cx="392113" cy="100017"/>
          </a:xfrm>
          <a:custGeom>
            <a:avLst/>
            <a:gdLst>
              <a:gd name="f0" fmla="val 10800000"/>
              <a:gd name="f1" fmla="val 5400000"/>
              <a:gd name="f2" fmla="val 180"/>
              <a:gd name="f3" fmla="val w"/>
              <a:gd name="f4" fmla="val h"/>
              <a:gd name="f5" fmla="val 0"/>
              <a:gd name="f6" fmla="val 110"/>
              <a:gd name="f7" fmla="val 28"/>
              <a:gd name="f8" fmla="val 55"/>
              <a:gd name="f9" fmla="val 27"/>
              <a:gd name="f10" fmla="val 41"/>
              <a:gd name="f11" fmla="val 13"/>
              <a:gd name="f12" fmla="val 6"/>
              <a:gd name="f13" fmla="val 4"/>
              <a:gd name="f14" fmla="val 25"/>
              <a:gd name="f15" fmla="val 3"/>
              <a:gd name="f16" fmla="val 18"/>
              <a:gd name="f17" fmla="val 2"/>
              <a:gd name="f18" fmla="val 45"/>
              <a:gd name="f19" fmla="val 73"/>
              <a:gd name="f20" fmla="val 101"/>
              <a:gd name="f21" fmla="val 109"/>
              <a:gd name="f22" fmla="val 5"/>
              <a:gd name="f23" fmla="val 12"/>
              <a:gd name="f24" fmla="val 107"/>
              <a:gd name="f25" fmla="val 92"/>
              <a:gd name="f26" fmla="val 80"/>
              <a:gd name="f27" fmla="val 68"/>
              <a:gd name="f28" fmla="+- 0 0 -90"/>
              <a:gd name="f29" fmla="*/ f3 1 110"/>
              <a:gd name="f30" fmla="*/ f4 1 28"/>
              <a:gd name="f31" fmla="val f5"/>
              <a:gd name="f32" fmla="val f6"/>
              <a:gd name="f33" fmla="val f7"/>
              <a:gd name="f34" fmla="*/ f28 f0 1"/>
              <a:gd name="f35" fmla="+- f33 0 f31"/>
              <a:gd name="f36" fmla="+- f32 0 f31"/>
              <a:gd name="f37" fmla="*/ f34 1 f2"/>
              <a:gd name="f38" fmla="*/ f36 1 110"/>
              <a:gd name="f39" fmla="*/ f35 1 28"/>
              <a:gd name="f40" fmla="*/ 55 f36 1"/>
              <a:gd name="f41" fmla="*/ 27 f35 1"/>
              <a:gd name="f42" fmla="*/ 13 f36 1"/>
              <a:gd name="f43" fmla="*/ 28 f35 1"/>
              <a:gd name="f44" fmla="*/ 3 f36 1"/>
              <a:gd name="f45" fmla="*/ 18 f35 1"/>
              <a:gd name="f46" fmla="*/ 18 f36 1"/>
              <a:gd name="f47" fmla="*/ 3 f35 1"/>
              <a:gd name="f48" fmla="*/ 101 f36 1"/>
              <a:gd name="f49" fmla="*/ 2 f35 1"/>
              <a:gd name="f50" fmla="*/ 109 f36 1"/>
              <a:gd name="f51" fmla="*/ 12 f35 1"/>
              <a:gd name="f52" fmla="*/ 92 f36 1"/>
              <a:gd name="f53" fmla="+- f37 0 f1"/>
              <a:gd name="f54" fmla="*/ f40 1 110"/>
              <a:gd name="f55" fmla="*/ f41 1 28"/>
              <a:gd name="f56" fmla="*/ f42 1 110"/>
              <a:gd name="f57" fmla="*/ f43 1 28"/>
              <a:gd name="f58" fmla="*/ f44 1 110"/>
              <a:gd name="f59" fmla="*/ f45 1 28"/>
              <a:gd name="f60" fmla="*/ f46 1 110"/>
              <a:gd name="f61" fmla="*/ f47 1 28"/>
              <a:gd name="f62" fmla="*/ f48 1 110"/>
              <a:gd name="f63" fmla="*/ f49 1 28"/>
              <a:gd name="f64" fmla="*/ f50 1 110"/>
              <a:gd name="f65" fmla="*/ f51 1 28"/>
              <a:gd name="f66" fmla="*/ f52 1 110"/>
              <a:gd name="f67" fmla="*/ 0 1 f38"/>
              <a:gd name="f68" fmla="*/ f32 1 f38"/>
              <a:gd name="f69" fmla="*/ 0 1 f39"/>
              <a:gd name="f70" fmla="*/ f33 1 f39"/>
              <a:gd name="f71" fmla="*/ f54 1 f38"/>
              <a:gd name="f72" fmla="*/ f55 1 f39"/>
              <a:gd name="f73" fmla="*/ f56 1 f38"/>
              <a:gd name="f74" fmla="*/ f57 1 f39"/>
              <a:gd name="f75" fmla="*/ f58 1 f38"/>
              <a:gd name="f76" fmla="*/ f59 1 f39"/>
              <a:gd name="f77" fmla="*/ f60 1 f38"/>
              <a:gd name="f78" fmla="*/ f61 1 f39"/>
              <a:gd name="f79" fmla="*/ f62 1 f38"/>
              <a:gd name="f80" fmla="*/ f63 1 f39"/>
              <a:gd name="f81" fmla="*/ f64 1 f38"/>
              <a:gd name="f82" fmla="*/ f65 1 f39"/>
              <a:gd name="f83" fmla="*/ f66 1 f38"/>
              <a:gd name="f84" fmla="*/ f67 f29 1"/>
              <a:gd name="f85" fmla="*/ f68 f29 1"/>
              <a:gd name="f86" fmla="*/ f70 f30 1"/>
              <a:gd name="f87" fmla="*/ f69 f30 1"/>
              <a:gd name="f88" fmla="*/ f71 f29 1"/>
              <a:gd name="f89" fmla="*/ f72 f30 1"/>
              <a:gd name="f90" fmla="*/ f73 f29 1"/>
              <a:gd name="f91" fmla="*/ f74 f30 1"/>
              <a:gd name="f92" fmla="*/ f75 f29 1"/>
              <a:gd name="f93" fmla="*/ f76 f30 1"/>
              <a:gd name="f94" fmla="*/ f77 f29 1"/>
              <a:gd name="f95" fmla="*/ f78 f30 1"/>
              <a:gd name="f96" fmla="*/ f79 f29 1"/>
              <a:gd name="f97" fmla="*/ f80 f30 1"/>
              <a:gd name="f98" fmla="*/ f81 f29 1"/>
              <a:gd name="f99" fmla="*/ f82 f30 1"/>
              <a:gd name="f100" fmla="*/ f83 f29 1"/>
            </a:gdLst>
            <a:ahLst/>
            <a:cxnLst>
              <a:cxn ang="3cd4">
                <a:pos x="hc" y="t"/>
              </a:cxn>
              <a:cxn ang="0">
                <a:pos x="r" y="vc"/>
              </a:cxn>
              <a:cxn ang="cd4">
                <a:pos x="hc" y="b"/>
              </a:cxn>
              <a:cxn ang="cd2">
                <a:pos x="l" y="vc"/>
              </a:cxn>
              <a:cxn ang="f53">
                <a:pos x="f88" y="f89"/>
              </a:cxn>
              <a:cxn ang="f53">
                <a:pos x="f90" y="f91"/>
              </a:cxn>
              <a:cxn ang="f53">
                <a:pos x="f92" y="f93"/>
              </a:cxn>
              <a:cxn ang="f53">
                <a:pos x="f94" y="f95"/>
              </a:cxn>
              <a:cxn ang="f53">
                <a:pos x="f96" y="f97"/>
              </a:cxn>
              <a:cxn ang="f53">
                <a:pos x="f98" y="f99"/>
              </a:cxn>
              <a:cxn ang="f53">
                <a:pos x="f100" y="f89"/>
              </a:cxn>
              <a:cxn ang="f53">
                <a:pos x="f88" y="f89"/>
              </a:cxn>
            </a:cxnLst>
            <a:rect l="f84" t="f87" r="f85" b="f86"/>
            <a:pathLst>
              <a:path w="110" h="28">
                <a:moveTo>
                  <a:pt x="f8" y="f9"/>
                </a:moveTo>
                <a:cubicBezTo>
                  <a:pt x="f10" y="f9"/>
                  <a:pt x="f9" y="f9"/>
                  <a:pt x="f11" y="f7"/>
                </a:cubicBezTo>
                <a:cubicBezTo>
                  <a:pt x="f12" y="f7"/>
                  <a:pt x="f13" y="f14"/>
                  <a:pt x="f15" y="f16"/>
                </a:cubicBezTo>
                <a:cubicBezTo>
                  <a:pt x="f17" y="f5"/>
                  <a:pt x="f5" y="f15"/>
                  <a:pt x="f16" y="f15"/>
                </a:cubicBezTo>
                <a:cubicBezTo>
                  <a:pt x="f18" y="f15"/>
                  <a:pt x="f19" y="f15"/>
                  <a:pt x="f20" y="f17"/>
                </a:cubicBezTo>
                <a:cubicBezTo>
                  <a:pt x="f21" y="f17"/>
                  <a:pt x="f6" y="f22"/>
                  <a:pt x="f21" y="f23"/>
                </a:cubicBezTo>
                <a:cubicBezTo>
                  <a:pt x="f24" y="f9"/>
                  <a:pt x="f24" y="f9"/>
                  <a:pt x="f25" y="f9"/>
                </a:cubicBezTo>
                <a:cubicBezTo>
                  <a:pt x="f26" y="f9"/>
                  <a:pt x="f27"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42">
            <a:extLst>
              <a:ext uri="{FF2B5EF4-FFF2-40B4-BE49-F238E27FC236}">
                <a16:creationId xmlns:a16="http://schemas.microsoft.com/office/drawing/2014/main" id="{10583F72-8A9A-924F-E32D-9EF79D0005E4}"/>
              </a:ext>
            </a:extLst>
          </p:cNvPr>
          <p:cNvSpPr/>
          <p:nvPr/>
        </p:nvSpPr>
        <p:spPr>
          <a:xfrm>
            <a:off x="3821113" y="3582984"/>
            <a:ext cx="385767" cy="92070"/>
          </a:xfrm>
          <a:custGeom>
            <a:avLst/>
            <a:gdLst>
              <a:gd name="f0" fmla="val 10800000"/>
              <a:gd name="f1" fmla="val 5400000"/>
              <a:gd name="f2" fmla="val 180"/>
              <a:gd name="f3" fmla="val w"/>
              <a:gd name="f4" fmla="val h"/>
              <a:gd name="f5" fmla="val 0"/>
              <a:gd name="f6" fmla="val 108"/>
              <a:gd name="f7" fmla="val 26"/>
              <a:gd name="f8" fmla="val 55"/>
              <a:gd name="f9" fmla="val 1"/>
              <a:gd name="f10" fmla="val 70"/>
              <a:gd name="f11" fmla="val 85"/>
              <a:gd name="f12" fmla="val 101"/>
              <a:gd name="f13" fmla="val 106"/>
              <a:gd name="f14" fmla="val 2"/>
              <a:gd name="f15" fmla="val 8"/>
              <a:gd name="f16" fmla="val 107"/>
              <a:gd name="f17" fmla="val 25"/>
              <a:gd name="f18" fmla="val 90"/>
              <a:gd name="f19" fmla="val 64"/>
              <a:gd name="f20" fmla="val 38"/>
              <a:gd name="f21" fmla="val 12"/>
              <a:gd name="f22" fmla="val 5"/>
              <a:gd name="f23" fmla="val 24"/>
              <a:gd name="f24" fmla="val 16"/>
              <a:gd name="f25" fmla="val 29"/>
              <a:gd name="f26" fmla="val 42"/>
              <a:gd name="f27" fmla="+- 0 0 -90"/>
              <a:gd name="f28" fmla="*/ f3 1 108"/>
              <a:gd name="f29" fmla="*/ f4 1 26"/>
              <a:gd name="f30" fmla="val f5"/>
              <a:gd name="f31" fmla="val f6"/>
              <a:gd name="f32" fmla="val f7"/>
              <a:gd name="f33" fmla="*/ f27 f0 1"/>
              <a:gd name="f34" fmla="+- f32 0 f30"/>
              <a:gd name="f35" fmla="+- f31 0 f30"/>
              <a:gd name="f36" fmla="*/ f33 1 f2"/>
              <a:gd name="f37" fmla="*/ f35 1 108"/>
              <a:gd name="f38" fmla="*/ f34 1 26"/>
              <a:gd name="f39" fmla="*/ 55 f35 1"/>
              <a:gd name="f40" fmla="*/ 1 f34 1"/>
              <a:gd name="f41" fmla="*/ 101 f35 1"/>
              <a:gd name="f42" fmla="*/ 108 f35 1"/>
              <a:gd name="f43" fmla="*/ 8 f34 1"/>
              <a:gd name="f44" fmla="*/ 90 f35 1"/>
              <a:gd name="f45" fmla="*/ 25 f34 1"/>
              <a:gd name="f46" fmla="*/ 12 f35 1"/>
              <a:gd name="f47" fmla="*/ 26 f34 1"/>
              <a:gd name="f48" fmla="*/ 2 f35 1"/>
              <a:gd name="f49" fmla="*/ 16 f34 1"/>
              <a:gd name="f50" fmla="*/ 16 f35 1"/>
              <a:gd name="f51" fmla="+- f36 0 f1"/>
              <a:gd name="f52" fmla="*/ f39 1 108"/>
              <a:gd name="f53" fmla="*/ f40 1 26"/>
              <a:gd name="f54" fmla="*/ f41 1 108"/>
              <a:gd name="f55" fmla="*/ f42 1 108"/>
              <a:gd name="f56" fmla="*/ f43 1 26"/>
              <a:gd name="f57" fmla="*/ f44 1 108"/>
              <a:gd name="f58" fmla="*/ f45 1 26"/>
              <a:gd name="f59" fmla="*/ f46 1 108"/>
              <a:gd name="f60" fmla="*/ f47 1 26"/>
              <a:gd name="f61" fmla="*/ f48 1 108"/>
              <a:gd name="f62" fmla="*/ f49 1 26"/>
              <a:gd name="f63" fmla="*/ f50 1 108"/>
              <a:gd name="f64" fmla="*/ 0 1 f37"/>
              <a:gd name="f65" fmla="*/ f31 1 f37"/>
              <a:gd name="f66" fmla="*/ 0 1 f38"/>
              <a:gd name="f67" fmla="*/ f32 1 f38"/>
              <a:gd name="f68" fmla="*/ f52 1 f37"/>
              <a:gd name="f69" fmla="*/ f53 1 f38"/>
              <a:gd name="f70" fmla="*/ f54 1 f37"/>
              <a:gd name="f71" fmla="*/ f55 1 f37"/>
              <a:gd name="f72" fmla="*/ f56 1 f38"/>
              <a:gd name="f73" fmla="*/ f57 1 f37"/>
              <a:gd name="f74" fmla="*/ f58 1 f38"/>
              <a:gd name="f75" fmla="*/ f59 1 f37"/>
              <a:gd name="f76" fmla="*/ f60 1 f38"/>
              <a:gd name="f77" fmla="*/ f61 1 f37"/>
              <a:gd name="f78" fmla="*/ f62 1 f38"/>
              <a:gd name="f79" fmla="*/ f63 1 f37"/>
              <a:gd name="f80" fmla="*/ f64 f28 1"/>
              <a:gd name="f81" fmla="*/ f65 f28 1"/>
              <a:gd name="f82" fmla="*/ f67 f29 1"/>
              <a:gd name="f83" fmla="*/ f66 f29 1"/>
              <a:gd name="f84" fmla="*/ f68 f28 1"/>
              <a:gd name="f85" fmla="*/ f69 f29 1"/>
              <a:gd name="f86" fmla="*/ f70 f28 1"/>
              <a:gd name="f87" fmla="*/ f71 f28 1"/>
              <a:gd name="f88" fmla="*/ f72 f29 1"/>
              <a:gd name="f89" fmla="*/ f73 f28 1"/>
              <a:gd name="f90" fmla="*/ f74 f29 1"/>
              <a:gd name="f91" fmla="*/ f75 f28 1"/>
              <a:gd name="f92" fmla="*/ f76 f29 1"/>
              <a:gd name="f93" fmla="*/ f77 f28 1"/>
              <a:gd name="f94" fmla="*/ f78 f29 1"/>
              <a:gd name="f95" fmla="*/ f79 f28 1"/>
            </a:gdLst>
            <a:ahLst/>
            <a:cxnLst>
              <a:cxn ang="3cd4">
                <a:pos x="hc" y="t"/>
              </a:cxn>
              <a:cxn ang="0">
                <a:pos x="r" y="vc"/>
              </a:cxn>
              <a:cxn ang="cd4">
                <a:pos x="hc" y="b"/>
              </a:cxn>
              <a:cxn ang="cd2">
                <a:pos x="l" y="vc"/>
              </a:cxn>
              <a:cxn ang="f51">
                <a:pos x="f84" y="f85"/>
              </a:cxn>
              <a:cxn ang="f51">
                <a:pos x="f86" y="f85"/>
              </a:cxn>
              <a:cxn ang="f51">
                <a:pos x="f87" y="f88"/>
              </a:cxn>
              <a:cxn ang="f51">
                <a:pos x="f89" y="f90"/>
              </a:cxn>
              <a:cxn ang="f51">
                <a:pos x="f91" y="f92"/>
              </a:cxn>
              <a:cxn ang="f51">
                <a:pos x="f93" y="f94"/>
              </a:cxn>
              <a:cxn ang="f51">
                <a:pos x="f95" y="f85"/>
              </a:cxn>
              <a:cxn ang="f51">
                <a:pos x="f84" y="f85"/>
              </a:cxn>
            </a:cxnLst>
            <a:rect l="f80" t="f83" r="f81" b="f82"/>
            <a:pathLst>
              <a:path w="108" h="26">
                <a:moveTo>
                  <a:pt x="f8" y="f9"/>
                </a:moveTo>
                <a:cubicBezTo>
                  <a:pt x="f10" y="f9"/>
                  <a:pt x="f11" y="f9"/>
                  <a:pt x="f12" y="f9"/>
                </a:cubicBezTo>
                <a:cubicBezTo>
                  <a:pt x="f13" y="f5"/>
                  <a:pt x="f6" y="f14"/>
                  <a:pt x="f6" y="f15"/>
                </a:cubicBezTo>
                <a:cubicBezTo>
                  <a:pt x="f16" y="f17"/>
                  <a:pt x="f16" y="f17"/>
                  <a:pt x="f18" y="f17"/>
                </a:cubicBezTo>
                <a:cubicBezTo>
                  <a:pt x="f19" y="f17"/>
                  <a:pt x="f20" y="f17"/>
                  <a:pt x="f21" y="f7"/>
                </a:cubicBezTo>
                <a:cubicBezTo>
                  <a:pt x="f22" y="f7"/>
                  <a:pt x="f14" y="f23"/>
                  <a:pt x="f14" y="f24"/>
                </a:cubicBezTo>
                <a:cubicBezTo>
                  <a:pt x="f9" y="f9"/>
                  <a:pt x="f5" y="f9"/>
                  <a:pt x="f24" y="f9"/>
                </a:cubicBezTo>
                <a:cubicBezTo>
                  <a:pt x="f25" y="f9"/>
                  <a:pt x="f26"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43">
            <a:extLst>
              <a:ext uri="{FF2B5EF4-FFF2-40B4-BE49-F238E27FC236}">
                <a16:creationId xmlns:a16="http://schemas.microsoft.com/office/drawing/2014/main" id="{10E13F20-BCBF-0103-328B-6E9935712243}"/>
              </a:ext>
            </a:extLst>
          </p:cNvPr>
          <p:cNvSpPr/>
          <p:nvPr/>
        </p:nvSpPr>
        <p:spPr>
          <a:xfrm>
            <a:off x="2813051" y="4200525"/>
            <a:ext cx="271467" cy="222254"/>
          </a:xfrm>
          <a:custGeom>
            <a:avLst/>
            <a:gdLst>
              <a:gd name="f0" fmla="val 10800000"/>
              <a:gd name="f1" fmla="val 5400000"/>
              <a:gd name="f2" fmla="val 180"/>
              <a:gd name="f3" fmla="val w"/>
              <a:gd name="f4" fmla="val h"/>
              <a:gd name="f5" fmla="val 0"/>
              <a:gd name="f6" fmla="val 76"/>
              <a:gd name="f7" fmla="val 62"/>
              <a:gd name="f8" fmla="val 51"/>
              <a:gd name="f9" fmla="val 23"/>
              <a:gd name="f10" fmla="val 56"/>
              <a:gd name="f11" fmla="val 21"/>
              <a:gd name="f12" fmla="val 73"/>
              <a:gd name="f13" fmla="val 26"/>
              <a:gd name="f14" fmla="val 75"/>
              <a:gd name="f15" fmla="val 30"/>
              <a:gd name="f16" fmla="val 32"/>
              <a:gd name="f17" fmla="val 33"/>
              <a:gd name="f18" fmla="val 74"/>
              <a:gd name="f19" fmla="val 34"/>
              <a:gd name="f20" fmla="val 70"/>
              <a:gd name="f21" fmla="val 39"/>
              <a:gd name="f22" fmla="val 65"/>
              <a:gd name="f23" fmla="val 44"/>
              <a:gd name="f24" fmla="val 57"/>
              <a:gd name="f25" fmla="val 43"/>
              <a:gd name="f26" fmla="val 46"/>
              <a:gd name="f27" fmla="val 60"/>
              <a:gd name="f28" fmla="val 47"/>
              <a:gd name="f29" fmla="val 61"/>
              <a:gd name="f30" fmla="val 49"/>
              <a:gd name="f31" fmla="val 53"/>
              <a:gd name="f32" fmla="val 59"/>
              <a:gd name="f33" fmla="val 58"/>
              <a:gd name="f34" fmla="val 55"/>
              <a:gd name="f35" fmla="val 41"/>
              <a:gd name="f36" fmla="val 54"/>
              <a:gd name="f37" fmla="val 45"/>
              <a:gd name="f38" fmla="val 36"/>
              <a:gd name="f39" fmla="val 35"/>
              <a:gd name="f40" fmla="val 18"/>
              <a:gd name="f41" fmla="val 15"/>
              <a:gd name="f42" fmla="val 13"/>
              <a:gd name="f43" fmla="val 12"/>
              <a:gd name="f44" fmla="val 7"/>
              <a:gd name="f45" fmla="val 40"/>
              <a:gd name="f46" fmla="val 3"/>
              <a:gd name="f47" fmla="val 1"/>
              <a:gd name="f48" fmla="val 31"/>
              <a:gd name="f49" fmla="val 2"/>
              <a:gd name="f50" fmla="val 9"/>
              <a:gd name="f51" fmla="val 27"/>
              <a:gd name="f52" fmla="val 14"/>
              <a:gd name="f53" fmla="val 19"/>
              <a:gd name="f54" fmla="val 24"/>
              <a:gd name="f55" fmla="val 22"/>
              <a:gd name="f56" fmla="val 25"/>
              <a:gd name="f57" fmla="val 28"/>
              <a:gd name="f58" fmla="val 20"/>
              <a:gd name="f59" fmla="val 10"/>
              <a:gd name="f60" fmla="val 29"/>
              <a:gd name="f61" fmla="val 6"/>
              <a:gd name="f62" fmla="val 17"/>
              <a:gd name="f63" fmla="val 48"/>
              <a:gd name="f64" fmla="val 50"/>
              <a:gd name="f65" fmla="+- 0 0 -90"/>
              <a:gd name="f66" fmla="*/ f3 1 76"/>
              <a:gd name="f67" fmla="*/ f4 1 62"/>
              <a:gd name="f68" fmla="val f5"/>
              <a:gd name="f69" fmla="val f6"/>
              <a:gd name="f70" fmla="val f7"/>
              <a:gd name="f71" fmla="*/ f65 f0 1"/>
              <a:gd name="f72" fmla="+- f70 0 f68"/>
              <a:gd name="f73" fmla="+- f69 0 f68"/>
              <a:gd name="f74" fmla="*/ f71 1 f2"/>
              <a:gd name="f75" fmla="*/ f73 1 76"/>
              <a:gd name="f76" fmla="*/ f72 1 62"/>
              <a:gd name="f77" fmla="*/ 51 f73 1"/>
              <a:gd name="f78" fmla="*/ 23 f72 1"/>
              <a:gd name="f79" fmla="*/ 75 f73 1"/>
              <a:gd name="f80" fmla="*/ 30 f72 1"/>
              <a:gd name="f81" fmla="*/ 74 f73 1"/>
              <a:gd name="f82" fmla="*/ 34 f72 1"/>
              <a:gd name="f83" fmla="*/ 57 f73 1"/>
              <a:gd name="f84" fmla="*/ 43 f72 1"/>
              <a:gd name="f85" fmla="*/ 61 f73 1"/>
              <a:gd name="f86" fmla="*/ 49 f72 1"/>
              <a:gd name="f87" fmla="*/ 59 f73 1"/>
              <a:gd name="f88" fmla="*/ 59 f72 1"/>
              <a:gd name="f89" fmla="*/ 53 f73 1"/>
              <a:gd name="f90" fmla="*/ 58 f72 1"/>
              <a:gd name="f91" fmla="*/ 39 f73 1"/>
              <a:gd name="f92" fmla="*/ 45 f72 1"/>
              <a:gd name="f93" fmla="*/ 30 f73 1"/>
              <a:gd name="f94" fmla="*/ 57 f72 1"/>
              <a:gd name="f95" fmla="*/ 18 f73 1"/>
              <a:gd name="f96" fmla="*/ 23 f73 1"/>
              <a:gd name="f97" fmla="*/ 44 f72 1"/>
              <a:gd name="f98" fmla="*/ 3 f73 1"/>
              <a:gd name="f99" fmla="*/ 35 f72 1"/>
              <a:gd name="f100" fmla="*/ 2 f73 1"/>
              <a:gd name="f101" fmla="*/ 24 f73 1"/>
              <a:gd name="f102" fmla="*/ 22 f72 1"/>
              <a:gd name="f103" fmla="*/ 27 f73 1"/>
              <a:gd name="f104" fmla="*/ 26 f73 1"/>
              <a:gd name="f105" fmla="*/ 20 f72 1"/>
              <a:gd name="f106" fmla="*/ 29 f73 1"/>
              <a:gd name="f107" fmla="*/ 6 f72 1"/>
              <a:gd name="f108" fmla="*/ 49 f73 1"/>
              <a:gd name="f109" fmla="*/ 7 f72 1"/>
              <a:gd name="f110" fmla="*/ 48 f73 1"/>
              <a:gd name="f111" fmla="*/ 44 f73 1"/>
              <a:gd name="f112" fmla="*/ 33 f72 1"/>
              <a:gd name="f113" fmla="*/ 50 f73 1"/>
              <a:gd name="f114" fmla="*/ 25 f72 1"/>
              <a:gd name="f115" fmla="*/ 32 f73 1"/>
              <a:gd name="f116" fmla="+- f74 0 f1"/>
              <a:gd name="f117" fmla="*/ f77 1 76"/>
              <a:gd name="f118" fmla="*/ f78 1 62"/>
              <a:gd name="f119" fmla="*/ f79 1 76"/>
              <a:gd name="f120" fmla="*/ f80 1 62"/>
              <a:gd name="f121" fmla="*/ f81 1 76"/>
              <a:gd name="f122" fmla="*/ f82 1 62"/>
              <a:gd name="f123" fmla="*/ f83 1 76"/>
              <a:gd name="f124" fmla="*/ f84 1 62"/>
              <a:gd name="f125" fmla="*/ f85 1 76"/>
              <a:gd name="f126" fmla="*/ f86 1 62"/>
              <a:gd name="f127" fmla="*/ f87 1 76"/>
              <a:gd name="f128" fmla="*/ f88 1 62"/>
              <a:gd name="f129" fmla="*/ f89 1 76"/>
              <a:gd name="f130" fmla="*/ f90 1 62"/>
              <a:gd name="f131" fmla="*/ f91 1 76"/>
              <a:gd name="f132" fmla="*/ f92 1 62"/>
              <a:gd name="f133" fmla="*/ f93 1 76"/>
              <a:gd name="f134" fmla="*/ f94 1 62"/>
              <a:gd name="f135" fmla="*/ f95 1 76"/>
              <a:gd name="f136" fmla="*/ f96 1 76"/>
              <a:gd name="f137" fmla="*/ f97 1 62"/>
              <a:gd name="f138" fmla="*/ f98 1 76"/>
              <a:gd name="f139" fmla="*/ f99 1 62"/>
              <a:gd name="f140" fmla="*/ f100 1 76"/>
              <a:gd name="f141" fmla="*/ f101 1 76"/>
              <a:gd name="f142" fmla="*/ f102 1 62"/>
              <a:gd name="f143" fmla="*/ f103 1 76"/>
              <a:gd name="f144" fmla="*/ f104 1 76"/>
              <a:gd name="f145" fmla="*/ f105 1 62"/>
              <a:gd name="f146" fmla="*/ f106 1 76"/>
              <a:gd name="f147" fmla="*/ f107 1 62"/>
              <a:gd name="f148" fmla="*/ f108 1 76"/>
              <a:gd name="f149" fmla="*/ f109 1 62"/>
              <a:gd name="f150" fmla="*/ f110 1 76"/>
              <a:gd name="f151" fmla="*/ f111 1 76"/>
              <a:gd name="f152" fmla="*/ f112 1 62"/>
              <a:gd name="f153" fmla="*/ f113 1 76"/>
              <a:gd name="f154" fmla="*/ f114 1 62"/>
              <a:gd name="f155" fmla="*/ f115 1 76"/>
              <a:gd name="f156" fmla="*/ 0 1 f75"/>
              <a:gd name="f157" fmla="*/ f69 1 f75"/>
              <a:gd name="f158" fmla="*/ 0 1 f76"/>
              <a:gd name="f159" fmla="*/ f70 1 f76"/>
              <a:gd name="f160" fmla="*/ f117 1 f75"/>
              <a:gd name="f161" fmla="*/ f118 1 f76"/>
              <a:gd name="f162" fmla="*/ f119 1 f75"/>
              <a:gd name="f163" fmla="*/ f120 1 f76"/>
              <a:gd name="f164" fmla="*/ f121 1 f75"/>
              <a:gd name="f165" fmla="*/ f122 1 f76"/>
              <a:gd name="f166" fmla="*/ f123 1 f75"/>
              <a:gd name="f167" fmla="*/ f124 1 f76"/>
              <a:gd name="f168" fmla="*/ f125 1 f75"/>
              <a:gd name="f169" fmla="*/ f126 1 f76"/>
              <a:gd name="f170" fmla="*/ f127 1 f75"/>
              <a:gd name="f171" fmla="*/ f128 1 f76"/>
              <a:gd name="f172" fmla="*/ f129 1 f75"/>
              <a:gd name="f173" fmla="*/ f130 1 f76"/>
              <a:gd name="f174" fmla="*/ f131 1 f75"/>
              <a:gd name="f175" fmla="*/ f132 1 f76"/>
              <a:gd name="f176" fmla="*/ f133 1 f75"/>
              <a:gd name="f177" fmla="*/ f134 1 f76"/>
              <a:gd name="f178" fmla="*/ f135 1 f75"/>
              <a:gd name="f179" fmla="*/ f136 1 f75"/>
              <a:gd name="f180" fmla="*/ f137 1 f76"/>
              <a:gd name="f181" fmla="*/ f138 1 f75"/>
              <a:gd name="f182" fmla="*/ f139 1 f76"/>
              <a:gd name="f183" fmla="*/ f140 1 f75"/>
              <a:gd name="f184" fmla="*/ f141 1 f75"/>
              <a:gd name="f185" fmla="*/ f142 1 f76"/>
              <a:gd name="f186" fmla="*/ f143 1 f75"/>
              <a:gd name="f187" fmla="*/ f144 1 f75"/>
              <a:gd name="f188" fmla="*/ f145 1 f76"/>
              <a:gd name="f189" fmla="*/ f146 1 f75"/>
              <a:gd name="f190" fmla="*/ f147 1 f76"/>
              <a:gd name="f191" fmla="*/ f148 1 f75"/>
              <a:gd name="f192" fmla="*/ f149 1 f76"/>
              <a:gd name="f193" fmla="*/ f150 1 f75"/>
              <a:gd name="f194" fmla="*/ f151 1 f75"/>
              <a:gd name="f195" fmla="*/ f152 1 f76"/>
              <a:gd name="f196" fmla="*/ f153 1 f75"/>
              <a:gd name="f197" fmla="*/ f154 1 f76"/>
              <a:gd name="f198" fmla="*/ f155 1 f75"/>
              <a:gd name="f199" fmla="*/ f156 f66 1"/>
              <a:gd name="f200" fmla="*/ f157 f66 1"/>
              <a:gd name="f201" fmla="*/ f159 f67 1"/>
              <a:gd name="f202" fmla="*/ f158 f67 1"/>
              <a:gd name="f203" fmla="*/ f160 f66 1"/>
              <a:gd name="f204" fmla="*/ f161 f67 1"/>
              <a:gd name="f205" fmla="*/ f162 f66 1"/>
              <a:gd name="f206" fmla="*/ f163 f67 1"/>
              <a:gd name="f207" fmla="*/ f164 f66 1"/>
              <a:gd name="f208" fmla="*/ f165 f67 1"/>
              <a:gd name="f209" fmla="*/ f166 f66 1"/>
              <a:gd name="f210" fmla="*/ f167 f67 1"/>
              <a:gd name="f211" fmla="*/ f168 f66 1"/>
              <a:gd name="f212" fmla="*/ f169 f67 1"/>
              <a:gd name="f213" fmla="*/ f170 f66 1"/>
              <a:gd name="f214" fmla="*/ f171 f67 1"/>
              <a:gd name="f215" fmla="*/ f172 f66 1"/>
              <a:gd name="f216" fmla="*/ f173 f67 1"/>
              <a:gd name="f217" fmla="*/ f174 f66 1"/>
              <a:gd name="f218" fmla="*/ f175 f67 1"/>
              <a:gd name="f219" fmla="*/ f176 f66 1"/>
              <a:gd name="f220" fmla="*/ f177 f67 1"/>
              <a:gd name="f221" fmla="*/ f178 f66 1"/>
              <a:gd name="f222" fmla="*/ f179 f66 1"/>
              <a:gd name="f223" fmla="*/ f180 f67 1"/>
              <a:gd name="f224" fmla="*/ f181 f66 1"/>
              <a:gd name="f225" fmla="*/ f182 f67 1"/>
              <a:gd name="f226" fmla="*/ f183 f66 1"/>
              <a:gd name="f227" fmla="*/ f184 f66 1"/>
              <a:gd name="f228" fmla="*/ f185 f67 1"/>
              <a:gd name="f229" fmla="*/ f186 f66 1"/>
              <a:gd name="f230" fmla="*/ f187 f66 1"/>
              <a:gd name="f231" fmla="*/ f188 f67 1"/>
              <a:gd name="f232" fmla="*/ f189 f66 1"/>
              <a:gd name="f233" fmla="*/ f190 f67 1"/>
              <a:gd name="f234" fmla="*/ f191 f66 1"/>
              <a:gd name="f235" fmla="*/ f192 f67 1"/>
              <a:gd name="f236" fmla="*/ f193 f66 1"/>
              <a:gd name="f237" fmla="*/ f194 f66 1"/>
              <a:gd name="f238" fmla="*/ f195 f67 1"/>
              <a:gd name="f239" fmla="*/ f196 f66 1"/>
              <a:gd name="f240" fmla="*/ f197 f67 1"/>
              <a:gd name="f241" fmla="*/ f198 f66 1"/>
            </a:gdLst>
            <a:ahLst/>
            <a:cxnLst>
              <a:cxn ang="3cd4">
                <a:pos x="hc" y="t"/>
              </a:cxn>
              <a:cxn ang="0">
                <a:pos x="r" y="vc"/>
              </a:cxn>
              <a:cxn ang="cd4">
                <a:pos x="hc" y="b"/>
              </a:cxn>
              <a:cxn ang="cd2">
                <a:pos x="l" y="vc"/>
              </a:cxn>
              <a:cxn ang="f116">
                <a:pos x="f203" y="f204"/>
              </a:cxn>
              <a:cxn ang="f116">
                <a:pos x="f205" y="f206"/>
              </a:cxn>
              <a:cxn ang="f116">
                <a:pos x="f207" y="f208"/>
              </a:cxn>
              <a:cxn ang="f116">
                <a:pos x="f209" y="f210"/>
              </a:cxn>
              <a:cxn ang="f116">
                <a:pos x="f211" y="f212"/>
              </a:cxn>
              <a:cxn ang="f116">
                <a:pos x="f213" y="f214"/>
              </a:cxn>
              <a:cxn ang="f116">
                <a:pos x="f215" y="f216"/>
              </a:cxn>
              <a:cxn ang="f116">
                <a:pos x="f217" y="f218"/>
              </a:cxn>
              <a:cxn ang="f116">
                <a:pos x="f219" y="f220"/>
              </a:cxn>
              <a:cxn ang="f116">
                <a:pos x="f221" y="f214"/>
              </a:cxn>
              <a:cxn ang="f116">
                <a:pos x="f222" y="f223"/>
              </a:cxn>
              <a:cxn ang="f116">
                <a:pos x="f224" y="f225"/>
              </a:cxn>
              <a:cxn ang="f116">
                <a:pos x="f226" y="f206"/>
              </a:cxn>
              <a:cxn ang="f116">
                <a:pos x="f227" y="f228"/>
              </a:cxn>
              <a:cxn ang="f116">
                <a:pos x="f229" y="f204"/>
              </a:cxn>
              <a:cxn ang="f116">
                <a:pos x="f230" y="f231"/>
              </a:cxn>
              <a:cxn ang="f116">
                <a:pos x="f232" y="f233"/>
              </a:cxn>
              <a:cxn ang="f116">
                <a:pos x="f234" y="f235"/>
              </a:cxn>
              <a:cxn ang="f116">
                <a:pos x="f234" y="f228"/>
              </a:cxn>
              <a:cxn ang="f116">
                <a:pos x="f236" y="f204"/>
              </a:cxn>
              <a:cxn ang="f116">
                <a:pos x="f237" y="f238"/>
              </a:cxn>
              <a:cxn ang="f116">
                <a:pos x="f239" y="f240"/>
              </a:cxn>
              <a:cxn ang="f116">
                <a:pos x="f203" y="f204"/>
              </a:cxn>
              <a:cxn ang="f116">
                <a:pos x="f241" y="f238"/>
              </a:cxn>
              <a:cxn ang="f116">
                <a:pos x="f230" y="f204"/>
              </a:cxn>
              <a:cxn ang="f116">
                <a:pos x="f241" y="f238"/>
              </a:cxn>
            </a:cxnLst>
            <a:rect l="f199" t="f202" r="f200" b="f201"/>
            <a:pathLst>
              <a:path w="76" h="62">
                <a:moveTo>
                  <a:pt x="f8" y="f9"/>
                </a:moveTo>
                <a:cubicBezTo>
                  <a:pt x="f10" y="f11"/>
                  <a:pt x="f12" y="f13"/>
                  <a:pt x="f14" y="f15"/>
                </a:cubicBezTo>
                <a:cubicBezTo>
                  <a:pt x="f6" y="f16"/>
                  <a:pt x="f14" y="f17"/>
                  <a:pt x="f18" y="f19"/>
                </a:cubicBezTo>
                <a:cubicBezTo>
                  <a:pt x="f20" y="f21"/>
                  <a:pt x="f22" y="f23"/>
                  <a:pt x="f24" y="f25"/>
                </a:cubicBezTo>
                <a:cubicBezTo>
                  <a:pt x="f24" y="f26"/>
                  <a:pt x="f27" y="f28"/>
                  <a:pt x="f29" y="f30"/>
                </a:cubicBezTo>
                <a:cubicBezTo>
                  <a:pt x="f7" y="f31"/>
                  <a:pt x="f27" y="f10"/>
                  <a:pt x="f32" y="f32"/>
                </a:cubicBezTo>
                <a:cubicBezTo>
                  <a:pt x="f33" y="f29"/>
                  <a:pt x="f34" y="f32"/>
                  <a:pt x="f31" y="f33"/>
                </a:cubicBezTo>
                <a:cubicBezTo>
                  <a:pt x="f26" y="f24"/>
                  <a:pt x="f35" y="f36"/>
                  <a:pt x="f21" y="f37"/>
                </a:cubicBezTo>
                <a:cubicBezTo>
                  <a:pt x="f38" y="f8"/>
                  <a:pt x="f39" y="f10"/>
                  <a:pt x="f15" y="f24"/>
                </a:cubicBezTo>
                <a:cubicBezTo>
                  <a:pt x="f13" y="f33"/>
                  <a:pt x="f11" y="f7"/>
                  <a:pt x="f40" y="f32"/>
                </a:cubicBezTo>
                <a:cubicBezTo>
                  <a:pt x="f41" y="f34"/>
                  <a:pt x="f42" y="f30"/>
                  <a:pt x="f9" y="f23"/>
                </a:cubicBezTo>
                <a:cubicBezTo>
                  <a:pt x="f43" y="f23"/>
                  <a:pt x="f44" y="f45"/>
                  <a:pt x="f46" y="f39"/>
                </a:cubicBezTo>
                <a:cubicBezTo>
                  <a:pt x="f47" y="f17"/>
                  <a:pt x="f5" y="f48"/>
                  <a:pt x="f49" y="f15"/>
                </a:cubicBezTo>
                <a:cubicBezTo>
                  <a:pt x="f50" y="f51"/>
                  <a:pt x="f52" y="f53"/>
                  <a:pt x="f54" y="f55"/>
                </a:cubicBezTo>
                <a:cubicBezTo>
                  <a:pt x="f56" y="f9"/>
                  <a:pt x="f13" y="f54"/>
                  <a:pt x="f51" y="f9"/>
                </a:cubicBezTo>
                <a:cubicBezTo>
                  <a:pt x="f57" y="f11"/>
                  <a:pt x="f13" y="f11"/>
                  <a:pt x="f13" y="f58"/>
                </a:cubicBezTo>
                <a:cubicBezTo>
                  <a:pt x="f11" y="f52"/>
                  <a:pt x="f9" y="f59"/>
                  <a:pt x="f60" y="f61"/>
                </a:cubicBezTo>
                <a:cubicBezTo>
                  <a:pt x="f38" y="f5"/>
                  <a:pt x="f25" y="f49"/>
                  <a:pt x="f30" y="f44"/>
                </a:cubicBezTo>
                <a:cubicBezTo>
                  <a:pt x="f34" y="f43"/>
                  <a:pt x="f31" y="f62"/>
                  <a:pt x="f30" y="f55"/>
                </a:cubicBezTo>
                <a:cubicBezTo>
                  <a:pt x="f30" y="f55"/>
                  <a:pt x="f63" y="f9"/>
                  <a:pt x="f63" y="f9"/>
                </a:cubicBezTo>
                <a:cubicBezTo>
                  <a:pt x="f23" y="f56"/>
                  <a:pt x="f25" y="f57"/>
                  <a:pt x="f23" y="f17"/>
                </a:cubicBezTo>
                <a:cubicBezTo>
                  <a:pt x="f30" y="f48"/>
                  <a:pt x="f30" y="f57"/>
                  <a:pt x="f64" y="f56"/>
                </a:cubicBezTo>
                <a:cubicBezTo>
                  <a:pt x="f64" y="f56"/>
                  <a:pt x="f8" y="f54"/>
                  <a:pt x="f8" y="f9"/>
                </a:cubicBezTo>
                <a:close/>
                <a:moveTo>
                  <a:pt x="f16" y="f17"/>
                </a:moveTo>
                <a:cubicBezTo>
                  <a:pt x="f16" y="f56"/>
                  <a:pt x="f16" y="f56"/>
                  <a:pt x="f13" y="f9"/>
                </a:cubicBezTo>
                <a:cubicBezTo>
                  <a:pt x="f51" y="f51"/>
                  <a:pt x="f57" y="f48"/>
                  <a:pt x="f16" y="f1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44">
            <a:extLst>
              <a:ext uri="{FF2B5EF4-FFF2-40B4-BE49-F238E27FC236}">
                <a16:creationId xmlns:a16="http://schemas.microsoft.com/office/drawing/2014/main" id="{015710AD-57DE-C78F-8E4F-7C97F2949F4C}"/>
              </a:ext>
            </a:extLst>
          </p:cNvPr>
          <p:cNvSpPr/>
          <p:nvPr/>
        </p:nvSpPr>
        <p:spPr>
          <a:xfrm>
            <a:off x="2552703" y="4405314"/>
            <a:ext cx="428625" cy="231772"/>
          </a:xfrm>
          <a:custGeom>
            <a:avLst/>
            <a:gdLst>
              <a:gd name="f0" fmla="val 10800000"/>
              <a:gd name="f1" fmla="val 5400000"/>
              <a:gd name="f2" fmla="val 180"/>
              <a:gd name="f3" fmla="val w"/>
              <a:gd name="f4" fmla="val h"/>
              <a:gd name="f5" fmla="val 0"/>
              <a:gd name="f6" fmla="val 120"/>
              <a:gd name="f7" fmla="val 65"/>
              <a:gd name="f8" fmla="val 79"/>
              <a:gd name="f9" fmla="val 53"/>
              <a:gd name="f10" fmla="val 80"/>
              <a:gd name="f11" fmla="val 32"/>
              <a:gd name="f12" fmla="val 91"/>
              <a:gd name="f13" fmla="val 17"/>
              <a:gd name="f14" fmla="val 107"/>
              <a:gd name="f15" fmla="val 5"/>
              <a:gd name="f16" fmla="val 109"/>
              <a:gd name="f17" fmla="val 4"/>
              <a:gd name="f18" fmla="val 110"/>
              <a:gd name="f19" fmla="val 3"/>
              <a:gd name="f20" fmla="val 111"/>
              <a:gd name="f21" fmla="val 2"/>
              <a:gd name="f22" fmla="val 114"/>
              <a:gd name="f23" fmla="val 117"/>
              <a:gd name="f24" fmla="val 118"/>
              <a:gd name="f25" fmla="val 6"/>
              <a:gd name="f26" fmla="val 116"/>
              <a:gd name="f27" fmla="val 7"/>
              <a:gd name="f28" fmla="val 115"/>
              <a:gd name="f29" fmla="val 8"/>
              <a:gd name="f30" fmla="val 12"/>
              <a:gd name="f31" fmla="val 106"/>
              <a:gd name="f32" fmla="val 16"/>
              <a:gd name="f33" fmla="val 101"/>
              <a:gd name="f34" fmla="val 20"/>
              <a:gd name="f35" fmla="val 30"/>
              <a:gd name="f36" fmla="val 88"/>
              <a:gd name="f37" fmla="val 42"/>
              <a:gd name="f38" fmla="val 87"/>
              <a:gd name="f39" fmla="val 56"/>
              <a:gd name="f40" fmla="val 86"/>
              <a:gd name="f41" fmla="val 60"/>
              <a:gd name="f42" fmla="val 74"/>
              <a:gd name="f43" fmla="val 72"/>
              <a:gd name="f44" fmla="val 63"/>
              <a:gd name="f45" fmla="val 71"/>
              <a:gd name="f46" fmla="val 57"/>
              <a:gd name="f47" fmla="val 68"/>
              <a:gd name="f48" fmla="val 41"/>
              <a:gd name="f49" fmla="val 55"/>
              <a:gd name="f50" fmla="val 33"/>
              <a:gd name="f51" fmla="val 27"/>
              <a:gd name="f52" fmla="val 29"/>
              <a:gd name="f53" fmla="val 13"/>
              <a:gd name="f54" fmla="val 9"/>
              <a:gd name="f55" fmla="val 28"/>
              <a:gd name="f56" fmla="val 26"/>
              <a:gd name="f57" fmla="val 23"/>
              <a:gd name="f58" fmla="val 1"/>
              <a:gd name="f59" fmla="val 19"/>
              <a:gd name="f60" fmla="val 15"/>
              <a:gd name="f61" fmla="val 18"/>
              <a:gd name="f62" fmla="val 24"/>
              <a:gd name="f63" fmla="val 59"/>
              <a:gd name="f64" fmla="val 67"/>
              <a:gd name="f65" fmla="val 75"/>
              <a:gd name="f66" fmla="val 43"/>
              <a:gd name="f67" fmla="+- 0 0 -90"/>
              <a:gd name="f68" fmla="*/ f3 1 120"/>
              <a:gd name="f69" fmla="*/ f4 1 65"/>
              <a:gd name="f70" fmla="val f5"/>
              <a:gd name="f71" fmla="val f6"/>
              <a:gd name="f72" fmla="val f7"/>
              <a:gd name="f73" fmla="*/ f67 f0 1"/>
              <a:gd name="f74" fmla="+- f72 0 f70"/>
              <a:gd name="f75" fmla="+- f71 0 f70"/>
              <a:gd name="f76" fmla="*/ f73 1 f2"/>
              <a:gd name="f77" fmla="*/ f75 1 120"/>
              <a:gd name="f78" fmla="*/ f74 1 65"/>
              <a:gd name="f79" fmla="*/ 79 f75 1"/>
              <a:gd name="f80" fmla="*/ 53 f74 1"/>
              <a:gd name="f81" fmla="*/ 107 f75 1"/>
              <a:gd name="f82" fmla="*/ 5 f74 1"/>
              <a:gd name="f83" fmla="*/ 111 f75 1"/>
              <a:gd name="f84" fmla="*/ 2 f74 1"/>
              <a:gd name="f85" fmla="*/ 118 f75 1"/>
              <a:gd name="f86" fmla="*/ 4 f74 1"/>
              <a:gd name="f87" fmla="*/ 115 f75 1"/>
              <a:gd name="f88" fmla="*/ 8 f74 1"/>
              <a:gd name="f89" fmla="*/ 101 f75 1"/>
              <a:gd name="f90" fmla="*/ 20 f74 1"/>
              <a:gd name="f91" fmla="*/ 87 f75 1"/>
              <a:gd name="f92" fmla="*/ 56 f74 1"/>
              <a:gd name="f93" fmla="*/ 80 f75 1"/>
              <a:gd name="f94" fmla="*/ 65 f74 1"/>
              <a:gd name="f95" fmla="*/ 71 f75 1"/>
              <a:gd name="f96" fmla="*/ 57 f74 1"/>
              <a:gd name="f97" fmla="*/ 33 f75 1"/>
              <a:gd name="f98" fmla="*/ 30 f74 1"/>
              <a:gd name="f99" fmla="*/ 13 f75 1"/>
              <a:gd name="f100" fmla="*/ 29 f74 1"/>
              <a:gd name="f101" fmla="*/ 3 f75 1"/>
              <a:gd name="f102" fmla="*/ 23 f74 1"/>
              <a:gd name="f103" fmla="*/ 6 f75 1"/>
              <a:gd name="f104" fmla="*/ 15 f74 1"/>
              <a:gd name="f105" fmla="*/ 24 f75 1"/>
              <a:gd name="f106" fmla="*/ 7 f74 1"/>
              <a:gd name="f107" fmla="*/ 67 f75 1"/>
              <a:gd name="f108" fmla="+- f76 0 f1"/>
              <a:gd name="f109" fmla="*/ f79 1 120"/>
              <a:gd name="f110" fmla="*/ f80 1 65"/>
              <a:gd name="f111" fmla="*/ f81 1 120"/>
              <a:gd name="f112" fmla="*/ f82 1 65"/>
              <a:gd name="f113" fmla="*/ f83 1 120"/>
              <a:gd name="f114" fmla="*/ f84 1 65"/>
              <a:gd name="f115" fmla="*/ f85 1 120"/>
              <a:gd name="f116" fmla="*/ f86 1 65"/>
              <a:gd name="f117" fmla="*/ f87 1 120"/>
              <a:gd name="f118" fmla="*/ f88 1 65"/>
              <a:gd name="f119" fmla="*/ f89 1 120"/>
              <a:gd name="f120" fmla="*/ f90 1 65"/>
              <a:gd name="f121" fmla="*/ f91 1 120"/>
              <a:gd name="f122" fmla="*/ f92 1 65"/>
              <a:gd name="f123" fmla="*/ f93 1 120"/>
              <a:gd name="f124" fmla="*/ f94 1 65"/>
              <a:gd name="f125" fmla="*/ f95 1 120"/>
              <a:gd name="f126" fmla="*/ f96 1 65"/>
              <a:gd name="f127" fmla="*/ f97 1 120"/>
              <a:gd name="f128" fmla="*/ f98 1 65"/>
              <a:gd name="f129" fmla="*/ f99 1 120"/>
              <a:gd name="f130" fmla="*/ f100 1 65"/>
              <a:gd name="f131" fmla="*/ f101 1 120"/>
              <a:gd name="f132" fmla="*/ f102 1 65"/>
              <a:gd name="f133" fmla="*/ f103 1 120"/>
              <a:gd name="f134" fmla="*/ f104 1 65"/>
              <a:gd name="f135" fmla="*/ f105 1 120"/>
              <a:gd name="f136" fmla="*/ f106 1 65"/>
              <a:gd name="f137" fmla="*/ f107 1 120"/>
              <a:gd name="f138" fmla="*/ 0 1 f77"/>
              <a:gd name="f139" fmla="*/ f71 1 f77"/>
              <a:gd name="f140" fmla="*/ 0 1 f78"/>
              <a:gd name="f141" fmla="*/ f72 1 f78"/>
              <a:gd name="f142" fmla="*/ f109 1 f77"/>
              <a:gd name="f143" fmla="*/ f110 1 f78"/>
              <a:gd name="f144" fmla="*/ f111 1 f77"/>
              <a:gd name="f145" fmla="*/ f112 1 f78"/>
              <a:gd name="f146" fmla="*/ f113 1 f77"/>
              <a:gd name="f147" fmla="*/ f114 1 f78"/>
              <a:gd name="f148" fmla="*/ f115 1 f77"/>
              <a:gd name="f149" fmla="*/ f116 1 f78"/>
              <a:gd name="f150" fmla="*/ f117 1 f77"/>
              <a:gd name="f151" fmla="*/ f118 1 f78"/>
              <a:gd name="f152" fmla="*/ f119 1 f77"/>
              <a:gd name="f153" fmla="*/ f120 1 f78"/>
              <a:gd name="f154" fmla="*/ f121 1 f77"/>
              <a:gd name="f155" fmla="*/ f122 1 f78"/>
              <a:gd name="f156" fmla="*/ f123 1 f77"/>
              <a:gd name="f157" fmla="*/ f124 1 f78"/>
              <a:gd name="f158" fmla="*/ f125 1 f77"/>
              <a:gd name="f159" fmla="*/ f126 1 f78"/>
              <a:gd name="f160" fmla="*/ f127 1 f77"/>
              <a:gd name="f161" fmla="*/ f128 1 f78"/>
              <a:gd name="f162" fmla="*/ f129 1 f77"/>
              <a:gd name="f163" fmla="*/ f130 1 f78"/>
              <a:gd name="f164" fmla="*/ f131 1 f77"/>
              <a:gd name="f165" fmla="*/ f132 1 f78"/>
              <a:gd name="f166" fmla="*/ f133 1 f77"/>
              <a:gd name="f167" fmla="*/ f134 1 f78"/>
              <a:gd name="f168" fmla="*/ f135 1 f77"/>
              <a:gd name="f169" fmla="*/ f136 1 f78"/>
              <a:gd name="f170" fmla="*/ f137 1 f77"/>
              <a:gd name="f171" fmla="*/ f138 f68 1"/>
              <a:gd name="f172" fmla="*/ f139 f68 1"/>
              <a:gd name="f173" fmla="*/ f141 f69 1"/>
              <a:gd name="f174" fmla="*/ f140 f69 1"/>
              <a:gd name="f175" fmla="*/ f142 f68 1"/>
              <a:gd name="f176" fmla="*/ f143 f69 1"/>
              <a:gd name="f177" fmla="*/ f144 f68 1"/>
              <a:gd name="f178" fmla="*/ f145 f69 1"/>
              <a:gd name="f179" fmla="*/ f146 f68 1"/>
              <a:gd name="f180" fmla="*/ f147 f69 1"/>
              <a:gd name="f181" fmla="*/ f148 f68 1"/>
              <a:gd name="f182" fmla="*/ f149 f69 1"/>
              <a:gd name="f183" fmla="*/ f150 f68 1"/>
              <a:gd name="f184" fmla="*/ f151 f69 1"/>
              <a:gd name="f185" fmla="*/ f152 f68 1"/>
              <a:gd name="f186" fmla="*/ f153 f69 1"/>
              <a:gd name="f187" fmla="*/ f154 f68 1"/>
              <a:gd name="f188" fmla="*/ f155 f69 1"/>
              <a:gd name="f189" fmla="*/ f156 f68 1"/>
              <a:gd name="f190" fmla="*/ f157 f69 1"/>
              <a:gd name="f191" fmla="*/ f158 f68 1"/>
              <a:gd name="f192" fmla="*/ f159 f69 1"/>
              <a:gd name="f193" fmla="*/ f160 f68 1"/>
              <a:gd name="f194" fmla="*/ f161 f69 1"/>
              <a:gd name="f195" fmla="*/ f162 f68 1"/>
              <a:gd name="f196" fmla="*/ f163 f69 1"/>
              <a:gd name="f197" fmla="*/ f164 f68 1"/>
              <a:gd name="f198" fmla="*/ f165 f69 1"/>
              <a:gd name="f199" fmla="*/ f166 f68 1"/>
              <a:gd name="f200" fmla="*/ f167 f69 1"/>
              <a:gd name="f201" fmla="*/ f168 f68 1"/>
              <a:gd name="f202" fmla="*/ f169 f69 1"/>
              <a:gd name="f203" fmla="*/ f170 f68 1"/>
            </a:gdLst>
            <a:ahLst/>
            <a:cxnLst>
              <a:cxn ang="3cd4">
                <a:pos x="hc" y="t"/>
              </a:cxn>
              <a:cxn ang="0">
                <a:pos x="r" y="vc"/>
              </a:cxn>
              <a:cxn ang="cd4">
                <a:pos x="hc" y="b"/>
              </a:cxn>
              <a:cxn ang="cd2">
                <a:pos x="l" y="vc"/>
              </a:cxn>
              <a:cxn ang="f108">
                <a:pos x="f175" y="f176"/>
              </a:cxn>
              <a:cxn ang="f108">
                <a:pos x="f177" y="f178"/>
              </a:cxn>
              <a:cxn ang="f108">
                <a:pos x="f179" y="f180"/>
              </a:cxn>
              <a:cxn ang="f108">
                <a:pos x="f181" y="f182"/>
              </a:cxn>
              <a:cxn ang="f108">
                <a:pos x="f183" y="f184"/>
              </a:cxn>
              <a:cxn ang="f108">
                <a:pos x="f185" y="f186"/>
              </a:cxn>
              <a:cxn ang="f108">
                <a:pos x="f187" y="f188"/>
              </a:cxn>
              <a:cxn ang="f108">
                <a:pos x="f189" y="f190"/>
              </a:cxn>
              <a:cxn ang="f108">
                <a:pos x="f191" y="f192"/>
              </a:cxn>
              <a:cxn ang="f108">
                <a:pos x="f193" y="f194"/>
              </a:cxn>
              <a:cxn ang="f108">
                <a:pos x="f195" y="f196"/>
              </a:cxn>
              <a:cxn ang="f108">
                <a:pos x="f197" y="f198"/>
              </a:cxn>
              <a:cxn ang="f108">
                <a:pos x="f199" y="f200"/>
              </a:cxn>
              <a:cxn ang="f108">
                <a:pos x="f201" y="f202"/>
              </a:cxn>
              <a:cxn ang="f108">
                <a:pos x="f203" y="f198"/>
              </a:cxn>
              <a:cxn ang="f108">
                <a:pos x="f175" y="f176"/>
              </a:cxn>
            </a:cxnLst>
            <a:rect l="f171" t="f174" r="f172" b="f173"/>
            <a:pathLst>
              <a:path w="120" h="65">
                <a:moveTo>
                  <a:pt x="f8" y="f9"/>
                </a:moveTo>
                <a:cubicBezTo>
                  <a:pt x="f10" y="f11"/>
                  <a:pt x="f12" y="f13"/>
                  <a:pt x="f14" y="f15"/>
                </a:cubicBezTo>
                <a:cubicBezTo>
                  <a:pt x="f16" y="f17"/>
                  <a:pt x="f18" y="f19"/>
                  <a:pt x="f20" y="f21"/>
                </a:cubicBezTo>
                <a:cubicBezTo>
                  <a:pt x="f22" y="f5"/>
                  <a:pt x="f23" y="f21"/>
                  <a:pt x="f24" y="f17"/>
                </a:cubicBezTo>
                <a:cubicBezTo>
                  <a:pt x="f6" y="f25"/>
                  <a:pt x="f26" y="f27"/>
                  <a:pt x="f28" y="f29"/>
                </a:cubicBezTo>
                <a:cubicBezTo>
                  <a:pt x="f20" y="f30"/>
                  <a:pt x="f31" y="f32"/>
                  <a:pt x="f33" y="f34"/>
                </a:cubicBezTo>
                <a:cubicBezTo>
                  <a:pt x="f12" y="f35"/>
                  <a:pt x="f36" y="f37"/>
                  <a:pt x="f38" y="f39"/>
                </a:cubicBezTo>
                <a:cubicBezTo>
                  <a:pt x="f40" y="f41"/>
                  <a:pt x="f36" y="f7"/>
                  <a:pt x="f10" y="f7"/>
                </a:cubicBezTo>
                <a:cubicBezTo>
                  <a:pt x="f42" y="f7"/>
                  <a:pt x="f43" y="f44"/>
                  <a:pt x="f45" y="f46"/>
                </a:cubicBezTo>
                <a:cubicBezTo>
                  <a:pt x="f47" y="f48"/>
                  <a:pt x="f49" y="f11"/>
                  <a:pt x="f50" y="f35"/>
                </a:cubicBezTo>
                <a:cubicBezTo>
                  <a:pt x="f51" y="f35"/>
                  <a:pt x="f34" y="f52"/>
                  <a:pt x="f53" y="f52"/>
                </a:cubicBezTo>
                <a:cubicBezTo>
                  <a:pt x="f54" y="f55"/>
                  <a:pt x="f25" y="f56"/>
                  <a:pt x="f19" y="f57"/>
                </a:cubicBezTo>
                <a:cubicBezTo>
                  <a:pt x="f58" y="f59"/>
                  <a:pt x="f5" y="f13"/>
                  <a:pt x="f25" y="f60"/>
                </a:cubicBezTo>
                <a:cubicBezTo>
                  <a:pt x="f30" y="f53"/>
                  <a:pt x="f61" y="f54"/>
                  <a:pt x="f62" y="f27"/>
                </a:cubicBezTo>
                <a:cubicBezTo>
                  <a:pt x="f48" y="f5"/>
                  <a:pt x="f63" y="f27"/>
                  <a:pt x="f64" y="f57"/>
                </a:cubicBezTo>
                <a:cubicBezTo>
                  <a:pt x="f43" y="f50"/>
                  <a:pt x="f65" y="f66"/>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45">
            <a:extLst>
              <a:ext uri="{FF2B5EF4-FFF2-40B4-BE49-F238E27FC236}">
                <a16:creationId xmlns:a16="http://schemas.microsoft.com/office/drawing/2014/main" id="{511B21BD-43F8-2FA0-11AF-A330670E6E80}"/>
              </a:ext>
            </a:extLst>
          </p:cNvPr>
          <p:cNvSpPr/>
          <p:nvPr/>
        </p:nvSpPr>
        <p:spPr>
          <a:xfrm>
            <a:off x="665161" y="3937004"/>
            <a:ext cx="61914" cy="700092"/>
          </a:xfrm>
          <a:custGeom>
            <a:avLst/>
            <a:gdLst>
              <a:gd name="f0" fmla="val 10800000"/>
              <a:gd name="f1" fmla="val 5400000"/>
              <a:gd name="f2" fmla="val 180"/>
              <a:gd name="f3" fmla="val w"/>
              <a:gd name="f4" fmla="val h"/>
              <a:gd name="f5" fmla="val 0"/>
              <a:gd name="f6" fmla="val 17"/>
              <a:gd name="f7" fmla="val 196"/>
              <a:gd name="f8" fmla="val 11"/>
              <a:gd name="f9" fmla="val 15"/>
              <a:gd name="f10" fmla="val 1"/>
              <a:gd name="f11" fmla="val 6"/>
              <a:gd name="f12" fmla="val 18"/>
              <a:gd name="f13" fmla="val 29"/>
              <a:gd name="f14" fmla="val 13"/>
              <a:gd name="f15" fmla="val 41"/>
              <a:gd name="f16" fmla="val 9"/>
              <a:gd name="f17" fmla="val 75"/>
              <a:gd name="f18" fmla="val 14"/>
              <a:gd name="f19" fmla="val 109"/>
              <a:gd name="f20" fmla="val 16"/>
              <a:gd name="f21" fmla="val 142"/>
              <a:gd name="f22" fmla="val 158"/>
              <a:gd name="f23" fmla="val 173"/>
              <a:gd name="f24" fmla="val 189"/>
              <a:gd name="f25" fmla="val 194"/>
              <a:gd name="f26" fmla="val 195"/>
              <a:gd name="f27" fmla="val 3"/>
              <a:gd name="f28" fmla="val 4"/>
              <a:gd name="f29" fmla="val 191"/>
              <a:gd name="f30" fmla="val 5"/>
              <a:gd name="f31" fmla="val 188"/>
              <a:gd name="f32" fmla="val 8"/>
              <a:gd name="f33" fmla="val 156"/>
              <a:gd name="f34" fmla="val 124"/>
              <a:gd name="f35" fmla="val 92"/>
              <a:gd name="f36" fmla="val 69"/>
              <a:gd name="f37" fmla="val 2"/>
              <a:gd name="f38" fmla="val 46"/>
              <a:gd name="f39" fmla="val 24"/>
              <a:gd name="f40" fmla="val 19"/>
              <a:gd name="f41" fmla="val 12"/>
              <a:gd name="f42" fmla="+- 0 0 -90"/>
              <a:gd name="f43" fmla="*/ f3 1 17"/>
              <a:gd name="f44" fmla="*/ f4 1 196"/>
              <a:gd name="f45" fmla="val f5"/>
              <a:gd name="f46" fmla="val f6"/>
              <a:gd name="f47" fmla="val f7"/>
              <a:gd name="f48" fmla="*/ f42 f0 1"/>
              <a:gd name="f49" fmla="+- f47 0 f45"/>
              <a:gd name="f50" fmla="+- f46 0 f45"/>
              <a:gd name="f51" fmla="*/ f48 1 f2"/>
              <a:gd name="f52" fmla="*/ f50 1 17"/>
              <a:gd name="f53" fmla="*/ f49 1 196"/>
              <a:gd name="f54" fmla="*/ 11 f50 1"/>
              <a:gd name="f55" fmla="*/ 0 f49 1"/>
              <a:gd name="f56" fmla="*/ 17 f50 1"/>
              <a:gd name="f57" fmla="*/ 6 f49 1"/>
              <a:gd name="f58" fmla="*/ 13 f50 1"/>
              <a:gd name="f59" fmla="*/ 41 f49 1"/>
              <a:gd name="f60" fmla="*/ 16 f50 1"/>
              <a:gd name="f61" fmla="*/ 142 f49 1"/>
              <a:gd name="f62" fmla="*/ 15 f50 1"/>
              <a:gd name="f63" fmla="*/ 189 f49 1"/>
              <a:gd name="f64" fmla="*/ 9 f50 1"/>
              <a:gd name="f65" fmla="*/ 195 f49 1"/>
              <a:gd name="f66" fmla="*/ 5 f50 1"/>
              <a:gd name="f67" fmla="*/ 188 f49 1"/>
              <a:gd name="f68" fmla="*/ 1 f50 1"/>
              <a:gd name="f69" fmla="*/ 92 f49 1"/>
              <a:gd name="f70" fmla="*/ 24 f49 1"/>
              <a:gd name="f71" fmla="*/ 6 f50 1"/>
              <a:gd name="f72" fmla="*/ 8 f49 1"/>
              <a:gd name="f73" fmla="*/ 12 f50 1"/>
              <a:gd name="f74" fmla="+- f51 0 f1"/>
              <a:gd name="f75" fmla="*/ f54 1 17"/>
              <a:gd name="f76" fmla="*/ f55 1 196"/>
              <a:gd name="f77" fmla="*/ f56 1 17"/>
              <a:gd name="f78" fmla="*/ f57 1 196"/>
              <a:gd name="f79" fmla="*/ f58 1 17"/>
              <a:gd name="f80" fmla="*/ f59 1 196"/>
              <a:gd name="f81" fmla="*/ f60 1 17"/>
              <a:gd name="f82" fmla="*/ f61 1 196"/>
              <a:gd name="f83" fmla="*/ f62 1 17"/>
              <a:gd name="f84" fmla="*/ f63 1 196"/>
              <a:gd name="f85" fmla="*/ f64 1 17"/>
              <a:gd name="f86" fmla="*/ f65 1 196"/>
              <a:gd name="f87" fmla="*/ f66 1 17"/>
              <a:gd name="f88" fmla="*/ f67 1 196"/>
              <a:gd name="f89" fmla="*/ f68 1 17"/>
              <a:gd name="f90" fmla="*/ f69 1 196"/>
              <a:gd name="f91" fmla="*/ f70 1 196"/>
              <a:gd name="f92" fmla="*/ f71 1 17"/>
              <a:gd name="f93" fmla="*/ f72 1 196"/>
              <a:gd name="f94" fmla="*/ f73 1 17"/>
              <a:gd name="f95" fmla="*/ 0 1 f52"/>
              <a:gd name="f96" fmla="*/ f46 1 f52"/>
              <a:gd name="f97" fmla="*/ 0 1 f53"/>
              <a:gd name="f98" fmla="*/ f47 1 f53"/>
              <a:gd name="f99" fmla="*/ f75 1 f52"/>
              <a:gd name="f100" fmla="*/ f76 1 f53"/>
              <a:gd name="f101" fmla="*/ f77 1 f52"/>
              <a:gd name="f102" fmla="*/ f78 1 f53"/>
              <a:gd name="f103" fmla="*/ f79 1 f52"/>
              <a:gd name="f104" fmla="*/ f80 1 f53"/>
              <a:gd name="f105" fmla="*/ f81 1 f52"/>
              <a:gd name="f106" fmla="*/ f82 1 f53"/>
              <a:gd name="f107" fmla="*/ f83 1 f52"/>
              <a:gd name="f108" fmla="*/ f84 1 f53"/>
              <a:gd name="f109" fmla="*/ f85 1 f52"/>
              <a:gd name="f110" fmla="*/ f86 1 f53"/>
              <a:gd name="f111" fmla="*/ f87 1 f52"/>
              <a:gd name="f112" fmla="*/ f88 1 f53"/>
              <a:gd name="f113" fmla="*/ f89 1 f52"/>
              <a:gd name="f114" fmla="*/ f90 1 f53"/>
              <a:gd name="f115" fmla="*/ f91 1 f53"/>
              <a:gd name="f116" fmla="*/ f92 1 f52"/>
              <a:gd name="f117" fmla="*/ f93 1 f53"/>
              <a:gd name="f118" fmla="*/ f94 1 f52"/>
              <a:gd name="f119" fmla="*/ f95 f43 1"/>
              <a:gd name="f120" fmla="*/ f96 f43 1"/>
              <a:gd name="f121" fmla="*/ f98 f44 1"/>
              <a:gd name="f122" fmla="*/ f97 f44 1"/>
              <a:gd name="f123" fmla="*/ f99 f43 1"/>
              <a:gd name="f124" fmla="*/ f100 f44 1"/>
              <a:gd name="f125" fmla="*/ f101 f43 1"/>
              <a:gd name="f126" fmla="*/ f102 f44 1"/>
              <a:gd name="f127" fmla="*/ f103 f43 1"/>
              <a:gd name="f128" fmla="*/ f104 f44 1"/>
              <a:gd name="f129" fmla="*/ f105 f43 1"/>
              <a:gd name="f130" fmla="*/ f106 f44 1"/>
              <a:gd name="f131" fmla="*/ f107 f43 1"/>
              <a:gd name="f132" fmla="*/ f108 f44 1"/>
              <a:gd name="f133" fmla="*/ f109 f43 1"/>
              <a:gd name="f134" fmla="*/ f110 f44 1"/>
              <a:gd name="f135" fmla="*/ f111 f43 1"/>
              <a:gd name="f136" fmla="*/ f112 f44 1"/>
              <a:gd name="f137" fmla="*/ f113 f43 1"/>
              <a:gd name="f138" fmla="*/ f114 f44 1"/>
              <a:gd name="f139" fmla="*/ f115 f44 1"/>
              <a:gd name="f140" fmla="*/ f116 f43 1"/>
              <a:gd name="f141" fmla="*/ f117 f44 1"/>
              <a:gd name="f142" fmla="*/ f118 f43 1"/>
            </a:gdLst>
            <a:ahLst/>
            <a:cxnLst>
              <a:cxn ang="3cd4">
                <a:pos x="hc" y="t"/>
              </a:cxn>
              <a:cxn ang="0">
                <a:pos x="r" y="vc"/>
              </a:cxn>
              <a:cxn ang="cd4">
                <a:pos x="hc" y="b"/>
              </a:cxn>
              <a:cxn ang="cd2">
                <a:pos x="l" y="vc"/>
              </a:cxn>
              <a:cxn ang="f74">
                <a:pos x="f123" y="f124"/>
              </a:cxn>
              <a:cxn ang="f74">
                <a:pos x="f125" y="f126"/>
              </a:cxn>
              <a:cxn ang="f74">
                <a:pos x="f127" y="f128"/>
              </a:cxn>
              <a:cxn ang="f74">
                <a:pos x="f129" y="f130"/>
              </a:cxn>
              <a:cxn ang="f74">
                <a:pos x="f131" y="f132"/>
              </a:cxn>
              <a:cxn ang="f74">
                <a:pos x="f133" y="f134"/>
              </a:cxn>
              <a:cxn ang="f74">
                <a:pos x="f135" y="f136"/>
              </a:cxn>
              <a:cxn ang="f74">
                <a:pos x="f137" y="f138"/>
              </a:cxn>
              <a:cxn ang="f74">
                <a:pos x="f135" y="f139"/>
              </a:cxn>
              <a:cxn ang="f74">
                <a:pos x="f140" y="f141"/>
              </a:cxn>
              <a:cxn ang="f74">
                <a:pos x="f142" y="f124"/>
              </a:cxn>
              <a:cxn ang="f74">
                <a:pos x="f123" y="f124"/>
              </a:cxn>
            </a:cxnLst>
            <a:rect l="f119" t="f122" r="f120" b="f121"/>
            <a:pathLst>
              <a:path w="17" h="196">
                <a:moveTo>
                  <a:pt x="f8" y="f5"/>
                </a:moveTo>
                <a:cubicBezTo>
                  <a:pt x="f9" y="f5"/>
                  <a:pt x="f6" y="f10"/>
                  <a:pt x="f6" y="f11"/>
                </a:cubicBezTo>
                <a:cubicBezTo>
                  <a:pt x="f6" y="f12"/>
                  <a:pt x="f9" y="f13"/>
                  <a:pt x="f14" y="f15"/>
                </a:cubicBezTo>
                <a:cubicBezTo>
                  <a:pt x="f16" y="f17"/>
                  <a:pt x="f18" y="f19"/>
                  <a:pt x="f20" y="f21"/>
                </a:cubicBezTo>
                <a:cubicBezTo>
                  <a:pt x="f6" y="f22"/>
                  <a:pt x="f20" y="f23"/>
                  <a:pt x="f9" y="f24"/>
                </a:cubicBezTo>
                <a:cubicBezTo>
                  <a:pt x="f9" y="f25"/>
                  <a:pt x="f18" y="f26"/>
                  <a:pt x="f16" y="f26"/>
                </a:cubicBezTo>
                <a:cubicBezTo>
                  <a:pt x="f27" y="f7"/>
                  <a:pt x="f28" y="f29"/>
                  <a:pt x="f30" y="f31"/>
                </a:cubicBezTo>
                <a:cubicBezTo>
                  <a:pt x="f32" y="f33"/>
                  <a:pt x="f28" y="f34"/>
                  <a:pt x="f10" y="f35"/>
                </a:cubicBezTo>
                <a:cubicBezTo>
                  <a:pt x="f5" y="f36"/>
                  <a:pt x="f37" y="f38"/>
                  <a:pt x="f30" y="f39"/>
                </a:cubicBezTo>
                <a:cubicBezTo>
                  <a:pt x="f30" y="f40"/>
                  <a:pt x="f11" y="f18"/>
                  <a:pt x="f11" y="f32"/>
                </a:cubicBezTo>
                <a:cubicBezTo>
                  <a:pt x="f11" y="f28"/>
                  <a:pt x="f32" y="f10"/>
                  <a:pt x="f41" y="f5"/>
                </a:cubicBezTo>
                <a:cubicBezTo>
                  <a:pt x="f41" y="f5"/>
                  <a:pt x="f8"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46">
            <a:extLst>
              <a:ext uri="{FF2B5EF4-FFF2-40B4-BE49-F238E27FC236}">
                <a16:creationId xmlns:a16="http://schemas.microsoft.com/office/drawing/2014/main" id="{B745AAF2-A405-FDCA-321E-4E439ECCAC90}"/>
              </a:ext>
            </a:extLst>
          </p:cNvPr>
          <p:cNvSpPr/>
          <p:nvPr/>
        </p:nvSpPr>
        <p:spPr>
          <a:xfrm>
            <a:off x="2860672" y="2038353"/>
            <a:ext cx="323853" cy="315916"/>
          </a:xfrm>
          <a:custGeom>
            <a:avLst/>
            <a:gdLst>
              <a:gd name="f0" fmla="val 10800000"/>
              <a:gd name="f1" fmla="val 5400000"/>
              <a:gd name="f2" fmla="val 180"/>
              <a:gd name="f3" fmla="val w"/>
              <a:gd name="f4" fmla="val h"/>
              <a:gd name="f5" fmla="val 0"/>
              <a:gd name="f6" fmla="val 91"/>
              <a:gd name="f7" fmla="val 88"/>
              <a:gd name="f8" fmla="val 45"/>
              <a:gd name="f9" fmla="val 38"/>
              <a:gd name="f10" fmla="val 25"/>
              <a:gd name="f11" fmla="val 33"/>
              <a:gd name="f12" fmla="val 50"/>
              <a:gd name="f13" fmla="val 24"/>
              <a:gd name="f14" fmla="val 74"/>
              <a:gd name="f15" fmla="val 31"/>
              <a:gd name="f16" fmla="val 71"/>
              <a:gd name="f17" fmla="val 36"/>
              <a:gd name="f18" fmla="val 69"/>
              <a:gd name="f19" fmla="val 42"/>
              <a:gd name="f20" fmla="val 66"/>
              <a:gd name="f21" fmla="val 43"/>
              <a:gd name="f22" fmla="val 65"/>
              <a:gd name="f23" fmla="val 46"/>
              <a:gd name="f24" fmla="val 64"/>
              <a:gd name="f25" fmla="val 63"/>
              <a:gd name="f26" fmla="val 44"/>
              <a:gd name="f27" fmla="val 52"/>
              <a:gd name="f28" fmla="val 53"/>
              <a:gd name="f29" fmla="val 55"/>
              <a:gd name="f30" fmla="val 58"/>
              <a:gd name="f31" fmla="val 54"/>
              <a:gd name="f32" fmla="val 68"/>
              <a:gd name="f33" fmla="val 78"/>
              <a:gd name="f34" fmla="val 48"/>
              <a:gd name="f35" fmla="val 83"/>
              <a:gd name="f36" fmla="val 73"/>
              <a:gd name="f37" fmla="val 49"/>
              <a:gd name="f38" fmla="val 70"/>
              <a:gd name="f39" fmla="val 32"/>
              <a:gd name="f40" fmla="val 20"/>
              <a:gd name="f41" fmla="val 85"/>
              <a:gd name="f42" fmla="val 18"/>
              <a:gd name="f43" fmla="val 87"/>
              <a:gd name="f44" fmla="val 14"/>
              <a:gd name="f45" fmla="val 12"/>
              <a:gd name="f46" fmla="val 57"/>
              <a:gd name="f47" fmla="val 17"/>
              <a:gd name="f48" fmla="val 13"/>
              <a:gd name="f49" fmla="+- 0 0 -90"/>
              <a:gd name="f50" fmla="*/ f3 1 91"/>
              <a:gd name="f51" fmla="*/ f4 1 88"/>
              <a:gd name="f52" fmla="val f5"/>
              <a:gd name="f53" fmla="val f6"/>
              <a:gd name="f54" fmla="val f7"/>
              <a:gd name="f55" fmla="*/ f49 f0 1"/>
              <a:gd name="f56" fmla="+- f54 0 f52"/>
              <a:gd name="f57" fmla="+- f53 0 f52"/>
              <a:gd name="f58" fmla="*/ f55 1 f2"/>
              <a:gd name="f59" fmla="*/ f57 1 91"/>
              <a:gd name="f60" fmla="*/ f56 1 88"/>
              <a:gd name="f61" fmla="*/ 45 f57 1"/>
              <a:gd name="f62" fmla="*/ 0 f56 1"/>
              <a:gd name="f63" fmla="*/ 24 f57 1"/>
              <a:gd name="f64" fmla="*/ 74 f56 1"/>
              <a:gd name="f65" fmla="*/ 42 f57 1"/>
              <a:gd name="f66" fmla="*/ 66 f56 1"/>
              <a:gd name="f67" fmla="*/ 63 f56 1"/>
              <a:gd name="f68" fmla="*/ 58 f57 1"/>
              <a:gd name="f69" fmla="*/ 54 f56 1"/>
              <a:gd name="f70" fmla="*/ 91 f57 1"/>
              <a:gd name="f71" fmla="*/ 44 f56 1"/>
              <a:gd name="f72" fmla="*/ 64 f57 1"/>
              <a:gd name="f73" fmla="*/ 20 f57 1"/>
              <a:gd name="f74" fmla="*/ 85 f56 1"/>
              <a:gd name="f75" fmla="*/ 12 f57 1"/>
              <a:gd name="f76" fmla="*/ 83 f56 1"/>
              <a:gd name="f77" fmla="+- f58 0 f1"/>
              <a:gd name="f78" fmla="*/ f61 1 91"/>
              <a:gd name="f79" fmla="*/ f62 1 88"/>
              <a:gd name="f80" fmla="*/ f63 1 91"/>
              <a:gd name="f81" fmla="*/ f64 1 88"/>
              <a:gd name="f82" fmla="*/ f65 1 91"/>
              <a:gd name="f83" fmla="*/ f66 1 88"/>
              <a:gd name="f84" fmla="*/ f67 1 88"/>
              <a:gd name="f85" fmla="*/ f68 1 91"/>
              <a:gd name="f86" fmla="*/ f69 1 88"/>
              <a:gd name="f87" fmla="*/ f70 1 91"/>
              <a:gd name="f88" fmla="*/ f71 1 88"/>
              <a:gd name="f89" fmla="*/ f72 1 91"/>
              <a:gd name="f90" fmla="*/ f73 1 91"/>
              <a:gd name="f91" fmla="*/ f74 1 88"/>
              <a:gd name="f92" fmla="*/ f75 1 91"/>
              <a:gd name="f93" fmla="*/ f76 1 88"/>
              <a:gd name="f94" fmla="*/ 0 1 f59"/>
              <a:gd name="f95" fmla="*/ f53 1 f59"/>
              <a:gd name="f96" fmla="*/ 0 1 f60"/>
              <a:gd name="f97" fmla="*/ f54 1 f60"/>
              <a:gd name="f98" fmla="*/ f78 1 f59"/>
              <a:gd name="f99" fmla="*/ f79 1 f60"/>
              <a:gd name="f100" fmla="*/ f80 1 f59"/>
              <a:gd name="f101" fmla="*/ f81 1 f60"/>
              <a:gd name="f102" fmla="*/ f82 1 f59"/>
              <a:gd name="f103" fmla="*/ f83 1 f60"/>
              <a:gd name="f104" fmla="*/ f84 1 f60"/>
              <a:gd name="f105" fmla="*/ f85 1 f59"/>
              <a:gd name="f106" fmla="*/ f86 1 f60"/>
              <a:gd name="f107" fmla="*/ f87 1 f59"/>
              <a:gd name="f108" fmla="*/ f88 1 f60"/>
              <a:gd name="f109" fmla="*/ f89 1 f59"/>
              <a:gd name="f110" fmla="*/ f90 1 f59"/>
              <a:gd name="f111" fmla="*/ f91 1 f60"/>
              <a:gd name="f112" fmla="*/ f92 1 f59"/>
              <a:gd name="f113" fmla="*/ f93 1 f60"/>
              <a:gd name="f114" fmla="*/ f94 f50 1"/>
              <a:gd name="f115" fmla="*/ f95 f50 1"/>
              <a:gd name="f116" fmla="*/ f97 f51 1"/>
              <a:gd name="f117" fmla="*/ f96 f51 1"/>
              <a:gd name="f118" fmla="*/ f98 f50 1"/>
              <a:gd name="f119" fmla="*/ f99 f51 1"/>
              <a:gd name="f120" fmla="*/ f100 f50 1"/>
              <a:gd name="f121" fmla="*/ f101 f51 1"/>
              <a:gd name="f122" fmla="*/ f102 f50 1"/>
              <a:gd name="f123" fmla="*/ f103 f51 1"/>
              <a:gd name="f124" fmla="*/ f104 f51 1"/>
              <a:gd name="f125" fmla="*/ f105 f50 1"/>
              <a:gd name="f126" fmla="*/ f106 f51 1"/>
              <a:gd name="f127" fmla="*/ f107 f50 1"/>
              <a:gd name="f128" fmla="*/ f108 f51 1"/>
              <a:gd name="f129" fmla="*/ f109 f50 1"/>
              <a:gd name="f130" fmla="*/ f110 f50 1"/>
              <a:gd name="f131" fmla="*/ f111 f51 1"/>
              <a:gd name="f132" fmla="*/ f112 f50 1"/>
              <a:gd name="f133" fmla="*/ f113 f51 1"/>
            </a:gdLst>
            <a:ahLst/>
            <a:cxnLst>
              <a:cxn ang="3cd4">
                <a:pos x="hc" y="t"/>
              </a:cxn>
              <a:cxn ang="0">
                <a:pos x="r" y="vc"/>
              </a:cxn>
              <a:cxn ang="cd4">
                <a:pos x="hc" y="b"/>
              </a:cxn>
              <a:cxn ang="cd2">
                <a:pos x="l" y="vc"/>
              </a:cxn>
              <a:cxn ang="f77">
                <a:pos x="f118" y="f119"/>
              </a:cxn>
              <a:cxn ang="f77">
                <a:pos x="f120" y="f121"/>
              </a:cxn>
              <a:cxn ang="f77">
                <a:pos x="f122" y="f123"/>
              </a:cxn>
              <a:cxn ang="f77">
                <a:pos x="f118" y="f124"/>
              </a:cxn>
              <a:cxn ang="f77">
                <a:pos x="f125" y="f126"/>
              </a:cxn>
              <a:cxn ang="f77">
                <a:pos x="f127" y="f128"/>
              </a:cxn>
              <a:cxn ang="f77">
                <a:pos x="f129" y="f124"/>
              </a:cxn>
              <a:cxn ang="f77">
                <a:pos x="f130" y="f131"/>
              </a:cxn>
              <a:cxn ang="f77">
                <a:pos x="f132" y="f133"/>
              </a:cxn>
              <a:cxn ang="f77">
                <a:pos x="f118" y="f119"/>
              </a:cxn>
            </a:cxnLst>
            <a:rect l="f114" t="f117" r="f115" b="f116"/>
            <a:pathLst>
              <a:path w="91" h="88">
                <a:moveTo>
                  <a:pt x="f8" y="f5"/>
                </a:moveTo>
                <a:cubicBezTo>
                  <a:pt x="f9" y="f10"/>
                  <a:pt x="f11" y="f12"/>
                  <a:pt x="f13" y="f14"/>
                </a:cubicBezTo>
                <a:cubicBezTo>
                  <a:pt x="f15" y="f16"/>
                  <a:pt x="f17" y="f18"/>
                  <a:pt x="f19" y="f20"/>
                </a:cubicBezTo>
                <a:cubicBezTo>
                  <a:pt x="f21" y="f22"/>
                  <a:pt x="f23" y="f24"/>
                  <a:pt x="f8" y="f25"/>
                </a:cubicBezTo>
                <a:cubicBezTo>
                  <a:pt x="f26" y="f27"/>
                  <a:pt x="f28" y="f29"/>
                  <a:pt x="f30" y="f31"/>
                </a:cubicBezTo>
                <a:cubicBezTo>
                  <a:pt x="f32" y="f27"/>
                  <a:pt x="f33" y="f34"/>
                  <a:pt x="f6" y="f26"/>
                </a:cubicBezTo>
                <a:cubicBezTo>
                  <a:pt x="f35" y="f29"/>
                  <a:pt x="f36" y="f30"/>
                  <a:pt x="f24" y="f25"/>
                </a:cubicBezTo>
                <a:cubicBezTo>
                  <a:pt x="f37" y="f38"/>
                  <a:pt x="f39" y="f36"/>
                  <a:pt x="f40" y="f41"/>
                </a:cubicBezTo>
                <a:cubicBezTo>
                  <a:pt x="f42" y="f43"/>
                  <a:pt x="f44" y="f7"/>
                  <a:pt x="f45" y="f35"/>
                </a:cubicBezTo>
                <a:cubicBezTo>
                  <a:pt x="f5" y="f46"/>
                  <a:pt x="f47" y="f48"/>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47">
            <a:extLst>
              <a:ext uri="{FF2B5EF4-FFF2-40B4-BE49-F238E27FC236}">
                <a16:creationId xmlns:a16="http://schemas.microsoft.com/office/drawing/2014/main" id="{86C8A48D-45B3-D3C3-BA5A-49F51F83C6CA}"/>
              </a:ext>
            </a:extLst>
          </p:cNvPr>
          <p:cNvSpPr/>
          <p:nvPr/>
        </p:nvSpPr>
        <p:spPr>
          <a:xfrm>
            <a:off x="536579" y="1046165"/>
            <a:ext cx="207961" cy="285750"/>
          </a:xfrm>
          <a:custGeom>
            <a:avLst/>
            <a:gdLst>
              <a:gd name="f0" fmla="val 10800000"/>
              <a:gd name="f1" fmla="val 5400000"/>
              <a:gd name="f2" fmla="val 180"/>
              <a:gd name="f3" fmla="val w"/>
              <a:gd name="f4" fmla="val h"/>
              <a:gd name="f5" fmla="val 0"/>
              <a:gd name="f6" fmla="val 58"/>
              <a:gd name="f7" fmla="val 80"/>
              <a:gd name="f8" fmla="val 45"/>
              <a:gd name="f9" fmla="val 19"/>
              <a:gd name="f10" fmla="val 56"/>
              <a:gd name="f11" fmla="val 40"/>
              <a:gd name="f12" fmla="val 59"/>
              <a:gd name="f13" fmla="val 32"/>
              <a:gd name="f14" fmla="val 67"/>
              <a:gd name="f15" fmla="val 21"/>
              <a:gd name="f16" fmla="val 72"/>
              <a:gd name="f17" fmla="val 11"/>
              <a:gd name="f18" fmla="val 77"/>
              <a:gd name="f19" fmla="val 4"/>
              <a:gd name="f20" fmla="val 2"/>
              <a:gd name="f21" fmla="val 76"/>
              <a:gd name="f22" fmla="val 71"/>
              <a:gd name="f23" fmla="val 6"/>
              <a:gd name="f24" fmla="val 17"/>
              <a:gd name="f25" fmla="val 35"/>
              <a:gd name="f26" fmla="val 28"/>
              <a:gd name="f27" fmla="val 26"/>
              <a:gd name="f28" fmla="val 16"/>
              <a:gd name="f29" fmla="+- 0 0 -90"/>
              <a:gd name="f30" fmla="*/ f3 1 58"/>
              <a:gd name="f31" fmla="*/ f4 1 80"/>
              <a:gd name="f32" fmla="val f5"/>
              <a:gd name="f33" fmla="val f6"/>
              <a:gd name="f34" fmla="val f7"/>
              <a:gd name="f35" fmla="*/ f29 f0 1"/>
              <a:gd name="f36" fmla="+- f34 0 f32"/>
              <a:gd name="f37" fmla="+- f33 0 f32"/>
              <a:gd name="f38" fmla="*/ f35 1 f2"/>
              <a:gd name="f39" fmla="*/ f37 1 58"/>
              <a:gd name="f40" fmla="*/ f36 1 80"/>
              <a:gd name="f41" fmla="*/ 45 f37 1"/>
              <a:gd name="f42" fmla="*/ 0 f36 1"/>
              <a:gd name="f43" fmla="*/ 40 f37 1"/>
              <a:gd name="f44" fmla="*/ 59 f36 1"/>
              <a:gd name="f45" fmla="*/ 11 f37 1"/>
              <a:gd name="f46" fmla="*/ 77 f36 1"/>
              <a:gd name="f47" fmla="*/ 2 f37 1"/>
              <a:gd name="f48" fmla="*/ 71 f36 1"/>
              <a:gd name="f49" fmla="*/ 17 f37 1"/>
              <a:gd name="f50" fmla="*/ 35 f36 1"/>
              <a:gd name="f51" fmla="+- f38 0 f1"/>
              <a:gd name="f52" fmla="*/ f41 1 58"/>
              <a:gd name="f53" fmla="*/ f42 1 80"/>
              <a:gd name="f54" fmla="*/ f43 1 58"/>
              <a:gd name="f55" fmla="*/ f44 1 80"/>
              <a:gd name="f56" fmla="*/ f45 1 58"/>
              <a:gd name="f57" fmla="*/ f46 1 80"/>
              <a:gd name="f58" fmla="*/ f47 1 58"/>
              <a:gd name="f59" fmla="*/ f48 1 80"/>
              <a:gd name="f60" fmla="*/ f49 1 58"/>
              <a:gd name="f61" fmla="*/ f50 1 80"/>
              <a:gd name="f62" fmla="*/ 0 1 f39"/>
              <a:gd name="f63" fmla="*/ f33 1 f39"/>
              <a:gd name="f64" fmla="*/ 0 1 f40"/>
              <a:gd name="f65" fmla="*/ f34 1 f40"/>
              <a:gd name="f66" fmla="*/ f52 1 f39"/>
              <a:gd name="f67" fmla="*/ f53 1 f40"/>
              <a:gd name="f68" fmla="*/ f54 1 f39"/>
              <a:gd name="f69" fmla="*/ f55 1 f40"/>
              <a:gd name="f70" fmla="*/ f56 1 f39"/>
              <a:gd name="f71" fmla="*/ f57 1 f40"/>
              <a:gd name="f72" fmla="*/ f58 1 f39"/>
              <a:gd name="f73" fmla="*/ f59 1 f40"/>
              <a:gd name="f74" fmla="*/ f60 1 f39"/>
              <a:gd name="f75" fmla="*/ f61 1 f40"/>
              <a:gd name="f76" fmla="*/ f62 f30 1"/>
              <a:gd name="f77" fmla="*/ f63 f30 1"/>
              <a:gd name="f78" fmla="*/ f65 f31 1"/>
              <a:gd name="f79" fmla="*/ f64 f31 1"/>
              <a:gd name="f80" fmla="*/ f66 f30 1"/>
              <a:gd name="f81" fmla="*/ f67 f31 1"/>
              <a:gd name="f82" fmla="*/ f68 f30 1"/>
              <a:gd name="f83" fmla="*/ f69 f31 1"/>
              <a:gd name="f84" fmla="*/ f70 f30 1"/>
              <a:gd name="f85" fmla="*/ f71 f31 1"/>
              <a:gd name="f86" fmla="*/ f72 f30 1"/>
              <a:gd name="f87" fmla="*/ f73 f31 1"/>
              <a:gd name="f88" fmla="*/ f74 f30 1"/>
              <a:gd name="f89" fmla="*/ f75 f31 1"/>
            </a:gdLst>
            <a:ahLst/>
            <a:cxnLst>
              <a:cxn ang="3cd4">
                <a:pos x="hc" y="t"/>
              </a:cxn>
              <a:cxn ang="0">
                <a:pos x="r" y="vc"/>
              </a:cxn>
              <a:cxn ang="cd4">
                <a:pos x="hc" y="b"/>
              </a:cxn>
              <a:cxn ang="cd2">
                <a:pos x="l" y="vc"/>
              </a:cxn>
              <a:cxn ang="f51">
                <a:pos x="f80" y="f81"/>
              </a:cxn>
              <a:cxn ang="f51">
                <a:pos x="f82" y="f83"/>
              </a:cxn>
              <a:cxn ang="f51">
                <a:pos x="f84" y="f85"/>
              </a:cxn>
              <a:cxn ang="f51">
                <a:pos x="f86" y="f87"/>
              </a:cxn>
              <a:cxn ang="f51">
                <a:pos x="f88" y="f89"/>
              </a:cxn>
              <a:cxn ang="f51">
                <a:pos x="f80" y="f81"/>
              </a:cxn>
            </a:cxnLst>
            <a:rect l="f76" t="f79" r="f77" b="f78"/>
            <a:pathLst>
              <a:path w="58" h="80">
                <a:moveTo>
                  <a:pt x="f8" y="f5"/>
                </a:moveTo>
                <a:cubicBezTo>
                  <a:pt x="f6" y="f9"/>
                  <a:pt x="f10" y="f8"/>
                  <a:pt x="f11" y="f12"/>
                </a:cubicBezTo>
                <a:cubicBezTo>
                  <a:pt x="f13" y="f14"/>
                  <a:pt x="f15" y="f16"/>
                  <a:pt x="f17" y="f18"/>
                </a:cubicBezTo>
                <a:cubicBezTo>
                  <a:pt x="f19" y="f7"/>
                  <a:pt x="f20" y="f21"/>
                  <a:pt x="f20" y="f22"/>
                </a:cubicBezTo>
                <a:cubicBezTo>
                  <a:pt x="f5" y="f10"/>
                  <a:pt x="f23" y="f8"/>
                  <a:pt x="f24" y="f25"/>
                </a:cubicBezTo>
                <a:cubicBezTo>
                  <a:pt x="f26" y="f27"/>
                  <a:pt x="f11" y="f28"/>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48">
            <a:extLst>
              <a:ext uri="{FF2B5EF4-FFF2-40B4-BE49-F238E27FC236}">
                <a16:creationId xmlns:a16="http://schemas.microsoft.com/office/drawing/2014/main" id="{93B98F74-B43D-DE0F-4F6E-CC0A34538ED9}"/>
              </a:ext>
            </a:extLst>
          </p:cNvPr>
          <p:cNvSpPr/>
          <p:nvPr/>
        </p:nvSpPr>
        <p:spPr>
          <a:xfrm>
            <a:off x="1547814" y="949320"/>
            <a:ext cx="142875" cy="317497"/>
          </a:xfrm>
          <a:custGeom>
            <a:avLst/>
            <a:gdLst>
              <a:gd name="f0" fmla="val 10800000"/>
              <a:gd name="f1" fmla="val 5400000"/>
              <a:gd name="f2" fmla="val 180"/>
              <a:gd name="f3" fmla="val w"/>
              <a:gd name="f4" fmla="val h"/>
              <a:gd name="f5" fmla="val 0"/>
              <a:gd name="f6" fmla="val 40"/>
              <a:gd name="f7" fmla="val 89"/>
              <a:gd name="f8" fmla="val 8"/>
              <a:gd name="f9" fmla="val 9"/>
              <a:gd name="f10" fmla="val 13"/>
              <a:gd name="f11" fmla="val 17"/>
              <a:gd name="f12" fmla="val 18"/>
              <a:gd name="f13" fmla="val 27"/>
              <a:gd name="f14" fmla="val 21"/>
              <a:gd name="f15" fmla="val 33"/>
              <a:gd name="f16" fmla="val 22"/>
              <a:gd name="f17" fmla="val 37"/>
              <a:gd name="f18" fmla="val 25"/>
              <a:gd name="f19" fmla="val 38"/>
              <a:gd name="f20" fmla="val 32"/>
              <a:gd name="f21" fmla="val 47"/>
              <a:gd name="f22" fmla="val 63"/>
              <a:gd name="f23" fmla="val 78"/>
              <a:gd name="f24" fmla="val 82"/>
              <a:gd name="f25" fmla="val 88"/>
              <a:gd name="f26" fmla="val 28"/>
              <a:gd name="f27" fmla="val 26"/>
              <a:gd name="f28" fmla="val 85"/>
              <a:gd name="f29" fmla="val 24"/>
              <a:gd name="f30" fmla="val 59"/>
              <a:gd name="f31" fmla="val 34"/>
              <a:gd name="f32" fmla="val 6"/>
              <a:gd name="f33" fmla="val 5"/>
              <a:gd name="f34" fmla="val 3"/>
              <a:gd name="f35" fmla="val 7"/>
              <a:gd name="f36" fmla="val 2"/>
              <a:gd name="f37" fmla="val 1"/>
              <a:gd name="f38" fmla="+- 0 0 -90"/>
              <a:gd name="f39" fmla="*/ f3 1 40"/>
              <a:gd name="f40" fmla="*/ f4 1 89"/>
              <a:gd name="f41" fmla="val f5"/>
              <a:gd name="f42" fmla="val f6"/>
              <a:gd name="f43" fmla="val f7"/>
              <a:gd name="f44" fmla="*/ f38 f0 1"/>
              <a:gd name="f45" fmla="+- f43 0 f41"/>
              <a:gd name="f46" fmla="+- f42 0 f41"/>
              <a:gd name="f47" fmla="*/ f44 1 f2"/>
              <a:gd name="f48" fmla="*/ f46 1 40"/>
              <a:gd name="f49" fmla="*/ f45 1 89"/>
              <a:gd name="f50" fmla="*/ 8 f46 1"/>
              <a:gd name="f51" fmla="*/ 0 f45 1"/>
              <a:gd name="f52" fmla="*/ 27 f46 1"/>
              <a:gd name="f53" fmla="*/ 21 f45 1"/>
              <a:gd name="f54" fmla="*/ 38 f46 1"/>
              <a:gd name="f55" fmla="*/ 32 f45 1"/>
              <a:gd name="f56" fmla="*/ 78 f45 1"/>
              <a:gd name="f57" fmla="*/ 32 f46 1"/>
              <a:gd name="f58" fmla="*/ 89 f45 1"/>
              <a:gd name="f59" fmla="*/ 24 f46 1"/>
              <a:gd name="f60" fmla="*/ 82 f45 1"/>
              <a:gd name="f61" fmla="*/ 6 f46 1"/>
              <a:gd name="f62" fmla="*/ 6 f45 1"/>
              <a:gd name="f63" fmla="*/ 7 f46 1"/>
              <a:gd name="f64" fmla="*/ 2 f45 1"/>
              <a:gd name="f65" fmla="+- f47 0 f1"/>
              <a:gd name="f66" fmla="*/ f50 1 40"/>
              <a:gd name="f67" fmla="*/ f51 1 89"/>
              <a:gd name="f68" fmla="*/ f52 1 40"/>
              <a:gd name="f69" fmla="*/ f53 1 89"/>
              <a:gd name="f70" fmla="*/ f54 1 40"/>
              <a:gd name="f71" fmla="*/ f55 1 89"/>
              <a:gd name="f72" fmla="*/ f56 1 89"/>
              <a:gd name="f73" fmla="*/ f57 1 40"/>
              <a:gd name="f74" fmla="*/ f58 1 89"/>
              <a:gd name="f75" fmla="*/ f59 1 40"/>
              <a:gd name="f76" fmla="*/ f60 1 89"/>
              <a:gd name="f77" fmla="*/ f61 1 40"/>
              <a:gd name="f78" fmla="*/ f62 1 89"/>
              <a:gd name="f79" fmla="*/ f63 1 40"/>
              <a:gd name="f80" fmla="*/ f64 1 89"/>
              <a:gd name="f81" fmla="*/ 0 1 f48"/>
              <a:gd name="f82" fmla="*/ f42 1 f48"/>
              <a:gd name="f83" fmla="*/ 0 1 f49"/>
              <a:gd name="f84" fmla="*/ f43 1 f49"/>
              <a:gd name="f85" fmla="*/ f66 1 f48"/>
              <a:gd name="f86" fmla="*/ f67 1 f49"/>
              <a:gd name="f87" fmla="*/ f68 1 f48"/>
              <a:gd name="f88" fmla="*/ f69 1 f49"/>
              <a:gd name="f89" fmla="*/ f70 1 f48"/>
              <a:gd name="f90" fmla="*/ f71 1 f49"/>
              <a:gd name="f91" fmla="*/ f72 1 f49"/>
              <a:gd name="f92" fmla="*/ f73 1 f48"/>
              <a:gd name="f93" fmla="*/ f74 1 f49"/>
              <a:gd name="f94" fmla="*/ f75 1 f48"/>
              <a:gd name="f95" fmla="*/ f76 1 f49"/>
              <a:gd name="f96" fmla="*/ f77 1 f48"/>
              <a:gd name="f97" fmla="*/ f78 1 f49"/>
              <a:gd name="f98" fmla="*/ f79 1 f48"/>
              <a:gd name="f99" fmla="*/ f80 1 f49"/>
              <a:gd name="f100" fmla="*/ f81 f39 1"/>
              <a:gd name="f101" fmla="*/ f82 f39 1"/>
              <a:gd name="f102" fmla="*/ f84 f40 1"/>
              <a:gd name="f103" fmla="*/ f83 f40 1"/>
              <a:gd name="f104" fmla="*/ f85 f39 1"/>
              <a:gd name="f105" fmla="*/ f86 f40 1"/>
              <a:gd name="f106" fmla="*/ f87 f39 1"/>
              <a:gd name="f107" fmla="*/ f88 f40 1"/>
              <a:gd name="f108" fmla="*/ f89 f39 1"/>
              <a:gd name="f109" fmla="*/ f90 f40 1"/>
              <a:gd name="f110" fmla="*/ f91 f40 1"/>
              <a:gd name="f111" fmla="*/ f92 f39 1"/>
              <a:gd name="f112" fmla="*/ f93 f40 1"/>
              <a:gd name="f113" fmla="*/ f94 f39 1"/>
              <a:gd name="f114" fmla="*/ f95 f40 1"/>
              <a:gd name="f115" fmla="*/ f96 f39 1"/>
              <a:gd name="f116" fmla="*/ f97 f40 1"/>
              <a:gd name="f117" fmla="*/ f98 f39 1"/>
              <a:gd name="f118" fmla="*/ f99 f40 1"/>
            </a:gdLst>
            <a:ahLst/>
            <a:cxnLst>
              <a:cxn ang="3cd4">
                <a:pos x="hc" y="t"/>
              </a:cxn>
              <a:cxn ang="0">
                <a:pos x="r" y="vc"/>
              </a:cxn>
              <a:cxn ang="cd4">
                <a:pos x="hc" y="b"/>
              </a:cxn>
              <a:cxn ang="cd2">
                <a:pos x="l" y="vc"/>
              </a:cxn>
              <a:cxn ang="f65">
                <a:pos x="f104" y="f105"/>
              </a:cxn>
              <a:cxn ang="f65">
                <a:pos x="f106" y="f107"/>
              </a:cxn>
              <a:cxn ang="f65">
                <a:pos x="f108" y="f109"/>
              </a:cxn>
              <a:cxn ang="f65">
                <a:pos x="f108" y="f110"/>
              </a:cxn>
              <a:cxn ang="f65">
                <a:pos x="f111" y="f112"/>
              </a:cxn>
              <a:cxn ang="f65">
                <a:pos x="f113" y="f114"/>
              </a:cxn>
              <a:cxn ang="f65">
                <a:pos x="f115" y="f116"/>
              </a:cxn>
              <a:cxn ang="f65">
                <a:pos x="f117" y="f118"/>
              </a:cxn>
              <a:cxn ang="f65">
                <a:pos x="f104" y="f105"/>
              </a:cxn>
            </a:cxnLst>
            <a:rect l="f100" t="f103" r="f101" b="f102"/>
            <a:pathLst>
              <a:path w="40" h="89">
                <a:moveTo>
                  <a:pt x="f8" y="f5"/>
                </a:moveTo>
                <a:cubicBezTo>
                  <a:pt x="f9" y="f10"/>
                  <a:pt x="f11" y="f12"/>
                  <a:pt x="f13" y="f14"/>
                </a:cubicBezTo>
                <a:cubicBezTo>
                  <a:pt x="f15" y="f16"/>
                  <a:pt x="f17" y="f18"/>
                  <a:pt x="f19" y="f20"/>
                </a:cubicBezTo>
                <a:cubicBezTo>
                  <a:pt x="f6" y="f21"/>
                  <a:pt x="f6" y="f22"/>
                  <a:pt x="f19" y="f23"/>
                </a:cubicBezTo>
                <a:cubicBezTo>
                  <a:pt x="f19" y="f24"/>
                  <a:pt x="f17" y="f25"/>
                  <a:pt x="f20" y="f7"/>
                </a:cubicBezTo>
                <a:cubicBezTo>
                  <a:pt x="f26" y="f7"/>
                  <a:pt x="f27" y="f28"/>
                  <a:pt x="f29" y="f24"/>
                </a:cubicBezTo>
                <a:cubicBezTo>
                  <a:pt x="f8" y="f30"/>
                  <a:pt x="f5" y="f31"/>
                  <a:pt x="f32" y="f32"/>
                </a:cubicBezTo>
                <a:cubicBezTo>
                  <a:pt x="f32" y="f33"/>
                  <a:pt x="f32" y="f34"/>
                  <a:pt x="f35" y="f36"/>
                </a:cubicBezTo>
                <a:cubicBezTo>
                  <a:pt x="f35" y="f37"/>
                  <a:pt x="f8" y="f37"/>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49">
            <a:extLst>
              <a:ext uri="{FF2B5EF4-FFF2-40B4-BE49-F238E27FC236}">
                <a16:creationId xmlns:a16="http://schemas.microsoft.com/office/drawing/2014/main" id="{34892EA2-0410-F804-85EB-5CA9F9370151}"/>
              </a:ext>
            </a:extLst>
          </p:cNvPr>
          <p:cNvSpPr/>
          <p:nvPr/>
        </p:nvSpPr>
        <p:spPr>
          <a:xfrm>
            <a:off x="4100517" y="1235070"/>
            <a:ext cx="280985" cy="242892"/>
          </a:xfrm>
          <a:custGeom>
            <a:avLst/>
            <a:gdLst>
              <a:gd name="f0" fmla="val 10800000"/>
              <a:gd name="f1" fmla="val 5400000"/>
              <a:gd name="f2" fmla="val 180"/>
              <a:gd name="f3" fmla="val w"/>
              <a:gd name="f4" fmla="val h"/>
              <a:gd name="f5" fmla="val 0"/>
              <a:gd name="f6" fmla="val 79"/>
              <a:gd name="f7" fmla="val 68"/>
              <a:gd name="f8" fmla="val 47"/>
              <a:gd name="f9" fmla="val 7"/>
              <a:gd name="f10" fmla="val 43"/>
              <a:gd name="f11" fmla="val 13"/>
              <a:gd name="f12" fmla="val 42"/>
              <a:gd name="f13" fmla="val 20"/>
              <a:gd name="f14" fmla="val 27"/>
              <a:gd name="f15" fmla="val 34"/>
              <a:gd name="f16" fmla="val 41"/>
              <a:gd name="f17" fmla="val 40"/>
              <a:gd name="f18" fmla="val 46"/>
              <a:gd name="f19" fmla="val 39"/>
              <a:gd name="f20" fmla="val 38"/>
              <a:gd name="f21" fmla="val 50"/>
              <a:gd name="f22" fmla="val 28"/>
              <a:gd name="f23" fmla="val 61"/>
              <a:gd name="f24" fmla="val 8"/>
              <a:gd name="f25" fmla="val 5"/>
              <a:gd name="f26" fmla="val 59"/>
              <a:gd name="f27" fmla="val 3"/>
              <a:gd name="f28" fmla="val 62"/>
              <a:gd name="f29" fmla="val 1"/>
              <a:gd name="f30" fmla="val 64"/>
              <a:gd name="f31" fmla="val 67"/>
              <a:gd name="f32" fmla="val 69"/>
              <a:gd name="f33" fmla="val 2"/>
              <a:gd name="f34" fmla="val 74"/>
              <a:gd name="f35" fmla="val 6"/>
              <a:gd name="f36" fmla="val 11"/>
              <a:gd name="f37" fmla="val 78"/>
              <a:gd name="f38" fmla="val 17"/>
              <a:gd name="f39" fmla="val 77"/>
              <a:gd name="f40" fmla="val 24"/>
              <a:gd name="f41" fmla="val 72"/>
              <a:gd name="f42" fmla="val 26"/>
              <a:gd name="f43" fmla="val 66"/>
              <a:gd name="f44" fmla="val 29"/>
              <a:gd name="f45" fmla="val 33"/>
              <a:gd name="f46" fmla="val 73"/>
              <a:gd name="f47" fmla="val 70"/>
              <a:gd name="f48" fmla="val 53"/>
              <a:gd name="f49" fmla="val 60"/>
              <a:gd name="f50" fmla="val 57"/>
              <a:gd name="f51" fmla="val 51"/>
              <a:gd name="f52" fmla="val 54"/>
              <a:gd name="f53" fmla="val 44"/>
              <a:gd name="f54" fmla="val 32"/>
              <a:gd name="f55" fmla="val 65"/>
              <a:gd name="f56" fmla="val 25"/>
              <a:gd name="f57" fmla="val 23"/>
              <a:gd name="f58" fmla="val 55"/>
              <a:gd name="f59" fmla="val 10"/>
              <a:gd name="f60" fmla="+- 0 0 -90"/>
              <a:gd name="f61" fmla="*/ f3 1 79"/>
              <a:gd name="f62" fmla="*/ f4 1 68"/>
              <a:gd name="f63" fmla="val f5"/>
              <a:gd name="f64" fmla="val f6"/>
              <a:gd name="f65" fmla="val f7"/>
              <a:gd name="f66" fmla="*/ f60 f0 1"/>
              <a:gd name="f67" fmla="+- f65 0 f63"/>
              <a:gd name="f68" fmla="+- f64 0 f63"/>
              <a:gd name="f69" fmla="*/ f66 1 f2"/>
              <a:gd name="f70" fmla="*/ f68 1 79"/>
              <a:gd name="f71" fmla="*/ f67 1 68"/>
              <a:gd name="f72" fmla="*/ 0 f68 1"/>
              <a:gd name="f73" fmla="*/ 47 f67 1"/>
              <a:gd name="f74" fmla="*/ 20 f68 1"/>
              <a:gd name="f75" fmla="*/ 42 f67 1"/>
              <a:gd name="f76" fmla="*/ 41 f68 1"/>
              <a:gd name="f77" fmla="*/ 40 f67 1"/>
              <a:gd name="f78" fmla="*/ 46 f68 1"/>
              <a:gd name="f79" fmla="*/ 38 f67 1"/>
              <a:gd name="f80" fmla="*/ 61 f68 1"/>
              <a:gd name="f81" fmla="*/ 8 f67 1"/>
              <a:gd name="f82" fmla="*/ 62 f68 1"/>
              <a:gd name="f83" fmla="*/ 1 f67 1"/>
              <a:gd name="f84" fmla="*/ 69 f68 1"/>
              <a:gd name="f85" fmla="*/ 2 f67 1"/>
              <a:gd name="f86" fmla="*/ 78 f68 1"/>
              <a:gd name="f87" fmla="*/ 17 f67 1"/>
              <a:gd name="f88" fmla="*/ 66 f68 1"/>
              <a:gd name="f89" fmla="*/ 27 f67 1"/>
              <a:gd name="f90" fmla="*/ 29 f67 1"/>
              <a:gd name="f91" fmla="*/ 73 f68 1"/>
              <a:gd name="f92" fmla="*/ 51 f68 1"/>
              <a:gd name="f93" fmla="*/ 54 f67 1"/>
              <a:gd name="f94" fmla="*/ 43 f68 1"/>
              <a:gd name="f95" fmla="*/ 59 f67 1"/>
              <a:gd name="f96" fmla="*/ 32 f68 1"/>
              <a:gd name="f97" fmla="*/ 66 f67 1"/>
              <a:gd name="f98" fmla="*/ 23 f68 1"/>
              <a:gd name="f99" fmla="*/ 61 f67 1"/>
              <a:gd name="f100" fmla="+- f69 0 f1"/>
              <a:gd name="f101" fmla="*/ f72 1 79"/>
              <a:gd name="f102" fmla="*/ f73 1 68"/>
              <a:gd name="f103" fmla="*/ f74 1 79"/>
              <a:gd name="f104" fmla="*/ f75 1 68"/>
              <a:gd name="f105" fmla="*/ f76 1 79"/>
              <a:gd name="f106" fmla="*/ f77 1 68"/>
              <a:gd name="f107" fmla="*/ f78 1 79"/>
              <a:gd name="f108" fmla="*/ f79 1 68"/>
              <a:gd name="f109" fmla="*/ f80 1 79"/>
              <a:gd name="f110" fmla="*/ f81 1 68"/>
              <a:gd name="f111" fmla="*/ f82 1 79"/>
              <a:gd name="f112" fmla="*/ f83 1 68"/>
              <a:gd name="f113" fmla="*/ f84 1 79"/>
              <a:gd name="f114" fmla="*/ f85 1 68"/>
              <a:gd name="f115" fmla="*/ f86 1 79"/>
              <a:gd name="f116" fmla="*/ f87 1 68"/>
              <a:gd name="f117" fmla="*/ f88 1 79"/>
              <a:gd name="f118" fmla="*/ f89 1 68"/>
              <a:gd name="f119" fmla="*/ f90 1 68"/>
              <a:gd name="f120" fmla="*/ f91 1 79"/>
              <a:gd name="f121" fmla="*/ f92 1 79"/>
              <a:gd name="f122" fmla="*/ f93 1 68"/>
              <a:gd name="f123" fmla="*/ f94 1 79"/>
              <a:gd name="f124" fmla="*/ f95 1 68"/>
              <a:gd name="f125" fmla="*/ f96 1 79"/>
              <a:gd name="f126" fmla="*/ f97 1 68"/>
              <a:gd name="f127" fmla="*/ f98 1 79"/>
              <a:gd name="f128" fmla="*/ f99 1 68"/>
              <a:gd name="f129" fmla="*/ 0 1 f70"/>
              <a:gd name="f130" fmla="*/ f64 1 f70"/>
              <a:gd name="f131" fmla="*/ 0 1 f71"/>
              <a:gd name="f132" fmla="*/ f65 1 f71"/>
              <a:gd name="f133" fmla="*/ f101 1 f70"/>
              <a:gd name="f134" fmla="*/ f102 1 f71"/>
              <a:gd name="f135" fmla="*/ f103 1 f70"/>
              <a:gd name="f136" fmla="*/ f104 1 f71"/>
              <a:gd name="f137" fmla="*/ f105 1 f70"/>
              <a:gd name="f138" fmla="*/ f106 1 f71"/>
              <a:gd name="f139" fmla="*/ f107 1 f70"/>
              <a:gd name="f140" fmla="*/ f108 1 f71"/>
              <a:gd name="f141" fmla="*/ f109 1 f70"/>
              <a:gd name="f142" fmla="*/ f110 1 f71"/>
              <a:gd name="f143" fmla="*/ f111 1 f70"/>
              <a:gd name="f144" fmla="*/ f112 1 f71"/>
              <a:gd name="f145" fmla="*/ f113 1 f70"/>
              <a:gd name="f146" fmla="*/ f114 1 f71"/>
              <a:gd name="f147" fmla="*/ f115 1 f70"/>
              <a:gd name="f148" fmla="*/ f116 1 f71"/>
              <a:gd name="f149" fmla="*/ f117 1 f70"/>
              <a:gd name="f150" fmla="*/ f118 1 f71"/>
              <a:gd name="f151" fmla="*/ f119 1 f71"/>
              <a:gd name="f152" fmla="*/ f120 1 f70"/>
              <a:gd name="f153" fmla="*/ f121 1 f70"/>
              <a:gd name="f154" fmla="*/ f122 1 f71"/>
              <a:gd name="f155" fmla="*/ f123 1 f70"/>
              <a:gd name="f156" fmla="*/ f124 1 f71"/>
              <a:gd name="f157" fmla="*/ f125 1 f70"/>
              <a:gd name="f158" fmla="*/ f126 1 f71"/>
              <a:gd name="f159" fmla="*/ f127 1 f70"/>
              <a:gd name="f160" fmla="*/ f128 1 f71"/>
              <a:gd name="f161" fmla="*/ f129 f61 1"/>
              <a:gd name="f162" fmla="*/ f130 f61 1"/>
              <a:gd name="f163" fmla="*/ f132 f62 1"/>
              <a:gd name="f164" fmla="*/ f131 f62 1"/>
              <a:gd name="f165" fmla="*/ f133 f61 1"/>
              <a:gd name="f166" fmla="*/ f134 f62 1"/>
              <a:gd name="f167" fmla="*/ f135 f61 1"/>
              <a:gd name="f168" fmla="*/ f136 f62 1"/>
              <a:gd name="f169" fmla="*/ f137 f61 1"/>
              <a:gd name="f170" fmla="*/ f138 f62 1"/>
              <a:gd name="f171" fmla="*/ f139 f61 1"/>
              <a:gd name="f172" fmla="*/ f140 f62 1"/>
              <a:gd name="f173" fmla="*/ f141 f61 1"/>
              <a:gd name="f174" fmla="*/ f142 f62 1"/>
              <a:gd name="f175" fmla="*/ f143 f61 1"/>
              <a:gd name="f176" fmla="*/ f144 f62 1"/>
              <a:gd name="f177" fmla="*/ f145 f61 1"/>
              <a:gd name="f178" fmla="*/ f146 f62 1"/>
              <a:gd name="f179" fmla="*/ f147 f61 1"/>
              <a:gd name="f180" fmla="*/ f148 f62 1"/>
              <a:gd name="f181" fmla="*/ f149 f61 1"/>
              <a:gd name="f182" fmla="*/ f150 f62 1"/>
              <a:gd name="f183" fmla="*/ f151 f62 1"/>
              <a:gd name="f184" fmla="*/ f152 f61 1"/>
              <a:gd name="f185" fmla="*/ f153 f61 1"/>
              <a:gd name="f186" fmla="*/ f154 f62 1"/>
              <a:gd name="f187" fmla="*/ f155 f61 1"/>
              <a:gd name="f188" fmla="*/ f156 f62 1"/>
              <a:gd name="f189" fmla="*/ f157 f61 1"/>
              <a:gd name="f190" fmla="*/ f158 f62 1"/>
              <a:gd name="f191" fmla="*/ f159 f61 1"/>
              <a:gd name="f192" fmla="*/ f160 f62 1"/>
            </a:gdLst>
            <a:ahLst/>
            <a:cxnLst>
              <a:cxn ang="3cd4">
                <a:pos x="hc" y="t"/>
              </a:cxn>
              <a:cxn ang="0">
                <a:pos x="r" y="vc"/>
              </a:cxn>
              <a:cxn ang="cd4">
                <a:pos x="hc" y="b"/>
              </a:cxn>
              <a:cxn ang="cd2">
                <a:pos x="l" y="vc"/>
              </a:cxn>
              <a:cxn ang="f100">
                <a:pos x="f165" y="f166"/>
              </a:cxn>
              <a:cxn ang="f100">
                <a:pos x="f167" y="f168"/>
              </a:cxn>
              <a:cxn ang="f100">
                <a:pos x="f169" y="f170"/>
              </a:cxn>
              <a:cxn ang="f100">
                <a:pos x="f171" y="f172"/>
              </a:cxn>
              <a:cxn ang="f100">
                <a:pos x="f173" y="f174"/>
              </a:cxn>
              <a:cxn ang="f100">
                <a:pos x="f175" y="f176"/>
              </a:cxn>
              <a:cxn ang="f100">
                <a:pos x="f177" y="f178"/>
              </a:cxn>
              <a:cxn ang="f100">
                <a:pos x="f179" y="f180"/>
              </a:cxn>
              <a:cxn ang="f100">
                <a:pos x="f181" y="f182"/>
              </a:cxn>
              <a:cxn ang="f100">
                <a:pos x="f181" y="f183"/>
              </a:cxn>
              <a:cxn ang="f100">
                <a:pos x="f184" y="f166"/>
              </a:cxn>
              <a:cxn ang="f100">
                <a:pos x="f185" y="f186"/>
              </a:cxn>
              <a:cxn ang="f100">
                <a:pos x="f187" y="f188"/>
              </a:cxn>
              <a:cxn ang="f100">
                <a:pos x="f189" y="f190"/>
              </a:cxn>
              <a:cxn ang="f100">
                <a:pos x="f191" y="f192"/>
              </a:cxn>
              <a:cxn ang="f100">
                <a:pos x="f165" y="f166"/>
              </a:cxn>
            </a:cxnLst>
            <a:rect l="f161" t="f164" r="f162" b="f163"/>
            <a:pathLst>
              <a:path w="79" h="68">
                <a:moveTo>
                  <a:pt x="f5" y="f8"/>
                </a:moveTo>
                <a:cubicBezTo>
                  <a:pt x="f9" y="f10"/>
                  <a:pt x="f11" y="f12"/>
                  <a:pt x="f13" y="f12"/>
                </a:cubicBezTo>
                <a:cubicBezTo>
                  <a:pt x="f14" y="f12"/>
                  <a:pt x="f15" y="f12"/>
                  <a:pt x="f16" y="f17"/>
                </a:cubicBezTo>
                <a:cubicBezTo>
                  <a:pt x="f10" y="f17"/>
                  <a:pt x="f18" y="f19"/>
                  <a:pt x="f18" y="f20"/>
                </a:cubicBezTo>
                <a:cubicBezTo>
                  <a:pt x="f21" y="f22"/>
                  <a:pt x="f23" y="f13"/>
                  <a:pt x="f23" y="f24"/>
                </a:cubicBezTo>
                <a:cubicBezTo>
                  <a:pt x="f23" y="f25"/>
                  <a:pt x="f26" y="f27"/>
                  <a:pt x="f28" y="f29"/>
                </a:cubicBezTo>
                <a:cubicBezTo>
                  <a:pt x="f30" y="f5"/>
                  <a:pt x="f31" y="f29"/>
                  <a:pt x="f32" y="f33"/>
                </a:cubicBezTo>
                <a:cubicBezTo>
                  <a:pt x="f34" y="f35"/>
                  <a:pt x="f6" y="f36"/>
                  <a:pt x="f37" y="f38"/>
                </a:cubicBezTo>
                <a:cubicBezTo>
                  <a:pt x="f39" y="f40"/>
                  <a:pt x="f41" y="f42"/>
                  <a:pt x="f43" y="f14"/>
                </a:cubicBezTo>
                <a:cubicBezTo>
                  <a:pt x="f43" y="f22"/>
                  <a:pt x="f43" y="f22"/>
                  <a:pt x="f43" y="f44"/>
                </a:cubicBezTo>
                <a:cubicBezTo>
                  <a:pt x="f41" y="f45"/>
                  <a:pt x="f39" y="f19"/>
                  <a:pt x="f46" y="f8"/>
                </a:cubicBezTo>
                <a:cubicBezTo>
                  <a:pt x="f47" y="f48"/>
                  <a:pt x="f49" y="f50"/>
                  <a:pt x="f51" y="f52"/>
                </a:cubicBezTo>
                <a:cubicBezTo>
                  <a:pt x="f18" y="f48"/>
                  <a:pt x="f10" y="f51"/>
                  <a:pt x="f10" y="f26"/>
                </a:cubicBezTo>
                <a:cubicBezTo>
                  <a:pt x="f53" y="f43"/>
                  <a:pt x="f19" y="f7"/>
                  <a:pt x="f54" y="f43"/>
                </a:cubicBezTo>
                <a:cubicBezTo>
                  <a:pt x="f22" y="f55"/>
                  <a:pt x="f56" y="f30"/>
                  <a:pt x="f57" y="f23"/>
                </a:cubicBezTo>
                <a:cubicBezTo>
                  <a:pt x="f38" y="f58"/>
                  <a:pt x="f59" y="f21"/>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50">
            <a:extLst>
              <a:ext uri="{FF2B5EF4-FFF2-40B4-BE49-F238E27FC236}">
                <a16:creationId xmlns:a16="http://schemas.microsoft.com/office/drawing/2014/main" id="{1F9324CD-0BC0-5EA9-0F01-327F8AA6A7DF}"/>
              </a:ext>
            </a:extLst>
          </p:cNvPr>
          <p:cNvSpPr/>
          <p:nvPr/>
        </p:nvSpPr>
        <p:spPr>
          <a:xfrm>
            <a:off x="2909885" y="4483102"/>
            <a:ext cx="331790" cy="157167"/>
          </a:xfrm>
          <a:custGeom>
            <a:avLst/>
            <a:gdLst>
              <a:gd name="f0" fmla="val 10800000"/>
              <a:gd name="f1" fmla="val 5400000"/>
              <a:gd name="f2" fmla="val 180"/>
              <a:gd name="f3" fmla="val w"/>
              <a:gd name="f4" fmla="val h"/>
              <a:gd name="f5" fmla="val 0"/>
              <a:gd name="f6" fmla="val 93"/>
              <a:gd name="f7" fmla="val 44"/>
              <a:gd name="f8" fmla="val 41"/>
              <a:gd name="f9" fmla="val 13"/>
              <a:gd name="f10" fmla="val 26"/>
              <a:gd name="f11" fmla="val 23"/>
              <a:gd name="f12" fmla="val 9"/>
              <a:gd name="f13" fmla="val 3"/>
              <a:gd name="f14" fmla="val 57"/>
              <a:gd name="f15" fmla="val 67"/>
              <a:gd name="f16" fmla="val 4"/>
              <a:gd name="f17" fmla="val 76"/>
              <a:gd name="f18" fmla="val 14"/>
              <a:gd name="f19" fmla="val 80"/>
              <a:gd name="f20" fmla="val 19"/>
              <a:gd name="f21" fmla="val 84"/>
              <a:gd name="f22" fmla="val 25"/>
              <a:gd name="f23" fmla="val 89"/>
              <a:gd name="f24" fmla="val 29"/>
              <a:gd name="f25" fmla="val 32"/>
              <a:gd name="f26" fmla="val 91"/>
              <a:gd name="f27" fmla="val 34"/>
              <a:gd name="f28" fmla="val 88"/>
              <a:gd name="f29" fmla="val 36"/>
              <a:gd name="f30" fmla="val 39"/>
              <a:gd name="f31" fmla="val 40"/>
              <a:gd name="f32" fmla="val 75"/>
              <a:gd name="f33" fmla="val 38"/>
              <a:gd name="f34" fmla="val 66"/>
              <a:gd name="f35" fmla="val 58"/>
              <a:gd name="f36" fmla="val 31"/>
              <a:gd name="f37" fmla="val 49"/>
              <a:gd name="f38" fmla="val 28"/>
              <a:gd name="f39" fmla="val 24"/>
              <a:gd name="f40" fmla="val 20"/>
              <a:gd name="f41" fmla="val 11"/>
              <a:gd name="f42" fmla="val 8"/>
              <a:gd name="f43" fmla="val 43"/>
              <a:gd name="f44" fmla="val 5"/>
              <a:gd name="f45" fmla="+- 0 0 -90"/>
              <a:gd name="f46" fmla="*/ f3 1 93"/>
              <a:gd name="f47" fmla="*/ f4 1 44"/>
              <a:gd name="f48" fmla="val f5"/>
              <a:gd name="f49" fmla="val f6"/>
              <a:gd name="f50" fmla="val f7"/>
              <a:gd name="f51" fmla="*/ f45 f0 1"/>
              <a:gd name="f52" fmla="+- f50 0 f48"/>
              <a:gd name="f53" fmla="+- f49 0 f48"/>
              <a:gd name="f54" fmla="*/ f51 1 f2"/>
              <a:gd name="f55" fmla="*/ f53 1 93"/>
              <a:gd name="f56" fmla="*/ f52 1 44"/>
              <a:gd name="f57" fmla="*/ 0 f53 1"/>
              <a:gd name="f58" fmla="*/ 41 f52 1"/>
              <a:gd name="f59" fmla="*/ 44 f53 1"/>
              <a:gd name="f60" fmla="*/ 3 f52 1"/>
              <a:gd name="f61" fmla="*/ 76 f53 1"/>
              <a:gd name="f62" fmla="*/ 14 f52 1"/>
              <a:gd name="f63" fmla="*/ 89 f53 1"/>
              <a:gd name="f64" fmla="*/ 29 f52 1"/>
              <a:gd name="f65" fmla="*/ 88 f53 1"/>
              <a:gd name="f66" fmla="*/ 36 f52 1"/>
              <a:gd name="f67" fmla="*/ 75 f53 1"/>
              <a:gd name="f68" fmla="*/ 38 f52 1"/>
              <a:gd name="f69" fmla="*/ 49 f53 1"/>
              <a:gd name="f70" fmla="*/ 28 f52 1"/>
              <a:gd name="f71" fmla="*/ 11 f53 1"/>
              <a:gd name="f72" fmla="*/ 39 f52 1"/>
              <a:gd name="f73" fmla="+- f54 0 f1"/>
              <a:gd name="f74" fmla="*/ f57 1 93"/>
              <a:gd name="f75" fmla="*/ f58 1 44"/>
              <a:gd name="f76" fmla="*/ f59 1 93"/>
              <a:gd name="f77" fmla="*/ f60 1 44"/>
              <a:gd name="f78" fmla="*/ f61 1 93"/>
              <a:gd name="f79" fmla="*/ f62 1 44"/>
              <a:gd name="f80" fmla="*/ f63 1 93"/>
              <a:gd name="f81" fmla="*/ f64 1 44"/>
              <a:gd name="f82" fmla="*/ f65 1 93"/>
              <a:gd name="f83" fmla="*/ f66 1 44"/>
              <a:gd name="f84" fmla="*/ f67 1 93"/>
              <a:gd name="f85" fmla="*/ f68 1 44"/>
              <a:gd name="f86" fmla="*/ f69 1 93"/>
              <a:gd name="f87" fmla="*/ f70 1 44"/>
              <a:gd name="f88" fmla="*/ f71 1 93"/>
              <a:gd name="f89" fmla="*/ f72 1 44"/>
              <a:gd name="f90" fmla="*/ 0 1 f55"/>
              <a:gd name="f91" fmla="*/ f49 1 f55"/>
              <a:gd name="f92" fmla="*/ 0 1 f56"/>
              <a:gd name="f93" fmla="*/ f50 1 f56"/>
              <a:gd name="f94" fmla="*/ f74 1 f55"/>
              <a:gd name="f95" fmla="*/ f75 1 f56"/>
              <a:gd name="f96" fmla="*/ f76 1 f55"/>
              <a:gd name="f97" fmla="*/ f77 1 f56"/>
              <a:gd name="f98" fmla="*/ f78 1 f55"/>
              <a:gd name="f99" fmla="*/ f79 1 f56"/>
              <a:gd name="f100" fmla="*/ f80 1 f55"/>
              <a:gd name="f101" fmla="*/ f81 1 f56"/>
              <a:gd name="f102" fmla="*/ f82 1 f55"/>
              <a:gd name="f103" fmla="*/ f83 1 f56"/>
              <a:gd name="f104" fmla="*/ f84 1 f55"/>
              <a:gd name="f105" fmla="*/ f85 1 f56"/>
              <a:gd name="f106" fmla="*/ f86 1 f55"/>
              <a:gd name="f107" fmla="*/ f87 1 f56"/>
              <a:gd name="f108" fmla="*/ f88 1 f55"/>
              <a:gd name="f109" fmla="*/ f89 1 f56"/>
              <a:gd name="f110" fmla="*/ f90 f46 1"/>
              <a:gd name="f111" fmla="*/ f91 f46 1"/>
              <a:gd name="f112" fmla="*/ f93 f47 1"/>
              <a:gd name="f113" fmla="*/ f92 f47 1"/>
              <a:gd name="f114" fmla="*/ f94 f46 1"/>
              <a:gd name="f115" fmla="*/ f95 f47 1"/>
              <a:gd name="f116" fmla="*/ f96 f46 1"/>
              <a:gd name="f117" fmla="*/ f97 f47 1"/>
              <a:gd name="f118" fmla="*/ f98 f46 1"/>
              <a:gd name="f119" fmla="*/ f99 f47 1"/>
              <a:gd name="f120" fmla="*/ f100 f46 1"/>
              <a:gd name="f121" fmla="*/ f101 f47 1"/>
              <a:gd name="f122" fmla="*/ f102 f46 1"/>
              <a:gd name="f123" fmla="*/ f103 f47 1"/>
              <a:gd name="f124" fmla="*/ f104 f46 1"/>
              <a:gd name="f125" fmla="*/ f105 f47 1"/>
              <a:gd name="f126" fmla="*/ f106 f46 1"/>
              <a:gd name="f127" fmla="*/ f107 f47 1"/>
              <a:gd name="f128" fmla="*/ f108 f46 1"/>
              <a:gd name="f129" fmla="*/ f109 f47 1"/>
            </a:gdLst>
            <a:ahLst/>
            <a:cxnLst>
              <a:cxn ang="3cd4">
                <a:pos x="hc" y="t"/>
              </a:cxn>
              <a:cxn ang="0">
                <a:pos x="r" y="vc"/>
              </a:cxn>
              <a:cxn ang="cd4">
                <a:pos x="hc" y="b"/>
              </a:cxn>
              <a:cxn ang="cd2">
                <a:pos x="l" y="vc"/>
              </a:cxn>
              <a:cxn ang="f73">
                <a:pos x="f114" y="f115"/>
              </a:cxn>
              <a:cxn ang="f73">
                <a:pos x="f116" y="f117"/>
              </a:cxn>
              <a:cxn ang="f73">
                <a:pos x="f118" y="f119"/>
              </a:cxn>
              <a:cxn ang="f73">
                <a:pos x="f120" y="f121"/>
              </a:cxn>
              <a:cxn ang="f73">
                <a:pos x="f122" y="f123"/>
              </a:cxn>
              <a:cxn ang="f73">
                <a:pos x="f124" y="f125"/>
              </a:cxn>
              <a:cxn ang="f73">
                <a:pos x="f126" y="f127"/>
              </a:cxn>
              <a:cxn ang="f73">
                <a:pos x="f128" y="f129"/>
              </a:cxn>
              <a:cxn ang="f73">
                <a:pos x="f114" y="f115"/>
              </a:cxn>
            </a:cxnLst>
            <a:rect l="f110" t="f113" r="f111" b="f112"/>
            <a:pathLst>
              <a:path w="93" h="44">
                <a:moveTo>
                  <a:pt x="f5" y="f8"/>
                </a:moveTo>
                <a:cubicBezTo>
                  <a:pt x="f9" y="f10"/>
                  <a:pt x="f11" y="f12"/>
                  <a:pt x="f7" y="f13"/>
                </a:cubicBezTo>
                <a:cubicBezTo>
                  <a:pt x="f14" y="f5"/>
                  <a:pt x="f15" y="f16"/>
                  <a:pt x="f17" y="f18"/>
                </a:cubicBezTo>
                <a:cubicBezTo>
                  <a:pt x="f19" y="f20"/>
                  <a:pt x="f21" y="f22"/>
                  <a:pt x="f23" y="f24"/>
                </a:cubicBezTo>
                <a:cubicBezTo>
                  <a:pt x="f6" y="f25"/>
                  <a:pt x="f26" y="f27"/>
                  <a:pt x="f28" y="f29"/>
                </a:cubicBezTo>
                <a:cubicBezTo>
                  <a:pt x="f21" y="f30"/>
                  <a:pt x="f19" y="f31"/>
                  <a:pt x="f32" y="f33"/>
                </a:cubicBezTo>
                <a:cubicBezTo>
                  <a:pt x="f34" y="f27"/>
                  <a:pt x="f35" y="f36"/>
                  <a:pt x="f37" y="f38"/>
                </a:cubicBezTo>
                <a:cubicBezTo>
                  <a:pt x="f27" y="f39"/>
                  <a:pt x="f40" y="f22"/>
                  <a:pt x="f41" y="f30"/>
                </a:cubicBezTo>
                <a:cubicBezTo>
                  <a:pt x="f42" y="f43"/>
                  <a:pt x="f44" y="f7"/>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51">
            <a:extLst>
              <a:ext uri="{FF2B5EF4-FFF2-40B4-BE49-F238E27FC236}">
                <a16:creationId xmlns:a16="http://schemas.microsoft.com/office/drawing/2014/main" id="{692D1905-7B4B-151A-E225-114F99DE7104}"/>
              </a:ext>
            </a:extLst>
          </p:cNvPr>
          <p:cNvSpPr/>
          <p:nvPr/>
        </p:nvSpPr>
        <p:spPr>
          <a:xfrm>
            <a:off x="1487491" y="1003297"/>
            <a:ext cx="165104" cy="320670"/>
          </a:xfrm>
          <a:custGeom>
            <a:avLst/>
            <a:gdLst>
              <a:gd name="f0" fmla="val 10800000"/>
              <a:gd name="f1" fmla="val 5400000"/>
              <a:gd name="f2" fmla="val 180"/>
              <a:gd name="f3" fmla="val w"/>
              <a:gd name="f4" fmla="val h"/>
              <a:gd name="f5" fmla="val 0"/>
              <a:gd name="f6" fmla="val 46"/>
              <a:gd name="f7" fmla="val 90"/>
              <a:gd name="f8" fmla="val 17"/>
              <a:gd name="f9" fmla="val 15"/>
              <a:gd name="f10" fmla="val 23"/>
              <a:gd name="f11" fmla="val 42"/>
              <a:gd name="f12" fmla="val 29"/>
              <a:gd name="f13" fmla="val 60"/>
              <a:gd name="f14" fmla="val 33"/>
              <a:gd name="f15" fmla="val 66"/>
              <a:gd name="f16" fmla="val 37"/>
              <a:gd name="f17" fmla="val 72"/>
              <a:gd name="f18" fmla="val 77"/>
              <a:gd name="f19" fmla="val 82"/>
              <a:gd name="f20" fmla="val 45"/>
              <a:gd name="f21" fmla="val 84"/>
              <a:gd name="f22" fmla="val 40"/>
              <a:gd name="f23" fmla="val 86"/>
              <a:gd name="f24" fmla="val 32"/>
              <a:gd name="f25" fmla="val 24"/>
              <a:gd name="f26" fmla="val 89"/>
              <a:gd name="f27" fmla="val 18"/>
              <a:gd name="f28" fmla="val 1"/>
              <a:gd name="f29" fmla="val 63"/>
              <a:gd name="f30" fmla="val 22"/>
              <a:gd name="f31" fmla="+- 0 0 -90"/>
              <a:gd name="f32" fmla="*/ f3 1 46"/>
              <a:gd name="f33" fmla="*/ f4 1 90"/>
              <a:gd name="f34" fmla="val f5"/>
              <a:gd name="f35" fmla="val f6"/>
              <a:gd name="f36" fmla="val f7"/>
              <a:gd name="f37" fmla="*/ f31 f0 1"/>
              <a:gd name="f38" fmla="+- f36 0 f34"/>
              <a:gd name="f39" fmla="+- f35 0 f34"/>
              <a:gd name="f40" fmla="*/ f37 1 f2"/>
              <a:gd name="f41" fmla="*/ f39 1 46"/>
              <a:gd name="f42" fmla="*/ f38 1 90"/>
              <a:gd name="f43" fmla="*/ 17 f39 1"/>
              <a:gd name="f44" fmla="*/ 0 f38 1"/>
              <a:gd name="f45" fmla="*/ 29 f39 1"/>
              <a:gd name="f46" fmla="*/ 60 f38 1"/>
              <a:gd name="f47" fmla="*/ 42 f39 1"/>
              <a:gd name="f48" fmla="*/ 77 f38 1"/>
              <a:gd name="f49" fmla="*/ 40 f39 1"/>
              <a:gd name="f50" fmla="*/ 86 f38 1"/>
              <a:gd name="f51" fmla="*/ 18 f39 1"/>
              <a:gd name="f52" fmla="*/ 82 f38 1"/>
              <a:gd name="f53" fmla="+- f40 0 f1"/>
              <a:gd name="f54" fmla="*/ f43 1 46"/>
              <a:gd name="f55" fmla="*/ f44 1 90"/>
              <a:gd name="f56" fmla="*/ f45 1 46"/>
              <a:gd name="f57" fmla="*/ f46 1 90"/>
              <a:gd name="f58" fmla="*/ f47 1 46"/>
              <a:gd name="f59" fmla="*/ f48 1 90"/>
              <a:gd name="f60" fmla="*/ f49 1 46"/>
              <a:gd name="f61" fmla="*/ f50 1 90"/>
              <a:gd name="f62" fmla="*/ f51 1 46"/>
              <a:gd name="f63" fmla="*/ f52 1 90"/>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46" h="90">
                <a:moveTo>
                  <a:pt x="f8" y="f5"/>
                </a:moveTo>
                <a:cubicBezTo>
                  <a:pt x="f9" y="f10"/>
                  <a:pt x="f8" y="f11"/>
                  <a:pt x="f12" y="f13"/>
                </a:cubicBezTo>
                <a:cubicBezTo>
                  <a:pt x="f14" y="f15"/>
                  <a:pt x="f16" y="f17"/>
                  <a:pt x="f11" y="f18"/>
                </a:cubicBezTo>
                <a:cubicBezTo>
                  <a:pt x="f6" y="f19"/>
                  <a:pt x="f20" y="f21"/>
                  <a:pt x="f22" y="f23"/>
                </a:cubicBezTo>
                <a:cubicBezTo>
                  <a:pt x="f24" y="f7"/>
                  <a:pt x="f25" y="f26"/>
                  <a:pt x="f27" y="f19"/>
                </a:cubicBezTo>
                <a:cubicBezTo>
                  <a:pt x="f28" y="f29"/>
                  <a:pt x="f5" y="f30"/>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52">
            <a:extLst>
              <a:ext uri="{FF2B5EF4-FFF2-40B4-BE49-F238E27FC236}">
                <a16:creationId xmlns:a16="http://schemas.microsoft.com/office/drawing/2014/main" id="{CC6D3715-6909-0EC1-B110-1AC499BE7D50}"/>
              </a:ext>
            </a:extLst>
          </p:cNvPr>
          <p:cNvSpPr/>
          <p:nvPr/>
        </p:nvSpPr>
        <p:spPr>
          <a:xfrm>
            <a:off x="3852860" y="2711452"/>
            <a:ext cx="450854" cy="42867"/>
          </a:xfrm>
          <a:custGeom>
            <a:avLst/>
            <a:gdLst>
              <a:gd name="f0" fmla="val 10800000"/>
              <a:gd name="f1" fmla="val 5400000"/>
              <a:gd name="f2" fmla="val 180"/>
              <a:gd name="f3" fmla="val w"/>
              <a:gd name="f4" fmla="val h"/>
              <a:gd name="f5" fmla="val 0"/>
              <a:gd name="f6" fmla="val 126"/>
              <a:gd name="f7" fmla="val 12"/>
              <a:gd name="f8" fmla="val 62"/>
              <a:gd name="f9" fmla="val 44"/>
              <a:gd name="f10" fmla="val 26"/>
              <a:gd name="f11" fmla="val 8"/>
              <a:gd name="f12" fmla="val 4"/>
              <a:gd name="f13" fmla="val 6"/>
              <a:gd name="f14" fmla="val 1"/>
              <a:gd name="f15" fmla="val 45"/>
              <a:gd name="f16" fmla="val 81"/>
              <a:gd name="f17" fmla="val 118"/>
              <a:gd name="f18" fmla="val 122"/>
              <a:gd name="f19" fmla="val 100"/>
              <a:gd name="f20" fmla="+- 0 0 -90"/>
              <a:gd name="f21" fmla="*/ f3 1 126"/>
              <a:gd name="f22" fmla="*/ f4 1 12"/>
              <a:gd name="f23" fmla="val f5"/>
              <a:gd name="f24" fmla="val f6"/>
              <a:gd name="f25" fmla="val f7"/>
              <a:gd name="f26" fmla="*/ f20 f0 1"/>
              <a:gd name="f27" fmla="+- f25 0 f23"/>
              <a:gd name="f28" fmla="+- f24 0 f23"/>
              <a:gd name="f29" fmla="*/ f26 1 f2"/>
              <a:gd name="f30" fmla="*/ f28 1 126"/>
              <a:gd name="f31" fmla="*/ f27 1 12"/>
              <a:gd name="f32" fmla="*/ 62 f28 1"/>
              <a:gd name="f33" fmla="*/ 12 f27 1"/>
              <a:gd name="f34" fmla="*/ 8 f28 1"/>
              <a:gd name="f35" fmla="*/ 0 f28 1"/>
              <a:gd name="f36" fmla="*/ 6 f27 1"/>
              <a:gd name="f37" fmla="*/ 0 f27 1"/>
              <a:gd name="f38" fmla="*/ 118 f28 1"/>
              <a:gd name="f39" fmla="*/ 1 f27 1"/>
              <a:gd name="f40" fmla="*/ 126 f28 1"/>
              <a:gd name="f41" fmla="+- f29 0 f1"/>
              <a:gd name="f42" fmla="*/ f32 1 126"/>
              <a:gd name="f43" fmla="*/ f33 1 12"/>
              <a:gd name="f44" fmla="*/ f34 1 126"/>
              <a:gd name="f45" fmla="*/ f35 1 126"/>
              <a:gd name="f46" fmla="*/ f36 1 12"/>
              <a:gd name="f47" fmla="*/ f37 1 12"/>
              <a:gd name="f48" fmla="*/ f38 1 126"/>
              <a:gd name="f49" fmla="*/ f39 1 12"/>
              <a:gd name="f50" fmla="*/ f40 1 126"/>
              <a:gd name="f51" fmla="*/ 0 1 f30"/>
              <a:gd name="f52" fmla="*/ f24 1 f30"/>
              <a:gd name="f53" fmla="*/ 0 1 f31"/>
              <a:gd name="f54" fmla="*/ f25 1 f31"/>
              <a:gd name="f55" fmla="*/ f42 1 f30"/>
              <a:gd name="f56" fmla="*/ f43 1 f31"/>
              <a:gd name="f57" fmla="*/ f44 1 f30"/>
              <a:gd name="f58" fmla="*/ f45 1 f30"/>
              <a:gd name="f59" fmla="*/ f46 1 f31"/>
              <a:gd name="f60" fmla="*/ f47 1 f31"/>
              <a:gd name="f61" fmla="*/ f48 1 f30"/>
              <a:gd name="f62" fmla="*/ f49 1 f31"/>
              <a:gd name="f63" fmla="*/ f50 1 f30"/>
              <a:gd name="f64" fmla="*/ f51 f21 1"/>
              <a:gd name="f65" fmla="*/ f52 f21 1"/>
              <a:gd name="f66" fmla="*/ f54 f22 1"/>
              <a:gd name="f67" fmla="*/ f53 f22 1"/>
              <a:gd name="f68" fmla="*/ f55 f21 1"/>
              <a:gd name="f69" fmla="*/ f56 f22 1"/>
              <a:gd name="f70" fmla="*/ f57 f21 1"/>
              <a:gd name="f71" fmla="*/ f58 f21 1"/>
              <a:gd name="f72" fmla="*/ f59 f22 1"/>
              <a:gd name="f73" fmla="*/ f60 f22 1"/>
              <a:gd name="f74" fmla="*/ f61 f21 1"/>
              <a:gd name="f75" fmla="*/ f62 f22 1"/>
              <a:gd name="f76" fmla="*/ f63 f21 1"/>
            </a:gdLst>
            <a:ahLst/>
            <a:cxnLst>
              <a:cxn ang="3cd4">
                <a:pos x="hc" y="t"/>
              </a:cxn>
              <a:cxn ang="0">
                <a:pos x="r" y="vc"/>
              </a:cxn>
              <a:cxn ang="cd4">
                <a:pos x="hc" y="b"/>
              </a:cxn>
              <a:cxn ang="cd2">
                <a:pos x="l" y="vc"/>
              </a:cxn>
              <a:cxn ang="f41">
                <a:pos x="f68" y="f69"/>
              </a:cxn>
              <a:cxn ang="f41">
                <a:pos x="f70" y="f69"/>
              </a:cxn>
              <a:cxn ang="f41">
                <a:pos x="f71" y="f72"/>
              </a:cxn>
              <a:cxn ang="f41">
                <a:pos x="f70" y="f73"/>
              </a:cxn>
              <a:cxn ang="f41">
                <a:pos x="f74" y="f75"/>
              </a:cxn>
              <a:cxn ang="f41">
                <a:pos x="f76" y="f72"/>
              </a:cxn>
              <a:cxn ang="f41">
                <a:pos x="f74" y="f69"/>
              </a:cxn>
              <a:cxn ang="f41">
                <a:pos x="f68" y="f69"/>
              </a:cxn>
            </a:cxnLst>
            <a:rect l="f64" t="f67" r="f65" b="f66"/>
            <a:pathLst>
              <a:path w="126" h="12">
                <a:moveTo>
                  <a:pt x="f8" y="f7"/>
                </a:moveTo>
                <a:cubicBezTo>
                  <a:pt x="f9" y="f7"/>
                  <a:pt x="f10" y="f7"/>
                  <a:pt x="f11" y="f7"/>
                </a:cubicBezTo>
                <a:cubicBezTo>
                  <a:pt x="f12" y="f7"/>
                  <a:pt x="f5" y="f7"/>
                  <a:pt x="f5" y="f13"/>
                </a:cubicBezTo>
                <a:cubicBezTo>
                  <a:pt x="f5" y="f14"/>
                  <a:pt x="f12" y="f5"/>
                  <a:pt x="f11" y="f5"/>
                </a:cubicBezTo>
                <a:cubicBezTo>
                  <a:pt x="f15" y="f5"/>
                  <a:pt x="f16" y="f5"/>
                  <a:pt x="f17" y="f14"/>
                </a:cubicBezTo>
                <a:cubicBezTo>
                  <a:pt x="f18" y="f14"/>
                  <a:pt x="f6" y="f14"/>
                  <a:pt x="f6" y="f13"/>
                </a:cubicBezTo>
                <a:cubicBezTo>
                  <a:pt x="f6" y="f7"/>
                  <a:pt x="f18" y="f7"/>
                  <a:pt x="f17" y="f7"/>
                </a:cubicBezTo>
                <a:cubicBezTo>
                  <a:pt x="f19" y="f7"/>
                  <a:pt x="f16"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53">
            <a:extLst>
              <a:ext uri="{FF2B5EF4-FFF2-40B4-BE49-F238E27FC236}">
                <a16:creationId xmlns:a16="http://schemas.microsoft.com/office/drawing/2014/main" id="{147B591E-AEF4-BF18-1C3A-EC6F74E55E64}"/>
              </a:ext>
            </a:extLst>
          </p:cNvPr>
          <p:cNvSpPr/>
          <p:nvPr/>
        </p:nvSpPr>
        <p:spPr>
          <a:xfrm>
            <a:off x="3046415" y="4262439"/>
            <a:ext cx="242892" cy="206370"/>
          </a:xfrm>
          <a:custGeom>
            <a:avLst/>
            <a:gdLst>
              <a:gd name="f0" fmla="val 10800000"/>
              <a:gd name="f1" fmla="val 5400000"/>
              <a:gd name="f2" fmla="val 180"/>
              <a:gd name="f3" fmla="val w"/>
              <a:gd name="f4" fmla="val h"/>
              <a:gd name="f5" fmla="val 0"/>
              <a:gd name="f6" fmla="val 68"/>
              <a:gd name="f7" fmla="val 58"/>
              <a:gd name="f8" fmla="val 41"/>
              <a:gd name="f9" fmla="val 35"/>
              <a:gd name="f10" fmla="val 36"/>
              <a:gd name="f11" fmla="val 34"/>
              <a:gd name="f12" fmla="val 32"/>
              <a:gd name="f13" fmla="val 27"/>
              <a:gd name="f14" fmla="val 30"/>
              <a:gd name="f15" fmla="val 22"/>
              <a:gd name="f16" fmla="val 18"/>
              <a:gd name="f17" fmla="val 29"/>
              <a:gd name="f18" fmla="val 16"/>
              <a:gd name="f19" fmla="val 14"/>
              <a:gd name="f20" fmla="val 17"/>
              <a:gd name="f21" fmla="val 38"/>
              <a:gd name="f22" fmla="val 21"/>
              <a:gd name="f23" fmla="val 39"/>
              <a:gd name="f24" fmla="val 23"/>
              <a:gd name="f25" fmla="val 40"/>
              <a:gd name="f26" fmla="val 25"/>
              <a:gd name="f27" fmla="val 42"/>
              <a:gd name="f28" fmla="val 26"/>
              <a:gd name="f29" fmla="val 44"/>
              <a:gd name="f30" fmla="val 28"/>
              <a:gd name="f31" fmla="val 47"/>
              <a:gd name="f32" fmla="val 31"/>
              <a:gd name="f33" fmla="val 51"/>
              <a:gd name="f34" fmla="val 55"/>
              <a:gd name="f35" fmla="val 24"/>
              <a:gd name="f36" fmla="val 19"/>
              <a:gd name="f37" fmla="val 56"/>
              <a:gd name="f38" fmla="val 15"/>
              <a:gd name="f39" fmla="val 11"/>
              <a:gd name="f40" fmla="val 54"/>
              <a:gd name="f41" fmla="val 9"/>
              <a:gd name="f42" fmla="val 50"/>
              <a:gd name="f43" fmla="val 10"/>
              <a:gd name="f44" fmla="val 46"/>
              <a:gd name="f45" fmla="val 3"/>
              <a:gd name="f46" fmla="val 1"/>
              <a:gd name="f47" fmla="val 2"/>
              <a:gd name="f48" fmla="val 20"/>
              <a:gd name="f49" fmla="val 8"/>
              <a:gd name="f50" fmla="val 45"/>
              <a:gd name="f51" fmla="val 5"/>
              <a:gd name="f52" fmla="val 49"/>
              <a:gd name="f53" fmla="val 53"/>
              <a:gd name="f54" fmla="val 60"/>
              <a:gd name="f55" fmla="val 33"/>
              <a:gd name="f56" fmla="val 66"/>
              <a:gd name="f57" fmla="val 67"/>
              <a:gd name="f58" fmla="val 65"/>
              <a:gd name="f59" fmla="val 63"/>
              <a:gd name="f60" fmla="val 59"/>
              <a:gd name="f61" fmla="+- 0 0 -90"/>
              <a:gd name="f62" fmla="*/ f3 1 68"/>
              <a:gd name="f63" fmla="*/ f4 1 58"/>
              <a:gd name="f64" fmla="val f5"/>
              <a:gd name="f65" fmla="val f6"/>
              <a:gd name="f66" fmla="val f7"/>
              <a:gd name="f67" fmla="*/ f61 f0 1"/>
              <a:gd name="f68" fmla="+- f66 0 f64"/>
              <a:gd name="f69" fmla="+- f65 0 f64"/>
              <a:gd name="f70" fmla="*/ f67 1 f2"/>
              <a:gd name="f71" fmla="*/ f69 1 68"/>
              <a:gd name="f72" fmla="*/ f68 1 58"/>
              <a:gd name="f73" fmla="*/ 41 f69 1"/>
              <a:gd name="f74" fmla="*/ 35 f68 1"/>
              <a:gd name="f75" fmla="*/ 27 f69 1"/>
              <a:gd name="f76" fmla="*/ 30 f68 1"/>
              <a:gd name="f77" fmla="*/ 16 f69 1"/>
              <a:gd name="f78" fmla="*/ 32 f68 1"/>
              <a:gd name="f79" fmla="*/ 21 f69 1"/>
              <a:gd name="f80" fmla="*/ 39 f68 1"/>
              <a:gd name="f81" fmla="*/ 26 f69 1"/>
              <a:gd name="f82" fmla="*/ 44 f68 1"/>
              <a:gd name="f83" fmla="*/ 55 f68 1"/>
              <a:gd name="f84" fmla="*/ 15 f69 1"/>
              <a:gd name="f85" fmla="*/ 10 f69 1"/>
              <a:gd name="f86" fmla="*/ 46 f68 1"/>
              <a:gd name="f87" fmla="*/ 3 f69 1"/>
              <a:gd name="f88" fmla="*/ 1 f69 1"/>
              <a:gd name="f89" fmla="*/ 29 f68 1"/>
              <a:gd name="f90" fmla="*/ 20 f69 1"/>
              <a:gd name="f91" fmla="*/ 21 f68 1"/>
              <a:gd name="f92" fmla="*/ 31 f69 1"/>
              <a:gd name="f93" fmla="*/ 8 f68 1"/>
              <a:gd name="f94" fmla="*/ 42 f69 1"/>
              <a:gd name="f95" fmla="*/ 0 f68 1"/>
              <a:gd name="f96" fmla="*/ 51 f69 1"/>
              <a:gd name="f97" fmla="*/ 5 f68 1"/>
              <a:gd name="f98" fmla="*/ 17 f68 1"/>
              <a:gd name="f99" fmla="*/ 38 f69 1"/>
              <a:gd name="f100" fmla="*/ 32 f69 1"/>
              <a:gd name="f101" fmla="*/ 23 f68 1"/>
              <a:gd name="f102" fmla="*/ 39 f69 1"/>
              <a:gd name="f103" fmla="*/ 26 f68 1"/>
              <a:gd name="f104" fmla="*/ 54 f69 1"/>
              <a:gd name="f105" fmla="*/ 24 f68 1"/>
              <a:gd name="f106" fmla="*/ 53 f69 1"/>
              <a:gd name="f107" fmla="*/ 60 f69 1"/>
              <a:gd name="f108" fmla="*/ 33 f68 1"/>
              <a:gd name="f109" fmla="*/ 68 f69 1"/>
              <a:gd name="f110" fmla="*/ 42 f68 1"/>
              <a:gd name="f111" fmla="*/ 63 f69 1"/>
              <a:gd name="f112" fmla="+- f70 0 f1"/>
              <a:gd name="f113" fmla="*/ f73 1 68"/>
              <a:gd name="f114" fmla="*/ f74 1 58"/>
              <a:gd name="f115" fmla="*/ f75 1 68"/>
              <a:gd name="f116" fmla="*/ f76 1 58"/>
              <a:gd name="f117" fmla="*/ f77 1 68"/>
              <a:gd name="f118" fmla="*/ f78 1 58"/>
              <a:gd name="f119" fmla="*/ f79 1 68"/>
              <a:gd name="f120" fmla="*/ f80 1 58"/>
              <a:gd name="f121" fmla="*/ f81 1 68"/>
              <a:gd name="f122" fmla="*/ f82 1 58"/>
              <a:gd name="f123" fmla="*/ f83 1 58"/>
              <a:gd name="f124" fmla="*/ f84 1 68"/>
              <a:gd name="f125" fmla="*/ f85 1 68"/>
              <a:gd name="f126" fmla="*/ f86 1 58"/>
              <a:gd name="f127" fmla="*/ f87 1 68"/>
              <a:gd name="f128" fmla="*/ f88 1 68"/>
              <a:gd name="f129" fmla="*/ f89 1 58"/>
              <a:gd name="f130" fmla="*/ f90 1 68"/>
              <a:gd name="f131" fmla="*/ f91 1 58"/>
              <a:gd name="f132" fmla="*/ f92 1 68"/>
              <a:gd name="f133" fmla="*/ f93 1 58"/>
              <a:gd name="f134" fmla="*/ f94 1 68"/>
              <a:gd name="f135" fmla="*/ f95 1 58"/>
              <a:gd name="f136" fmla="*/ f96 1 68"/>
              <a:gd name="f137" fmla="*/ f97 1 58"/>
              <a:gd name="f138" fmla="*/ f98 1 58"/>
              <a:gd name="f139" fmla="*/ f99 1 68"/>
              <a:gd name="f140" fmla="*/ f100 1 68"/>
              <a:gd name="f141" fmla="*/ f101 1 58"/>
              <a:gd name="f142" fmla="*/ f102 1 68"/>
              <a:gd name="f143" fmla="*/ f103 1 58"/>
              <a:gd name="f144" fmla="*/ f104 1 68"/>
              <a:gd name="f145" fmla="*/ f105 1 58"/>
              <a:gd name="f146" fmla="*/ f106 1 68"/>
              <a:gd name="f147" fmla="*/ f107 1 68"/>
              <a:gd name="f148" fmla="*/ f108 1 58"/>
              <a:gd name="f149" fmla="*/ f109 1 68"/>
              <a:gd name="f150" fmla="*/ f110 1 58"/>
              <a:gd name="f151" fmla="*/ f111 1 68"/>
              <a:gd name="f152" fmla="*/ 0 1 f71"/>
              <a:gd name="f153" fmla="*/ f65 1 f71"/>
              <a:gd name="f154" fmla="*/ 0 1 f72"/>
              <a:gd name="f155" fmla="*/ f66 1 f72"/>
              <a:gd name="f156" fmla="*/ f113 1 f71"/>
              <a:gd name="f157" fmla="*/ f114 1 f72"/>
              <a:gd name="f158" fmla="*/ f115 1 f71"/>
              <a:gd name="f159" fmla="*/ f116 1 f72"/>
              <a:gd name="f160" fmla="*/ f117 1 f71"/>
              <a:gd name="f161" fmla="*/ f118 1 f72"/>
              <a:gd name="f162" fmla="*/ f119 1 f71"/>
              <a:gd name="f163" fmla="*/ f120 1 f72"/>
              <a:gd name="f164" fmla="*/ f121 1 f71"/>
              <a:gd name="f165" fmla="*/ f122 1 f72"/>
              <a:gd name="f166" fmla="*/ f123 1 f72"/>
              <a:gd name="f167" fmla="*/ f124 1 f71"/>
              <a:gd name="f168" fmla="*/ f125 1 f71"/>
              <a:gd name="f169" fmla="*/ f126 1 f72"/>
              <a:gd name="f170" fmla="*/ f127 1 f71"/>
              <a:gd name="f171" fmla="*/ f128 1 f71"/>
              <a:gd name="f172" fmla="*/ f129 1 f72"/>
              <a:gd name="f173" fmla="*/ f130 1 f71"/>
              <a:gd name="f174" fmla="*/ f131 1 f72"/>
              <a:gd name="f175" fmla="*/ f132 1 f71"/>
              <a:gd name="f176" fmla="*/ f133 1 f72"/>
              <a:gd name="f177" fmla="*/ f134 1 f71"/>
              <a:gd name="f178" fmla="*/ f135 1 f72"/>
              <a:gd name="f179" fmla="*/ f136 1 f71"/>
              <a:gd name="f180" fmla="*/ f137 1 f72"/>
              <a:gd name="f181" fmla="*/ f138 1 f72"/>
              <a:gd name="f182" fmla="*/ f139 1 f71"/>
              <a:gd name="f183" fmla="*/ f140 1 f71"/>
              <a:gd name="f184" fmla="*/ f141 1 f72"/>
              <a:gd name="f185" fmla="*/ f142 1 f71"/>
              <a:gd name="f186" fmla="*/ f143 1 f72"/>
              <a:gd name="f187" fmla="*/ f144 1 f71"/>
              <a:gd name="f188" fmla="*/ f145 1 f72"/>
              <a:gd name="f189" fmla="*/ f146 1 f71"/>
              <a:gd name="f190" fmla="*/ f147 1 f71"/>
              <a:gd name="f191" fmla="*/ f148 1 f72"/>
              <a:gd name="f192" fmla="*/ f149 1 f71"/>
              <a:gd name="f193" fmla="*/ f150 1 f72"/>
              <a:gd name="f194" fmla="*/ f151 1 f71"/>
              <a:gd name="f195" fmla="*/ f152 f62 1"/>
              <a:gd name="f196" fmla="*/ f153 f62 1"/>
              <a:gd name="f197" fmla="*/ f155 f63 1"/>
              <a:gd name="f198" fmla="*/ f154 f63 1"/>
              <a:gd name="f199" fmla="*/ f156 f62 1"/>
              <a:gd name="f200" fmla="*/ f157 f63 1"/>
              <a:gd name="f201" fmla="*/ f158 f62 1"/>
              <a:gd name="f202" fmla="*/ f159 f63 1"/>
              <a:gd name="f203" fmla="*/ f160 f62 1"/>
              <a:gd name="f204" fmla="*/ f161 f63 1"/>
              <a:gd name="f205" fmla="*/ f162 f62 1"/>
              <a:gd name="f206" fmla="*/ f163 f63 1"/>
              <a:gd name="f207" fmla="*/ f164 f62 1"/>
              <a:gd name="f208" fmla="*/ f165 f63 1"/>
              <a:gd name="f209" fmla="*/ f166 f63 1"/>
              <a:gd name="f210" fmla="*/ f167 f62 1"/>
              <a:gd name="f211" fmla="*/ f168 f62 1"/>
              <a:gd name="f212" fmla="*/ f169 f63 1"/>
              <a:gd name="f213" fmla="*/ f170 f62 1"/>
              <a:gd name="f214" fmla="*/ f171 f62 1"/>
              <a:gd name="f215" fmla="*/ f172 f63 1"/>
              <a:gd name="f216" fmla="*/ f173 f62 1"/>
              <a:gd name="f217" fmla="*/ f174 f63 1"/>
              <a:gd name="f218" fmla="*/ f175 f62 1"/>
              <a:gd name="f219" fmla="*/ f176 f63 1"/>
              <a:gd name="f220" fmla="*/ f177 f62 1"/>
              <a:gd name="f221" fmla="*/ f178 f63 1"/>
              <a:gd name="f222" fmla="*/ f179 f62 1"/>
              <a:gd name="f223" fmla="*/ f180 f63 1"/>
              <a:gd name="f224" fmla="*/ f181 f63 1"/>
              <a:gd name="f225" fmla="*/ f182 f62 1"/>
              <a:gd name="f226" fmla="*/ f183 f62 1"/>
              <a:gd name="f227" fmla="*/ f184 f63 1"/>
              <a:gd name="f228" fmla="*/ f185 f62 1"/>
              <a:gd name="f229" fmla="*/ f186 f63 1"/>
              <a:gd name="f230" fmla="*/ f187 f62 1"/>
              <a:gd name="f231" fmla="*/ f188 f63 1"/>
              <a:gd name="f232" fmla="*/ f189 f62 1"/>
              <a:gd name="f233" fmla="*/ f190 f62 1"/>
              <a:gd name="f234" fmla="*/ f191 f63 1"/>
              <a:gd name="f235" fmla="*/ f192 f62 1"/>
              <a:gd name="f236" fmla="*/ f193 f63 1"/>
              <a:gd name="f237" fmla="*/ f194 f62 1"/>
            </a:gdLst>
            <a:ahLst/>
            <a:cxnLst>
              <a:cxn ang="3cd4">
                <a:pos x="hc" y="t"/>
              </a:cxn>
              <a:cxn ang="0">
                <a:pos x="r" y="vc"/>
              </a:cxn>
              <a:cxn ang="cd4">
                <a:pos x="hc" y="b"/>
              </a:cxn>
              <a:cxn ang="cd2">
                <a:pos x="l" y="vc"/>
              </a:cxn>
              <a:cxn ang="f112">
                <a:pos x="f199" y="f200"/>
              </a:cxn>
              <a:cxn ang="f112">
                <a:pos x="f201" y="f202"/>
              </a:cxn>
              <a:cxn ang="f112">
                <a:pos x="f203" y="f204"/>
              </a:cxn>
              <a:cxn ang="f112">
                <a:pos x="f205" y="f206"/>
              </a:cxn>
              <a:cxn ang="f112">
                <a:pos x="f207" y="f208"/>
              </a:cxn>
              <a:cxn ang="f112">
                <a:pos x="f201" y="f209"/>
              </a:cxn>
              <a:cxn ang="f112">
                <a:pos x="f210" y="f209"/>
              </a:cxn>
              <a:cxn ang="f112">
                <a:pos x="f211" y="f212"/>
              </a:cxn>
              <a:cxn ang="f112">
                <a:pos x="f213" y="f200"/>
              </a:cxn>
              <a:cxn ang="f112">
                <a:pos x="f214" y="f204"/>
              </a:cxn>
              <a:cxn ang="f112">
                <a:pos x="f213" y="f215"/>
              </a:cxn>
              <a:cxn ang="f112">
                <a:pos x="f216" y="f217"/>
              </a:cxn>
              <a:cxn ang="f112">
                <a:pos x="f218" y="f219"/>
              </a:cxn>
              <a:cxn ang="f112">
                <a:pos x="f220" y="f221"/>
              </a:cxn>
              <a:cxn ang="f112">
                <a:pos x="f222" y="f223"/>
              </a:cxn>
              <a:cxn ang="f112">
                <a:pos x="f220" y="f224"/>
              </a:cxn>
              <a:cxn ang="f112">
                <a:pos x="f225" y="f224"/>
              </a:cxn>
              <a:cxn ang="f112">
                <a:pos x="f226" y="f227"/>
              </a:cxn>
              <a:cxn ang="f112">
                <a:pos x="f228" y="f229"/>
              </a:cxn>
              <a:cxn ang="f112">
                <a:pos x="f230" y="f231"/>
              </a:cxn>
              <a:cxn ang="f112">
                <a:pos x="f232" y="f231"/>
              </a:cxn>
              <a:cxn ang="f112">
                <a:pos x="f233" y="f234"/>
              </a:cxn>
              <a:cxn ang="f112">
                <a:pos x="f235" y="f236"/>
              </a:cxn>
              <a:cxn ang="f112">
                <a:pos x="f237" y="f212"/>
              </a:cxn>
              <a:cxn ang="f112">
                <a:pos x="f230" y="f206"/>
              </a:cxn>
              <a:cxn ang="f112">
                <a:pos x="f199" y="f200"/>
              </a:cxn>
            </a:cxnLst>
            <a:rect l="f195" t="f198" r="f196" b="f197"/>
            <a:pathLst>
              <a:path w="68" h="58">
                <a:moveTo>
                  <a:pt x="f8" y="f9"/>
                </a:moveTo>
                <a:cubicBezTo>
                  <a:pt x="f10" y="f11"/>
                  <a:pt x="f12" y="f12"/>
                  <a:pt x="f13" y="f14"/>
                </a:cubicBezTo>
                <a:cubicBezTo>
                  <a:pt x="f15" y="f13"/>
                  <a:pt x="f16" y="f17"/>
                  <a:pt x="f18" y="f12"/>
                </a:cubicBezTo>
                <a:cubicBezTo>
                  <a:pt x="f19" y="f11"/>
                  <a:pt x="f20" y="f21"/>
                  <a:pt x="f22" y="f23"/>
                </a:cubicBezTo>
                <a:cubicBezTo>
                  <a:pt x="f24" y="f25"/>
                  <a:pt x="f26" y="f27"/>
                  <a:pt x="f28" y="f29"/>
                </a:cubicBezTo>
                <a:cubicBezTo>
                  <a:pt x="f30" y="f31"/>
                  <a:pt x="f32" y="f33"/>
                  <a:pt x="f13" y="f34"/>
                </a:cubicBezTo>
                <a:cubicBezTo>
                  <a:pt x="f35" y="f7"/>
                  <a:pt x="f36" y="f37"/>
                  <a:pt x="f38" y="f34"/>
                </a:cubicBezTo>
                <a:cubicBezTo>
                  <a:pt x="f39" y="f40"/>
                  <a:pt x="f41" y="f42"/>
                  <a:pt x="f43" y="f44"/>
                </a:cubicBezTo>
                <a:cubicBezTo>
                  <a:pt x="f39" y="f25"/>
                  <a:pt x="f39" y="f9"/>
                  <a:pt x="f45" y="f9"/>
                </a:cubicBezTo>
                <a:cubicBezTo>
                  <a:pt x="f46" y="f9"/>
                  <a:pt x="f46" y="f11"/>
                  <a:pt x="f46" y="f12"/>
                </a:cubicBezTo>
                <a:cubicBezTo>
                  <a:pt x="f5" y="f14"/>
                  <a:pt x="f47" y="f14"/>
                  <a:pt x="f45" y="f17"/>
                </a:cubicBezTo>
                <a:cubicBezTo>
                  <a:pt x="f41" y="f28"/>
                  <a:pt x="f38" y="f35"/>
                  <a:pt x="f48" y="f22"/>
                </a:cubicBezTo>
                <a:cubicBezTo>
                  <a:pt x="f26" y="f16"/>
                  <a:pt x="f32" y="f38"/>
                  <a:pt x="f32" y="f49"/>
                </a:cubicBezTo>
                <a:cubicBezTo>
                  <a:pt x="f12" y="f47"/>
                  <a:pt x="f10" y="f5"/>
                  <a:pt x="f27" y="f5"/>
                </a:cubicBezTo>
                <a:cubicBezTo>
                  <a:pt x="f50" y="f46"/>
                  <a:pt x="f33" y="f46"/>
                  <a:pt x="f33" y="f51"/>
                </a:cubicBezTo>
                <a:cubicBezTo>
                  <a:pt x="f33" y="f39"/>
                  <a:pt x="f31" y="f38"/>
                  <a:pt x="f27" y="f20"/>
                </a:cubicBezTo>
                <a:cubicBezTo>
                  <a:pt x="f8" y="f20"/>
                  <a:pt x="f23" y="f20"/>
                  <a:pt x="f21" y="f20"/>
                </a:cubicBezTo>
                <a:cubicBezTo>
                  <a:pt x="f11" y="f20"/>
                  <a:pt x="f32" y="f48"/>
                  <a:pt x="f12" y="f24"/>
                </a:cubicBezTo>
                <a:cubicBezTo>
                  <a:pt x="f12" y="f28"/>
                  <a:pt x="f10" y="f13"/>
                  <a:pt x="f23" y="f28"/>
                </a:cubicBezTo>
                <a:cubicBezTo>
                  <a:pt x="f29" y="f35"/>
                  <a:pt x="f52" y="f24"/>
                  <a:pt x="f40" y="f35"/>
                </a:cubicBezTo>
                <a:cubicBezTo>
                  <a:pt x="f53" y="f35"/>
                  <a:pt x="f53" y="f35"/>
                  <a:pt x="f53" y="f35"/>
                </a:cubicBezTo>
                <a:cubicBezTo>
                  <a:pt x="f40" y="f30"/>
                  <a:pt x="f34" y="f12"/>
                  <a:pt x="f54" y="f55"/>
                </a:cubicBezTo>
                <a:cubicBezTo>
                  <a:pt x="f56" y="f11"/>
                  <a:pt x="f57" y="f21"/>
                  <a:pt x="f6" y="f27"/>
                </a:cubicBezTo>
                <a:cubicBezTo>
                  <a:pt x="f6" y="f50"/>
                  <a:pt x="f58" y="f44"/>
                  <a:pt x="f59" y="f44"/>
                </a:cubicBezTo>
                <a:cubicBezTo>
                  <a:pt x="f60" y="f50"/>
                  <a:pt x="f34" y="f50"/>
                  <a:pt x="f40" y="f23"/>
                </a:cubicBezTo>
                <a:cubicBezTo>
                  <a:pt x="f42" y="f17"/>
                  <a:pt x="f31" y="f30"/>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54">
            <a:extLst>
              <a:ext uri="{FF2B5EF4-FFF2-40B4-BE49-F238E27FC236}">
                <a16:creationId xmlns:a16="http://schemas.microsoft.com/office/drawing/2014/main" id="{33DF6AEB-548C-4123-59C9-82405FD38F55}"/>
              </a:ext>
            </a:extLst>
          </p:cNvPr>
          <p:cNvSpPr/>
          <p:nvPr/>
        </p:nvSpPr>
        <p:spPr>
          <a:xfrm>
            <a:off x="4200525" y="992188"/>
            <a:ext cx="138110" cy="217490"/>
          </a:xfrm>
          <a:custGeom>
            <a:avLst/>
            <a:gdLst>
              <a:gd name="f0" fmla="val 10800000"/>
              <a:gd name="f1" fmla="val 5400000"/>
              <a:gd name="f2" fmla="val 180"/>
              <a:gd name="f3" fmla="val w"/>
              <a:gd name="f4" fmla="val h"/>
              <a:gd name="f5" fmla="val 0"/>
              <a:gd name="f6" fmla="val 39"/>
              <a:gd name="f7" fmla="val 61"/>
              <a:gd name="f8" fmla="val 25"/>
              <a:gd name="f9" fmla="val 35"/>
              <a:gd name="f10" fmla="val 27"/>
              <a:gd name="f11" fmla="val 37"/>
              <a:gd name="f12" fmla="val 30"/>
              <a:gd name="f13" fmla="val 38"/>
              <a:gd name="f14" fmla="val 32"/>
              <a:gd name="f15" fmla="val 43"/>
              <a:gd name="f16" fmla="val 50"/>
              <a:gd name="f17" fmla="val 34"/>
              <a:gd name="f18" fmla="val 55"/>
              <a:gd name="f19" fmla="val 29"/>
              <a:gd name="f20" fmla="val 26"/>
              <a:gd name="f21" fmla="val 58"/>
              <a:gd name="f22" fmla="val 21"/>
              <a:gd name="f23" fmla="val 54"/>
              <a:gd name="f24" fmla="val 17"/>
              <a:gd name="f25" fmla="val 49"/>
              <a:gd name="f26" fmla="val 11"/>
              <a:gd name="f27" fmla="val 45"/>
              <a:gd name="f28" fmla="val 5"/>
              <a:gd name="f29" fmla="val 41"/>
              <a:gd name="f30" fmla="val 3"/>
              <a:gd name="f31" fmla="val 40"/>
              <a:gd name="f32" fmla="val 4"/>
              <a:gd name="f33" fmla="val 36"/>
              <a:gd name="f34" fmla="val 13"/>
              <a:gd name="f35" fmla="val 12"/>
              <a:gd name="f36" fmla="val 22"/>
              <a:gd name="f37" fmla="val 10"/>
              <a:gd name="f38" fmla="val 14"/>
              <a:gd name="f39" fmla="val 8"/>
              <a:gd name="f40" fmla="val 2"/>
              <a:gd name="f41" fmla="val 33"/>
              <a:gd name="f42" fmla="val 28"/>
              <a:gd name="f43" fmla="+- 0 0 -90"/>
              <a:gd name="f44" fmla="*/ f3 1 39"/>
              <a:gd name="f45" fmla="*/ f4 1 61"/>
              <a:gd name="f46" fmla="val f5"/>
              <a:gd name="f47" fmla="val f6"/>
              <a:gd name="f48" fmla="val f7"/>
              <a:gd name="f49" fmla="*/ f43 f0 1"/>
              <a:gd name="f50" fmla="+- f48 0 f46"/>
              <a:gd name="f51" fmla="+- f47 0 f46"/>
              <a:gd name="f52" fmla="*/ f49 1 f2"/>
              <a:gd name="f53" fmla="*/ f51 1 39"/>
              <a:gd name="f54" fmla="*/ f50 1 61"/>
              <a:gd name="f55" fmla="*/ 25 f51 1"/>
              <a:gd name="f56" fmla="*/ 35 f50 1"/>
              <a:gd name="f57" fmla="*/ 32 f51 1"/>
              <a:gd name="f58" fmla="*/ 39 f50 1"/>
              <a:gd name="f59" fmla="*/ 34 f51 1"/>
              <a:gd name="f60" fmla="*/ 55 f50 1"/>
              <a:gd name="f61" fmla="*/ 21 f51 1"/>
              <a:gd name="f62" fmla="*/ 54 f50 1"/>
              <a:gd name="f63" fmla="*/ 5 f51 1"/>
              <a:gd name="f64" fmla="*/ 41 f50 1"/>
              <a:gd name="f65" fmla="*/ 4 f51 1"/>
              <a:gd name="f66" fmla="*/ 36 f50 1"/>
              <a:gd name="f67" fmla="*/ 10 f51 1"/>
              <a:gd name="f68" fmla="*/ 14 f50 1"/>
              <a:gd name="f69" fmla="*/ 2 f50 1"/>
              <a:gd name="f70" fmla="*/ 33 f51 1"/>
              <a:gd name="f71" fmla="*/ 25 f50 1"/>
              <a:gd name="f72" fmla="+- f52 0 f1"/>
              <a:gd name="f73" fmla="*/ f55 1 39"/>
              <a:gd name="f74" fmla="*/ f56 1 61"/>
              <a:gd name="f75" fmla="*/ f57 1 39"/>
              <a:gd name="f76" fmla="*/ f58 1 61"/>
              <a:gd name="f77" fmla="*/ f59 1 39"/>
              <a:gd name="f78" fmla="*/ f60 1 61"/>
              <a:gd name="f79" fmla="*/ f61 1 39"/>
              <a:gd name="f80" fmla="*/ f62 1 61"/>
              <a:gd name="f81" fmla="*/ f63 1 39"/>
              <a:gd name="f82" fmla="*/ f64 1 61"/>
              <a:gd name="f83" fmla="*/ f65 1 39"/>
              <a:gd name="f84" fmla="*/ f66 1 61"/>
              <a:gd name="f85" fmla="*/ f67 1 39"/>
              <a:gd name="f86" fmla="*/ f68 1 61"/>
              <a:gd name="f87" fmla="*/ f69 1 61"/>
              <a:gd name="f88" fmla="*/ f70 1 39"/>
              <a:gd name="f89" fmla="*/ f71 1 61"/>
              <a:gd name="f90" fmla="*/ 0 1 f53"/>
              <a:gd name="f91" fmla="*/ f47 1 f53"/>
              <a:gd name="f92" fmla="*/ 0 1 f54"/>
              <a:gd name="f93" fmla="*/ f48 1 f54"/>
              <a:gd name="f94" fmla="*/ f73 1 f53"/>
              <a:gd name="f95" fmla="*/ f74 1 f54"/>
              <a:gd name="f96" fmla="*/ f75 1 f53"/>
              <a:gd name="f97" fmla="*/ f76 1 f54"/>
              <a:gd name="f98" fmla="*/ f77 1 f53"/>
              <a:gd name="f99" fmla="*/ f78 1 f54"/>
              <a:gd name="f100" fmla="*/ f79 1 f53"/>
              <a:gd name="f101" fmla="*/ f80 1 f54"/>
              <a:gd name="f102" fmla="*/ f81 1 f53"/>
              <a:gd name="f103" fmla="*/ f82 1 f54"/>
              <a:gd name="f104" fmla="*/ f83 1 f53"/>
              <a:gd name="f105" fmla="*/ f84 1 f54"/>
              <a:gd name="f106" fmla="*/ f85 1 f53"/>
              <a:gd name="f107" fmla="*/ f86 1 f54"/>
              <a:gd name="f108" fmla="*/ f87 1 f54"/>
              <a:gd name="f109" fmla="*/ f88 1 f53"/>
              <a:gd name="f110" fmla="*/ f89 1 f54"/>
              <a:gd name="f111" fmla="*/ f90 f44 1"/>
              <a:gd name="f112" fmla="*/ f91 f44 1"/>
              <a:gd name="f113" fmla="*/ f93 f45 1"/>
              <a:gd name="f114" fmla="*/ f92 f45 1"/>
              <a:gd name="f115" fmla="*/ f94 f44 1"/>
              <a:gd name="f116" fmla="*/ f95 f45 1"/>
              <a:gd name="f117" fmla="*/ f96 f44 1"/>
              <a:gd name="f118" fmla="*/ f97 f45 1"/>
              <a:gd name="f119" fmla="*/ f98 f44 1"/>
              <a:gd name="f120" fmla="*/ f99 f45 1"/>
              <a:gd name="f121" fmla="*/ f100 f44 1"/>
              <a:gd name="f122" fmla="*/ f101 f45 1"/>
              <a:gd name="f123" fmla="*/ f102 f44 1"/>
              <a:gd name="f124" fmla="*/ f103 f45 1"/>
              <a:gd name="f125" fmla="*/ f104 f44 1"/>
              <a:gd name="f126" fmla="*/ f105 f45 1"/>
              <a:gd name="f127" fmla="*/ f106 f44 1"/>
              <a:gd name="f128" fmla="*/ f107 f45 1"/>
              <a:gd name="f129" fmla="*/ f108 f45 1"/>
              <a:gd name="f130" fmla="*/ f109 f44 1"/>
              <a:gd name="f131" fmla="*/ f110 f45 1"/>
            </a:gdLst>
            <a:ahLst/>
            <a:cxnLst>
              <a:cxn ang="3cd4">
                <a:pos x="hc" y="t"/>
              </a:cxn>
              <a:cxn ang="0">
                <a:pos x="r" y="vc"/>
              </a:cxn>
              <a:cxn ang="cd4">
                <a:pos x="hc" y="b"/>
              </a:cxn>
              <a:cxn ang="cd2">
                <a:pos x="l" y="vc"/>
              </a:cxn>
              <a:cxn ang="f72">
                <a:pos x="f115" y="f116"/>
              </a:cxn>
              <a:cxn ang="f72">
                <a:pos x="f117" y="f118"/>
              </a:cxn>
              <a:cxn ang="f72">
                <a:pos x="f119" y="f120"/>
              </a:cxn>
              <a:cxn ang="f72">
                <a:pos x="f121" y="f122"/>
              </a:cxn>
              <a:cxn ang="f72">
                <a:pos x="f123" y="f124"/>
              </a:cxn>
              <a:cxn ang="f72">
                <a:pos x="f125" y="f126"/>
              </a:cxn>
              <a:cxn ang="f72">
                <a:pos x="f127" y="f128"/>
              </a:cxn>
              <a:cxn ang="f72">
                <a:pos x="f121" y="f129"/>
              </a:cxn>
              <a:cxn ang="f72">
                <a:pos x="f130" y="f131"/>
              </a:cxn>
              <a:cxn ang="f72">
                <a:pos x="f115" y="f116"/>
              </a:cxn>
            </a:cxnLst>
            <a:rect l="f111" t="f114" r="f112" b="f113"/>
            <a:pathLst>
              <a:path w="39" h="61">
                <a:moveTo>
                  <a:pt x="f8" y="f9"/>
                </a:moveTo>
                <a:cubicBezTo>
                  <a:pt x="f10" y="f11"/>
                  <a:pt x="f12" y="f13"/>
                  <a:pt x="f14" y="f6"/>
                </a:cubicBezTo>
                <a:cubicBezTo>
                  <a:pt x="f13" y="f15"/>
                  <a:pt x="f13" y="f16"/>
                  <a:pt x="f17" y="f18"/>
                </a:cubicBezTo>
                <a:cubicBezTo>
                  <a:pt x="f19" y="f7"/>
                  <a:pt x="f20" y="f21"/>
                  <a:pt x="f22" y="f23"/>
                </a:cubicBezTo>
                <a:cubicBezTo>
                  <a:pt x="f24" y="f25"/>
                  <a:pt x="f26" y="f27"/>
                  <a:pt x="f28" y="f29"/>
                </a:cubicBezTo>
                <a:cubicBezTo>
                  <a:pt x="f30" y="f31"/>
                  <a:pt x="f5" y="f13"/>
                  <a:pt x="f32" y="f33"/>
                </a:cubicBezTo>
                <a:cubicBezTo>
                  <a:pt x="f34" y="f12"/>
                  <a:pt x="f35" y="f36"/>
                  <a:pt x="f37" y="f38"/>
                </a:cubicBezTo>
                <a:cubicBezTo>
                  <a:pt x="f39" y="f28"/>
                  <a:pt x="f35" y="f5"/>
                  <a:pt x="f22" y="f40"/>
                </a:cubicBezTo>
                <a:cubicBezTo>
                  <a:pt x="f41" y="f30"/>
                  <a:pt x="f6" y="f38"/>
                  <a:pt x="f41" y="f8"/>
                </a:cubicBezTo>
                <a:cubicBezTo>
                  <a:pt x="f12" y="f19"/>
                  <a:pt x="f42" y="f14"/>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55">
            <a:extLst>
              <a:ext uri="{FF2B5EF4-FFF2-40B4-BE49-F238E27FC236}">
                <a16:creationId xmlns:a16="http://schemas.microsoft.com/office/drawing/2014/main" id="{930606FE-0A5D-8996-3525-F73547C3FD7D}"/>
              </a:ext>
            </a:extLst>
          </p:cNvPr>
          <p:cNvSpPr/>
          <p:nvPr/>
        </p:nvSpPr>
        <p:spPr>
          <a:xfrm>
            <a:off x="2573341" y="1074740"/>
            <a:ext cx="133346" cy="200025"/>
          </a:xfrm>
          <a:custGeom>
            <a:avLst/>
            <a:gdLst>
              <a:gd name="f0" fmla="val 10800000"/>
              <a:gd name="f1" fmla="val 5400000"/>
              <a:gd name="f2" fmla="val 180"/>
              <a:gd name="f3" fmla="val w"/>
              <a:gd name="f4" fmla="val h"/>
              <a:gd name="f5" fmla="val 0"/>
              <a:gd name="f6" fmla="val 37"/>
              <a:gd name="f7" fmla="val 56"/>
              <a:gd name="f8" fmla="val 36"/>
              <a:gd name="f9" fmla="val 17"/>
              <a:gd name="f10" fmla="val 49"/>
              <a:gd name="f11" fmla="val 10"/>
              <a:gd name="f12" fmla="val 39"/>
              <a:gd name="f13" fmla="val 28"/>
              <a:gd name="f14" fmla="val 14"/>
              <a:gd name="f15" fmla="val 27"/>
              <a:gd name="f16" fmla="val 26"/>
              <a:gd name="f17" fmla="val 7"/>
              <a:gd name="f18" fmla="val 25"/>
              <a:gd name="f19" fmla="val 3"/>
              <a:gd name="f20" fmla="val 24"/>
              <a:gd name="f21" fmla="val 21"/>
              <a:gd name="f22" fmla="val 16"/>
              <a:gd name="f23" fmla="val 6"/>
              <a:gd name="f24" fmla="val 30"/>
              <a:gd name="f25" fmla="val 35"/>
              <a:gd name="f26" fmla="val 43"/>
              <a:gd name="f27" fmla="val 34"/>
              <a:gd name="f28" fmla="val 47"/>
              <a:gd name="f29" fmla="val 51"/>
              <a:gd name="f30" fmla="+- 0 0 -90"/>
              <a:gd name="f31" fmla="*/ f3 1 37"/>
              <a:gd name="f32" fmla="*/ f4 1 56"/>
              <a:gd name="f33" fmla="val f5"/>
              <a:gd name="f34" fmla="val f6"/>
              <a:gd name="f35" fmla="val f7"/>
              <a:gd name="f36" fmla="*/ f30 f0 1"/>
              <a:gd name="f37" fmla="+- f35 0 f33"/>
              <a:gd name="f38" fmla="+- f34 0 f33"/>
              <a:gd name="f39" fmla="*/ f36 1 f2"/>
              <a:gd name="f40" fmla="*/ f38 1 37"/>
              <a:gd name="f41" fmla="*/ f37 1 56"/>
              <a:gd name="f42" fmla="*/ 36 f38 1"/>
              <a:gd name="f43" fmla="*/ 56 f37 1"/>
              <a:gd name="f44" fmla="*/ 17 f38 1"/>
              <a:gd name="f45" fmla="*/ 28 f37 1"/>
              <a:gd name="f46" fmla="*/ 7 f38 1"/>
              <a:gd name="f47" fmla="*/ 25 f37 1"/>
              <a:gd name="f48" fmla="*/ 0 f38 1"/>
              <a:gd name="f49" fmla="*/ 16 f37 1"/>
              <a:gd name="f50" fmla="*/ 6 f37 1"/>
              <a:gd name="f51" fmla="*/ 37 f38 1"/>
              <a:gd name="f52" fmla="*/ 30 f37 1"/>
              <a:gd name="f53" fmla="*/ 35 f38 1"/>
              <a:gd name="f54" fmla="*/ 43 f37 1"/>
              <a:gd name="f55" fmla="+- f39 0 f1"/>
              <a:gd name="f56" fmla="*/ f42 1 37"/>
              <a:gd name="f57" fmla="*/ f43 1 56"/>
              <a:gd name="f58" fmla="*/ f44 1 37"/>
              <a:gd name="f59" fmla="*/ f45 1 56"/>
              <a:gd name="f60" fmla="*/ f46 1 37"/>
              <a:gd name="f61" fmla="*/ f47 1 56"/>
              <a:gd name="f62" fmla="*/ f48 1 37"/>
              <a:gd name="f63" fmla="*/ f49 1 56"/>
              <a:gd name="f64" fmla="*/ f50 1 56"/>
              <a:gd name="f65" fmla="*/ f51 1 37"/>
              <a:gd name="f66" fmla="*/ f52 1 56"/>
              <a:gd name="f67" fmla="*/ f53 1 37"/>
              <a:gd name="f68" fmla="*/ f54 1 56"/>
              <a:gd name="f69" fmla="*/ 0 1 f40"/>
              <a:gd name="f70" fmla="*/ f34 1 f40"/>
              <a:gd name="f71" fmla="*/ 0 1 f41"/>
              <a:gd name="f72" fmla="*/ f35 1 f41"/>
              <a:gd name="f73" fmla="*/ f56 1 f40"/>
              <a:gd name="f74" fmla="*/ f57 1 f41"/>
              <a:gd name="f75" fmla="*/ f58 1 f40"/>
              <a:gd name="f76" fmla="*/ f59 1 f41"/>
              <a:gd name="f77" fmla="*/ f60 1 f40"/>
              <a:gd name="f78" fmla="*/ f61 1 f41"/>
              <a:gd name="f79" fmla="*/ f62 1 f40"/>
              <a:gd name="f80" fmla="*/ f63 1 f41"/>
              <a:gd name="f81" fmla="*/ f64 1 f41"/>
              <a:gd name="f82" fmla="*/ f65 1 f40"/>
              <a:gd name="f83" fmla="*/ f66 1 f41"/>
              <a:gd name="f84" fmla="*/ f67 1 f40"/>
              <a:gd name="f85" fmla="*/ f68 1 f41"/>
              <a:gd name="f86" fmla="*/ f69 f31 1"/>
              <a:gd name="f87" fmla="*/ f70 f31 1"/>
              <a:gd name="f88" fmla="*/ f72 f32 1"/>
              <a:gd name="f89" fmla="*/ f71 f32 1"/>
              <a:gd name="f90" fmla="*/ f73 f31 1"/>
              <a:gd name="f91" fmla="*/ f74 f32 1"/>
              <a:gd name="f92" fmla="*/ f75 f31 1"/>
              <a:gd name="f93" fmla="*/ f76 f32 1"/>
              <a:gd name="f94" fmla="*/ f77 f31 1"/>
              <a:gd name="f95" fmla="*/ f78 f32 1"/>
              <a:gd name="f96" fmla="*/ f79 f31 1"/>
              <a:gd name="f97" fmla="*/ f80 f32 1"/>
              <a:gd name="f98" fmla="*/ f81 f32 1"/>
              <a:gd name="f99" fmla="*/ f82 f31 1"/>
              <a:gd name="f100" fmla="*/ f83 f32 1"/>
              <a:gd name="f101" fmla="*/ f84 f31 1"/>
              <a:gd name="f102" fmla="*/ f85 f32 1"/>
            </a:gdLst>
            <a:ahLst/>
            <a:cxnLst>
              <a:cxn ang="3cd4">
                <a:pos x="hc" y="t"/>
              </a:cxn>
              <a:cxn ang="0">
                <a:pos x="r" y="vc"/>
              </a:cxn>
              <a:cxn ang="cd4">
                <a:pos x="hc" y="b"/>
              </a:cxn>
              <a:cxn ang="cd2">
                <a:pos x="l" y="vc"/>
              </a:cxn>
              <a:cxn ang="f55">
                <a:pos x="f90" y="f91"/>
              </a:cxn>
              <a:cxn ang="f55">
                <a:pos x="f92" y="f93"/>
              </a:cxn>
              <a:cxn ang="f55">
                <a:pos x="f94" y="f95"/>
              </a:cxn>
              <a:cxn ang="f55">
                <a:pos x="f96" y="f97"/>
              </a:cxn>
              <a:cxn ang="f55">
                <a:pos x="f94" y="f98"/>
              </a:cxn>
              <a:cxn ang="f55">
                <a:pos x="f99" y="f100"/>
              </a:cxn>
              <a:cxn ang="f55">
                <a:pos x="f101" y="f102"/>
              </a:cxn>
              <a:cxn ang="f55">
                <a:pos x="f90" y="f91"/>
              </a:cxn>
            </a:cxnLst>
            <a:rect l="f86" t="f89" r="f87" b="f88"/>
            <a:pathLst>
              <a:path w="37" h="56">
                <a:moveTo>
                  <a:pt x="f8" y="f7"/>
                </a:moveTo>
                <a:cubicBezTo>
                  <a:pt x="f9" y="f10"/>
                  <a:pt x="f11" y="f12"/>
                  <a:pt x="f9" y="f13"/>
                </a:cubicBezTo>
                <a:cubicBezTo>
                  <a:pt x="f14" y="f15"/>
                  <a:pt x="f11" y="f16"/>
                  <a:pt x="f17" y="f18"/>
                </a:cubicBezTo>
                <a:cubicBezTo>
                  <a:pt x="f19" y="f20"/>
                  <a:pt x="f5" y="f21"/>
                  <a:pt x="f5" y="f22"/>
                </a:cubicBezTo>
                <a:cubicBezTo>
                  <a:pt x="f5" y="f11"/>
                  <a:pt x="f19" y="f17"/>
                  <a:pt x="f17" y="f23"/>
                </a:cubicBezTo>
                <a:cubicBezTo>
                  <a:pt x="f21" y="f5"/>
                  <a:pt x="f6" y="f14"/>
                  <a:pt x="f6" y="f24"/>
                </a:cubicBezTo>
                <a:cubicBezTo>
                  <a:pt x="f6" y="f25"/>
                  <a:pt x="f25" y="f12"/>
                  <a:pt x="f25" y="f26"/>
                </a:cubicBezTo>
                <a:cubicBezTo>
                  <a:pt x="f27" y="f28"/>
                  <a:pt x="f25" y="f29"/>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56">
            <a:extLst>
              <a:ext uri="{FF2B5EF4-FFF2-40B4-BE49-F238E27FC236}">
                <a16:creationId xmlns:a16="http://schemas.microsoft.com/office/drawing/2014/main" id="{81236FE5-9E02-873F-FE5C-513C24EA6EEB}"/>
              </a:ext>
            </a:extLst>
          </p:cNvPr>
          <p:cNvSpPr/>
          <p:nvPr/>
        </p:nvSpPr>
        <p:spPr>
          <a:xfrm>
            <a:off x="633414" y="2031997"/>
            <a:ext cx="146047" cy="177795"/>
          </a:xfrm>
          <a:custGeom>
            <a:avLst/>
            <a:gdLst>
              <a:gd name="f0" fmla="val 10800000"/>
              <a:gd name="f1" fmla="val 5400000"/>
              <a:gd name="f2" fmla="val 180"/>
              <a:gd name="f3" fmla="val w"/>
              <a:gd name="f4" fmla="val h"/>
              <a:gd name="f5" fmla="val 0"/>
              <a:gd name="f6" fmla="val 41"/>
              <a:gd name="f7" fmla="val 50"/>
              <a:gd name="f8" fmla="val 20"/>
              <a:gd name="f9" fmla="val 27"/>
              <a:gd name="f10" fmla="val 9"/>
              <a:gd name="f11" fmla="val 33"/>
              <a:gd name="f12" fmla="val 17"/>
              <a:gd name="f13" fmla="val 38"/>
              <a:gd name="f14" fmla="val 40"/>
              <a:gd name="f15" fmla="val 31"/>
              <a:gd name="f16" fmla="val 34"/>
              <a:gd name="f17" fmla="val 36"/>
              <a:gd name="f18" fmla="val 35"/>
              <a:gd name="f19" fmla="val 37"/>
              <a:gd name="f20" fmla="val 39"/>
              <a:gd name="f21" fmla="val 6"/>
              <a:gd name="f22" fmla="val 1"/>
              <a:gd name="f23" fmla="val 3"/>
              <a:gd name="f24" fmla="val 25"/>
              <a:gd name="f25" fmla="val 8"/>
              <a:gd name="f26" fmla="val 16"/>
              <a:gd name="f27" fmla="val 13"/>
              <a:gd name="f28" fmla="+- 0 0 -90"/>
              <a:gd name="f29" fmla="*/ f3 1 41"/>
              <a:gd name="f30" fmla="*/ f4 1 50"/>
              <a:gd name="f31" fmla="val f5"/>
              <a:gd name="f32" fmla="val f6"/>
              <a:gd name="f33" fmla="val f7"/>
              <a:gd name="f34" fmla="*/ f28 f0 1"/>
              <a:gd name="f35" fmla="+- f33 0 f31"/>
              <a:gd name="f36" fmla="+- f32 0 f31"/>
              <a:gd name="f37" fmla="*/ f34 1 f2"/>
              <a:gd name="f38" fmla="*/ f36 1 41"/>
              <a:gd name="f39" fmla="*/ f35 1 50"/>
              <a:gd name="f40" fmla="*/ 20 f36 1"/>
              <a:gd name="f41" fmla="*/ 0 f35 1"/>
              <a:gd name="f42" fmla="*/ 38 f36 1"/>
              <a:gd name="f43" fmla="*/ 27 f35 1"/>
              <a:gd name="f44" fmla="*/ 36 f36 1"/>
              <a:gd name="f45" fmla="*/ 36 f35 1"/>
              <a:gd name="f46" fmla="*/ 33 f36 1"/>
              <a:gd name="f47" fmla="*/ 39 f35 1"/>
              <a:gd name="f48" fmla="*/ 6 f36 1"/>
              <a:gd name="f49" fmla="*/ 3 f36 1"/>
              <a:gd name="f50" fmla="*/ 25 f35 1"/>
              <a:gd name="f51" fmla="+- f37 0 f1"/>
              <a:gd name="f52" fmla="*/ f40 1 41"/>
              <a:gd name="f53" fmla="*/ f41 1 50"/>
              <a:gd name="f54" fmla="*/ f42 1 41"/>
              <a:gd name="f55" fmla="*/ f43 1 50"/>
              <a:gd name="f56" fmla="*/ f44 1 41"/>
              <a:gd name="f57" fmla="*/ f45 1 50"/>
              <a:gd name="f58" fmla="*/ f46 1 41"/>
              <a:gd name="f59" fmla="*/ f47 1 50"/>
              <a:gd name="f60" fmla="*/ f48 1 41"/>
              <a:gd name="f61" fmla="*/ f49 1 41"/>
              <a:gd name="f62" fmla="*/ f50 1 50"/>
              <a:gd name="f63" fmla="*/ 0 1 f38"/>
              <a:gd name="f64" fmla="*/ f32 1 f38"/>
              <a:gd name="f65" fmla="*/ 0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1" y="f92"/>
              </a:cxn>
              <a:cxn ang="f51">
                <a:pos x="f82" y="f83"/>
              </a:cxn>
            </a:cxnLst>
            <a:rect l="f78" t="f81" r="f79" b="f80"/>
            <a:pathLst>
              <a:path w="41" h="50">
                <a:moveTo>
                  <a:pt x="f8" y="f5"/>
                </a:moveTo>
                <a:cubicBezTo>
                  <a:pt x="f9" y="f10"/>
                  <a:pt x="f11" y="f12"/>
                  <a:pt x="f13" y="f9"/>
                </a:cubicBezTo>
                <a:cubicBezTo>
                  <a:pt x="f14" y="f15"/>
                  <a:pt x="f6" y="f16"/>
                  <a:pt x="f17" y="f17"/>
                </a:cubicBezTo>
                <a:cubicBezTo>
                  <a:pt x="f18" y="f19"/>
                  <a:pt x="f16" y="f13"/>
                  <a:pt x="f11" y="f20"/>
                </a:cubicBezTo>
                <a:cubicBezTo>
                  <a:pt x="f8" y="f7"/>
                  <a:pt x="f8" y="f7"/>
                  <a:pt x="f21" y="f20"/>
                </a:cubicBezTo>
                <a:cubicBezTo>
                  <a:pt x="f22" y="f16"/>
                  <a:pt x="f5" y="f15"/>
                  <a:pt x="f23" y="f24"/>
                </a:cubicBezTo>
                <a:cubicBezTo>
                  <a:pt x="f25" y="f26"/>
                  <a:pt x="f27" y="f2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57">
            <a:extLst>
              <a:ext uri="{FF2B5EF4-FFF2-40B4-BE49-F238E27FC236}">
                <a16:creationId xmlns:a16="http://schemas.microsoft.com/office/drawing/2014/main" id="{95131811-735C-39ED-4302-A0B9A7D1FF76}"/>
              </a:ext>
            </a:extLst>
          </p:cNvPr>
          <p:cNvSpPr/>
          <p:nvPr/>
        </p:nvSpPr>
        <p:spPr>
          <a:xfrm>
            <a:off x="2578095" y="4537079"/>
            <a:ext cx="220663" cy="103190"/>
          </a:xfrm>
          <a:custGeom>
            <a:avLst/>
            <a:gdLst>
              <a:gd name="f0" fmla="val 10800000"/>
              <a:gd name="f1" fmla="val 5400000"/>
              <a:gd name="f2" fmla="val 180"/>
              <a:gd name="f3" fmla="val w"/>
              <a:gd name="f4" fmla="val h"/>
              <a:gd name="f5" fmla="val 0"/>
              <a:gd name="f6" fmla="val 62"/>
              <a:gd name="f7" fmla="val 29"/>
              <a:gd name="f8" fmla="val 27"/>
              <a:gd name="f9" fmla="val 38"/>
              <a:gd name="f10" fmla="val 2"/>
              <a:gd name="f11" fmla="val 51"/>
              <a:gd name="f12" fmla="val 5"/>
              <a:gd name="f13" fmla="val 58"/>
              <a:gd name="f14" fmla="val 18"/>
              <a:gd name="f15" fmla="val 60"/>
              <a:gd name="f16" fmla="val 21"/>
              <a:gd name="f17" fmla="val 25"/>
              <a:gd name="f18" fmla="val 59"/>
              <a:gd name="f19" fmla="val 57"/>
              <a:gd name="f20" fmla="val 53"/>
              <a:gd name="f21" fmla="val 28"/>
              <a:gd name="f22" fmla="val 50"/>
              <a:gd name="f23" fmla="val 43"/>
              <a:gd name="f24" fmla="val 20"/>
              <a:gd name="f25" fmla="val 34"/>
              <a:gd name="f26" fmla="val 23"/>
              <a:gd name="f27" fmla="val 26"/>
              <a:gd name="f28" fmla="val 24"/>
              <a:gd name="f29" fmla="val 16"/>
              <a:gd name="f30" fmla="val 12"/>
              <a:gd name="f31" fmla="val 1"/>
              <a:gd name="f32" fmla="val 15"/>
              <a:gd name="f33" fmla="val 7"/>
              <a:gd name="f34" fmla="val 11"/>
              <a:gd name="f35" fmla="val 17"/>
              <a:gd name="f36" fmla="+- 0 0 -90"/>
              <a:gd name="f37" fmla="*/ f3 1 62"/>
              <a:gd name="f38" fmla="*/ f4 1 29"/>
              <a:gd name="f39" fmla="val f5"/>
              <a:gd name="f40" fmla="val f6"/>
              <a:gd name="f41" fmla="val f7"/>
              <a:gd name="f42" fmla="*/ f36 f0 1"/>
              <a:gd name="f43" fmla="+- f41 0 f39"/>
              <a:gd name="f44" fmla="+- f40 0 f39"/>
              <a:gd name="f45" fmla="*/ f42 1 f2"/>
              <a:gd name="f46" fmla="*/ f44 1 62"/>
              <a:gd name="f47" fmla="*/ f43 1 29"/>
              <a:gd name="f48" fmla="*/ 27 f44 1"/>
              <a:gd name="f49" fmla="*/ 0 f43 1"/>
              <a:gd name="f50" fmla="*/ 58 f44 1"/>
              <a:gd name="f51" fmla="*/ 18 f43 1"/>
              <a:gd name="f52" fmla="*/ 59 f44 1"/>
              <a:gd name="f53" fmla="*/ 27 f43 1"/>
              <a:gd name="f54" fmla="*/ 50 f44 1"/>
              <a:gd name="f55" fmla="*/ 25 f43 1"/>
              <a:gd name="f56" fmla="*/ 26 f44 1"/>
              <a:gd name="f57" fmla="*/ 23 f43 1"/>
              <a:gd name="f58" fmla="*/ 12 f44 1"/>
              <a:gd name="f59" fmla="*/ 7 f44 1"/>
              <a:gd name="f60" fmla="*/ 7 f43 1"/>
              <a:gd name="f61" fmla="+- f45 0 f1"/>
              <a:gd name="f62" fmla="*/ f48 1 62"/>
              <a:gd name="f63" fmla="*/ f49 1 29"/>
              <a:gd name="f64" fmla="*/ f50 1 62"/>
              <a:gd name="f65" fmla="*/ f51 1 29"/>
              <a:gd name="f66" fmla="*/ f52 1 62"/>
              <a:gd name="f67" fmla="*/ f53 1 29"/>
              <a:gd name="f68" fmla="*/ f54 1 62"/>
              <a:gd name="f69" fmla="*/ f55 1 29"/>
              <a:gd name="f70" fmla="*/ f56 1 62"/>
              <a:gd name="f71" fmla="*/ f57 1 29"/>
              <a:gd name="f72" fmla="*/ f58 1 62"/>
              <a:gd name="f73" fmla="*/ f59 1 62"/>
              <a:gd name="f74" fmla="*/ f60 1 29"/>
              <a:gd name="f75" fmla="*/ 0 1 f46"/>
              <a:gd name="f76" fmla="*/ f40 1 f46"/>
              <a:gd name="f77" fmla="*/ 0 1 f47"/>
              <a:gd name="f78" fmla="*/ f41 1 f47"/>
              <a:gd name="f79" fmla="*/ f62 1 f46"/>
              <a:gd name="f80" fmla="*/ f63 1 f47"/>
              <a:gd name="f81" fmla="*/ f64 1 f46"/>
              <a:gd name="f82" fmla="*/ f65 1 f47"/>
              <a:gd name="f83" fmla="*/ f66 1 f46"/>
              <a:gd name="f84" fmla="*/ f67 1 f47"/>
              <a:gd name="f85" fmla="*/ f68 1 f46"/>
              <a:gd name="f86" fmla="*/ f69 1 f47"/>
              <a:gd name="f87" fmla="*/ f70 1 f46"/>
              <a:gd name="f88" fmla="*/ f71 1 f47"/>
              <a:gd name="f89" fmla="*/ f72 1 f46"/>
              <a:gd name="f90" fmla="*/ f73 1 f46"/>
              <a:gd name="f91" fmla="*/ f74 1 f47"/>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8 1"/>
              <a:gd name="f104" fmla="*/ f87 f37 1"/>
              <a:gd name="f105" fmla="*/ f88 f38 1"/>
              <a:gd name="f106" fmla="*/ f89 f37 1"/>
              <a:gd name="f107" fmla="*/ f90 f37 1"/>
              <a:gd name="f108" fmla="*/ f91 f38 1"/>
            </a:gdLst>
            <a:ahLst/>
            <a:cxnLst>
              <a:cxn ang="3cd4">
                <a:pos x="hc" y="t"/>
              </a:cxn>
              <a:cxn ang="0">
                <a:pos x="r" y="vc"/>
              </a:cxn>
              <a:cxn ang="cd4">
                <a:pos x="hc" y="b"/>
              </a:cxn>
              <a:cxn ang="cd2">
                <a:pos x="l" y="vc"/>
              </a:cxn>
              <a:cxn ang="f61">
                <a:pos x="f96" y="f97"/>
              </a:cxn>
              <a:cxn ang="f61">
                <a:pos x="f98" y="f99"/>
              </a:cxn>
              <a:cxn ang="f61">
                <a:pos x="f100" y="f101"/>
              </a:cxn>
              <a:cxn ang="f61">
                <a:pos x="f102" y="f103"/>
              </a:cxn>
              <a:cxn ang="f61">
                <a:pos x="f104" y="f105"/>
              </a:cxn>
              <a:cxn ang="f61">
                <a:pos x="f106" y="f105"/>
              </a:cxn>
              <a:cxn ang="f61">
                <a:pos x="f107" y="f108"/>
              </a:cxn>
              <a:cxn ang="f61">
                <a:pos x="f96" y="f97"/>
              </a:cxn>
            </a:cxnLst>
            <a:rect l="f92" t="f95" r="f93" b="f94"/>
            <a:pathLst>
              <a:path w="62" h="29">
                <a:moveTo>
                  <a:pt x="f8" y="f5"/>
                </a:moveTo>
                <a:cubicBezTo>
                  <a:pt x="f9" y="f10"/>
                  <a:pt x="f11" y="f12"/>
                  <a:pt x="f13" y="f14"/>
                </a:cubicBezTo>
                <a:cubicBezTo>
                  <a:pt x="f15" y="f16"/>
                  <a:pt x="f6" y="f17"/>
                  <a:pt x="f18" y="f8"/>
                </a:cubicBezTo>
                <a:cubicBezTo>
                  <a:pt x="f19" y="f7"/>
                  <a:pt x="f20" y="f21"/>
                  <a:pt x="f22" y="f17"/>
                </a:cubicBezTo>
                <a:cubicBezTo>
                  <a:pt x="f23" y="f24"/>
                  <a:pt x="f25" y="f26"/>
                  <a:pt x="f27" y="f26"/>
                </a:cubicBezTo>
                <a:cubicBezTo>
                  <a:pt x="f16" y="f28"/>
                  <a:pt x="f29" y="f28"/>
                  <a:pt x="f30" y="f26"/>
                </a:cubicBezTo>
                <a:cubicBezTo>
                  <a:pt x="f31" y="f24"/>
                  <a:pt x="f5" y="f32"/>
                  <a:pt x="f33" y="f33"/>
                </a:cubicBezTo>
                <a:cubicBezTo>
                  <a:pt x="f34" y="f31"/>
                  <a:pt x="f35" y="f5"/>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58">
            <a:extLst>
              <a:ext uri="{FF2B5EF4-FFF2-40B4-BE49-F238E27FC236}">
                <a16:creationId xmlns:a16="http://schemas.microsoft.com/office/drawing/2014/main" id="{D7256D11-1252-DF45-6CE0-9272F0F18040}"/>
              </a:ext>
            </a:extLst>
          </p:cNvPr>
          <p:cNvSpPr/>
          <p:nvPr/>
        </p:nvSpPr>
        <p:spPr>
          <a:xfrm>
            <a:off x="2881310" y="1131890"/>
            <a:ext cx="136529" cy="180978"/>
          </a:xfrm>
          <a:custGeom>
            <a:avLst/>
            <a:gdLst>
              <a:gd name="f0" fmla="val 10800000"/>
              <a:gd name="f1" fmla="val 5400000"/>
              <a:gd name="f2" fmla="val 180"/>
              <a:gd name="f3" fmla="val w"/>
              <a:gd name="f4" fmla="val h"/>
              <a:gd name="f5" fmla="val 0"/>
              <a:gd name="f6" fmla="val 38"/>
              <a:gd name="f7" fmla="val 51"/>
              <a:gd name="f8" fmla="val 47"/>
              <a:gd name="f9" fmla="val 9"/>
              <a:gd name="f10" fmla="val 15"/>
              <a:gd name="f11" fmla="val 30"/>
              <a:gd name="f12" fmla="val 18"/>
              <a:gd name="f13" fmla="val 7"/>
              <a:gd name="f14" fmla="val 10"/>
              <a:gd name="f15" fmla="val 14"/>
              <a:gd name="f16" fmla="val 12"/>
              <a:gd name="f17" fmla="val 11"/>
              <a:gd name="f18" fmla="val 24"/>
              <a:gd name="f19" fmla="val 8"/>
              <a:gd name="f20" fmla="val 28"/>
              <a:gd name="f21" fmla="val 33"/>
              <a:gd name="f22" fmla="val 35"/>
              <a:gd name="f23" fmla="val 21"/>
              <a:gd name="f24" fmla="val 29"/>
              <a:gd name="f25" fmla="val 37"/>
              <a:gd name="f26" fmla="val 44"/>
              <a:gd name="f27" fmla="+- 0 0 -90"/>
              <a:gd name="f28" fmla="*/ f3 1 38"/>
              <a:gd name="f29" fmla="*/ f4 1 51"/>
              <a:gd name="f30" fmla="val f5"/>
              <a:gd name="f31" fmla="val f6"/>
              <a:gd name="f32" fmla="val f7"/>
              <a:gd name="f33" fmla="*/ f27 f0 1"/>
              <a:gd name="f34" fmla="+- f32 0 f30"/>
              <a:gd name="f35" fmla="+- f31 0 f30"/>
              <a:gd name="f36" fmla="*/ f33 1 f2"/>
              <a:gd name="f37" fmla="*/ f35 1 38"/>
              <a:gd name="f38" fmla="*/ f34 1 51"/>
              <a:gd name="f39" fmla="*/ 0 f35 1"/>
              <a:gd name="f40" fmla="*/ 47 f34 1"/>
              <a:gd name="f41" fmla="*/ 9 f35 1"/>
              <a:gd name="f42" fmla="*/ 18 f34 1"/>
              <a:gd name="f43" fmla="*/ 12 f35 1"/>
              <a:gd name="f44" fmla="*/ 14 f34 1"/>
              <a:gd name="f45" fmla="*/ 30 f35 1"/>
              <a:gd name="f46" fmla="*/ 0 f34 1"/>
              <a:gd name="f47" fmla="*/ 35 f35 1"/>
              <a:gd name="f48" fmla="*/ 21 f34 1"/>
              <a:gd name="f49" fmla="*/ 29 f35 1"/>
              <a:gd name="f50" fmla="*/ 44 f34 1"/>
              <a:gd name="f51" fmla="+- f36 0 f1"/>
              <a:gd name="f52" fmla="*/ f39 1 38"/>
              <a:gd name="f53" fmla="*/ f40 1 51"/>
              <a:gd name="f54" fmla="*/ f41 1 38"/>
              <a:gd name="f55" fmla="*/ f42 1 51"/>
              <a:gd name="f56" fmla="*/ f43 1 38"/>
              <a:gd name="f57" fmla="*/ f44 1 51"/>
              <a:gd name="f58" fmla="*/ f45 1 38"/>
              <a:gd name="f59" fmla="*/ f46 1 51"/>
              <a:gd name="f60" fmla="*/ f47 1 38"/>
              <a:gd name="f61" fmla="*/ f48 1 51"/>
              <a:gd name="f62" fmla="*/ f49 1 38"/>
              <a:gd name="f63" fmla="*/ f50 1 51"/>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8" h="51">
                <a:moveTo>
                  <a:pt x="f5" y="f8"/>
                </a:moveTo>
                <a:cubicBezTo>
                  <a:pt x="f9" y="f6"/>
                  <a:pt x="f10" y="f11"/>
                  <a:pt x="f9" y="f12"/>
                </a:cubicBezTo>
                <a:cubicBezTo>
                  <a:pt x="f13" y="f10"/>
                  <a:pt x="f14" y="f15"/>
                  <a:pt x="f16" y="f15"/>
                </a:cubicBezTo>
                <a:cubicBezTo>
                  <a:pt x="f12" y="f17"/>
                  <a:pt x="f18" y="f19"/>
                  <a:pt x="f11" y="f5"/>
                </a:cubicBezTo>
                <a:cubicBezTo>
                  <a:pt x="f20" y="f14"/>
                  <a:pt x="f21" y="f10"/>
                  <a:pt x="f22" y="f23"/>
                </a:cubicBezTo>
                <a:cubicBezTo>
                  <a:pt x="f6" y="f24"/>
                  <a:pt x="f25" y="f6"/>
                  <a:pt x="f24" y="f26"/>
                </a:cubicBezTo>
                <a:cubicBezTo>
                  <a:pt x="f23" y="f7"/>
                  <a:pt x="f17" y="f7"/>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59">
            <a:extLst>
              <a:ext uri="{FF2B5EF4-FFF2-40B4-BE49-F238E27FC236}">
                <a16:creationId xmlns:a16="http://schemas.microsoft.com/office/drawing/2014/main" id="{864B2368-F200-7EDB-5517-22F13D01FA35}"/>
              </a:ext>
            </a:extLst>
          </p:cNvPr>
          <p:cNvSpPr/>
          <p:nvPr/>
        </p:nvSpPr>
        <p:spPr>
          <a:xfrm>
            <a:off x="3678238" y="1063620"/>
            <a:ext cx="117472" cy="188915"/>
          </a:xfrm>
          <a:custGeom>
            <a:avLst/>
            <a:gdLst>
              <a:gd name="f0" fmla="val 10800000"/>
              <a:gd name="f1" fmla="val 5400000"/>
              <a:gd name="f2" fmla="val 180"/>
              <a:gd name="f3" fmla="val w"/>
              <a:gd name="f4" fmla="val h"/>
              <a:gd name="f5" fmla="val 0"/>
              <a:gd name="f6" fmla="val 33"/>
              <a:gd name="f7" fmla="val 53"/>
              <a:gd name="f8" fmla="val 14"/>
              <a:gd name="f9" fmla="val 23"/>
              <a:gd name="f10" fmla="val 12"/>
              <a:gd name="f11" fmla="val 22"/>
              <a:gd name="f12" fmla="val 11"/>
              <a:gd name="f13" fmla="val 21"/>
              <a:gd name="f14" fmla="val 6"/>
              <a:gd name="f15" fmla="val 17"/>
              <a:gd name="f16" fmla="val 13"/>
              <a:gd name="f17" fmla="val 5"/>
              <a:gd name="f18" fmla="val 10"/>
              <a:gd name="f19" fmla="val 19"/>
              <a:gd name="f20" fmla="val 1"/>
              <a:gd name="f21" fmla="val 25"/>
              <a:gd name="f22" fmla="val 7"/>
              <a:gd name="f23" fmla="val 32"/>
              <a:gd name="f24" fmla="val 28"/>
              <a:gd name="f25" fmla="val 26"/>
              <a:gd name="f26" fmla="val 36"/>
              <a:gd name="f27" fmla="val 41"/>
              <a:gd name="f28" fmla="val 18"/>
              <a:gd name="f29" fmla="val 46"/>
              <a:gd name="f30" fmla="val 40"/>
              <a:gd name="f31" fmla="val 4"/>
              <a:gd name="f32" fmla="val 30"/>
              <a:gd name="f33" fmla="+- 0 0 -90"/>
              <a:gd name="f34" fmla="*/ f3 1 33"/>
              <a:gd name="f35" fmla="*/ f4 1 53"/>
              <a:gd name="f36" fmla="val f5"/>
              <a:gd name="f37" fmla="val f6"/>
              <a:gd name="f38" fmla="val f7"/>
              <a:gd name="f39" fmla="*/ f33 f0 1"/>
              <a:gd name="f40" fmla="+- f38 0 f36"/>
              <a:gd name="f41" fmla="+- f37 0 f36"/>
              <a:gd name="f42" fmla="*/ f39 1 f2"/>
              <a:gd name="f43" fmla="*/ f41 1 33"/>
              <a:gd name="f44" fmla="*/ f40 1 53"/>
              <a:gd name="f45" fmla="*/ 14 f41 1"/>
              <a:gd name="f46" fmla="*/ 23 f40 1"/>
              <a:gd name="f47" fmla="*/ 11 f41 1"/>
              <a:gd name="f48" fmla="*/ 21 f40 1"/>
              <a:gd name="f49" fmla="*/ 6 f41 1"/>
              <a:gd name="f50" fmla="*/ 5 f40 1"/>
              <a:gd name="f51" fmla="*/ 25 f41 1"/>
              <a:gd name="f52" fmla="*/ 7 f40 1"/>
              <a:gd name="f53" fmla="*/ 26 f41 1"/>
              <a:gd name="f54" fmla="*/ 36 f40 1"/>
              <a:gd name="f55" fmla="*/ 18 f41 1"/>
              <a:gd name="f56" fmla="*/ 53 f40 1"/>
              <a:gd name="f57" fmla="+- f42 0 f1"/>
              <a:gd name="f58" fmla="*/ f45 1 33"/>
              <a:gd name="f59" fmla="*/ f46 1 53"/>
              <a:gd name="f60" fmla="*/ f47 1 33"/>
              <a:gd name="f61" fmla="*/ f48 1 53"/>
              <a:gd name="f62" fmla="*/ f49 1 33"/>
              <a:gd name="f63" fmla="*/ f50 1 53"/>
              <a:gd name="f64" fmla="*/ f51 1 33"/>
              <a:gd name="f65" fmla="*/ f52 1 53"/>
              <a:gd name="f66" fmla="*/ f53 1 33"/>
              <a:gd name="f67" fmla="*/ f54 1 53"/>
              <a:gd name="f68" fmla="*/ f55 1 33"/>
              <a:gd name="f69" fmla="*/ f56 1 53"/>
              <a:gd name="f70" fmla="*/ 0 1 f43"/>
              <a:gd name="f71" fmla="*/ f37 1 f43"/>
              <a:gd name="f72" fmla="*/ 0 1 f44"/>
              <a:gd name="f73" fmla="*/ f38 1 f44"/>
              <a:gd name="f74" fmla="*/ f58 1 f43"/>
              <a:gd name="f75" fmla="*/ f59 1 f44"/>
              <a:gd name="f76" fmla="*/ f60 1 f43"/>
              <a:gd name="f77" fmla="*/ f61 1 f44"/>
              <a:gd name="f78" fmla="*/ f62 1 f43"/>
              <a:gd name="f79" fmla="*/ f63 1 f44"/>
              <a:gd name="f80" fmla="*/ f64 1 f43"/>
              <a:gd name="f81" fmla="*/ f65 1 f44"/>
              <a:gd name="f82" fmla="*/ f66 1 f43"/>
              <a:gd name="f83" fmla="*/ f67 1 f44"/>
              <a:gd name="f84" fmla="*/ f68 1 f43"/>
              <a:gd name="f85" fmla="*/ f69 1 f44"/>
              <a:gd name="f86" fmla="*/ f70 f34 1"/>
              <a:gd name="f87" fmla="*/ f71 f34 1"/>
              <a:gd name="f88" fmla="*/ f73 f35 1"/>
              <a:gd name="f89" fmla="*/ f72 f35 1"/>
              <a:gd name="f90" fmla="*/ f74 f34 1"/>
              <a:gd name="f91" fmla="*/ f75 f35 1"/>
              <a:gd name="f92" fmla="*/ f76 f34 1"/>
              <a:gd name="f93" fmla="*/ f77 f35 1"/>
              <a:gd name="f94" fmla="*/ f78 f34 1"/>
              <a:gd name="f95" fmla="*/ f79 f35 1"/>
              <a:gd name="f96" fmla="*/ f80 f34 1"/>
              <a:gd name="f97" fmla="*/ f81 f35 1"/>
              <a:gd name="f98" fmla="*/ f82 f34 1"/>
              <a:gd name="f99" fmla="*/ f83 f35 1"/>
              <a:gd name="f100" fmla="*/ f84 f34 1"/>
              <a:gd name="f101" fmla="*/ f85 f35 1"/>
            </a:gdLst>
            <a:ahLst/>
            <a:cxnLst>
              <a:cxn ang="3cd4">
                <a:pos x="hc" y="t"/>
              </a:cxn>
              <a:cxn ang="0">
                <a:pos x="r" y="vc"/>
              </a:cxn>
              <a:cxn ang="cd4">
                <a:pos x="hc" y="b"/>
              </a:cxn>
              <a:cxn ang="cd2">
                <a:pos x="l" y="vc"/>
              </a:cxn>
              <a:cxn ang="f57">
                <a:pos x="f90" y="f91"/>
              </a:cxn>
              <a:cxn ang="f57">
                <a:pos x="f92" y="f93"/>
              </a:cxn>
              <a:cxn ang="f57">
                <a:pos x="f94" y="f95"/>
              </a:cxn>
              <a:cxn ang="f57">
                <a:pos x="f96" y="f97"/>
              </a:cxn>
              <a:cxn ang="f57">
                <a:pos x="f98" y="f99"/>
              </a:cxn>
              <a:cxn ang="f57">
                <a:pos x="f100" y="f101"/>
              </a:cxn>
              <a:cxn ang="f57">
                <a:pos x="f90" y="f91"/>
              </a:cxn>
            </a:cxnLst>
            <a:rect l="f86" t="f89" r="f87" b="f88"/>
            <a:pathLst>
              <a:path w="33" h="53">
                <a:moveTo>
                  <a:pt x="f8" y="f9"/>
                </a:moveTo>
                <a:cubicBezTo>
                  <a:pt x="f10" y="f11"/>
                  <a:pt x="f10" y="f11"/>
                  <a:pt x="f12" y="f13"/>
                </a:cubicBezTo>
                <a:cubicBezTo>
                  <a:pt x="f14" y="f15"/>
                  <a:pt x="f5" y="f16"/>
                  <a:pt x="f14" y="f17"/>
                </a:cubicBezTo>
                <a:cubicBezTo>
                  <a:pt x="f18" y="f5"/>
                  <a:pt x="f19" y="f20"/>
                  <a:pt x="f21" y="f22"/>
                </a:cubicBezTo>
                <a:cubicBezTo>
                  <a:pt x="f23" y="f8"/>
                  <a:pt x="f6" y="f24"/>
                  <a:pt x="f25" y="f26"/>
                </a:cubicBezTo>
                <a:cubicBezTo>
                  <a:pt x="f9" y="f27"/>
                  <a:pt x="f28" y="f29"/>
                  <a:pt x="f28" y="f7"/>
                </a:cubicBezTo>
                <a:cubicBezTo>
                  <a:pt x="f17" y="f30"/>
                  <a:pt x="f31" y="f32"/>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60">
            <a:extLst>
              <a:ext uri="{FF2B5EF4-FFF2-40B4-BE49-F238E27FC236}">
                <a16:creationId xmlns:a16="http://schemas.microsoft.com/office/drawing/2014/main" id="{39413775-0651-C63D-F453-3314B067C78F}"/>
              </a:ext>
            </a:extLst>
          </p:cNvPr>
          <p:cNvSpPr/>
          <p:nvPr/>
        </p:nvSpPr>
        <p:spPr>
          <a:xfrm>
            <a:off x="1658941" y="4262439"/>
            <a:ext cx="114300" cy="234945"/>
          </a:xfrm>
          <a:custGeom>
            <a:avLst/>
            <a:gdLst>
              <a:gd name="f0" fmla="val 10800000"/>
              <a:gd name="f1" fmla="val 5400000"/>
              <a:gd name="f2" fmla="val 180"/>
              <a:gd name="f3" fmla="val w"/>
              <a:gd name="f4" fmla="val h"/>
              <a:gd name="f5" fmla="val 0"/>
              <a:gd name="f6" fmla="val 32"/>
              <a:gd name="f7" fmla="val 66"/>
              <a:gd name="f8" fmla="val 26"/>
              <a:gd name="f9" fmla="val 25"/>
              <a:gd name="f10" fmla="val 65"/>
              <a:gd name="f11" fmla="val 24"/>
              <a:gd name="f12" fmla="val 23"/>
              <a:gd name="f13" fmla="val 56"/>
              <a:gd name="f14" fmla="val 13"/>
              <a:gd name="f15" fmla="val 50"/>
              <a:gd name="f16" fmla="val 14"/>
              <a:gd name="f17" fmla="val 39"/>
              <a:gd name="f18" fmla="val 16"/>
              <a:gd name="f19" fmla="val 29"/>
              <a:gd name="f20" fmla="val 9"/>
              <a:gd name="f21" fmla="val 19"/>
              <a:gd name="f22" fmla="val 4"/>
              <a:gd name="f23" fmla="val 10"/>
              <a:gd name="f24" fmla="val 3"/>
              <a:gd name="f25" fmla="val 7"/>
              <a:gd name="f26" fmla="val 5"/>
              <a:gd name="f27" fmla="val 15"/>
              <a:gd name="f28" fmla="val 8"/>
              <a:gd name="f29" fmla="val 18"/>
              <a:gd name="f30" fmla="val 17"/>
              <a:gd name="f31" fmla="val 38"/>
              <a:gd name="f32" fmla="val 30"/>
              <a:gd name="f33" fmla="val 31"/>
              <a:gd name="f34" fmla="val 41"/>
              <a:gd name="f35" fmla="val 20"/>
              <a:gd name="f36" fmla="val 48"/>
              <a:gd name="f37" fmla="val 58"/>
              <a:gd name="f38" fmla="+- 0 0 -90"/>
              <a:gd name="f39" fmla="*/ f3 1 32"/>
              <a:gd name="f40" fmla="*/ f4 1 66"/>
              <a:gd name="f41" fmla="val f5"/>
              <a:gd name="f42" fmla="val f6"/>
              <a:gd name="f43" fmla="val f7"/>
              <a:gd name="f44" fmla="*/ f38 f0 1"/>
              <a:gd name="f45" fmla="+- f43 0 f41"/>
              <a:gd name="f46" fmla="+- f42 0 f41"/>
              <a:gd name="f47" fmla="*/ f44 1 f2"/>
              <a:gd name="f48" fmla="*/ f46 1 32"/>
              <a:gd name="f49" fmla="*/ f45 1 66"/>
              <a:gd name="f50" fmla="*/ 26 f46 1"/>
              <a:gd name="f51" fmla="*/ 66 f45 1"/>
              <a:gd name="f52" fmla="*/ 23 f46 1"/>
              <a:gd name="f53" fmla="*/ 14 f46 1"/>
              <a:gd name="f54" fmla="*/ 39 f45 1"/>
              <a:gd name="f55" fmla="*/ 4 f46 1"/>
              <a:gd name="f56" fmla="*/ 10 f45 1"/>
              <a:gd name="f57" fmla="*/ 0 f46 1"/>
              <a:gd name="f58" fmla="*/ 0 f45 1"/>
              <a:gd name="f59" fmla="*/ 15 f46 1"/>
              <a:gd name="f60" fmla="*/ 8 f45 1"/>
              <a:gd name="f61" fmla="*/ 19 f46 1"/>
              <a:gd name="f62" fmla="*/ 13 f45 1"/>
              <a:gd name="f63" fmla="*/ 17 f45 1"/>
              <a:gd name="f64" fmla="*/ 29 f46 1"/>
              <a:gd name="f65" fmla="*/ 38 f45 1"/>
              <a:gd name="f66" fmla="*/ 30 f46 1"/>
              <a:gd name="f67" fmla="*/ 41 f45 1"/>
              <a:gd name="f68" fmla="+- f47 0 f1"/>
              <a:gd name="f69" fmla="*/ f50 1 32"/>
              <a:gd name="f70" fmla="*/ f51 1 66"/>
              <a:gd name="f71" fmla="*/ f52 1 32"/>
              <a:gd name="f72" fmla="*/ f53 1 32"/>
              <a:gd name="f73" fmla="*/ f54 1 66"/>
              <a:gd name="f74" fmla="*/ f55 1 32"/>
              <a:gd name="f75" fmla="*/ f56 1 66"/>
              <a:gd name="f76" fmla="*/ f57 1 32"/>
              <a:gd name="f77" fmla="*/ f58 1 66"/>
              <a:gd name="f78" fmla="*/ f59 1 32"/>
              <a:gd name="f79" fmla="*/ f60 1 66"/>
              <a:gd name="f80" fmla="*/ f61 1 32"/>
              <a:gd name="f81" fmla="*/ f62 1 66"/>
              <a:gd name="f82" fmla="*/ f63 1 66"/>
              <a:gd name="f83" fmla="*/ f64 1 32"/>
              <a:gd name="f84" fmla="*/ f65 1 66"/>
              <a:gd name="f85" fmla="*/ f66 1 32"/>
              <a:gd name="f86" fmla="*/ f67 1 66"/>
              <a:gd name="f87" fmla="*/ 0 1 f48"/>
              <a:gd name="f88" fmla="*/ f42 1 f48"/>
              <a:gd name="f89" fmla="*/ 0 1 f49"/>
              <a:gd name="f90" fmla="*/ f43 1 f49"/>
              <a:gd name="f91" fmla="*/ f69 1 f48"/>
              <a:gd name="f92" fmla="*/ f70 1 f49"/>
              <a:gd name="f93" fmla="*/ f71 1 f48"/>
              <a:gd name="f94" fmla="*/ f72 1 f48"/>
              <a:gd name="f95" fmla="*/ f73 1 f49"/>
              <a:gd name="f96" fmla="*/ f74 1 f48"/>
              <a:gd name="f97" fmla="*/ f75 1 f49"/>
              <a:gd name="f98" fmla="*/ f76 1 f48"/>
              <a:gd name="f99" fmla="*/ f77 1 f49"/>
              <a:gd name="f100" fmla="*/ f78 1 f48"/>
              <a:gd name="f101" fmla="*/ f79 1 f49"/>
              <a:gd name="f102" fmla="*/ f80 1 f48"/>
              <a:gd name="f103" fmla="*/ f81 1 f49"/>
              <a:gd name="f104" fmla="*/ f82 1 f49"/>
              <a:gd name="f105" fmla="*/ f83 1 f48"/>
              <a:gd name="f106" fmla="*/ f84 1 f49"/>
              <a:gd name="f107" fmla="*/ f85 1 f48"/>
              <a:gd name="f108" fmla="*/ f86 1 f49"/>
              <a:gd name="f109" fmla="*/ f87 f39 1"/>
              <a:gd name="f110" fmla="*/ f88 f39 1"/>
              <a:gd name="f111" fmla="*/ f90 f40 1"/>
              <a:gd name="f112" fmla="*/ f89 f40 1"/>
              <a:gd name="f113" fmla="*/ f91 f39 1"/>
              <a:gd name="f114" fmla="*/ f92 f40 1"/>
              <a:gd name="f115" fmla="*/ f93 f39 1"/>
              <a:gd name="f116" fmla="*/ f94 f39 1"/>
              <a:gd name="f117" fmla="*/ f95 f40 1"/>
              <a:gd name="f118" fmla="*/ f96 f39 1"/>
              <a:gd name="f119" fmla="*/ f97 f40 1"/>
              <a:gd name="f120" fmla="*/ f98 f39 1"/>
              <a:gd name="f121" fmla="*/ f99 f40 1"/>
              <a:gd name="f122" fmla="*/ f100 f39 1"/>
              <a:gd name="f123" fmla="*/ f101 f40 1"/>
              <a:gd name="f124" fmla="*/ f102 f39 1"/>
              <a:gd name="f125" fmla="*/ f103 f40 1"/>
              <a:gd name="f126" fmla="*/ f104 f40 1"/>
              <a:gd name="f127" fmla="*/ f105 f39 1"/>
              <a:gd name="f128" fmla="*/ f106 f40 1"/>
              <a:gd name="f129" fmla="*/ f107 f39 1"/>
              <a:gd name="f130" fmla="*/ f108 f40 1"/>
            </a:gdLst>
            <a:ahLst/>
            <a:cxnLst>
              <a:cxn ang="3cd4">
                <a:pos x="hc" y="t"/>
              </a:cxn>
              <a:cxn ang="0">
                <a:pos x="r" y="vc"/>
              </a:cxn>
              <a:cxn ang="cd4">
                <a:pos x="hc" y="b"/>
              </a:cxn>
              <a:cxn ang="cd2">
                <a:pos x="l" y="vc"/>
              </a:cxn>
              <a:cxn ang="f68">
                <a:pos x="f113" y="f114"/>
              </a:cxn>
              <a:cxn ang="f68">
                <a:pos x="f115" y="f114"/>
              </a:cxn>
              <a:cxn ang="f68">
                <a:pos x="f116" y="f117"/>
              </a:cxn>
              <a:cxn ang="f68">
                <a:pos x="f118" y="f119"/>
              </a:cxn>
              <a:cxn ang="f68">
                <a:pos x="f120" y="f121"/>
              </a:cxn>
              <a:cxn ang="f68">
                <a:pos x="f122" y="f123"/>
              </a:cxn>
              <a:cxn ang="f68">
                <a:pos x="f124" y="f125"/>
              </a:cxn>
              <a:cxn ang="f68">
                <a:pos x="f124" y="f126"/>
              </a:cxn>
              <a:cxn ang="f68">
                <a:pos x="f127" y="f128"/>
              </a:cxn>
              <a:cxn ang="f68">
                <a:pos x="f129" y="f130"/>
              </a:cxn>
              <a:cxn ang="f68">
                <a:pos x="f113" y="f114"/>
              </a:cxn>
              <a:cxn ang="f68">
                <a:pos x="f113" y="f114"/>
              </a:cxn>
            </a:cxnLst>
            <a:rect l="f109" t="f112" r="f110" b="f111"/>
            <a:pathLst>
              <a:path w="32" h="66">
                <a:moveTo>
                  <a:pt x="f8" y="f7"/>
                </a:moveTo>
                <a:cubicBezTo>
                  <a:pt x="f9" y="f10"/>
                  <a:pt x="f11" y="f7"/>
                  <a:pt x="f12" y="f7"/>
                </a:cubicBezTo>
                <a:cubicBezTo>
                  <a:pt x="f9" y="f13"/>
                  <a:pt x="f14" y="f15"/>
                  <a:pt x="f16" y="f17"/>
                </a:cubicBezTo>
                <a:cubicBezTo>
                  <a:pt x="f18" y="f19"/>
                  <a:pt x="f20" y="f21"/>
                  <a:pt x="f22" y="f23"/>
                </a:cubicBezTo>
                <a:cubicBezTo>
                  <a:pt x="f24" y="f25"/>
                  <a:pt x="f5" y="f26"/>
                  <a:pt x="f5" y="f5"/>
                </a:cubicBezTo>
                <a:cubicBezTo>
                  <a:pt x="f26" y="f24"/>
                  <a:pt x="f20" y="f25"/>
                  <a:pt x="f27" y="f28"/>
                </a:cubicBezTo>
                <a:cubicBezTo>
                  <a:pt x="f29" y="f28"/>
                  <a:pt x="f21" y="f23"/>
                  <a:pt x="f21" y="f14"/>
                </a:cubicBezTo>
                <a:cubicBezTo>
                  <a:pt x="f21" y="f16"/>
                  <a:pt x="f21" y="f30"/>
                  <a:pt x="f21" y="f30"/>
                </a:cubicBezTo>
                <a:cubicBezTo>
                  <a:pt x="f6" y="f21"/>
                  <a:pt x="f11" y="f6"/>
                  <a:pt x="f19" y="f31"/>
                </a:cubicBezTo>
                <a:cubicBezTo>
                  <a:pt x="f32" y="f17"/>
                  <a:pt x="f33" y="f34"/>
                  <a:pt x="f32" y="f34"/>
                </a:cubicBezTo>
                <a:cubicBezTo>
                  <a:pt x="f35" y="f36"/>
                  <a:pt x="f32" y="f37"/>
                  <a:pt x="f8" y="f7"/>
                </a:cubicBezTo>
                <a:cubicBezTo>
                  <a:pt x="f8" y="f7"/>
                  <a:pt x="f8" y="f7"/>
                  <a:pt x="f8" y="f7"/>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61">
            <a:extLst>
              <a:ext uri="{FF2B5EF4-FFF2-40B4-BE49-F238E27FC236}">
                <a16:creationId xmlns:a16="http://schemas.microsoft.com/office/drawing/2014/main" id="{8EFDCF6E-3989-733A-5620-7C0EEF8B59A1}"/>
              </a:ext>
            </a:extLst>
          </p:cNvPr>
          <p:cNvSpPr/>
          <p:nvPr/>
        </p:nvSpPr>
        <p:spPr>
          <a:xfrm>
            <a:off x="3752853" y="3328992"/>
            <a:ext cx="168277" cy="107954"/>
          </a:xfrm>
          <a:custGeom>
            <a:avLst/>
            <a:gdLst>
              <a:gd name="f0" fmla="val 10800000"/>
              <a:gd name="f1" fmla="val 5400000"/>
              <a:gd name="f2" fmla="val 180"/>
              <a:gd name="f3" fmla="val w"/>
              <a:gd name="f4" fmla="val h"/>
              <a:gd name="f5" fmla="val 0"/>
              <a:gd name="f6" fmla="val 47"/>
              <a:gd name="f7" fmla="val 30"/>
              <a:gd name="f8" fmla="val 40"/>
              <a:gd name="f9" fmla="val 25"/>
              <a:gd name="f10" fmla="val 41"/>
              <a:gd name="f11" fmla="val 26"/>
              <a:gd name="f12" fmla="val 44"/>
              <a:gd name="f13" fmla="val 29"/>
              <a:gd name="f14" fmla="val 27"/>
              <a:gd name="f15" fmla="val 14"/>
              <a:gd name="f16" fmla="val 24"/>
              <a:gd name="f17" fmla="val 10"/>
              <a:gd name="f18" fmla="val 18"/>
              <a:gd name="f19" fmla="val 20"/>
              <a:gd name="f20" fmla="val 31"/>
              <a:gd name="f21" fmla="val 19"/>
              <a:gd name="f22" fmla="val 23"/>
              <a:gd name="f23" fmla="val 13"/>
              <a:gd name="f24" fmla="val 15"/>
              <a:gd name="f25" fmla="val 9"/>
              <a:gd name="f26" fmla="val 3"/>
              <a:gd name="f27" fmla="val 39"/>
              <a:gd name="f28" fmla="val 8"/>
              <a:gd name="f29" fmla="val 45"/>
              <a:gd name="f30" fmla="val 21"/>
              <a:gd name="f31" fmla="val 42"/>
              <a:gd name="f32" fmla="val 22"/>
              <a:gd name="f33" fmla="val 37"/>
              <a:gd name="f34" fmla="val 35"/>
              <a:gd name="f35" fmla="val 34"/>
              <a:gd name="f36" fmla="val 33"/>
              <a:gd name="f37" fmla="val 36"/>
              <a:gd name="f38" fmla="val 38"/>
              <a:gd name="f39" fmla="+- 0 0 -90"/>
              <a:gd name="f40" fmla="*/ f3 1 47"/>
              <a:gd name="f41" fmla="*/ f4 1 30"/>
              <a:gd name="f42" fmla="val f5"/>
              <a:gd name="f43" fmla="val f6"/>
              <a:gd name="f44" fmla="val f7"/>
              <a:gd name="f45" fmla="*/ f39 f0 1"/>
              <a:gd name="f46" fmla="+- f44 0 f42"/>
              <a:gd name="f47" fmla="+- f43 0 f42"/>
              <a:gd name="f48" fmla="*/ f45 1 f2"/>
              <a:gd name="f49" fmla="*/ f47 1 47"/>
              <a:gd name="f50" fmla="*/ f46 1 30"/>
              <a:gd name="f51" fmla="*/ 40 f47 1"/>
              <a:gd name="f52" fmla="*/ 25 f46 1"/>
              <a:gd name="f53" fmla="*/ 41 f47 1"/>
              <a:gd name="f54" fmla="*/ 29 f46 1"/>
              <a:gd name="f55" fmla="*/ 0 f47 1"/>
              <a:gd name="f56" fmla="*/ 24 f46 1"/>
              <a:gd name="f57" fmla="*/ 31 f47 1"/>
              <a:gd name="f58" fmla="*/ 19 f46 1"/>
              <a:gd name="f59" fmla="*/ 9 f47 1"/>
              <a:gd name="f60" fmla="*/ 3 f46 1"/>
              <a:gd name="f61" fmla="*/ 45 f47 1"/>
              <a:gd name="f62" fmla="*/ 20 f46 1"/>
              <a:gd name="f63" fmla="*/ 44 f47 1"/>
              <a:gd name="f64" fmla="*/ 39 f47 1"/>
              <a:gd name="f65" fmla="*/ 21 f46 1"/>
              <a:gd name="f66" fmla="*/ 34 f47 1"/>
              <a:gd name="f67" fmla="*/ 37 f47 1"/>
              <a:gd name="f68" fmla="*/ 23 f46 1"/>
              <a:gd name="f69" fmla="+- f48 0 f1"/>
              <a:gd name="f70" fmla="*/ f51 1 47"/>
              <a:gd name="f71" fmla="*/ f52 1 30"/>
              <a:gd name="f72" fmla="*/ f53 1 47"/>
              <a:gd name="f73" fmla="*/ f54 1 30"/>
              <a:gd name="f74" fmla="*/ f55 1 47"/>
              <a:gd name="f75" fmla="*/ f56 1 30"/>
              <a:gd name="f76" fmla="*/ f57 1 47"/>
              <a:gd name="f77" fmla="*/ f58 1 30"/>
              <a:gd name="f78" fmla="*/ f59 1 47"/>
              <a:gd name="f79" fmla="*/ f60 1 30"/>
              <a:gd name="f80" fmla="*/ f61 1 47"/>
              <a:gd name="f81" fmla="*/ f62 1 30"/>
              <a:gd name="f82" fmla="*/ f63 1 47"/>
              <a:gd name="f83" fmla="*/ f64 1 47"/>
              <a:gd name="f84" fmla="*/ f65 1 30"/>
              <a:gd name="f85" fmla="*/ f66 1 47"/>
              <a:gd name="f86" fmla="*/ f67 1 47"/>
              <a:gd name="f87" fmla="*/ f68 1 30"/>
              <a:gd name="f88" fmla="*/ 0 1 f49"/>
              <a:gd name="f89" fmla="*/ f43 1 f49"/>
              <a:gd name="f90" fmla="*/ 0 1 f50"/>
              <a:gd name="f91" fmla="*/ f44 1 f50"/>
              <a:gd name="f92" fmla="*/ f70 1 f49"/>
              <a:gd name="f93" fmla="*/ f71 1 f50"/>
              <a:gd name="f94" fmla="*/ f72 1 f49"/>
              <a:gd name="f95" fmla="*/ f73 1 f50"/>
              <a:gd name="f96" fmla="*/ f74 1 f49"/>
              <a:gd name="f97" fmla="*/ f75 1 f50"/>
              <a:gd name="f98" fmla="*/ f76 1 f49"/>
              <a:gd name="f99" fmla="*/ f77 1 f50"/>
              <a:gd name="f100" fmla="*/ f78 1 f49"/>
              <a:gd name="f101" fmla="*/ f79 1 f50"/>
              <a:gd name="f102" fmla="*/ f80 1 f49"/>
              <a:gd name="f103" fmla="*/ f81 1 f50"/>
              <a:gd name="f104" fmla="*/ f82 1 f49"/>
              <a:gd name="f105" fmla="*/ f83 1 f49"/>
              <a:gd name="f106" fmla="*/ f84 1 f50"/>
              <a:gd name="f107" fmla="*/ f85 1 f49"/>
              <a:gd name="f108" fmla="*/ f86 1 f49"/>
              <a:gd name="f109" fmla="*/ f87 1 f50"/>
              <a:gd name="f110" fmla="*/ f88 f40 1"/>
              <a:gd name="f111" fmla="*/ f89 f40 1"/>
              <a:gd name="f112" fmla="*/ f91 f41 1"/>
              <a:gd name="f113" fmla="*/ f90 f41 1"/>
              <a:gd name="f114" fmla="*/ f92 f40 1"/>
              <a:gd name="f115" fmla="*/ f93 f41 1"/>
              <a:gd name="f116" fmla="*/ f94 f40 1"/>
              <a:gd name="f117" fmla="*/ f95 f41 1"/>
              <a:gd name="f118" fmla="*/ f96 f40 1"/>
              <a:gd name="f119" fmla="*/ f97 f41 1"/>
              <a:gd name="f120" fmla="*/ f98 f40 1"/>
              <a:gd name="f121" fmla="*/ f99 f41 1"/>
              <a:gd name="f122" fmla="*/ f100 f40 1"/>
              <a:gd name="f123" fmla="*/ f101 f41 1"/>
              <a:gd name="f124" fmla="*/ f102 f40 1"/>
              <a:gd name="f125" fmla="*/ f103 f41 1"/>
              <a:gd name="f126" fmla="*/ f104 f40 1"/>
              <a:gd name="f127" fmla="*/ f105 f40 1"/>
              <a:gd name="f128" fmla="*/ f106 f41 1"/>
              <a:gd name="f129" fmla="*/ f107 f40 1"/>
              <a:gd name="f130" fmla="*/ f108 f40 1"/>
              <a:gd name="f131" fmla="*/ f109 f41 1"/>
            </a:gdLst>
            <a:ahLst/>
            <a:cxnLst>
              <a:cxn ang="3cd4">
                <a:pos x="hc" y="t"/>
              </a:cxn>
              <a:cxn ang="0">
                <a:pos x="r" y="vc"/>
              </a:cxn>
              <a:cxn ang="cd4">
                <a:pos x="hc" y="b"/>
              </a:cxn>
              <a:cxn ang="cd2">
                <a:pos x="l" y="vc"/>
              </a:cxn>
              <a:cxn ang="f69">
                <a:pos x="f114" y="f115"/>
              </a:cxn>
              <a:cxn ang="f69">
                <a:pos x="f116" y="f117"/>
              </a:cxn>
              <a:cxn ang="f69">
                <a:pos x="f118" y="f119"/>
              </a:cxn>
              <a:cxn ang="f69">
                <a:pos x="f120" y="f121"/>
              </a:cxn>
              <a:cxn ang="f69">
                <a:pos x="f122" y="f123"/>
              </a:cxn>
              <a:cxn ang="f69">
                <a:pos x="f124" y="f125"/>
              </a:cxn>
              <a:cxn ang="f69">
                <a:pos x="f126" y="f119"/>
              </a:cxn>
              <a:cxn ang="f69">
                <a:pos x="f127" y="f128"/>
              </a:cxn>
              <a:cxn ang="f69">
                <a:pos x="f129" y="f125"/>
              </a:cxn>
              <a:cxn ang="f69">
                <a:pos x="f130" y="f131"/>
              </a:cxn>
              <a:cxn ang="f69">
                <a:pos x="f114" y="f115"/>
              </a:cxn>
            </a:cxnLst>
            <a:rect l="f110" t="f113" r="f111" b="f112"/>
            <a:pathLst>
              <a:path w="47" h="30">
                <a:moveTo>
                  <a:pt x="f8" y="f9"/>
                </a:moveTo>
                <a:cubicBezTo>
                  <a:pt x="f10" y="f11"/>
                  <a:pt x="f12" y="f13"/>
                  <a:pt x="f10" y="f13"/>
                </a:cubicBezTo>
                <a:cubicBezTo>
                  <a:pt x="f14" y="f7"/>
                  <a:pt x="f15" y="f13"/>
                  <a:pt x="f5" y="f16"/>
                </a:cubicBezTo>
                <a:cubicBezTo>
                  <a:pt x="f17" y="f18"/>
                  <a:pt x="f19" y="f18"/>
                  <a:pt x="f20" y="f21"/>
                </a:cubicBezTo>
                <a:cubicBezTo>
                  <a:pt x="f22" y="f23"/>
                  <a:pt x="f24" y="f25"/>
                  <a:pt x="f25" y="f26"/>
                </a:cubicBezTo>
                <a:cubicBezTo>
                  <a:pt x="f22" y="f5"/>
                  <a:pt x="f27" y="f28"/>
                  <a:pt x="f29" y="f19"/>
                </a:cubicBezTo>
                <a:cubicBezTo>
                  <a:pt x="f29" y="f30"/>
                  <a:pt x="f6" y="f22"/>
                  <a:pt x="f12" y="f16"/>
                </a:cubicBezTo>
                <a:cubicBezTo>
                  <a:pt x="f31" y="f22"/>
                  <a:pt x="f8" y="f32"/>
                  <a:pt x="f27" y="f30"/>
                </a:cubicBezTo>
                <a:cubicBezTo>
                  <a:pt x="f33" y="f30"/>
                  <a:pt x="f34" y="f18"/>
                  <a:pt x="f35" y="f19"/>
                </a:cubicBezTo>
                <a:cubicBezTo>
                  <a:pt x="f36" y="f32"/>
                  <a:pt x="f37" y="f32"/>
                  <a:pt x="f33" y="f22"/>
                </a:cubicBezTo>
                <a:cubicBezTo>
                  <a:pt x="f38" y="f16"/>
                  <a:pt x="f27" y="f16"/>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62">
            <a:extLst>
              <a:ext uri="{FF2B5EF4-FFF2-40B4-BE49-F238E27FC236}">
                <a16:creationId xmlns:a16="http://schemas.microsoft.com/office/drawing/2014/main" id="{3A43336B-733C-13FC-B3CC-E8DD210A8276}"/>
              </a:ext>
            </a:extLst>
          </p:cNvPr>
          <p:cNvSpPr/>
          <p:nvPr/>
        </p:nvSpPr>
        <p:spPr>
          <a:xfrm>
            <a:off x="3867153" y="1255708"/>
            <a:ext cx="139702" cy="147639"/>
          </a:xfrm>
          <a:custGeom>
            <a:avLst/>
            <a:gdLst>
              <a:gd name="f0" fmla="val 10800000"/>
              <a:gd name="f1" fmla="val 5400000"/>
              <a:gd name="f2" fmla="val 180"/>
              <a:gd name="f3" fmla="val w"/>
              <a:gd name="f4" fmla="val h"/>
              <a:gd name="f5" fmla="val 0"/>
              <a:gd name="f6" fmla="val 39"/>
              <a:gd name="f7" fmla="val 41"/>
              <a:gd name="f8" fmla="val 33"/>
              <a:gd name="f9" fmla="val 31"/>
              <a:gd name="f10" fmla="val 18"/>
              <a:gd name="f11" fmla="val 26"/>
              <a:gd name="f12" fmla="val 10"/>
              <a:gd name="f13" fmla="val 23"/>
              <a:gd name="f14" fmla="val 21"/>
              <a:gd name="f15" fmla="val 19"/>
              <a:gd name="f16" fmla="val 5"/>
              <a:gd name="f17" fmla="val 17"/>
              <a:gd name="f18" fmla="val 2"/>
              <a:gd name="f19" fmla="val 20"/>
              <a:gd name="f20" fmla="val 3"/>
              <a:gd name="f21" fmla="val 22"/>
              <a:gd name="f22" fmla="val 27"/>
              <a:gd name="f23" fmla="+- 0 0 -90"/>
              <a:gd name="f24" fmla="*/ f3 1 39"/>
              <a:gd name="f25" fmla="*/ f4 1 41"/>
              <a:gd name="f26" fmla="val f5"/>
              <a:gd name="f27" fmla="val f6"/>
              <a:gd name="f28" fmla="val f7"/>
              <a:gd name="f29" fmla="*/ f23 f0 1"/>
              <a:gd name="f30" fmla="+- f28 0 f26"/>
              <a:gd name="f31" fmla="+- f27 0 f26"/>
              <a:gd name="f32" fmla="*/ f29 1 f2"/>
              <a:gd name="f33" fmla="*/ f31 1 39"/>
              <a:gd name="f34" fmla="*/ f30 1 41"/>
              <a:gd name="f35" fmla="*/ 39 f31 1"/>
              <a:gd name="f36" fmla="*/ 0 f30 1"/>
              <a:gd name="f37" fmla="*/ 0 f31 1"/>
              <a:gd name="f38" fmla="*/ 26 f30 1"/>
              <a:gd name="f39" fmla="*/ 18 f31 1"/>
              <a:gd name="f40" fmla="*/ 5 f30 1"/>
              <a:gd name="f41" fmla="*/ 22 f31 1"/>
              <a:gd name="f42" fmla="*/ 3 f30 1"/>
              <a:gd name="f43" fmla="+- f32 0 f1"/>
              <a:gd name="f44" fmla="*/ f35 1 39"/>
              <a:gd name="f45" fmla="*/ f36 1 41"/>
              <a:gd name="f46" fmla="*/ f37 1 39"/>
              <a:gd name="f47" fmla="*/ f38 1 41"/>
              <a:gd name="f48" fmla="*/ f39 1 39"/>
              <a:gd name="f49" fmla="*/ f40 1 41"/>
              <a:gd name="f50" fmla="*/ f41 1 39"/>
              <a:gd name="f51" fmla="*/ f42 1 41"/>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39" h="41">
                <a:moveTo>
                  <a:pt x="f6" y="f5"/>
                </a:moveTo>
                <a:cubicBezTo>
                  <a:pt x="f8" y="f9"/>
                  <a:pt x="f10" y="f7"/>
                  <a:pt x="f5" y="f11"/>
                </a:cubicBezTo>
                <a:cubicBezTo>
                  <a:pt x="f12" y="f13"/>
                  <a:pt x="f14" y="f15"/>
                  <a:pt x="f10" y="f16"/>
                </a:cubicBezTo>
                <a:cubicBezTo>
                  <a:pt x="f17" y="f18"/>
                  <a:pt x="f19" y="f20"/>
                  <a:pt x="f21" y="f20"/>
                </a:cubicBezTo>
                <a:cubicBezTo>
                  <a:pt x="f22" y="f20"/>
                  <a:pt x="f8" y="f18"/>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63">
            <a:extLst>
              <a:ext uri="{FF2B5EF4-FFF2-40B4-BE49-F238E27FC236}">
                <a16:creationId xmlns:a16="http://schemas.microsoft.com/office/drawing/2014/main" id="{C37F4574-7EBA-C5A8-C858-6574FB3D5C14}"/>
              </a:ext>
            </a:extLst>
          </p:cNvPr>
          <p:cNvSpPr/>
          <p:nvPr/>
        </p:nvSpPr>
        <p:spPr>
          <a:xfrm>
            <a:off x="2813051" y="2035170"/>
            <a:ext cx="96834" cy="171450"/>
          </a:xfrm>
          <a:custGeom>
            <a:avLst/>
            <a:gdLst>
              <a:gd name="f0" fmla="val 10800000"/>
              <a:gd name="f1" fmla="val 5400000"/>
              <a:gd name="f2" fmla="val 180"/>
              <a:gd name="f3" fmla="val w"/>
              <a:gd name="f4" fmla="val h"/>
              <a:gd name="f5" fmla="val 0"/>
              <a:gd name="f6" fmla="val 27"/>
              <a:gd name="f7" fmla="val 48"/>
              <a:gd name="f8" fmla="val 15"/>
              <a:gd name="f9" fmla="val 20"/>
              <a:gd name="f10" fmla="val 6"/>
              <a:gd name="f11" fmla="val 22"/>
              <a:gd name="f12" fmla="val 13"/>
              <a:gd name="f13" fmla="val 26"/>
              <a:gd name="f14" fmla="val 24"/>
              <a:gd name="f15" fmla="val 29"/>
              <a:gd name="f16" fmla="val 34"/>
              <a:gd name="f17" fmla="val 17"/>
              <a:gd name="f18" fmla="val 41"/>
              <a:gd name="f19" fmla="+- 0 0 -90"/>
              <a:gd name="f20" fmla="*/ f3 1 27"/>
              <a:gd name="f21" fmla="*/ f4 1 48"/>
              <a:gd name="f22" fmla="val f5"/>
              <a:gd name="f23" fmla="val f6"/>
              <a:gd name="f24" fmla="val f7"/>
              <a:gd name="f25" fmla="*/ f19 f0 1"/>
              <a:gd name="f26" fmla="+- f24 0 f22"/>
              <a:gd name="f27" fmla="+- f23 0 f22"/>
              <a:gd name="f28" fmla="*/ f25 1 f2"/>
              <a:gd name="f29" fmla="*/ f27 1 27"/>
              <a:gd name="f30" fmla="*/ f26 1 48"/>
              <a:gd name="f31" fmla="*/ 15 f27 1"/>
              <a:gd name="f32" fmla="*/ 0 f26 1"/>
              <a:gd name="f33" fmla="*/ 26 f27 1"/>
              <a:gd name="f34" fmla="*/ 20 f26 1"/>
              <a:gd name="f35" fmla="*/ 24 f27 1"/>
              <a:gd name="f36" fmla="*/ 29 f26 1"/>
              <a:gd name="f37" fmla="*/ 48 f26 1"/>
              <a:gd name="f38" fmla="+- f28 0 f1"/>
              <a:gd name="f39" fmla="*/ f31 1 27"/>
              <a:gd name="f40" fmla="*/ f32 1 48"/>
              <a:gd name="f41" fmla="*/ f33 1 27"/>
              <a:gd name="f42" fmla="*/ f34 1 48"/>
              <a:gd name="f43" fmla="*/ f35 1 27"/>
              <a:gd name="f44" fmla="*/ f36 1 48"/>
              <a:gd name="f45" fmla="*/ f37 1 48"/>
              <a:gd name="f46" fmla="*/ 0 1 f29"/>
              <a:gd name="f47" fmla="*/ f23 1 f29"/>
              <a:gd name="f48" fmla="*/ 0 1 f30"/>
              <a:gd name="f49" fmla="*/ f24 1 f30"/>
              <a:gd name="f50" fmla="*/ f39 1 f29"/>
              <a:gd name="f51" fmla="*/ f40 1 f30"/>
              <a:gd name="f52" fmla="*/ f41 1 f29"/>
              <a:gd name="f53" fmla="*/ f42 1 f30"/>
              <a:gd name="f54" fmla="*/ f43 1 f29"/>
              <a:gd name="f55" fmla="*/ f44 1 f30"/>
              <a:gd name="f56" fmla="*/ f45 1 f30"/>
              <a:gd name="f57" fmla="*/ f46 f20 1"/>
              <a:gd name="f58" fmla="*/ f47 f20 1"/>
              <a:gd name="f59" fmla="*/ f49 f21 1"/>
              <a:gd name="f60" fmla="*/ f48 f21 1"/>
              <a:gd name="f61" fmla="*/ f50 f20 1"/>
              <a:gd name="f62" fmla="*/ f51 f21 1"/>
              <a:gd name="f63" fmla="*/ f52 f20 1"/>
              <a:gd name="f64" fmla="*/ f53 f21 1"/>
              <a:gd name="f65" fmla="*/ f54 f20 1"/>
              <a:gd name="f66" fmla="*/ f55 f21 1"/>
              <a:gd name="f67" fmla="*/ f56 f21 1"/>
            </a:gdLst>
            <a:ahLst/>
            <a:cxnLst>
              <a:cxn ang="3cd4">
                <a:pos x="hc" y="t"/>
              </a:cxn>
              <a:cxn ang="0">
                <a:pos x="r" y="vc"/>
              </a:cxn>
              <a:cxn ang="cd4">
                <a:pos x="hc" y="b"/>
              </a:cxn>
              <a:cxn ang="cd2">
                <a:pos x="l" y="vc"/>
              </a:cxn>
              <a:cxn ang="f38">
                <a:pos x="f61" y="f62"/>
              </a:cxn>
              <a:cxn ang="f38">
                <a:pos x="f63" y="f64"/>
              </a:cxn>
              <a:cxn ang="f38">
                <a:pos x="f65" y="f66"/>
              </a:cxn>
              <a:cxn ang="f38">
                <a:pos x="f61" y="f67"/>
              </a:cxn>
              <a:cxn ang="f38">
                <a:pos x="f61" y="f62"/>
              </a:cxn>
            </a:cxnLst>
            <a:rect l="f57" t="f60" r="f58" b="f59"/>
            <a:pathLst>
              <a:path w="27" h="48">
                <a:moveTo>
                  <a:pt x="f8" y="f5"/>
                </a:moveTo>
                <a:cubicBezTo>
                  <a:pt x="f9" y="f10"/>
                  <a:pt x="f11" y="f12"/>
                  <a:pt x="f13" y="f9"/>
                </a:cubicBezTo>
                <a:cubicBezTo>
                  <a:pt x="f6" y="f14"/>
                  <a:pt x="f13" y="f13"/>
                  <a:pt x="f14" y="f15"/>
                </a:cubicBezTo>
                <a:cubicBezTo>
                  <a:pt x="f9" y="f16"/>
                  <a:pt x="f17" y="f18"/>
                  <a:pt x="f8" y="f7"/>
                </a:cubicBezTo>
                <a:cubicBezTo>
                  <a:pt x="f5" y="f6"/>
                  <a:pt x="f5" y="f14"/>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2" name="Freeform 64">
            <a:extLst>
              <a:ext uri="{FF2B5EF4-FFF2-40B4-BE49-F238E27FC236}">
                <a16:creationId xmlns:a16="http://schemas.microsoft.com/office/drawing/2014/main" id="{C5BBA937-2F8F-1A0C-10AA-9C7AE34CA36D}"/>
              </a:ext>
            </a:extLst>
          </p:cNvPr>
          <p:cNvSpPr/>
          <p:nvPr/>
        </p:nvSpPr>
        <p:spPr>
          <a:xfrm>
            <a:off x="1590671" y="909635"/>
            <a:ext cx="147639" cy="111127"/>
          </a:xfrm>
          <a:custGeom>
            <a:avLst/>
            <a:gdLst>
              <a:gd name="f0" fmla="val 10800000"/>
              <a:gd name="f1" fmla="val 5400000"/>
              <a:gd name="f2" fmla="val 180"/>
              <a:gd name="f3" fmla="val w"/>
              <a:gd name="f4" fmla="val h"/>
              <a:gd name="f5" fmla="val 0"/>
              <a:gd name="f6" fmla="val 41"/>
              <a:gd name="f7" fmla="val 31"/>
              <a:gd name="f8" fmla="val 17"/>
              <a:gd name="f9" fmla="val 6"/>
              <a:gd name="f10" fmla="val 13"/>
              <a:gd name="f11" fmla="val 3"/>
              <a:gd name="f12" fmla="val 8"/>
              <a:gd name="f13" fmla="val 12"/>
              <a:gd name="f14" fmla="val 9"/>
              <a:gd name="f15" fmla="val 14"/>
              <a:gd name="f16" fmla="val 16"/>
              <a:gd name="f17" fmla="val 21"/>
              <a:gd name="f18" fmla="val 27"/>
              <a:gd name="f19" fmla="val 32"/>
              <a:gd name="f20" fmla="val 36"/>
              <a:gd name="f21" fmla="val 40"/>
              <a:gd name="f22" fmla="val 19"/>
              <a:gd name="f23" fmla="val 23"/>
              <a:gd name="f24" fmla="val 38"/>
              <a:gd name="f25" fmla="val 25"/>
              <a:gd name="f26" fmla="val 34"/>
              <a:gd name="f27" fmla="val 7"/>
              <a:gd name="f28" fmla="val 26"/>
              <a:gd name="f29" fmla="val 2"/>
              <a:gd name="f30" fmla="val 5"/>
              <a:gd name="f31" fmla="val 18"/>
              <a:gd name="f32" fmla="val 15"/>
              <a:gd name="f33" fmla="+- 0 0 -90"/>
              <a:gd name="f34" fmla="*/ f3 1 41"/>
              <a:gd name="f35" fmla="*/ f4 1 31"/>
              <a:gd name="f36" fmla="val f5"/>
              <a:gd name="f37" fmla="val f6"/>
              <a:gd name="f38" fmla="val f7"/>
              <a:gd name="f39" fmla="*/ f33 f0 1"/>
              <a:gd name="f40" fmla="+- f38 0 f36"/>
              <a:gd name="f41" fmla="+- f37 0 f36"/>
              <a:gd name="f42" fmla="*/ f39 1 f2"/>
              <a:gd name="f43" fmla="*/ f41 1 41"/>
              <a:gd name="f44" fmla="*/ f40 1 31"/>
              <a:gd name="f45" fmla="*/ 17 f41 1"/>
              <a:gd name="f46" fmla="*/ 6 f40 1"/>
              <a:gd name="f47" fmla="*/ 12 f41 1"/>
              <a:gd name="f48" fmla="*/ 9 f40 1"/>
              <a:gd name="f49" fmla="*/ 16 f41 1"/>
              <a:gd name="f50" fmla="*/ 13 f40 1"/>
              <a:gd name="f51" fmla="*/ 32 f41 1"/>
              <a:gd name="f52" fmla="*/ 41 f41 1"/>
              <a:gd name="f53" fmla="*/ 19 f40 1"/>
              <a:gd name="f54" fmla="*/ 34 f41 1"/>
              <a:gd name="f55" fmla="*/ 27 f40 1"/>
              <a:gd name="f56" fmla="*/ 2 f41 1"/>
              <a:gd name="f57" fmla="*/ 16 f40 1"/>
              <a:gd name="f58" fmla="*/ 5 f40 1"/>
              <a:gd name="f59" fmla="*/ 14 f41 1"/>
              <a:gd name="f60" fmla="*/ 0 f40 1"/>
              <a:gd name="f61" fmla="+- f42 0 f1"/>
              <a:gd name="f62" fmla="*/ f45 1 41"/>
              <a:gd name="f63" fmla="*/ f46 1 31"/>
              <a:gd name="f64" fmla="*/ f47 1 41"/>
              <a:gd name="f65" fmla="*/ f48 1 31"/>
              <a:gd name="f66" fmla="*/ f49 1 41"/>
              <a:gd name="f67" fmla="*/ f50 1 31"/>
              <a:gd name="f68" fmla="*/ f51 1 41"/>
              <a:gd name="f69" fmla="*/ f52 1 41"/>
              <a:gd name="f70" fmla="*/ f53 1 31"/>
              <a:gd name="f71" fmla="*/ f54 1 41"/>
              <a:gd name="f72" fmla="*/ f55 1 31"/>
              <a:gd name="f73" fmla="*/ f56 1 41"/>
              <a:gd name="f74" fmla="*/ f57 1 31"/>
              <a:gd name="f75" fmla="*/ f58 1 31"/>
              <a:gd name="f76" fmla="*/ f59 1 41"/>
              <a:gd name="f77" fmla="*/ f60 1 31"/>
              <a:gd name="f78" fmla="*/ 0 1 f43"/>
              <a:gd name="f79" fmla="*/ f37 1 f43"/>
              <a:gd name="f80" fmla="*/ 0 1 f44"/>
              <a:gd name="f81" fmla="*/ f38 1 f44"/>
              <a:gd name="f82" fmla="*/ f62 1 f43"/>
              <a:gd name="f83" fmla="*/ f63 1 f44"/>
              <a:gd name="f84" fmla="*/ f64 1 f43"/>
              <a:gd name="f85" fmla="*/ f65 1 f44"/>
              <a:gd name="f86" fmla="*/ f66 1 f43"/>
              <a:gd name="f87" fmla="*/ f67 1 f44"/>
              <a:gd name="f88" fmla="*/ f68 1 f43"/>
              <a:gd name="f89" fmla="*/ f69 1 f43"/>
              <a:gd name="f90" fmla="*/ f70 1 f44"/>
              <a:gd name="f91" fmla="*/ f71 1 f43"/>
              <a:gd name="f92" fmla="*/ f72 1 f44"/>
              <a:gd name="f93" fmla="*/ f73 1 f43"/>
              <a:gd name="f94" fmla="*/ f74 1 f44"/>
              <a:gd name="f95" fmla="*/ f75 1 f44"/>
              <a:gd name="f96" fmla="*/ f76 1 f43"/>
              <a:gd name="f97" fmla="*/ f77 1 f44"/>
              <a:gd name="f98" fmla="*/ f78 f34 1"/>
              <a:gd name="f99" fmla="*/ f79 f34 1"/>
              <a:gd name="f100" fmla="*/ f81 f35 1"/>
              <a:gd name="f101" fmla="*/ f80 f35 1"/>
              <a:gd name="f102" fmla="*/ f82 f34 1"/>
              <a:gd name="f103" fmla="*/ f83 f35 1"/>
              <a:gd name="f104" fmla="*/ f84 f34 1"/>
              <a:gd name="f105" fmla="*/ f85 f35 1"/>
              <a:gd name="f106" fmla="*/ f86 f34 1"/>
              <a:gd name="f107" fmla="*/ f87 f35 1"/>
              <a:gd name="f108" fmla="*/ f88 f34 1"/>
              <a:gd name="f109" fmla="*/ f89 f34 1"/>
              <a:gd name="f110" fmla="*/ f90 f35 1"/>
              <a:gd name="f111" fmla="*/ f91 f34 1"/>
              <a:gd name="f112" fmla="*/ f92 f35 1"/>
              <a:gd name="f113" fmla="*/ f93 f34 1"/>
              <a:gd name="f114" fmla="*/ f94 f35 1"/>
              <a:gd name="f115" fmla="*/ f95 f35 1"/>
              <a:gd name="f116" fmla="*/ f96 f34 1"/>
              <a:gd name="f117" fmla="*/ f97 f35 1"/>
            </a:gdLst>
            <a:ahLst/>
            <a:cxnLst>
              <a:cxn ang="3cd4">
                <a:pos x="hc" y="t"/>
              </a:cxn>
              <a:cxn ang="0">
                <a:pos x="r" y="vc"/>
              </a:cxn>
              <a:cxn ang="cd4">
                <a:pos x="hc" y="b"/>
              </a:cxn>
              <a:cxn ang="cd2">
                <a:pos x="l" y="vc"/>
              </a:cxn>
              <a:cxn ang="f61">
                <a:pos x="f102" y="f103"/>
              </a:cxn>
              <a:cxn ang="f61">
                <a:pos x="f104" y="f105"/>
              </a:cxn>
              <a:cxn ang="f61">
                <a:pos x="f106" y="f107"/>
              </a:cxn>
              <a:cxn ang="f61">
                <a:pos x="f108" y="f107"/>
              </a:cxn>
              <a:cxn ang="f61">
                <a:pos x="f109" y="f110"/>
              </a:cxn>
              <a:cxn ang="f61">
                <a:pos x="f111" y="f112"/>
              </a:cxn>
              <a:cxn ang="f61">
                <a:pos x="f113" y="f114"/>
              </a:cxn>
              <a:cxn ang="f61">
                <a:pos x="f113" y="f115"/>
              </a:cxn>
              <a:cxn ang="f61">
                <a:pos x="f116" y="f117"/>
              </a:cxn>
              <a:cxn ang="f61">
                <a:pos x="f102" y="f103"/>
              </a:cxn>
            </a:cxnLst>
            <a:rect l="f98" t="f101" r="f99" b="f100"/>
            <a:pathLst>
              <a:path w="41" h="31">
                <a:moveTo>
                  <a:pt x="f8" y="f9"/>
                </a:moveTo>
                <a:cubicBezTo>
                  <a:pt x="f10" y="f11"/>
                  <a:pt x="f10" y="f12"/>
                  <a:pt x="f13" y="f14"/>
                </a:cubicBezTo>
                <a:cubicBezTo>
                  <a:pt x="f13" y="f13"/>
                  <a:pt x="f15" y="f10"/>
                  <a:pt x="f16" y="f10"/>
                </a:cubicBezTo>
                <a:cubicBezTo>
                  <a:pt x="f17" y="f10"/>
                  <a:pt x="f18" y="f10"/>
                  <a:pt x="f19" y="f10"/>
                </a:cubicBezTo>
                <a:cubicBezTo>
                  <a:pt x="f20" y="f10"/>
                  <a:pt x="f21" y="f15"/>
                  <a:pt x="f6" y="f22"/>
                </a:cubicBezTo>
                <a:cubicBezTo>
                  <a:pt x="f6" y="f23"/>
                  <a:pt x="f24" y="f25"/>
                  <a:pt x="f26" y="f18"/>
                </a:cubicBezTo>
                <a:cubicBezTo>
                  <a:pt x="f25" y="f7"/>
                  <a:pt x="f27" y="f28"/>
                  <a:pt x="f29" y="f16"/>
                </a:cubicBezTo>
                <a:cubicBezTo>
                  <a:pt x="f5" y="f10"/>
                  <a:pt x="f5" y="f14"/>
                  <a:pt x="f29" y="f30"/>
                </a:cubicBezTo>
                <a:cubicBezTo>
                  <a:pt x="f30" y="f29"/>
                  <a:pt x="f14" y="f5"/>
                  <a:pt x="f15" y="f5"/>
                </a:cubicBezTo>
                <a:cubicBezTo>
                  <a:pt x="f31" y="f5"/>
                  <a:pt x="f32" y="f30"/>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3" name="Freeform 65">
            <a:extLst>
              <a:ext uri="{FF2B5EF4-FFF2-40B4-BE49-F238E27FC236}">
                <a16:creationId xmlns:a16="http://schemas.microsoft.com/office/drawing/2014/main" id="{A60E4C30-CD2F-A438-4460-90591A4A3982}"/>
              </a:ext>
            </a:extLst>
          </p:cNvPr>
          <p:cNvSpPr/>
          <p:nvPr/>
        </p:nvSpPr>
        <p:spPr>
          <a:xfrm>
            <a:off x="1652585" y="881060"/>
            <a:ext cx="160340" cy="107954"/>
          </a:xfrm>
          <a:custGeom>
            <a:avLst/>
            <a:gdLst>
              <a:gd name="f0" fmla="val 10800000"/>
              <a:gd name="f1" fmla="val 5400000"/>
              <a:gd name="f2" fmla="val 180"/>
              <a:gd name="f3" fmla="val w"/>
              <a:gd name="f4" fmla="val h"/>
              <a:gd name="f5" fmla="val 0"/>
              <a:gd name="f6" fmla="val 45"/>
              <a:gd name="f7" fmla="val 30"/>
              <a:gd name="f8" fmla="val 14"/>
              <a:gd name="f9" fmla="val 10"/>
              <a:gd name="f10" fmla="val 7"/>
              <a:gd name="f11" fmla="val 19"/>
              <a:gd name="f12" fmla="val 33"/>
              <a:gd name="f13" fmla="val 5"/>
              <a:gd name="f14" fmla="val 43"/>
              <a:gd name="f15" fmla="val 9"/>
              <a:gd name="f16" fmla="val 16"/>
              <a:gd name="f17" fmla="val 37"/>
              <a:gd name="f18" fmla="val 24"/>
              <a:gd name="f19" fmla="val 28"/>
              <a:gd name="f20" fmla="val 27"/>
              <a:gd name="f21" fmla="val 23"/>
              <a:gd name="f22" fmla="val 15"/>
              <a:gd name="f23" fmla="val 6"/>
              <a:gd name="f24" fmla="val 17"/>
              <a:gd name="f25" fmla="val 3"/>
              <a:gd name="f26" fmla="val 18"/>
              <a:gd name="f27" fmla="+- 0 0 -90"/>
              <a:gd name="f28" fmla="*/ f3 1 45"/>
              <a:gd name="f29" fmla="*/ f4 1 30"/>
              <a:gd name="f30" fmla="val f5"/>
              <a:gd name="f31" fmla="val f6"/>
              <a:gd name="f32" fmla="val f7"/>
              <a:gd name="f33" fmla="*/ f27 f0 1"/>
              <a:gd name="f34" fmla="+- f32 0 f30"/>
              <a:gd name="f35" fmla="+- f31 0 f30"/>
              <a:gd name="f36" fmla="*/ f33 1 f2"/>
              <a:gd name="f37" fmla="*/ f35 1 45"/>
              <a:gd name="f38" fmla="*/ f34 1 30"/>
              <a:gd name="f39" fmla="*/ 0 f35 1"/>
              <a:gd name="f40" fmla="*/ 14 f34 1"/>
              <a:gd name="f41" fmla="*/ 33 f35 1"/>
              <a:gd name="f42" fmla="*/ 5 f34 1"/>
              <a:gd name="f43" fmla="*/ 37 f35 1"/>
              <a:gd name="f44" fmla="*/ 24 f34 1"/>
              <a:gd name="f45" fmla="*/ 27 f35 1"/>
              <a:gd name="f46" fmla="*/ 23 f34 1"/>
              <a:gd name="f47" fmla="*/ 9 f35 1"/>
              <a:gd name="f48" fmla="*/ 16 f34 1"/>
              <a:gd name="f49" fmla="+- f36 0 f1"/>
              <a:gd name="f50" fmla="*/ f39 1 45"/>
              <a:gd name="f51" fmla="*/ f40 1 30"/>
              <a:gd name="f52" fmla="*/ f41 1 45"/>
              <a:gd name="f53" fmla="*/ f42 1 30"/>
              <a:gd name="f54" fmla="*/ f43 1 45"/>
              <a:gd name="f55" fmla="*/ f44 1 30"/>
              <a:gd name="f56" fmla="*/ f45 1 45"/>
              <a:gd name="f57" fmla="*/ f46 1 30"/>
              <a:gd name="f58" fmla="*/ f47 1 45"/>
              <a:gd name="f59" fmla="*/ f48 1 30"/>
              <a:gd name="f60" fmla="*/ 0 1 f37"/>
              <a:gd name="f61" fmla="*/ f31 1 f37"/>
              <a:gd name="f62" fmla="*/ 0 1 f38"/>
              <a:gd name="f63" fmla="*/ f32 1 f38"/>
              <a:gd name="f64" fmla="*/ f50 1 f37"/>
              <a:gd name="f65" fmla="*/ f51 1 f38"/>
              <a:gd name="f66" fmla="*/ f52 1 f37"/>
              <a:gd name="f67" fmla="*/ f53 1 f38"/>
              <a:gd name="f68" fmla="*/ f54 1 f37"/>
              <a:gd name="f69" fmla="*/ f55 1 f38"/>
              <a:gd name="f70" fmla="*/ f56 1 f37"/>
              <a:gd name="f71" fmla="*/ f57 1 f38"/>
              <a:gd name="f72" fmla="*/ f58 1 f37"/>
              <a:gd name="f73" fmla="*/ f59 1 f38"/>
              <a:gd name="f74" fmla="*/ f60 f28 1"/>
              <a:gd name="f75" fmla="*/ f61 f28 1"/>
              <a:gd name="f76" fmla="*/ f63 f29 1"/>
              <a:gd name="f77" fmla="*/ f62 f29 1"/>
              <a:gd name="f78" fmla="*/ f64 f28 1"/>
              <a:gd name="f79" fmla="*/ f65 f29 1"/>
              <a:gd name="f80" fmla="*/ f66 f28 1"/>
              <a:gd name="f81" fmla="*/ f67 f29 1"/>
              <a:gd name="f82" fmla="*/ f68 f28 1"/>
              <a:gd name="f83" fmla="*/ f69 f29 1"/>
              <a:gd name="f84" fmla="*/ f70 f28 1"/>
              <a:gd name="f85" fmla="*/ f71 f29 1"/>
              <a:gd name="f86" fmla="*/ f72 f28 1"/>
              <a:gd name="f87" fmla="*/ f73 f29 1"/>
            </a:gdLst>
            <a:ahLst/>
            <a:cxnLst>
              <a:cxn ang="3cd4">
                <a:pos x="hc" y="t"/>
              </a:cxn>
              <a:cxn ang="0">
                <a:pos x="r" y="vc"/>
              </a:cxn>
              <a:cxn ang="cd4">
                <a:pos x="hc" y="b"/>
              </a:cxn>
              <a:cxn ang="cd2">
                <a:pos x="l" y="vc"/>
              </a:cxn>
              <a:cxn ang="f49">
                <a:pos x="f78" y="f79"/>
              </a:cxn>
              <a:cxn ang="f49">
                <a:pos x="f80" y="f81"/>
              </a:cxn>
              <a:cxn ang="f49">
                <a:pos x="f82" y="f83"/>
              </a:cxn>
              <a:cxn ang="f49">
                <a:pos x="f84" y="f85"/>
              </a:cxn>
              <a:cxn ang="f49">
                <a:pos x="f86" y="f87"/>
              </a:cxn>
              <a:cxn ang="f49">
                <a:pos x="f78" y="f79"/>
              </a:cxn>
              <a:cxn ang="f49">
                <a:pos x="f78" y="f79"/>
              </a:cxn>
            </a:cxnLst>
            <a:rect l="f74" t="f77" r="f75" b="f76"/>
            <a:pathLst>
              <a:path w="45" h="30">
                <a:moveTo>
                  <a:pt x="f5" y="f8"/>
                </a:moveTo>
                <a:cubicBezTo>
                  <a:pt x="f9" y="f10"/>
                  <a:pt x="f11" y="f5"/>
                  <a:pt x="f12" y="f13"/>
                </a:cubicBezTo>
                <a:cubicBezTo>
                  <a:pt x="f14" y="f15"/>
                  <a:pt x="f6" y="f16"/>
                  <a:pt x="f17" y="f18"/>
                </a:cubicBezTo>
                <a:cubicBezTo>
                  <a:pt x="f12" y="f19"/>
                  <a:pt x="f7" y="f7"/>
                  <a:pt x="f20" y="f21"/>
                </a:cubicBezTo>
                <a:cubicBezTo>
                  <a:pt x="f21" y="f16"/>
                  <a:pt x="f16" y="f22"/>
                  <a:pt x="f15" y="f16"/>
                </a:cubicBezTo>
                <a:cubicBezTo>
                  <a:pt x="f23" y="f24"/>
                  <a:pt x="f25" y="f26"/>
                  <a:pt x="f5" y="f8"/>
                </a:cubicBezTo>
                <a:cubicBezTo>
                  <a:pt x="f5" y="f8"/>
                  <a:pt x="f5" y="f8"/>
                  <a:pt x="f5"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4" name="Freeform 66">
            <a:extLst>
              <a:ext uri="{FF2B5EF4-FFF2-40B4-BE49-F238E27FC236}">
                <a16:creationId xmlns:a16="http://schemas.microsoft.com/office/drawing/2014/main" id="{73736DD7-D689-0A9D-E4C6-0AA3DBD3D493}"/>
              </a:ext>
            </a:extLst>
          </p:cNvPr>
          <p:cNvSpPr/>
          <p:nvPr/>
        </p:nvSpPr>
        <p:spPr>
          <a:xfrm>
            <a:off x="2684458" y="2528892"/>
            <a:ext cx="85725" cy="228600"/>
          </a:xfrm>
          <a:custGeom>
            <a:avLst/>
            <a:gdLst>
              <a:gd name="f0" fmla="val 10800000"/>
              <a:gd name="f1" fmla="val 5400000"/>
              <a:gd name="f2" fmla="val 180"/>
              <a:gd name="f3" fmla="val w"/>
              <a:gd name="f4" fmla="val h"/>
              <a:gd name="f5" fmla="val 0"/>
              <a:gd name="f6" fmla="val 24"/>
              <a:gd name="f7" fmla="val 64"/>
              <a:gd name="f8" fmla="val 12"/>
              <a:gd name="f9" fmla="val 19"/>
              <a:gd name="f10" fmla="val 15"/>
              <a:gd name="f11" fmla="val 38"/>
              <a:gd name="f12" fmla="val 13"/>
              <a:gd name="f13" fmla="val 58"/>
              <a:gd name="f14" fmla="val 9"/>
              <a:gd name="f15" fmla="val 62"/>
              <a:gd name="f16" fmla="val 5"/>
              <a:gd name="f17" fmla="val 63"/>
              <a:gd name="f18" fmla="val 3"/>
              <a:gd name="f19" fmla="val 59"/>
              <a:gd name="f20" fmla="val 57"/>
              <a:gd name="f21" fmla="val 6"/>
              <a:gd name="f22" fmla="val 18"/>
              <a:gd name="f23" fmla="+- 0 0 -90"/>
              <a:gd name="f24" fmla="*/ f3 1 24"/>
              <a:gd name="f25" fmla="*/ f4 1 64"/>
              <a:gd name="f26" fmla="val f5"/>
              <a:gd name="f27" fmla="val f6"/>
              <a:gd name="f28" fmla="val f7"/>
              <a:gd name="f29" fmla="*/ f23 f0 1"/>
              <a:gd name="f30" fmla="+- f28 0 f26"/>
              <a:gd name="f31" fmla="+- f27 0 f26"/>
              <a:gd name="f32" fmla="*/ f29 1 f2"/>
              <a:gd name="f33" fmla="*/ f31 1 24"/>
              <a:gd name="f34" fmla="*/ f30 1 64"/>
              <a:gd name="f35" fmla="*/ 12 f31 1"/>
              <a:gd name="f36" fmla="*/ 0 f30 1"/>
              <a:gd name="f37" fmla="*/ 13 f31 1"/>
              <a:gd name="f38" fmla="*/ 58 f30 1"/>
              <a:gd name="f39" fmla="*/ 5 f31 1"/>
              <a:gd name="f40" fmla="*/ 62 f30 1"/>
              <a:gd name="f41" fmla="*/ 3 f31 1"/>
              <a:gd name="f42" fmla="*/ 57 f30 1"/>
              <a:gd name="f43" fmla="+- f32 0 f1"/>
              <a:gd name="f44" fmla="*/ f35 1 24"/>
              <a:gd name="f45" fmla="*/ f36 1 64"/>
              <a:gd name="f46" fmla="*/ f37 1 24"/>
              <a:gd name="f47" fmla="*/ f38 1 64"/>
              <a:gd name="f48" fmla="*/ f39 1 24"/>
              <a:gd name="f49" fmla="*/ f40 1 64"/>
              <a:gd name="f50" fmla="*/ f41 1 24"/>
              <a:gd name="f51" fmla="*/ f42 1 64"/>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24" h="64">
                <a:moveTo>
                  <a:pt x="f8" y="f5"/>
                </a:moveTo>
                <a:cubicBezTo>
                  <a:pt x="f6" y="f9"/>
                  <a:pt x="f10" y="f11"/>
                  <a:pt x="f12" y="f13"/>
                </a:cubicBezTo>
                <a:cubicBezTo>
                  <a:pt x="f12" y="f7"/>
                  <a:pt x="f14" y="f15"/>
                  <a:pt x="f16" y="f15"/>
                </a:cubicBezTo>
                <a:cubicBezTo>
                  <a:pt x="f5" y="f17"/>
                  <a:pt x="f18" y="f19"/>
                  <a:pt x="f18" y="f20"/>
                </a:cubicBezTo>
                <a:cubicBezTo>
                  <a:pt x="f21" y="f11"/>
                  <a:pt x="f14" y="f22"/>
                  <a:pt x="f8"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67">
            <a:extLst>
              <a:ext uri="{FF2B5EF4-FFF2-40B4-BE49-F238E27FC236}">
                <a16:creationId xmlns:a16="http://schemas.microsoft.com/office/drawing/2014/main" id="{74B59DDC-EF2F-F32B-BE8F-BE24AB0FFCE2}"/>
              </a:ext>
            </a:extLst>
          </p:cNvPr>
          <p:cNvSpPr/>
          <p:nvPr/>
        </p:nvSpPr>
        <p:spPr>
          <a:xfrm>
            <a:off x="3775072" y="3243267"/>
            <a:ext cx="211134" cy="57150"/>
          </a:xfrm>
          <a:custGeom>
            <a:avLst/>
            <a:gdLst>
              <a:gd name="f0" fmla="val 10800000"/>
              <a:gd name="f1" fmla="val 5400000"/>
              <a:gd name="f2" fmla="val 180"/>
              <a:gd name="f3" fmla="val w"/>
              <a:gd name="f4" fmla="val h"/>
              <a:gd name="f5" fmla="val 0"/>
              <a:gd name="f6" fmla="val 59"/>
              <a:gd name="f7" fmla="val 16"/>
              <a:gd name="f8" fmla="val 54"/>
              <a:gd name="f9" fmla="val 4"/>
              <a:gd name="f10" fmla="val 53"/>
              <a:gd name="f11" fmla="val 7"/>
              <a:gd name="f12" fmla="val 6"/>
              <a:gd name="f13" fmla="val 10"/>
              <a:gd name="f14" fmla="val 41"/>
              <a:gd name="f15" fmla="val 21"/>
              <a:gd name="f16" fmla="val 13"/>
              <a:gd name="f17" fmla="val 14"/>
              <a:gd name="f18" fmla="val 3"/>
              <a:gd name="f19" fmla="val 28"/>
              <a:gd name="f20" fmla="val 43"/>
              <a:gd name="f21" fmla="val 44"/>
              <a:gd name="f22" fmla="val 46"/>
              <a:gd name="f23" fmla="val 48"/>
              <a:gd name="f24" fmla="val 2"/>
              <a:gd name="f25" fmla="val 50"/>
              <a:gd name="f26" fmla="val 51"/>
              <a:gd name="f27" fmla="val 5"/>
              <a:gd name="f28" fmla="+- 0 0 -90"/>
              <a:gd name="f29" fmla="*/ f3 1 59"/>
              <a:gd name="f30" fmla="*/ f4 1 16"/>
              <a:gd name="f31" fmla="val f5"/>
              <a:gd name="f32" fmla="val f6"/>
              <a:gd name="f33" fmla="val f7"/>
              <a:gd name="f34" fmla="*/ f28 f0 1"/>
              <a:gd name="f35" fmla="+- f33 0 f31"/>
              <a:gd name="f36" fmla="+- f32 0 f31"/>
              <a:gd name="f37" fmla="*/ f34 1 f2"/>
              <a:gd name="f38" fmla="*/ f36 1 59"/>
              <a:gd name="f39" fmla="*/ f35 1 16"/>
              <a:gd name="f40" fmla="*/ 54 f36 1"/>
              <a:gd name="f41" fmla="*/ 4 f35 1"/>
              <a:gd name="f42" fmla="*/ 59 f36 1"/>
              <a:gd name="f43" fmla="*/ 10 f35 1"/>
              <a:gd name="f44" fmla="*/ 0 f36 1"/>
              <a:gd name="f45" fmla="*/ 13 f35 1"/>
              <a:gd name="f46" fmla="*/ 43 f36 1"/>
              <a:gd name="f47" fmla="*/ 0 f35 1"/>
              <a:gd name="f48" fmla="*/ 48 f36 1"/>
              <a:gd name="f49" fmla="*/ 2 f35 1"/>
              <a:gd name="f50" fmla="+- f37 0 f1"/>
              <a:gd name="f51" fmla="*/ f40 1 59"/>
              <a:gd name="f52" fmla="*/ f41 1 16"/>
              <a:gd name="f53" fmla="*/ f42 1 59"/>
              <a:gd name="f54" fmla="*/ f43 1 16"/>
              <a:gd name="f55" fmla="*/ f44 1 59"/>
              <a:gd name="f56" fmla="*/ f45 1 16"/>
              <a:gd name="f57" fmla="*/ f46 1 59"/>
              <a:gd name="f58" fmla="*/ f47 1 16"/>
              <a:gd name="f59" fmla="*/ f48 1 59"/>
              <a:gd name="f60" fmla="*/ f49 1 16"/>
              <a:gd name="f61" fmla="*/ 0 1 f38"/>
              <a:gd name="f62" fmla="*/ f32 1 f38"/>
              <a:gd name="f63" fmla="*/ 0 1 f39"/>
              <a:gd name="f64" fmla="*/ f33 1 f39"/>
              <a:gd name="f65" fmla="*/ f51 1 f38"/>
              <a:gd name="f66" fmla="*/ f52 1 f39"/>
              <a:gd name="f67" fmla="*/ f53 1 f38"/>
              <a:gd name="f68" fmla="*/ f54 1 f39"/>
              <a:gd name="f69" fmla="*/ f55 1 f38"/>
              <a:gd name="f70" fmla="*/ f56 1 f39"/>
              <a:gd name="f71" fmla="*/ f57 1 f38"/>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30 1"/>
              <a:gd name="f85" fmla="*/ f71 f29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4"/>
              </a:cxn>
              <a:cxn ang="f50">
                <a:pos x="f85" y="f86"/>
              </a:cxn>
              <a:cxn ang="f50">
                <a:pos x="f85" y="f86"/>
              </a:cxn>
              <a:cxn ang="f50">
                <a:pos x="f87" y="f88"/>
              </a:cxn>
              <a:cxn ang="f50">
                <a:pos x="f87" y="f88"/>
              </a:cxn>
              <a:cxn ang="f50">
                <a:pos x="f79" y="f80"/>
              </a:cxn>
            </a:cxnLst>
            <a:rect l="f75" t="f78" r="f76" b="f77"/>
            <a:pathLst>
              <a:path w="59" h="16">
                <a:moveTo>
                  <a:pt x="f8" y="f9"/>
                </a:moveTo>
                <a:cubicBezTo>
                  <a:pt x="f10" y="f11"/>
                  <a:pt x="f6" y="f12"/>
                  <a:pt x="f6" y="f13"/>
                </a:cubicBezTo>
                <a:cubicBezTo>
                  <a:pt x="f14" y="f7"/>
                  <a:pt x="f15" y="f13"/>
                  <a:pt x="f5" y="f16"/>
                </a:cubicBezTo>
                <a:cubicBezTo>
                  <a:pt x="f17" y="f18"/>
                  <a:pt x="f19" y="f5"/>
                  <a:pt x="f20" y="f5"/>
                </a:cubicBezTo>
                <a:cubicBezTo>
                  <a:pt x="f20" y="f5"/>
                  <a:pt x="f20" y="f5"/>
                  <a:pt x="f20" y="f5"/>
                </a:cubicBezTo>
                <a:cubicBezTo>
                  <a:pt x="f21" y="f18"/>
                  <a:pt x="f22" y="f18"/>
                  <a:pt x="f23" y="f24"/>
                </a:cubicBezTo>
                <a:cubicBezTo>
                  <a:pt x="f23" y="f24"/>
                  <a:pt x="f23" y="f24"/>
                  <a:pt x="f23" y="f24"/>
                </a:cubicBezTo>
                <a:cubicBezTo>
                  <a:pt x="f25" y="f9"/>
                  <a:pt x="f26" y="f27"/>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6" name="Freeform 68">
            <a:extLst>
              <a:ext uri="{FF2B5EF4-FFF2-40B4-BE49-F238E27FC236}">
                <a16:creationId xmlns:a16="http://schemas.microsoft.com/office/drawing/2014/main" id="{EB7EC74B-06A3-254B-618C-734D538A5187}"/>
              </a:ext>
            </a:extLst>
          </p:cNvPr>
          <p:cNvSpPr/>
          <p:nvPr/>
        </p:nvSpPr>
        <p:spPr>
          <a:xfrm>
            <a:off x="4106863" y="3246440"/>
            <a:ext cx="196852" cy="96834"/>
          </a:xfrm>
          <a:custGeom>
            <a:avLst/>
            <a:gdLst>
              <a:gd name="f0" fmla="val 10800000"/>
              <a:gd name="f1" fmla="val 5400000"/>
              <a:gd name="f2" fmla="val 180"/>
              <a:gd name="f3" fmla="val w"/>
              <a:gd name="f4" fmla="val h"/>
              <a:gd name="f5" fmla="val 0"/>
              <a:gd name="f6" fmla="val 55"/>
              <a:gd name="f7" fmla="val 27"/>
              <a:gd name="f8" fmla="val 7"/>
              <a:gd name="f9" fmla="val 26"/>
              <a:gd name="f10" fmla="val 5"/>
              <a:gd name="f11" fmla="val 24"/>
              <a:gd name="f12" fmla="val 2"/>
              <a:gd name="f13" fmla="val 14"/>
              <a:gd name="f14" fmla="val 6"/>
              <a:gd name="f15" fmla="val 32"/>
              <a:gd name="f16" fmla="val 39"/>
              <a:gd name="f17" fmla="val 11"/>
              <a:gd name="f18" fmla="val 25"/>
              <a:gd name="f19" fmla="val 20"/>
              <a:gd name="f20" fmla="val 10"/>
              <a:gd name="f21" fmla="val 9"/>
              <a:gd name="f22" fmla="+- 0 0 -90"/>
              <a:gd name="f23" fmla="*/ f3 1 55"/>
              <a:gd name="f24" fmla="*/ f4 1 27"/>
              <a:gd name="f25" fmla="val f5"/>
              <a:gd name="f26" fmla="val f6"/>
              <a:gd name="f27" fmla="val f7"/>
              <a:gd name="f28" fmla="*/ f22 f0 1"/>
              <a:gd name="f29" fmla="+- f27 0 f25"/>
              <a:gd name="f30" fmla="+- f26 0 f25"/>
              <a:gd name="f31" fmla="*/ f28 1 f2"/>
              <a:gd name="f32" fmla="*/ f30 1 55"/>
              <a:gd name="f33" fmla="*/ f29 1 27"/>
              <a:gd name="f34" fmla="*/ 7 f30 1"/>
              <a:gd name="f35" fmla="*/ 26 f29 1"/>
              <a:gd name="f36" fmla="*/ 0 f30 1"/>
              <a:gd name="f37" fmla="*/ 24 f29 1"/>
              <a:gd name="f38" fmla="*/ 55 f30 1"/>
              <a:gd name="f39" fmla="*/ 7 f29 1"/>
              <a:gd name="f40" fmla="*/ 10 f30 1"/>
              <a:gd name="f41" fmla="*/ 27 f29 1"/>
              <a:gd name="f42" fmla="+- f31 0 f1"/>
              <a:gd name="f43" fmla="*/ f34 1 55"/>
              <a:gd name="f44" fmla="*/ f35 1 27"/>
              <a:gd name="f45" fmla="*/ f36 1 55"/>
              <a:gd name="f46" fmla="*/ f37 1 27"/>
              <a:gd name="f47" fmla="*/ f38 1 55"/>
              <a:gd name="f48" fmla="*/ f39 1 27"/>
              <a:gd name="f49" fmla="*/ f40 1 55"/>
              <a:gd name="f50" fmla="*/ f41 1 27"/>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0"/>
              </a:cxn>
              <a:cxn ang="f42">
                <a:pos x="f67" y="f74"/>
              </a:cxn>
              <a:cxn ang="f42">
                <a:pos x="f67" y="f68"/>
              </a:cxn>
            </a:cxnLst>
            <a:rect l="f63" t="f66" r="f64" b="f65"/>
            <a:pathLst>
              <a:path w="55" h="27">
                <a:moveTo>
                  <a:pt x="f8" y="f9"/>
                </a:moveTo>
                <a:cubicBezTo>
                  <a:pt x="f10" y="f11"/>
                  <a:pt x="f12" y="f7"/>
                  <a:pt x="f5" y="f11"/>
                </a:cubicBezTo>
                <a:cubicBezTo>
                  <a:pt x="f13" y="f14"/>
                  <a:pt x="f15" y="f5"/>
                  <a:pt x="f6" y="f8"/>
                </a:cubicBezTo>
                <a:cubicBezTo>
                  <a:pt x="f16" y="f17"/>
                  <a:pt x="f18" y="f19"/>
                  <a:pt x="f20" y="f11"/>
                </a:cubicBezTo>
                <a:cubicBezTo>
                  <a:pt x="f21" y="f11"/>
                  <a:pt x="f14" y="f11"/>
                  <a:pt x="f8" y="f7"/>
                </a:cubicBezTo>
                <a:cubicBezTo>
                  <a:pt x="f8" y="f7"/>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69">
            <a:extLst>
              <a:ext uri="{FF2B5EF4-FFF2-40B4-BE49-F238E27FC236}">
                <a16:creationId xmlns:a16="http://schemas.microsoft.com/office/drawing/2014/main" id="{8771B389-6F6B-99C3-CEBA-E0D5E725D21A}"/>
              </a:ext>
            </a:extLst>
          </p:cNvPr>
          <p:cNvSpPr/>
          <p:nvPr/>
        </p:nvSpPr>
        <p:spPr>
          <a:xfrm>
            <a:off x="4114800" y="3332165"/>
            <a:ext cx="180978" cy="50804"/>
          </a:xfrm>
          <a:custGeom>
            <a:avLst/>
            <a:gdLst>
              <a:gd name="f0" fmla="val 10800000"/>
              <a:gd name="f1" fmla="val 5400000"/>
              <a:gd name="f2" fmla="val 180"/>
              <a:gd name="f3" fmla="val w"/>
              <a:gd name="f4" fmla="val h"/>
              <a:gd name="f5" fmla="val 0"/>
              <a:gd name="f6" fmla="val 51"/>
              <a:gd name="f7" fmla="val 14"/>
              <a:gd name="f8" fmla="val 9"/>
              <a:gd name="f9" fmla="val 12"/>
              <a:gd name="f10" fmla="val 7"/>
              <a:gd name="f11" fmla="val 8"/>
              <a:gd name="f12" fmla="val 2"/>
              <a:gd name="f13" fmla="val 10"/>
              <a:gd name="f14" fmla="val 4"/>
              <a:gd name="f15" fmla="val 5"/>
              <a:gd name="f16" fmla="val 6"/>
              <a:gd name="f17" fmla="val 3"/>
              <a:gd name="f18" fmla="val 13"/>
              <a:gd name="f19" fmla="val 17"/>
              <a:gd name="f20" fmla="val 1"/>
              <a:gd name="f21" fmla="val 30"/>
              <a:gd name="f22" fmla="val 41"/>
              <a:gd name="f23" fmla="val 39"/>
              <a:gd name="f24" fmla="val 28"/>
              <a:gd name="f25" fmla="val 18"/>
              <a:gd name="f26" fmla="val 15"/>
              <a:gd name="f27" fmla="val 11"/>
              <a:gd name="f28" fmla="+- 0 0 -90"/>
              <a:gd name="f29" fmla="*/ f3 1 51"/>
              <a:gd name="f30" fmla="*/ f4 1 14"/>
              <a:gd name="f31" fmla="val f5"/>
              <a:gd name="f32" fmla="val f6"/>
              <a:gd name="f33" fmla="val f7"/>
              <a:gd name="f34" fmla="*/ f28 f0 1"/>
              <a:gd name="f35" fmla="+- f33 0 f31"/>
              <a:gd name="f36" fmla="+- f32 0 f31"/>
              <a:gd name="f37" fmla="*/ f34 1 f2"/>
              <a:gd name="f38" fmla="*/ f36 1 51"/>
              <a:gd name="f39" fmla="*/ f35 1 14"/>
              <a:gd name="f40" fmla="*/ 9 f36 1"/>
              <a:gd name="f41" fmla="*/ 12 f35 1"/>
              <a:gd name="f42" fmla="*/ 0 f36 1"/>
              <a:gd name="f43" fmla="*/ 7 f35 1"/>
              <a:gd name="f44" fmla="*/ 5 f36 1"/>
              <a:gd name="f45" fmla="*/ 2 f35 1"/>
              <a:gd name="f46" fmla="*/ 3 f35 1"/>
              <a:gd name="f47" fmla="*/ 17 f36 1"/>
              <a:gd name="f48" fmla="*/ 1 f35 1"/>
              <a:gd name="f49" fmla="*/ 51 f36 1"/>
              <a:gd name="f50" fmla="*/ 14 f35 1"/>
              <a:gd name="f51" fmla="*/ 18 f36 1"/>
              <a:gd name="f52" fmla="*/ 8 f36 1"/>
              <a:gd name="f53" fmla="+- f37 0 f1"/>
              <a:gd name="f54" fmla="*/ f40 1 51"/>
              <a:gd name="f55" fmla="*/ f41 1 14"/>
              <a:gd name="f56" fmla="*/ f42 1 51"/>
              <a:gd name="f57" fmla="*/ f43 1 14"/>
              <a:gd name="f58" fmla="*/ f44 1 51"/>
              <a:gd name="f59" fmla="*/ f45 1 14"/>
              <a:gd name="f60" fmla="*/ f46 1 14"/>
              <a:gd name="f61" fmla="*/ f47 1 51"/>
              <a:gd name="f62" fmla="*/ f48 1 14"/>
              <a:gd name="f63" fmla="*/ f49 1 51"/>
              <a:gd name="f64" fmla="*/ f50 1 14"/>
              <a:gd name="f65" fmla="*/ f51 1 51"/>
              <a:gd name="f66" fmla="*/ f52 1 51"/>
              <a:gd name="f67" fmla="*/ 0 1 f38"/>
              <a:gd name="f68" fmla="*/ f32 1 f38"/>
              <a:gd name="f69" fmla="*/ 0 1 f39"/>
              <a:gd name="f70" fmla="*/ f33 1 f39"/>
              <a:gd name="f71" fmla="*/ f54 1 f38"/>
              <a:gd name="f72" fmla="*/ f55 1 f39"/>
              <a:gd name="f73" fmla="*/ f56 1 f38"/>
              <a:gd name="f74" fmla="*/ f57 1 f39"/>
              <a:gd name="f75" fmla="*/ f58 1 f38"/>
              <a:gd name="f76" fmla="*/ f59 1 f39"/>
              <a:gd name="f77" fmla="*/ f60 1 f39"/>
              <a:gd name="f78" fmla="*/ f61 1 f38"/>
              <a:gd name="f79" fmla="*/ f62 1 f39"/>
              <a:gd name="f80" fmla="*/ f63 1 f38"/>
              <a:gd name="f81" fmla="*/ f64 1 f39"/>
              <a:gd name="f82" fmla="*/ f65 1 f38"/>
              <a:gd name="f83" fmla="*/ f66 1 f38"/>
              <a:gd name="f84" fmla="*/ f67 f29 1"/>
              <a:gd name="f85" fmla="*/ f68 f29 1"/>
              <a:gd name="f86" fmla="*/ f70 f30 1"/>
              <a:gd name="f87" fmla="*/ f69 f30 1"/>
              <a:gd name="f88" fmla="*/ f71 f29 1"/>
              <a:gd name="f89" fmla="*/ f72 f30 1"/>
              <a:gd name="f90" fmla="*/ f73 f29 1"/>
              <a:gd name="f91" fmla="*/ f74 f30 1"/>
              <a:gd name="f92" fmla="*/ f75 f29 1"/>
              <a:gd name="f93" fmla="*/ f76 f30 1"/>
              <a:gd name="f94" fmla="*/ f77 f30 1"/>
              <a:gd name="f95" fmla="*/ f78 f29 1"/>
              <a:gd name="f96" fmla="*/ f79 f30 1"/>
              <a:gd name="f97" fmla="*/ f80 f29 1"/>
              <a:gd name="f98" fmla="*/ f81 f30 1"/>
              <a:gd name="f99" fmla="*/ f82 f29 1"/>
              <a:gd name="f100" fmla="*/ f83 f29 1"/>
            </a:gdLst>
            <a:ahLst/>
            <a:cxnLst>
              <a:cxn ang="3cd4">
                <a:pos x="hc" y="t"/>
              </a:cxn>
              <a:cxn ang="0">
                <a:pos x="r" y="vc"/>
              </a:cxn>
              <a:cxn ang="cd4">
                <a:pos x="hc" y="b"/>
              </a:cxn>
              <a:cxn ang="cd2">
                <a:pos x="l" y="vc"/>
              </a:cxn>
              <a:cxn ang="f53">
                <a:pos x="f88" y="f89"/>
              </a:cxn>
              <a:cxn ang="f53">
                <a:pos x="f90" y="f91"/>
              </a:cxn>
              <a:cxn ang="f53">
                <a:pos x="f92" y="f93"/>
              </a:cxn>
              <a:cxn ang="f53">
                <a:pos x="f92" y="f94"/>
              </a:cxn>
              <a:cxn ang="f53">
                <a:pos x="f95" y="f96"/>
              </a:cxn>
              <a:cxn ang="f53">
                <a:pos x="f97" y="f98"/>
              </a:cxn>
              <a:cxn ang="f53">
                <a:pos x="f99" y="f98"/>
              </a:cxn>
              <a:cxn ang="f53">
                <a:pos x="f99" y="f98"/>
              </a:cxn>
              <a:cxn ang="f53">
                <a:pos x="f100" y="f89"/>
              </a:cxn>
              <a:cxn ang="f53">
                <a:pos x="f88" y="f89"/>
              </a:cxn>
            </a:cxnLst>
            <a:rect l="f84" t="f87" r="f85" b="f86"/>
            <a:pathLst>
              <a:path w="51" h="14">
                <a:moveTo>
                  <a:pt x="f8" y="f9"/>
                </a:moveTo>
                <a:cubicBezTo>
                  <a:pt x="f10" y="f11"/>
                  <a:pt x="f12" y="f13"/>
                  <a:pt x="f5" y="f10"/>
                </a:cubicBezTo>
                <a:cubicBezTo>
                  <a:pt x="f5" y="f14"/>
                  <a:pt x="f15" y="f16"/>
                  <a:pt x="f15" y="f12"/>
                </a:cubicBezTo>
                <a:cubicBezTo>
                  <a:pt x="f15" y="f12"/>
                  <a:pt x="f15" y="f17"/>
                  <a:pt x="f15" y="f17"/>
                </a:cubicBezTo>
                <a:cubicBezTo>
                  <a:pt x="f8" y="f14"/>
                  <a:pt x="f18" y="f12"/>
                  <a:pt x="f19" y="f20"/>
                </a:cubicBezTo>
                <a:cubicBezTo>
                  <a:pt x="f21" y="f5"/>
                  <a:pt x="f22" y="f17"/>
                  <a:pt x="f6" y="f7"/>
                </a:cubicBezTo>
                <a:cubicBezTo>
                  <a:pt x="f23" y="f7"/>
                  <a:pt x="f24" y="f7"/>
                  <a:pt x="f25" y="f7"/>
                </a:cubicBezTo>
                <a:cubicBezTo>
                  <a:pt x="f25" y="f7"/>
                  <a:pt x="f25" y="f7"/>
                  <a:pt x="f25" y="f7"/>
                </a:cubicBezTo>
                <a:cubicBezTo>
                  <a:pt x="f26" y="f27"/>
                  <a:pt x="f9" y="f13"/>
                  <a:pt x="f11" y="f9"/>
                </a:cubicBezTo>
                <a:lnTo>
                  <a:pt x="f8" y="f9"/>
                </a:ln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70">
            <a:extLst>
              <a:ext uri="{FF2B5EF4-FFF2-40B4-BE49-F238E27FC236}">
                <a16:creationId xmlns:a16="http://schemas.microsoft.com/office/drawing/2014/main" id="{65485855-EA89-27BF-81C6-FEA24787DBA4}"/>
              </a:ext>
            </a:extLst>
          </p:cNvPr>
          <p:cNvSpPr/>
          <p:nvPr/>
        </p:nvSpPr>
        <p:spPr>
          <a:xfrm>
            <a:off x="3989390" y="3178170"/>
            <a:ext cx="57150" cy="147639"/>
          </a:xfrm>
          <a:custGeom>
            <a:avLst/>
            <a:gdLst>
              <a:gd name="f0" fmla="val 10800000"/>
              <a:gd name="f1" fmla="val 5400000"/>
              <a:gd name="f2" fmla="val 180"/>
              <a:gd name="f3" fmla="val w"/>
              <a:gd name="f4" fmla="val h"/>
              <a:gd name="f5" fmla="val 0"/>
              <a:gd name="f6" fmla="val 16"/>
              <a:gd name="f7" fmla="val 41"/>
              <a:gd name="f8" fmla="val 14"/>
              <a:gd name="f9" fmla="val 38"/>
              <a:gd name="f10" fmla="val 6"/>
              <a:gd name="f11" fmla="val 40"/>
              <a:gd name="f12" fmla="val 2"/>
              <a:gd name="f13" fmla="val 29"/>
              <a:gd name="f14" fmla="val 3"/>
              <a:gd name="f15" fmla="val 22"/>
              <a:gd name="f16" fmla="val 4"/>
              <a:gd name="f17" fmla="val 1"/>
              <a:gd name="f18" fmla="val 7"/>
              <a:gd name="f19" fmla="val 11"/>
              <a:gd name="f20" fmla="val 13"/>
              <a:gd name="f21" fmla="val 8"/>
              <a:gd name="f22" fmla="val 10"/>
              <a:gd name="f23" fmla="val 18"/>
              <a:gd name="f24" fmla="val 27"/>
              <a:gd name="f25" fmla="+- 0 0 -90"/>
              <a:gd name="f26" fmla="*/ f3 1 16"/>
              <a:gd name="f27" fmla="*/ f4 1 41"/>
              <a:gd name="f28" fmla="val f5"/>
              <a:gd name="f29" fmla="val f6"/>
              <a:gd name="f30" fmla="val f7"/>
              <a:gd name="f31" fmla="*/ f25 f0 1"/>
              <a:gd name="f32" fmla="+- f30 0 f28"/>
              <a:gd name="f33" fmla="+- f29 0 f28"/>
              <a:gd name="f34" fmla="*/ f31 1 f2"/>
              <a:gd name="f35" fmla="*/ f33 1 16"/>
              <a:gd name="f36" fmla="*/ f32 1 41"/>
              <a:gd name="f37" fmla="*/ 14 f33 1"/>
              <a:gd name="f38" fmla="*/ 38 f32 1"/>
              <a:gd name="f39" fmla="*/ 2 f33 1"/>
              <a:gd name="f40" fmla="*/ 29 f32 1"/>
              <a:gd name="f41" fmla="*/ 6 f32 1"/>
              <a:gd name="f42" fmla="*/ 4 f33 1"/>
              <a:gd name="f43" fmla="*/ 1 f32 1"/>
              <a:gd name="f44" fmla="*/ 13 f33 1"/>
              <a:gd name="f45" fmla="*/ 8 f32 1"/>
              <a:gd name="f46" fmla="+- f34 0 f1"/>
              <a:gd name="f47" fmla="*/ f37 1 16"/>
              <a:gd name="f48" fmla="*/ f38 1 41"/>
              <a:gd name="f49" fmla="*/ f39 1 16"/>
              <a:gd name="f50" fmla="*/ f40 1 41"/>
              <a:gd name="f51" fmla="*/ f41 1 41"/>
              <a:gd name="f52" fmla="*/ f42 1 16"/>
              <a:gd name="f53" fmla="*/ f43 1 41"/>
              <a:gd name="f54" fmla="*/ f44 1 16"/>
              <a:gd name="f55" fmla="*/ f45 1 41"/>
              <a:gd name="f56" fmla="*/ 0 1 f35"/>
              <a:gd name="f57" fmla="*/ f29 1 f35"/>
              <a:gd name="f58" fmla="*/ 0 1 f36"/>
              <a:gd name="f59" fmla="*/ f30 1 f36"/>
              <a:gd name="f60" fmla="*/ f47 1 f35"/>
              <a:gd name="f61" fmla="*/ f48 1 f36"/>
              <a:gd name="f62" fmla="*/ f49 1 f35"/>
              <a:gd name="f63" fmla="*/ f50 1 f36"/>
              <a:gd name="f64" fmla="*/ f51 1 f36"/>
              <a:gd name="f65" fmla="*/ f52 1 f35"/>
              <a:gd name="f66" fmla="*/ f53 1 f36"/>
              <a:gd name="f67" fmla="*/ f54 1 f35"/>
              <a:gd name="f68" fmla="*/ f55 1 f36"/>
              <a:gd name="f69" fmla="*/ f56 f26 1"/>
              <a:gd name="f70" fmla="*/ f57 f26 1"/>
              <a:gd name="f71" fmla="*/ f59 f27 1"/>
              <a:gd name="f72" fmla="*/ f58 f27 1"/>
              <a:gd name="f73" fmla="*/ f60 f26 1"/>
              <a:gd name="f74" fmla="*/ f61 f27 1"/>
              <a:gd name="f75" fmla="*/ f62 f26 1"/>
              <a:gd name="f76" fmla="*/ f63 f27 1"/>
              <a:gd name="f77" fmla="*/ f64 f27 1"/>
              <a:gd name="f78" fmla="*/ f65 f26 1"/>
              <a:gd name="f79" fmla="*/ f66 f27 1"/>
              <a:gd name="f80" fmla="*/ f67 f26 1"/>
              <a:gd name="f81" fmla="*/ f68 f27 1"/>
            </a:gdLst>
            <a:ahLst/>
            <a:cxnLst>
              <a:cxn ang="3cd4">
                <a:pos x="hc" y="t"/>
              </a:cxn>
              <a:cxn ang="0">
                <a:pos x="r" y="vc"/>
              </a:cxn>
              <a:cxn ang="cd4">
                <a:pos x="hc" y="b"/>
              </a:cxn>
              <a:cxn ang="cd2">
                <a:pos x="l" y="vc"/>
              </a:cxn>
              <a:cxn ang="f46">
                <a:pos x="f73" y="f74"/>
              </a:cxn>
              <a:cxn ang="f46">
                <a:pos x="f75" y="f76"/>
              </a:cxn>
              <a:cxn ang="f46">
                <a:pos x="f75" y="f77"/>
              </a:cxn>
              <a:cxn ang="f46">
                <a:pos x="f78" y="f79"/>
              </a:cxn>
              <a:cxn ang="f46">
                <a:pos x="f80" y="f79"/>
              </a:cxn>
              <a:cxn ang="f46">
                <a:pos x="f80" y="f81"/>
              </a:cxn>
              <a:cxn ang="f46">
                <a:pos x="f73" y="f74"/>
              </a:cxn>
            </a:cxnLst>
            <a:rect l="f69" t="f72" r="f70" b="f71"/>
            <a:pathLst>
              <a:path w="16" h="41">
                <a:moveTo>
                  <a:pt x="f8" y="f9"/>
                </a:moveTo>
                <a:cubicBezTo>
                  <a:pt x="f10" y="f11"/>
                  <a:pt x="f5" y="f7"/>
                  <a:pt x="f12" y="f13"/>
                </a:cubicBezTo>
                <a:cubicBezTo>
                  <a:pt x="f14" y="f15"/>
                  <a:pt x="f12" y="f8"/>
                  <a:pt x="f12" y="f10"/>
                </a:cubicBezTo>
                <a:cubicBezTo>
                  <a:pt x="f12" y="f16"/>
                  <a:pt x="f17" y="f17"/>
                  <a:pt x="f16" y="f17"/>
                </a:cubicBezTo>
                <a:cubicBezTo>
                  <a:pt x="f18" y="f5"/>
                  <a:pt x="f19" y="f5"/>
                  <a:pt x="f20" y="f17"/>
                </a:cubicBezTo>
                <a:cubicBezTo>
                  <a:pt x="f6" y="f14"/>
                  <a:pt x="f20" y="f10"/>
                  <a:pt x="f20" y="f21"/>
                </a:cubicBezTo>
                <a:cubicBezTo>
                  <a:pt x="f22" y="f23"/>
                  <a:pt x="f22" y="f24"/>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9" name="Freeform 71">
            <a:extLst>
              <a:ext uri="{FF2B5EF4-FFF2-40B4-BE49-F238E27FC236}">
                <a16:creationId xmlns:a16="http://schemas.microsoft.com/office/drawing/2014/main" id="{C69B957C-B261-8A8B-EB4E-48F79AFFD3CA}"/>
              </a:ext>
            </a:extLst>
          </p:cNvPr>
          <p:cNvSpPr/>
          <p:nvPr/>
        </p:nvSpPr>
        <p:spPr>
          <a:xfrm>
            <a:off x="3981453" y="3332165"/>
            <a:ext cx="57150" cy="136529"/>
          </a:xfrm>
          <a:custGeom>
            <a:avLst/>
            <a:gdLst>
              <a:gd name="f0" fmla="val 10800000"/>
              <a:gd name="f1" fmla="val 5400000"/>
              <a:gd name="f2" fmla="val 180"/>
              <a:gd name="f3" fmla="val w"/>
              <a:gd name="f4" fmla="val h"/>
              <a:gd name="f5" fmla="val 0"/>
              <a:gd name="f6" fmla="val 16"/>
              <a:gd name="f7" fmla="val 38"/>
              <a:gd name="f8" fmla="val 3"/>
              <a:gd name="f9" fmla="val 1"/>
              <a:gd name="f10" fmla="val 11"/>
              <a:gd name="f11" fmla="val 18"/>
              <a:gd name="f12" fmla="val 14"/>
              <a:gd name="f13" fmla="val 24"/>
              <a:gd name="f14" fmla="val 31"/>
              <a:gd name="f15" fmla="val 9"/>
              <a:gd name="f16" fmla="val 35"/>
              <a:gd name="f17" fmla="val 6"/>
              <a:gd name="f18" fmla="val 4"/>
              <a:gd name="f19" fmla="val 32"/>
              <a:gd name="f20" fmla="val 30"/>
              <a:gd name="f21" fmla="val 20"/>
              <a:gd name="f22" fmla="val 8"/>
              <a:gd name="f23" fmla="+- 0 0 -90"/>
              <a:gd name="f24" fmla="*/ f3 1 16"/>
              <a:gd name="f25" fmla="*/ f4 1 38"/>
              <a:gd name="f26" fmla="val f5"/>
              <a:gd name="f27" fmla="val f6"/>
              <a:gd name="f28" fmla="val f7"/>
              <a:gd name="f29" fmla="*/ f23 f0 1"/>
              <a:gd name="f30" fmla="+- f28 0 f26"/>
              <a:gd name="f31" fmla="+- f27 0 f26"/>
              <a:gd name="f32" fmla="*/ f29 1 f2"/>
              <a:gd name="f33" fmla="*/ f31 1 16"/>
              <a:gd name="f34" fmla="*/ f30 1 38"/>
              <a:gd name="f35" fmla="*/ 3 f31 1"/>
              <a:gd name="f36" fmla="*/ 1 f30 1"/>
              <a:gd name="f37" fmla="*/ 16 f31 1"/>
              <a:gd name="f38" fmla="*/ 11 f30 1"/>
              <a:gd name="f39" fmla="*/ 14 f31 1"/>
              <a:gd name="f40" fmla="*/ 31 f30 1"/>
              <a:gd name="f41" fmla="*/ 6 f31 1"/>
              <a:gd name="f42" fmla="*/ 35 f30 1"/>
              <a:gd name="f43" fmla="*/ 4 f31 1"/>
              <a:gd name="f44" fmla="*/ 30 f30 1"/>
              <a:gd name="f45" fmla="+- f32 0 f1"/>
              <a:gd name="f46" fmla="*/ f35 1 16"/>
              <a:gd name="f47" fmla="*/ f36 1 38"/>
              <a:gd name="f48" fmla="*/ f37 1 16"/>
              <a:gd name="f49" fmla="*/ f38 1 38"/>
              <a:gd name="f50" fmla="*/ f39 1 16"/>
              <a:gd name="f51" fmla="*/ f40 1 38"/>
              <a:gd name="f52" fmla="*/ f41 1 16"/>
              <a:gd name="f53" fmla="*/ f42 1 38"/>
              <a:gd name="f54" fmla="*/ f43 1 16"/>
              <a:gd name="f55" fmla="*/ f44 1 38"/>
              <a:gd name="f56" fmla="*/ 0 1 f33"/>
              <a:gd name="f57" fmla="*/ f27 1 f33"/>
              <a:gd name="f58" fmla="*/ 0 1 f34"/>
              <a:gd name="f59" fmla="*/ f28 1 f34"/>
              <a:gd name="f60" fmla="*/ f46 1 f33"/>
              <a:gd name="f61" fmla="*/ f47 1 f34"/>
              <a:gd name="f62" fmla="*/ f48 1 f33"/>
              <a:gd name="f63" fmla="*/ f49 1 f34"/>
              <a:gd name="f64" fmla="*/ f50 1 f33"/>
              <a:gd name="f65" fmla="*/ f51 1 f34"/>
              <a:gd name="f66" fmla="*/ f52 1 f33"/>
              <a:gd name="f67" fmla="*/ f53 1 f34"/>
              <a:gd name="f68" fmla="*/ f54 1 f33"/>
              <a:gd name="f69" fmla="*/ f55 1 f34"/>
              <a:gd name="f70" fmla="*/ f56 f24 1"/>
              <a:gd name="f71" fmla="*/ f57 f24 1"/>
              <a:gd name="f72" fmla="*/ f59 f25 1"/>
              <a:gd name="f73" fmla="*/ f58 f25 1"/>
              <a:gd name="f74" fmla="*/ f60 f24 1"/>
              <a:gd name="f75" fmla="*/ f61 f25 1"/>
              <a:gd name="f76" fmla="*/ f62 f24 1"/>
              <a:gd name="f77" fmla="*/ f63 f25 1"/>
              <a:gd name="f78" fmla="*/ f64 f24 1"/>
              <a:gd name="f79" fmla="*/ f65 f25 1"/>
              <a:gd name="f80" fmla="*/ f66 f24 1"/>
              <a:gd name="f81" fmla="*/ f67 f25 1"/>
              <a:gd name="f82" fmla="*/ f68 f24 1"/>
              <a:gd name="f83" fmla="*/ f69 f25 1"/>
            </a:gdLst>
            <a:ahLst/>
            <a:cxnLst>
              <a:cxn ang="3cd4">
                <a:pos x="hc" y="t"/>
              </a:cxn>
              <a:cxn ang="0">
                <a:pos x="r" y="vc"/>
              </a:cxn>
              <a:cxn ang="cd4">
                <a:pos x="hc" y="b"/>
              </a:cxn>
              <a:cxn ang="cd2">
                <a:pos x="l" y="vc"/>
              </a:cxn>
              <a:cxn ang="f45">
                <a:pos x="f74" y="f75"/>
              </a:cxn>
              <a:cxn ang="f45">
                <a:pos x="f76" y="f77"/>
              </a:cxn>
              <a:cxn ang="f45">
                <a:pos x="f78" y="f79"/>
              </a:cxn>
              <a:cxn ang="f45">
                <a:pos x="f80" y="f81"/>
              </a:cxn>
              <a:cxn ang="f45">
                <a:pos x="f82" y="f83"/>
              </a:cxn>
              <a:cxn ang="f45">
                <a:pos x="f74" y="f75"/>
              </a:cxn>
            </a:cxnLst>
            <a:rect l="f70" t="f73" r="f71" b="f72"/>
            <a:pathLst>
              <a:path w="16" h="38">
                <a:moveTo>
                  <a:pt x="f8" y="f9"/>
                </a:moveTo>
                <a:cubicBezTo>
                  <a:pt x="f6" y="f5"/>
                  <a:pt x="f6" y="f5"/>
                  <a:pt x="f6" y="f10"/>
                </a:cubicBezTo>
                <a:cubicBezTo>
                  <a:pt x="f6" y="f11"/>
                  <a:pt x="f12" y="f13"/>
                  <a:pt x="f12" y="f14"/>
                </a:cubicBezTo>
                <a:cubicBezTo>
                  <a:pt x="f12" y="f7"/>
                  <a:pt x="f15" y="f16"/>
                  <a:pt x="f17" y="f16"/>
                </a:cubicBezTo>
                <a:cubicBezTo>
                  <a:pt x="f5" y="f16"/>
                  <a:pt x="f18" y="f19"/>
                  <a:pt x="f18" y="f20"/>
                </a:cubicBezTo>
                <a:cubicBezTo>
                  <a:pt x="f17" y="f21"/>
                  <a:pt x="f22" y="f10"/>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72">
            <a:extLst>
              <a:ext uri="{FF2B5EF4-FFF2-40B4-BE49-F238E27FC236}">
                <a16:creationId xmlns:a16="http://schemas.microsoft.com/office/drawing/2014/main" id="{CFC6EF4A-FAA4-8662-49C2-33662463ADA5}"/>
              </a:ext>
            </a:extLst>
          </p:cNvPr>
          <p:cNvSpPr/>
          <p:nvPr/>
        </p:nvSpPr>
        <p:spPr>
          <a:xfrm>
            <a:off x="4060822" y="3240084"/>
            <a:ext cx="57150" cy="131765"/>
          </a:xfrm>
          <a:custGeom>
            <a:avLst/>
            <a:gdLst>
              <a:gd name="f0" fmla="val 10800000"/>
              <a:gd name="f1" fmla="val 5400000"/>
              <a:gd name="f2" fmla="val 180"/>
              <a:gd name="f3" fmla="val w"/>
              <a:gd name="f4" fmla="val h"/>
              <a:gd name="f5" fmla="val 0"/>
              <a:gd name="f6" fmla="val 16"/>
              <a:gd name="f7" fmla="val 37"/>
              <a:gd name="f8" fmla="val 2"/>
              <a:gd name="f9" fmla="val 28"/>
              <a:gd name="f10" fmla="val 3"/>
              <a:gd name="f11" fmla="val 21"/>
              <a:gd name="f12" fmla="val 14"/>
              <a:gd name="f13" fmla="val 4"/>
              <a:gd name="f14" fmla="val 7"/>
              <a:gd name="f15" fmla="val 10"/>
              <a:gd name="f16" fmla="val 1"/>
              <a:gd name="f17" fmla="val 12"/>
              <a:gd name="f18" fmla="val 9"/>
              <a:gd name="f19" fmla="val 24"/>
              <a:gd name="f20" fmla="val 11"/>
              <a:gd name="f21" fmla="val 32"/>
              <a:gd name="f22" fmla="val 33"/>
              <a:gd name="f23" fmla="val 35"/>
              <a:gd name="f24" fmla="val 36"/>
              <a:gd name="f25" fmla="val 5"/>
              <a:gd name="f26" fmla="val 31"/>
              <a:gd name="f27" fmla="val 29"/>
              <a:gd name="f28" fmla="+- 0 0 -90"/>
              <a:gd name="f29" fmla="*/ f3 1 16"/>
              <a:gd name="f30" fmla="*/ f4 1 37"/>
              <a:gd name="f31" fmla="val f5"/>
              <a:gd name="f32" fmla="val f6"/>
              <a:gd name="f33" fmla="val f7"/>
              <a:gd name="f34" fmla="*/ f28 f0 1"/>
              <a:gd name="f35" fmla="+- f33 0 f31"/>
              <a:gd name="f36" fmla="+- f32 0 f31"/>
              <a:gd name="f37" fmla="*/ f34 1 f2"/>
              <a:gd name="f38" fmla="*/ f36 1 16"/>
              <a:gd name="f39" fmla="*/ f35 1 37"/>
              <a:gd name="f40" fmla="*/ 2 f36 1"/>
              <a:gd name="f41" fmla="*/ 28 f35 1"/>
              <a:gd name="f42" fmla="*/ 4 f36 1"/>
              <a:gd name="f43" fmla="*/ 7 f35 1"/>
              <a:gd name="f44" fmla="*/ 10 f36 1"/>
              <a:gd name="f45" fmla="*/ 1 f35 1"/>
              <a:gd name="f46" fmla="*/ 12 f36 1"/>
              <a:gd name="f47" fmla="*/ 9 f35 1"/>
              <a:gd name="f48" fmla="*/ 11 f36 1"/>
              <a:gd name="f49" fmla="*/ 32 f35 1"/>
              <a:gd name="f50" fmla="*/ 36 f35 1"/>
              <a:gd name="f51" fmla="*/ 37 f35 1"/>
              <a:gd name="f52" fmla="+- f37 0 f1"/>
              <a:gd name="f53" fmla="*/ f40 1 16"/>
              <a:gd name="f54" fmla="*/ f41 1 37"/>
              <a:gd name="f55" fmla="*/ f42 1 16"/>
              <a:gd name="f56" fmla="*/ f43 1 37"/>
              <a:gd name="f57" fmla="*/ f44 1 16"/>
              <a:gd name="f58" fmla="*/ f45 1 37"/>
              <a:gd name="f59" fmla="*/ f46 1 16"/>
              <a:gd name="f60" fmla="*/ f47 1 37"/>
              <a:gd name="f61" fmla="*/ f48 1 16"/>
              <a:gd name="f62" fmla="*/ f49 1 37"/>
              <a:gd name="f63" fmla="*/ f50 1 37"/>
              <a:gd name="f64" fmla="*/ f51 1 37"/>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9"/>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30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3" y="f95"/>
              </a:cxn>
              <a:cxn ang="f52">
                <a:pos x="f85" y="f96"/>
              </a:cxn>
              <a:cxn ang="f52">
                <a:pos x="f85" y="f94"/>
              </a:cxn>
              <a:cxn ang="f52">
                <a:pos x="f85" y="f86"/>
              </a:cxn>
              <a:cxn ang="f52">
                <a:pos x="f85" y="f86"/>
              </a:cxn>
            </a:cxnLst>
            <a:rect l="f81" t="f84" r="f82" b="f83"/>
            <a:pathLst>
              <a:path w="16" h="37">
                <a:moveTo>
                  <a:pt x="f8" y="f9"/>
                </a:moveTo>
                <a:cubicBezTo>
                  <a:pt x="f10" y="f11"/>
                  <a:pt x="f10" y="f12"/>
                  <a:pt x="f13" y="f14"/>
                </a:cubicBezTo>
                <a:cubicBezTo>
                  <a:pt x="f13" y="f10"/>
                  <a:pt x="f13" y="f5"/>
                  <a:pt x="f15" y="f16"/>
                </a:cubicBezTo>
                <a:cubicBezTo>
                  <a:pt x="f6" y="f8"/>
                  <a:pt x="f17" y="f14"/>
                  <a:pt x="f17" y="f18"/>
                </a:cubicBezTo>
                <a:cubicBezTo>
                  <a:pt x="f15" y="f6"/>
                  <a:pt x="f15" y="f19"/>
                  <a:pt x="f20" y="f21"/>
                </a:cubicBezTo>
                <a:cubicBezTo>
                  <a:pt x="f20" y="f22"/>
                  <a:pt x="f12" y="f23"/>
                  <a:pt x="f20" y="f24"/>
                </a:cubicBezTo>
                <a:cubicBezTo>
                  <a:pt x="f18" y="f7"/>
                  <a:pt x="f25" y="f7"/>
                  <a:pt x="f8" y="f7"/>
                </a:cubicBezTo>
                <a:cubicBezTo>
                  <a:pt x="f5" y="f24"/>
                  <a:pt x="f8" y="f22"/>
                  <a:pt x="f8" y="f21"/>
                </a:cubicBezTo>
                <a:cubicBezTo>
                  <a:pt x="f8" y="f26"/>
                  <a:pt x="f8" y="f27"/>
                  <a:pt x="f8" y="f9"/>
                </a:cubicBezTo>
                <a:cubicBezTo>
                  <a:pt x="f8"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1" name="Freeform 73">
            <a:extLst>
              <a:ext uri="{FF2B5EF4-FFF2-40B4-BE49-F238E27FC236}">
                <a16:creationId xmlns:a16="http://schemas.microsoft.com/office/drawing/2014/main" id="{7F898197-5186-75DD-40E7-7293002AD2F5}"/>
              </a:ext>
            </a:extLst>
          </p:cNvPr>
          <p:cNvSpPr/>
          <p:nvPr/>
        </p:nvSpPr>
        <p:spPr>
          <a:xfrm>
            <a:off x="4117972" y="3368677"/>
            <a:ext cx="128592" cy="92070"/>
          </a:xfrm>
          <a:custGeom>
            <a:avLst/>
            <a:gdLst>
              <a:gd name="f0" fmla="val 10800000"/>
              <a:gd name="f1" fmla="val 5400000"/>
              <a:gd name="f2" fmla="val 180"/>
              <a:gd name="f3" fmla="val w"/>
              <a:gd name="f4" fmla="val h"/>
              <a:gd name="f5" fmla="val 0"/>
              <a:gd name="f6" fmla="val 36"/>
              <a:gd name="f7" fmla="val 26"/>
              <a:gd name="f8" fmla="val 17"/>
              <a:gd name="f9" fmla="val 4"/>
              <a:gd name="f10" fmla="val 15"/>
              <a:gd name="f11" fmla="val 7"/>
              <a:gd name="f12" fmla="val 18"/>
              <a:gd name="f13" fmla="val 20"/>
              <a:gd name="f14" fmla="val 27"/>
              <a:gd name="f15" fmla="val 11"/>
              <a:gd name="f16" fmla="val 33"/>
              <a:gd name="f17" fmla="val 22"/>
              <a:gd name="f18" fmla="val 21"/>
              <a:gd name="f19" fmla="val 10"/>
              <a:gd name="f20" fmla="val 5"/>
              <a:gd name="f21" fmla="val 2"/>
              <a:gd name="f22" fmla="val 6"/>
              <a:gd name="f23" fmla="val 8"/>
              <a:gd name="f24" fmla="val 13"/>
              <a:gd name="f25" fmla="+- 0 0 -90"/>
              <a:gd name="f26" fmla="*/ f3 1 36"/>
              <a:gd name="f27" fmla="*/ f4 1 26"/>
              <a:gd name="f28" fmla="val f5"/>
              <a:gd name="f29" fmla="val f6"/>
              <a:gd name="f30" fmla="val f7"/>
              <a:gd name="f31" fmla="*/ f25 f0 1"/>
              <a:gd name="f32" fmla="+- f30 0 f28"/>
              <a:gd name="f33" fmla="+- f29 0 f28"/>
              <a:gd name="f34" fmla="*/ f31 1 f2"/>
              <a:gd name="f35" fmla="*/ f33 1 36"/>
              <a:gd name="f36" fmla="*/ f32 1 26"/>
              <a:gd name="f37" fmla="*/ 17 f33 1"/>
              <a:gd name="f38" fmla="*/ 4 f32 1"/>
              <a:gd name="f39" fmla="*/ 20 f33 1"/>
              <a:gd name="f40" fmla="*/ 7 f32 1"/>
              <a:gd name="f41" fmla="*/ 36 f33 1"/>
              <a:gd name="f42" fmla="*/ 26 f32 1"/>
              <a:gd name="f43" fmla="*/ 0 f33 1"/>
              <a:gd name="f44" fmla="*/ 5 f32 1"/>
              <a:gd name="f45" fmla="*/ 8 f33 1"/>
              <a:gd name="f46" fmla="*/ 2 f32 1"/>
              <a:gd name="f47" fmla="*/ 7 f33 1"/>
              <a:gd name="f48" fmla="+- f34 0 f1"/>
              <a:gd name="f49" fmla="*/ f37 1 36"/>
              <a:gd name="f50" fmla="*/ f38 1 26"/>
              <a:gd name="f51" fmla="*/ f39 1 36"/>
              <a:gd name="f52" fmla="*/ f40 1 26"/>
              <a:gd name="f53" fmla="*/ f41 1 36"/>
              <a:gd name="f54" fmla="*/ f42 1 26"/>
              <a:gd name="f55" fmla="*/ f43 1 36"/>
              <a:gd name="f56" fmla="*/ f44 1 26"/>
              <a:gd name="f57" fmla="*/ f45 1 36"/>
              <a:gd name="f58" fmla="*/ f46 1 26"/>
              <a:gd name="f59" fmla="*/ f47 1 36"/>
              <a:gd name="f60" fmla="*/ 0 1 f35"/>
              <a:gd name="f61" fmla="*/ f29 1 f35"/>
              <a:gd name="f62" fmla="*/ 0 1 f36"/>
              <a:gd name="f63" fmla="*/ f30 1 f36"/>
              <a:gd name="f64" fmla="*/ f49 1 f35"/>
              <a:gd name="f65" fmla="*/ f50 1 f36"/>
              <a:gd name="f66" fmla="*/ f51 1 f35"/>
              <a:gd name="f67" fmla="*/ f52 1 f36"/>
              <a:gd name="f68" fmla="*/ f53 1 f35"/>
              <a:gd name="f69" fmla="*/ f54 1 f36"/>
              <a:gd name="f70" fmla="*/ f55 1 f35"/>
              <a:gd name="f71" fmla="*/ f56 1 f36"/>
              <a:gd name="f72" fmla="*/ f57 1 f35"/>
              <a:gd name="f73" fmla="*/ f58 1 f36"/>
              <a:gd name="f74" fmla="*/ f59 1 f35"/>
              <a:gd name="f75" fmla="*/ f60 f26 1"/>
              <a:gd name="f76" fmla="*/ f61 f26 1"/>
              <a:gd name="f77" fmla="*/ f63 f27 1"/>
              <a:gd name="f78" fmla="*/ f62 f27 1"/>
              <a:gd name="f79" fmla="*/ f64 f26 1"/>
              <a:gd name="f80" fmla="*/ f65 f27 1"/>
              <a:gd name="f81" fmla="*/ f66 f26 1"/>
              <a:gd name="f82" fmla="*/ f67 f27 1"/>
              <a:gd name="f83" fmla="*/ f68 f26 1"/>
              <a:gd name="f84" fmla="*/ f69 f27 1"/>
              <a:gd name="f85" fmla="*/ f70 f26 1"/>
              <a:gd name="f86" fmla="*/ f71 f27 1"/>
              <a:gd name="f87" fmla="*/ f72 f26 1"/>
              <a:gd name="f88" fmla="*/ f73 f27 1"/>
              <a:gd name="f89" fmla="*/ f74 f26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88"/>
              </a:cxn>
              <a:cxn ang="f48">
                <a:pos x="f79" y="f80"/>
              </a:cxn>
            </a:cxnLst>
            <a:rect l="f75" t="f78" r="f76" b="f77"/>
            <a:pathLst>
              <a:path w="36" h="26">
                <a:moveTo>
                  <a:pt x="f8" y="f9"/>
                </a:moveTo>
                <a:cubicBezTo>
                  <a:pt x="f10" y="f11"/>
                  <a:pt x="f12" y="f11"/>
                  <a:pt x="f13" y="f11"/>
                </a:cubicBezTo>
                <a:cubicBezTo>
                  <a:pt x="f14" y="f15"/>
                  <a:pt x="f16" y="f8"/>
                  <a:pt x="f6" y="f7"/>
                </a:cubicBezTo>
                <a:cubicBezTo>
                  <a:pt x="f17" y="f18"/>
                  <a:pt x="f19" y="f10"/>
                  <a:pt x="f5" y="f20"/>
                </a:cubicBezTo>
                <a:cubicBezTo>
                  <a:pt x="f21" y="f5"/>
                  <a:pt x="f22" y="f22"/>
                  <a:pt x="f23" y="f21"/>
                </a:cubicBezTo>
                <a:cubicBezTo>
                  <a:pt x="f23" y="f21"/>
                  <a:pt x="f11" y="f21"/>
                  <a:pt x="f11" y="f21"/>
                </a:cubicBezTo>
                <a:cubicBezTo>
                  <a:pt x="f19" y="f20"/>
                  <a:pt x="f24" y="f11"/>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2" name="Freeform 74">
            <a:extLst>
              <a:ext uri="{FF2B5EF4-FFF2-40B4-BE49-F238E27FC236}">
                <a16:creationId xmlns:a16="http://schemas.microsoft.com/office/drawing/2014/main" id="{EDC5A81F-1BF8-BB8E-78B9-AC93291F0AE5}"/>
              </a:ext>
            </a:extLst>
          </p:cNvPr>
          <p:cNvSpPr/>
          <p:nvPr/>
        </p:nvSpPr>
        <p:spPr>
          <a:xfrm>
            <a:off x="3786192" y="3443292"/>
            <a:ext cx="134938" cy="74615"/>
          </a:xfrm>
          <a:custGeom>
            <a:avLst/>
            <a:gdLst>
              <a:gd name="f0" fmla="val 10800000"/>
              <a:gd name="f1" fmla="val 5400000"/>
              <a:gd name="f2" fmla="val 180"/>
              <a:gd name="f3" fmla="val w"/>
              <a:gd name="f4" fmla="val h"/>
              <a:gd name="f5" fmla="val 0"/>
              <a:gd name="f6" fmla="val 38"/>
              <a:gd name="f7" fmla="val 21"/>
              <a:gd name="f8" fmla="val 1"/>
              <a:gd name="f9" fmla="val 27"/>
              <a:gd name="f10" fmla="val 12"/>
              <a:gd name="f11" fmla="val 13"/>
              <a:gd name="f12" fmla="val 16"/>
              <a:gd name="f13" fmla="val 7"/>
              <a:gd name="f14" fmla="val 6"/>
              <a:gd name="f15" fmla="val 19"/>
              <a:gd name="f16" fmla="+- 0 0 -90"/>
              <a:gd name="f17" fmla="*/ f3 1 38"/>
              <a:gd name="f18" fmla="*/ f4 1 21"/>
              <a:gd name="f19" fmla="val f5"/>
              <a:gd name="f20" fmla="val f6"/>
              <a:gd name="f21" fmla="val f7"/>
              <a:gd name="f22" fmla="*/ f16 f0 1"/>
              <a:gd name="f23" fmla="+- f21 0 f19"/>
              <a:gd name="f24" fmla="+- f20 0 f19"/>
              <a:gd name="f25" fmla="*/ f22 1 f2"/>
              <a:gd name="f26" fmla="*/ f24 1 38"/>
              <a:gd name="f27" fmla="*/ f23 1 21"/>
              <a:gd name="f28" fmla="*/ 38 f24 1"/>
              <a:gd name="f29" fmla="*/ 1 f23 1"/>
              <a:gd name="f30" fmla="*/ 0 f24 1"/>
              <a:gd name="f31" fmla="*/ 21 f23 1"/>
              <a:gd name="f32" fmla="+- f25 0 f1"/>
              <a:gd name="f33" fmla="*/ f28 1 38"/>
              <a:gd name="f34" fmla="*/ f29 1 21"/>
              <a:gd name="f35" fmla="*/ f30 1 38"/>
              <a:gd name="f36" fmla="*/ f31 1 21"/>
              <a:gd name="f37" fmla="*/ 0 1 f26"/>
              <a:gd name="f38" fmla="*/ f20 1 f26"/>
              <a:gd name="f39" fmla="*/ 0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2"/>
              </a:cxn>
              <a:cxn ang="f32">
                <a:pos x="f49" y="f50"/>
              </a:cxn>
            </a:cxnLst>
            <a:rect l="f45" t="f48" r="f46" b="f47"/>
            <a:pathLst>
              <a:path w="38" h="21">
                <a:moveTo>
                  <a:pt x="f6" y="f8"/>
                </a:moveTo>
                <a:cubicBezTo>
                  <a:pt x="f9" y="f10"/>
                  <a:pt x="f11" y="f12"/>
                  <a:pt x="f5" y="f7"/>
                </a:cubicBezTo>
                <a:cubicBezTo>
                  <a:pt x="f13" y="f14"/>
                  <a:pt x="f15" y="f5"/>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3" name="Freeform 75">
            <a:extLst>
              <a:ext uri="{FF2B5EF4-FFF2-40B4-BE49-F238E27FC236}">
                <a16:creationId xmlns:a16="http://schemas.microsoft.com/office/drawing/2014/main" id="{DDE0BEC5-B298-502B-5DB3-30C001ABA945}"/>
              </a:ext>
            </a:extLst>
          </p:cNvPr>
          <p:cNvSpPr/>
          <p:nvPr/>
        </p:nvSpPr>
        <p:spPr>
          <a:xfrm>
            <a:off x="3852860" y="3174997"/>
            <a:ext cx="133346" cy="82552"/>
          </a:xfrm>
          <a:custGeom>
            <a:avLst/>
            <a:gdLst>
              <a:gd name="f0" fmla="val 10800000"/>
              <a:gd name="f1" fmla="val 5400000"/>
              <a:gd name="f2" fmla="val 180"/>
              <a:gd name="f3" fmla="val w"/>
              <a:gd name="f4" fmla="val h"/>
              <a:gd name="f5" fmla="val 0"/>
              <a:gd name="f6" fmla="val 37"/>
              <a:gd name="f7" fmla="val 23"/>
              <a:gd name="f8" fmla="val 21"/>
              <a:gd name="f9" fmla="val 19"/>
              <a:gd name="f10" fmla="val 15"/>
              <a:gd name="f11" fmla="val 13"/>
              <a:gd name="f12" fmla="val 5"/>
              <a:gd name="f13" fmla="val 11"/>
              <a:gd name="f14" fmla="val 4"/>
              <a:gd name="f15" fmla="val 28"/>
              <a:gd name="f16" fmla="val 7"/>
              <a:gd name="f17" fmla="val 22"/>
              <a:gd name="f18" fmla="val 35"/>
              <a:gd name="f19" fmla="val 33"/>
              <a:gd name="f20" fmla="val 32"/>
              <a:gd name="f21" fmla="val 31"/>
              <a:gd name="f22" fmla="val 20"/>
              <a:gd name="f23" fmla="val 29"/>
              <a:gd name="f24" fmla="val 26"/>
              <a:gd name="f25" fmla="val 25"/>
              <a:gd name="f26" fmla="val 24"/>
              <a:gd name="f27" fmla="val 17"/>
              <a:gd name="f28" fmla="+- 0 0 -90"/>
              <a:gd name="f29" fmla="*/ f3 1 37"/>
              <a:gd name="f30" fmla="*/ f4 1 23"/>
              <a:gd name="f31" fmla="val f5"/>
              <a:gd name="f32" fmla="val f6"/>
              <a:gd name="f33" fmla="val f7"/>
              <a:gd name="f34" fmla="*/ f28 f0 1"/>
              <a:gd name="f35" fmla="+- f33 0 f31"/>
              <a:gd name="f36" fmla="+- f32 0 f31"/>
              <a:gd name="f37" fmla="*/ f34 1 f2"/>
              <a:gd name="f38" fmla="*/ f36 1 37"/>
              <a:gd name="f39" fmla="*/ f35 1 23"/>
              <a:gd name="f40" fmla="*/ 21 f36 1"/>
              <a:gd name="f41" fmla="*/ 19 f35 1"/>
              <a:gd name="f42" fmla="*/ 0 f36 1"/>
              <a:gd name="f43" fmla="*/ 4 f35 1"/>
              <a:gd name="f44" fmla="*/ 37 f36 1"/>
              <a:gd name="f45" fmla="*/ 22 f35 1"/>
              <a:gd name="f46" fmla="*/ 32 f36 1"/>
              <a:gd name="f47" fmla="*/ 23 f35 1"/>
              <a:gd name="f48" fmla="*/ 26 f36 1"/>
              <a:gd name="f49" fmla="*/ 21 f35 1"/>
              <a:gd name="f50" fmla="+- f37 0 f1"/>
              <a:gd name="f51" fmla="*/ f40 1 37"/>
              <a:gd name="f52" fmla="*/ f41 1 23"/>
              <a:gd name="f53" fmla="*/ f42 1 37"/>
              <a:gd name="f54" fmla="*/ f43 1 23"/>
              <a:gd name="f55" fmla="*/ f44 1 37"/>
              <a:gd name="f56" fmla="*/ f45 1 23"/>
              <a:gd name="f57" fmla="*/ f46 1 37"/>
              <a:gd name="f58" fmla="*/ f47 1 23"/>
              <a:gd name="f59" fmla="*/ f48 1 37"/>
              <a:gd name="f60" fmla="*/ f49 1 23"/>
              <a:gd name="f61" fmla="*/ 0 1 f38"/>
              <a:gd name="f62" fmla="*/ f32 1 f38"/>
              <a:gd name="f63" fmla="*/ 0 1 f39"/>
              <a:gd name="f64" fmla="*/ f33 1 f39"/>
              <a:gd name="f65" fmla="*/ f51 1 f38"/>
              <a:gd name="f66" fmla="*/ f52 1 f39"/>
              <a:gd name="f67" fmla="*/ f53 1 f38"/>
              <a:gd name="f68" fmla="*/ f54 1 f39"/>
              <a:gd name="f69" fmla="*/ f55 1 f38"/>
              <a:gd name="f70" fmla="*/ f56 1 f39"/>
              <a:gd name="f71" fmla="*/ f57 1 f38"/>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30 1"/>
              <a:gd name="f85" fmla="*/ f71 f29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4"/>
              </a:cxn>
              <a:cxn ang="f50">
                <a:pos x="f85" y="f86"/>
              </a:cxn>
              <a:cxn ang="f50">
                <a:pos x="f85" y="f86"/>
              </a:cxn>
              <a:cxn ang="f50">
                <a:pos x="f87" y="f88"/>
              </a:cxn>
              <a:cxn ang="f50">
                <a:pos x="f87" y="f88"/>
              </a:cxn>
              <a:cxn ang="f50">
                <a:pos x="f79" y="f80"/>
              </a:cxn>
            </a:cxnLst>
            <a:rect l="f75" t="f78" r="f76" b="f77"/>
            <a:pathLst>
              <a:path w="37" h="23">
                <a:moveTo>
                  <a:pt x="f8" y="f9"/>
                </a:moveTo>
                <a:cubicBezTo>
                  <a:pt x="f10" y="f11"/>
                  <a:pt x="f12" y="f13"/>
                  <a:pt x="f5" y="f14"/>
                </a:cubicBezTo>
                <a:cubicBezTo>
                  <a:pt x="f11" y="f5"/>
                  <a:pt x="f15" y="f16"/>
                  <a:pt x="f6" y="f17"/>
                </a:cubicBezTo>
                <a:cubicBezTo>
                  <a:pt x="f18" y="f17"/>
                  <a:pt x="f19" y="f7"/>
                  <a:pt x="f20" y="f7"/>
                </a:cubicBezTo>
                <a:cubicBezTo>
                  <a:pt x="f20" y="f7"/>
                  <a:pt x="f20" y="f7"/>
                  <a:pt x="f20" y="f7"/>
                </a:cubicBezTo>
                <a:cubicBezTo>
                  <a:pt x="f21" y="f22"/>
                  <a:pt x="f23" y="f9"/>
                  <a:pt x="f24" y="f8"/>
                </a:cubicBezTo>
                <a:cubicBezTo>
                  <a:pt x="f24" y="f8"/>
                  <a:pt x="f24" y="f8"/>
                  <a:pt x="f24" y="f8"/>
                </a:cubicBezTo>
                <a:cubicBezTo>
                  <a:pt x="f25" y="f9"/>
                  <a:pt x="f26" y="f27"/>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4" name="Freeform 76">
            <a:extLst>
              <a:ext uri="{FF2B5EF4-FFF2-40B4-BE49-F238E27FC236}">
                <a16:creationId xmlns:a16="http://schemas.microsoft.com/office/drawing/2014/main" id="{C95E6BE9-6AC2-A19B-C7B4-B9FDA1785968}"/>
              </a:ext>
            </a:extLst>
          </p:cNvPr>
          <p:cNvSpPr/>
          <p:nvPr/>
        </p:nvSpPr>
        <p:spPr>
          <a:xfrm>
            <a:off x="3924303" y="3317872"/>
            <a:ext cx="42867" cy="128592"/>
          </a:xfrm>
          <a:custGeom>
            <a:avLst/>
            <a:gdLst>
              <a:gd name="f0" fmla="val 10800000"/>
              <a:gd name="f1" fmla="val 5400000"/>
              <a:gd name="f2" fmla="val 180"/>
              <a:gd name="f3" fmla="val w"/>
              <a:gd name="f4" fmla="val h"/>
              <a:gd name="f5" fmla="val 0"/>
              <a:gd name="f6" fmla="val 12"/>
              <a:gd name="f7" fmla="val 36"/>
              <a:gd name="f8" fmla="val 10"/>
              <a:gd name="f9" fmla="val 23"/>
              <a:gd name="f10" fmla="val 26"/>
              <a:gd name="f11" fmla="val 29"/>
              <a:gd name="f12" fmla="val 11"/>
              <a:gd name="f13" fmla="val 32"/>
              <a:gd name="f14" fmla="val 9"/>
              <a:gd name="f15" fmla="val 35"/>
              <a:gd name="f16" fmla="val 7"/>
              <a:gd name="f17" fmla="val 4"/>
              <a:gd name="f18" fmla="val 1"/>
              <a:gd name="f19" fmla="val 3"/>
              <a:gd name="f20" fmla="val 31"/>
              <a:gd name="f21" fmla="val 5"/>
              <a:gd name="f22" fmla="val 14"/>
              <a:gd name="f23" fmla="val 2"/>
              <a:gd name="f24" fmla="val 6"/>
              <a:gd name="f25" fmla="val 17"/>
              <a:gd name="f26" fmla="+- 0 0 -90"/>
              <a:gd name="f27" fmla="*/ f3 1 12"/>
              <a:gd name="f28" fmla="*/ f4 1 36"/>
              <a:gd name="f29" fmla="val f5"/>
              <a:gd name="f30" fmla="val f6"/>
              <a:gd name="f31" fmla="val f7"/>
              <a:gd name="f32" fmla="*/ f26 f0 1"/>
              <a:gd name="f33" fmla="+- f31 0 f29"/>
              <a:gd name="f34" fmla="+- f30 0 f29"/>
              <a:gd name="f35" fmla="*/ f32 1 f2"/>
              <a:gd name="f36" fmla="*/ f34 1 12"/>
              <a:gd name="f37" fmla="*/ f33 1 36"/>
              <a:gd name="f38" fmla="*/ 10 f34 1"/>
              <a:gd name="f39" fmla="*/ 23 f33 1"/>
              <a:gd name="f40" fmla="*/ 11 f34 1"/>
              <a:gd name="f41" fmla="*/ 32 f33 1"/>
              <a:gd name="f42" fmla="*/ 7 f34 1"/>
              <a:gd name="f43" fmla="*/ 35 f33 1"/>
              <a:gd name="f44" fmla="*/ 3 f34 1"/>
              <a:gd name="f45" fmla="*/ 31 f33 1"/>
              <a:gd name="f46" fmla="*/ 1 f34 1"/>
              <a:gd name="f47" fmla="*/ 5 f33 1"/>
              <a:gd name="f48" fmla="*/ 4 f34 1"/>
              <a:gd name="f49" fmla="*/ 1 f33 1"/>
              <a:gd name="f50" fmla="*/ 9 f34 1"/>
              <a:gd name="f51" fmla="*/ 4 f33 1"/>
              <a:gd name="f52" fmla="+- f35 0 f1"/>
              <a:gd name="f53" fmla="*/ f38 1 12"/>
              <a:gd name="f54" fmla="*/ f39 1 36"/>
              <a:gd name="f55" fmla="*/ f40 1 12"/>
              <a:gd name="f56" fmla="*/ f41 1 36"/>
              <a:gd name="f57" fmla="*/ f42 1 12"/>
              <a:gd name="f58" fmla="*/ f43 1 36"/>
              <a:gd name="f59" fmla="*/ f44 1 12"/>
              <a:gd name="f60" fmla="*/ f45 1 36"/>
              <a:gd name="f61" fmla="*/ f46 1 12"/>
              <a:gd name="f62" fmla="*/ f47 1 36"/>
              <a:gd name="f63" fmla="*/ f48 1 12"/>
              <a:gd name="f64" fmla="*/ f49 1 36"/>
              <a:gd name="f65" fmla="*/ f50 1 12"/>
              <a:gd name="f66" fmla="*/ f51 1 36"/>
              <a:gd name="f67" fmla="*/ 0 1 f36"/>
              <a:gd name="f68" fmla="*/ f30 1 f36"/>
              <a:gd name="f69" fmla="*/ 0 1 f37"/>
              <a:gd name="f70" fmla="*/ f31 1 f37"/>
              <a:gd name="f71" fmla="*/ f53 1 f36"/>
              <a:gd name="f72" fmla="*/ f54 1 f37"/>
              <a:gd name="f73" fmla="*/ f55 1 f36"/>
              <a:gd name="f74" fmla="*/ f56 1 f37"/>
              <a:gd name="f75" fmla="*/ f57 1 f36"/>
              <a:gd name="f76" fmla="*/ f58 1 f37"/>
              <a:gd name="f77" fmla="*/ f59 1 f36"/>
              <a:gd name="f78" fmla="*/ f60 1 f37"/>
              <a:gd name="f79" fmla="*/ f61 1 f36"/>
              <a:gd name="f80" fmla="*/ f62 1 f37"/>
              <a:gd name="f81" fmla="*/ f63 1 f36"/>
              <a:gd name="f82" fmla="*/ f64 1 f37"/>
              <a:gd name="f83" fmla="*/ f65 1 f36"/>
              <a:gd name="f84" fmla="*/ f66 1 f37"/>
              <a:gd name="f85" fmla="*/ f67 f27 1"/>
              <a:gd name="f86" fmla="*/ f68 f27 1"/>
              <a:gd name="f87" fmla="*/ f70 f28 1"/>
              <a:gd name="f88" fmla="*/ f69 f28 1"/>
              <a:gd name="f89" fmla="*/ f71 f27 1"/>
              <a:gd name="f90" fmla="*/ f72 f28 1"/>
              <a:gd name="f91" fmla="*/ f73 f27 1"/>
              <a:gd name="f92" fmla="*/ f74 f28 1"/>
              <a:gd name="f93" fmla="*/ f75 f27 1"/>
              <a:gd name="f94" fmla="*/ f76 f28 1"/>
              <a:gd name="f95" fmla="*/ f77 f27 1"/>
              <a:gd name="f96" fmla="*/ f78 f28 1"/>
              <a:gd name="f97" fmla="*/ f79 f27 1"/>
              <a:gd name="f98" fmla="*/ f80 f28 1"/>
              <a:gd name="f99" fmla="*/ f81 f27 1"/>
              <a:gd name="f100" fmla="*/ f82 f28 1"/>
              <a:gd name="f101" fmla="*/ f83 f27 1"/>
              <a:gd name="f102" fmla="*/ f84 f28 1"/>
            </a:gdLst>
            <a:ahLst/>
            <a:cxnLst>
              <a:cxn ang="3cd4">
                <a:pos x="hc" y="t"/>
              </a:cxn>
              <a:cxn ang="0">
                <a:pos x="r" y="vc"/>
              </a:cxn>
              <a:cxn ang="cd4">
                <a:pos x="hc" y="b"/>
              </a:cxn>
              <a:cxn ang="cd2">
                <a:pos x="l" y="vc"/>
              </a:cxn>
              <a:cxn ang="f52">
                <a:pos x="f89" y="f90"/>
              </a:cxn>
              <a:cxn ang="f52">
                <a:pos x="f91" y="f92"/>
              </a:cxn>
              <a:cxn ang="f52">
                <a:pos x="f93" y="f94"/>
              </a:cxn>
              <a:cxn ang="f52">
                <a:pos x="f95" y="f96"/>
              </a:cxn>
              <a:cxn ang="f52">
                <a:pos x="f97" y="f98"/>
              </a:cxn>
              <a:cxn ang="f52">
                <a:pos x="f99" y="f100"/>
              </a:cxn>
              <a:cxn ang="f52">
                <a:pos x="f101" y="f102"/>
              </a:cxn>
              <a:cxn ang="f52">
                <a:pos x="f91" y="f90"/>
              </a:cxn>
              <a:cxn ang="f52">
                <a:pos x="f89" y="f90"/>
              </a:cxn>
            </a:cxnLst>
            <a:rect l="f85" t="f88" r="f86" b="f87"/>
            <a:pathLst>
              <a:path w="12" h="36">
                <a:moveTo>
                  <a:pt x="f8" y="f9"/>
                </a:moveTo>
                <a:cubicBezTo>
                  <a:pt x="f8" y="f10"/>
                  <a:pt x="f8" y="f11"/>
                  <a:pt x="f12" y="f13"/>
                </a:cubicBezTo>
                <a:cubicBezTo>
                  <a:pt x="f6" y="f7"/>
                  <a:pt x="f14" y="f15"/>
                  <a:pt x="f16" y="f15"/>
                </a:cubicBezTo>
                <a:cubicBezTo>
                  <a:pt x="f17" y="f15"/>
                  <a:pt x="f18" y="f7"/>
                  <a:pt x="f19" y="f20"/>
                </a:cubicBezTo>
                <a:cubicBezTo>
                  <a:pt x="f21" y="f9"/>
                  <a:pt x="f19" y="f22"/>
                  <a:pt x="f18" y="f21"/>
                </a:cubicBezTo>
                <a:cubicBezTo>
                  <a:pt x="f5" y="f23"/>
                  <a:pt x="f18" y="f18"/>
                  <a:pt x="f17" y="f18"/>
                </a:cubicBezTo>
                <a:cubicBezTo>
                  <a:pt x="f24" y="f18"/>
                  <a:pt x="f14" y="f5"/>
                  <a:pt x="f14" y="f17"/>
                </a:cubicBezTo>
                <a:cubicBezTo>
                  <a:pt x="f14" y="f12"/>
                  <a:pt x="f8" y="f25"/>
                  <a:pt x="f12" y="f9"/>
                </a:cubicBezTo>
                <a:cubicBezTo>
                  <a:pt x="f8"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5" name="Freeform 77">
            <a:extLst>
              <a:ext uri="{FF2B5EF4-FFF2-40B4-BE49-F238E27FC236}">
                <a16:creationId xmlns:a16="http://schemas.microsoft.com/office/drawing/2014/main" id="{A3B0F845-0151-E2C1-6AB6-0366FFE03474}"/>
              </a:ext>
            </a:extLst>
          </p:cNvPr>
          <p:cNvSpPr/>
          <p:nvPr/>
        </p:nvSpPr>
        <p:spPr>
          <a:xfrm>
            <a:off x="4057650" y="3375022"/>
            <a:ext cx="46040" cy="128592"/>
          </a:xfrm>
          <a:custGeom>
            <a:avLst/>
            <a:gdLst>
              <a:gd name="f0" fmla="val 10800000"/>
              <a:gd name="f1" fmla="val 5400000"/>
              <a:gd name="f2" fmla="val 180"/>
              <a:gd name="f3" fmla="val w"/>
              <a:gd name="f4" fmla="val h"/>
              <a:gd name="f5" fmla="val 0"/>
              <a:gd name="f6" fmla="val 13"/>
              <a:gd name="f7" fmla="val 36"/>
              <a:gd name="f8" fmla="val 3"/>
              <a:gd name="f9" fmla="val 10"/>
              <a:gd name="f10" fmla="val 6"/>
              <a:gd name="f11" fmla="val 21"/>
              <a:gd name="f12" fmla="val 31"/>
              <a:gd name="f13" fmla="val 11"/>
              <a:gd name="f14" fmla="val 34"/>
              <a:gd name="f15" fmla="val 9"/>
              <a:gd name="f16" fmla="val 35"/>
              <a:gd name="f17" fmla="val 1"/>
              <a:gd name="f18" fmla="val 23"/>
              <a:gd name="f19" fmla="val 15"/>
              <a:gd name="f20" fmla="val 7"/>
              <a:gd name="f21" fmla="val 4"/>
              <a:gd name="f22" fmla="val 5"/>
              <a:gd name="f23" fmla="+- 0 0 -90"/>
              <a:gd name="f24" fmla="*/ f3 1 13"/>
              <a:gd name="f25" fmla="*/ f4 1 36"/>
              <a:gd name="f26" fmla="val f5"/>
              <a:gd name="f27" fmla="val f6"/>
              <a:gd name="f28" fmla="val f7"/>
              <a:gd name="f29" fmla="*/ f23 f0 1"/>
              <a:gd name="f30" fmla="+- f28 0 f26"/>
              <a:gd name="f31" fmla="+- f27 0 f26"/>
              <a:gd name="f32" fmla="*/ f29 1 f2"/>
              <a:gd name="f33" fmla="*/ f31 1 13"/>
              <a:gd name="f34" fmla="*/ f30 1 36"/>
              <a:gd name="f35" fmla="*/ 13 f31 1"/>
              <a:gd name="f36" fmla="*/ 3 f30 1"/>
              <a:gd name="f37" fmla="*/ 10 f31 1"/>
              <a:gd name="f38" fmla="*/ 31 f30 1"/>
              <a:gd name="f39" fmla="*/ 6 f31 1"/>
              <a:gd name="f40" fmla="*/ 35 f30 1"/>
              <a:gd name="f41" fmla="*/ 0 f31 1"/>
              <a:gd name="f42" fmla="*/ 3 f31 1"/>
              <a:gd name="f43" fmla="*/ 7 f30 1"/>
              <a:gd name="f44" fmla="+- f32 0 f1"/>
              <a:gd name="f45" fmla="*/ f35 1 13"/>
              <a:gd name="f46" fmla="*/ f36 1 36"/>
              <a:gd name="f47" fmla="*/ f37 1 13"/>
              <a:gd name="f48" fmla="*/ f38 1 36"/>
              <a:gd name="f49" fmla="*/ f39 1 13"/>
              <a:gd name="f50" fmla="*/ f40 1 36"/>
              <a:gd name="f51" fmla="*/ f41 1 13"/>
              <a:gd name="f52" fmla="*/ f42 1 13"/>
              <a:gd name="f53" fmla="*/ f43 1 36"/>
              <a:gd name="f54" fmla="*/ 0 1 f33"/>
              <a:gd name="f55" fmla="*/ f27 1 f33"/>
              <a:gd name="f56" fmla="*/ 0 1 f34"/>
              <a:gd name="f57" fmla="*/ f28 1 f34"/>
              <a:gd name="f58" fmla="*/ f45 1 f33"/>
              <a:gd name="f59" fmla="*/ f46 1 f34"/>
              <a:gd name="f60" fmla="*/ f47 1 f33"/>
              <a:gd name="f61" fmla="*/ f48 1 f34"/>
              <a:gd name="f62" fmla="*/ f49 1 f33"/>
              <a:gd name="f63" fmla="*/ f50 1 f34"/>
              <a:gd name="f64" fmla="*/ f51 1 f33"/>
              <a:gd name="f65" fmla="*/ f52 1 f33"/>
              <a:gd name="f66" fmla="*/ f53 1 f34"/>
              <a:gd name="f67" fmla="*/ f54 f24 1"/>
              <a:gd name="f68" fmla="*/ f55 f24 1"/>
              <a:gd name="f69" fmla="*/ f57 f25 1"/>
              <a:gd name="f70" fmla="*/ f56 f25 1"/>
              <a:gd name="f71" fmla="*/ f58 f24 1"/>
              <a:gd name="f72" fmla="*/ f59 f25 1"/>
              <a:gd name="f73" fmla="*/ f60 f24 1"/>
              <a:gd name="f74" fmla="*/ f61 f25 1"/>
              <a:gd name="f75" fmla="*/ f62 f24 1"/>
              <a:gd name="f76" fmla="*/ f63 f25 1"/>
              <a:gd name="f77" fmla="*/ f64 f24 1"/>
              <a:gd name="f78" fmla="*/ f65 f24 1"/>
              <a:gd name="f79" fmla="*/ f66 f25 1"/>
            </a:gdLst>
            <a:ahLst/>
            <a:cxnLst>
              <a:cxn ang="3cd4">
                <a:pos x="hc" y="t"/>
              </a:cxn>
              <a:cxn ang="0">
                <a:pos x="r" y="vc"/>
              </a:cxn>
              <a:cxn ang="cd4">
                <a:pos x="hc" y="b"/>
              </a:cxn>
              <a:cxn ang="cd2">
                <a:pos x="l" y="vc"/>
              </a:cxn>
              <a:cxn ang="f44">
                <a:pos x="f71" y="f72"/>
              </a:cxn>
              <a:cxn ang="f44">
                <a:pos x="f73" y="f74"/>
              </a:cxn>
              <a:cxn ang="f44">
                <a:pos x="f75" y="f76"/>
              </a:cxn>
              <a:cxn ang="f44">
                <a:pos x="f77" y="f74"/>
              </a:cxn>
              <a:cxn ang="f44">
                <a:pos x="f78" y="f79"/>
              </a:cxn>
              <a:cxn ang="f44">
                <a:pos x="f71" y="f72"/>
              </a:cxn>
            </a:cxnLst>
            <a:rect l="f67" t="f70" r="f68" b="f69"/>
            <a:pathLst>
              <a:path w="13" h="36">
                <a:moveTo>
                  <a:pt x="f6" y="f8"/>
                </a:moveTo>
                <a:cubicBezTo>
                  <a:pt x="f9" y="f6"/>
                  <a:pt x="f10" y="f11"/>
                  <a:pt x="f9" y="f12"/>
                </a:cubicBezTo>
                <a:cubicBezTo>
                  <a:pt x="f13" y="f14"/>
                  <a:pt x="f15" y="f16"/>
                  <a:pt x="f10" y="f16"/>
                </a:cubicBezTo>
                <a:cubicBezTo>
                  <a:pt x="f8" y="f16"/>
                  <a:pt x="f5" y="f7"/>
                  <a:pt x="f5" y="f12"/>
                </a:cubicBezTo>
                <a:cubicBezTo>
                  <a:pt x="f17" y="f18"/>
                  <a:pt x="f17" y="f19"/>
                  <a:pt x="f8" y="f20"/>
                </a:cubicBezTo>
                <a:cubicBezTo>
                  <a:pt x="f21" y="f5"/>
                  <a:pt x="f15" y="f22"/>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6" name="Freeform 78">
            <a:extLst>
              <a:ext uri="{FF2B5EF4-FFF2-40B4-BE49-F238E27FC236}">
                <a16:creationId xmlns:a16="http://schemas.microsoft.com/office/drawing/2014/main" id="{3B926D83-4C98-2D5E-A537-D2A8C06AFCD4}"/>
              </a:ext>
            </a:extLst>
          </p:cNvPr>
          <p:cNvSpPr/>
          <p:nvPr/>
        </p:nvSpPr>
        <p:spPr>
          <a:xfrm>
            <a:off x="3986217" y="3465511"/>
            <a:ext cx="49213" cy="114300"/>
          </a:xfrm>
          <a:custGeom>
            <a:avLst/>
            <a:gdLst>
              <a:gd name="f0" fmla="val 10800000"/>
              <a:gd name="f1" fmla="val 5400000"/>
              <a:gd name="f2" fmla="val 180"/>
              <a:gd name="f3" fmla="val w"/>
              <a:gd name="f4" fmla="val h"/>
              <a:gd name="f5" fmla="val 0"/>
              <a:gd name="f6" fmla="val 14"/>
              <a:gd name="f7" fmla="val 32"/>
              <a:gd name="f8" fmla="val 2"/>
              <a:gd name="f9" fmla="val 11"/>
              <a:gd name="f10" fmla="val 9"/>
              <a:gd name="f11" fmla="val 18"/>
              <a:gd name="f12" fmla="val 10"/>
              <a:gd name="f13" fmla="val 26"/>
              <a:gd name="f14" fmla="val 30"/>
              <a:gd name="f15" fmla="val 6"/>
              <a:gd name="f16" fmla="val 4"/>
              <a:gd name="f17" fmla="val 27"/>
              <a:gd name="f18" fmla="val 1"/>
              <a:gd name="f19" fmla="val 19"/>
              <a:gd name="f20" fmla="val 3"/>
              <a:gd name="f21" fmla="+- 0 0 -90"/>
              <a:gd name="f22" fmla="*/ f3 1 14"/>
              <a:gd name="f23" fmla="*/ f4 1 32"/>
              <a:gd name="f24" fmla="val f5"/>
              <a:gd name="f25" fmla="val f6"/>
              <a:gd name="f26" fmla="val f7"/>
              <a:gd name="f27" fmla="*/ f21 f0 1"/>
              <a:gd name="f28" fmla="+- f26 0 f24"/>
              <a:gd name="f29" fmla="+- f25 0 f24"/>
              <a:gd name="f30" fmla="*/ f27 1 f2"/>
              <a:gd name="f31" fmla="*/ f29 1 14"/>
              <a:gd name="f32" fmla="*/ f28 1 32"/>
              <a:gd name="f33" fmla="*/ 14 f29 1"/>
              <a:gd name="f34" fmla="*/ 2 f28 1"/>
              <a:gd name="f35" fmla="*/ 10 f29 1"/>
              <a:gd name="f36" fmla="*/ 26 f28 1"/>
              <a:gd name="f37" fmla="*/ 6 f29 1"/>
              <a:gd name="f38" fmla="*/ 30 f28 1"/>
              <a:gd name="f39" fmla="*/ 0 f29 1"/>
              <a:gd name="f40" fmla="*/ 27 f28 1"/>
              <a:gd name="f41" fmla="*/ 2 f29 1"/>
              <a:gd name="f42" fmla="*/ 4 f28 1"/>
              <a:gd name="f43" fmla="+- f30 0 f1"/>
              <a:gd name="f44" fmla="*/ f33 1 14"/>
              <a:gd name="f45" fmla="*/ f34 1 32"/>
              <a:gd name="f46" fmla="*/ f35 1 14"/>
              <a:gd name="f47" fmla="*/ f36 1 32"/>
              <a:gd name="f48" fmla="*/ f37 1 14"/>
              <a:gd name="f49" fmla="*/ f38 1 32"/>
              <a:gd name="f50" fmla="*/ f39 1 14"/>
              <a:gd name="f51" fmla="*/ f40 1 32"/>
              <a:gd name="f52" fmla="*/ f41 1 14"/>
              <a:gd name="f53" fmla="*/ f42 1 32"/>
              <a:gd name="f54" fmla="*/ 0 1 f31"/>
              <a:gd name="f55" fmla="*/ f25 1 f31"/>
              <a:gd name="f56" fmla="*/ 0 1 f32"/>
              <a:gd name="f57" fmla="*/ f26 1 f32"/>
              <a:gd name="f58" fmla="*/ f44 1 f31"/>
              <a:gd name="f59" fmla="*/ f45 1 f32"/>
              <a:gd name="f60" fmla="*/ f46 1 f31"/>
              <a:gd name="f61" fmla="*/ f47 1 f32"/>
              <a:gd name="f62" fmla="*/ f48 1 f31"/>
              <a:gd name="f63" fmla="*/ f49 1 f32"/>
              <a:gd name="f64" fmla="*/ f50 1 f31"/>
              <a:gd name="f65" fmla="*/ f51 1 f32"/>
              <a:gd name="f66" fmla="*/ f52 1 f31"/>
              <a:gd name="f67" fmla="*/ f53 1 f32"/>
              <a:gd name="f68" fmla="*/ f54 f22 1"/>
              <a:gd name="f69" fmla="*/ f55 f22 1"/>
              <a:gd name="f70" fmla="*/ f57 f23 1"/>
              <a:gd name="f71" fmla="*/ f56 f23 1"/>
              <a:gd name="f72" fmla="*/ f58 f22 1"/>
              <a:gd name="f73" fmla="*/ f59 f23 1"/>
              <a:gd name="f74" fmla="*/ f60 f22 1"/>
              <a:gd name="f75" fmla="*/ f61 f23 1"/>
              <a:gd name="f76" fmla="*/ f62 f22 1"/>
              <a:gd name="f77" fmla="*/ f63 f23 1"/>
              <a:gd name="f78" fmla="*/ f64 f22 1"/>
              <a:gd name="f79" fmla="*/ f65 f23 1"/>
              <a:gd name="f80" fmla="*/ f66 f22 1"/>
              <a:gd name="f81" fmla="*/ f67 f23 1"/>
            </a:gdLst>
            <a:ahLst/>
            <a:cxnLst>
              <a:cxn ang="3cd4">
                <a:pos x="hc" y="t"/>
              </a:cxn>
              <a:cxn ang="0">
                <a:pos x="r" y="vc"/>
              </a:cxn>
              <a:cxn ang="cd4">
                <a:pos x="hc" y="b"/>
              </a:cxn>
              <a:cxn ang="cd2">
                <a:pos x="l" y="vc"/>
              </a:cxn>
              <a:cxn ang="f43">
                <a:pos x="f72" y="f73"/>
              </a:cxn>
              <a:cxn ang="f43">
                <a:pos x="f74" y="f75"/>
              </a:cxn>
              <a:cxn ang="f43">
                <a:pos x="f76" y="f77"/>
              </a:cxn>
              <a:cxn ang="f43">
                <a:pos x="f78" y="f79"/>
              </a:cxn>
              <a:cxn ang="f43">
                <a:pos x="f80" y="f81"/>
              </a:cxn>
              <a:cxn ang="f43">
                <a:pos x="f72" y="f73"/>
              </a:cxn>
            </a:cxnLst>
            <a:rect l="f68" t="f71" r="f69" b="f70"/>
            <a:pathLst>
              <a:path w="14" h="32">
                <a:moveTo>
                  <a:pt x="f6" y="f8"/>
                </a:moveTo>
                <a:cubicBezTo>
                  <a:pt x="f9" y="f9"/>
                  <a:pt x="f10" y="f11"/>
                  <a:pt x="f12" y="f13"/>
                </a:cubicBezTo>
                <a:cubicBezTo>
                  <a:pt x="f12" y="f14"/>
                  <a:pt x="f10" y="f14"/>
                  <a:pt x="f15" y="f14"/>
                </a:cubicBezTo>
                <a:cubicBezTo>
                  <a:pt x="f16" y="f14"/>
                  <a:pt x="f5" y="f7"/>
                  <a:pt x="f5" y="f17"/>
                </a:cubicBezTo>
                <a:cubicBezTo>
                  <a:pt x="f18" y="f19"/>
                  <a:pt x="f5" y="f9"/>
                  <a:pt x="f8" y="f16"/>
                </a:cubicBezTo>
                <a:cubicBezTo>
                  <a:pt x="f20" y="f5"/>
                  <a:pt x="f10" y="f20"/>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7" name="Freeform 79">
            <a:extLst>
              <a:ext uri="{FF2B5EF4-FFF2-40B4-BE49-F238E27FC236}">
                <a16:creationId xmlns:a16="http://schemas.microsoft.com/office/drawing/2014/main" id="{6BA406F4-FCF4-A083-27BA-98E8893657E5}"/>
              </a:ext>
            </a:extLst>
          </p:cNvPr>
          <p:cNvSpPr/>
          <p:nvPr/>
        </p:nvSpPr>
        <p:spPr>
          <a:xfrm>
            <a:off x="3929067" y="3457575"/>
            <a:ext cx="46040" cy="114300"/>
          </a:xfrm>
          <a:custGeom>
            <a:avLst/>
            <a:gdLst>
              <a:gd name="f0" fmla="val 10800000"/>
              <a:gd name="f1" fmla="val 5400000"/>
              <a:gd name="f2" fmla="val 180"/>
              <a:gd name="f3" fmla="val w"/>
              <a:gd name="f4" fmla="val h"/>
              <a:gd name="f5" fmla="val 0"/>
              <a:gd name="f6" fmla="val 13"/>
              <a:gd name="f7" fmla="val 32"/>
              <a:gd name="f8" fmla="val 4"/>
              <a:gd name="f9" fmla="val 1"/>
              <a:gd name="f10" fmla="val 8"/>
              <a:gd name="f11" fmla="val 11"/>
              <a:gd name="f12" fmla="val 10"/>
              <a:gd name="f13" fmla="val 12"/>
              <a:gd name="f14" fmla="val 9"/>
              <a:gd name="f15" fmla="val 20"/>
              <a:gd name="f16" fmla="val 27"/>
              <a:gd name="f17" fmla="val 29"/>
              <a:gd name="f18" fmla="val 6"/>
              <a:gd name="f19" fmla="val 3"/>
              <a:gd name="f20" fmla="val 28"/>
              <a:gd name="f21" fmla="val 5"/>
              <a:gd name="f22" fmla="+- 0 0 -90"/>
              <a:gd name="f23" fmla="*/ f3 1 13"/>
              <a:gd name="f24" fmla="*/ f4 1 32"/>
              <a:gd name="f25" fmla="val f5"/>
              <a:gd name="f26" fmla="val f6"/>
              <a:gd name="f27" fmla="val f7"/>
              <a:gd name="f28" fmla="*/ f22 f0 1"/>
              <a:gd name="f29" fmla="+- f27 0 f25"/>
              <a:gd name="f30" fmla="+- f26 0 f25"/>
              <a:gd name="f31" fmla="*/ f28 1 f2"/>
              <a:gd name="f32" fmla="*/ f30 1 13"/>
              <a:gd name="f33" fmla="*/ f29 1 32"/>
              <a:gd name="f34" fmla="*/ 4 f30 1"/>
              <a:gd name="f35" fmla="*/ 1 f29 1"/>
              <a:gd name="f36" fmla="*/ 10 f30 1"/>
              <a:gd name="f37" fmla="*/ 4 f29 1"/>
              <a:gd name="f38" fmla="*/ 11 f30 1"/>
              <a:gd name="f39" fmla="*/ 27 f29 1"/>
              <a:gd name="f40" fmla="*/ 9 f30 1"/>
              <a:gd name="f41" fmla="*/ 32 f29 1"/>
              <a:gd name="f42" fmla="*/ 3 f30 1"/>
              <a:gd name="f43" fmla="*/ 28 f29 1"/>
              <a:gd name="f44" fmla="*/ 1 f30 1"/>
              <a:gd name="f45" fmla="*/ 5 f29 1"/>
              <a:gd name="f46" fmla="+- f31 0 f1"/>
              <a:gd name="f47" fmla="*/ f34 1 13"/>
              <a:gd name="f48" fmla="*/ f35 1 32"/>
              <a:gd name="f49" fmla="*/ f36 1 13"/>
              <a:gd name="f50" fmla="*/ f37 1 32"/>
              <a:gd name="f51" fmla="*/ f38 1 13"/>
              <a:gd name="f52" fmla="*/ f39 1 32"/>
              <a:gd name="f53" fmla="*/ f40 1 13"/>
              <a:gd name="f54" fmla="*/ f41 1 32"/>
              <a:gd name="f55" fmla="*/ f42 1 13"/>
              <a:gd name="f56" fmla="*/ f43 1 32"/>
              <a:gd name="f57" fmla="*/ f44 1 13"/>
              <a:gd name="f58" fmla="*/ f45 1 32"/>
              <a:gd name="f59" fmla="*/ 0 1 f32"/>
              <a:gd name="f60" fmla="*/ f26 1 f32"/>
              <a:gd name="f61" fmla="*/ 0 1 f33"/>
              <a:gd name="f62" fmla="*/ f27 1 f33"/>
              <a:gd name="f63" fmla="*/ f47 1 f32"/>
              <a:gd name="f64" fmla="*/ f48 1 f33"/>
              <a:gd name="f65" fmla="*/ f49 1 f32"/>
              <a:gd name="f66" fmla="*/ f50 1 f33"/>
              <a:gd name="f67" fmla="*/ f51 1 f32"/>
              <a:gd name="f68" fmla="*/ f52 1 f33"/>
              <a:gd name="f69" fmla="*/ f53 1 f32"/>
              <a:gd name="f70" fmla="*/ f54 1 f33"/>
              <a:gd name="f71" fmla="*/ f55 1 f32"/>
              <a:gd name="f72" fmla="*/ f56 1 f33"/>
              <a:gd name="f73" fmla="*/ f57 1 f32"/>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4 1"/>
              <a:gd name="f85" fmla="*/ f69 f23 1"/>
              <a:gd name="f86" fmla="*/ f70 f24 1"/>
              <a:gd name="f87" fmla="*/ f71 f23 1"/>
              <a:gd name="f88" fmla="*/ f72 f24 1"/>
              <a:gd name="f89" fmla="*/ f73 f23 1"/>
              <a:gd name="f90" fmla="*/ f74 f24 1"/>
            </a:gdLst>
            <a:ahLst/>
            <a:cxnLst>
              <a:cxn ang="3cd4">
                <a:pos x="hc" y="t"/>
              </a:cxn>
              <a:cxn ang="0">
                <a:pos x="r" y="vc"/>
              </a:cxn>
              <a:cxn ang="cd4">
                <a:pos x="hc" y="b"/>
              </a:cxn>
              <a:cxn ang="cd2">
                <a:pos x="l" y="vc"/>
              </a:cxn>
              <a:cxn ang="f46">
                <a:pos x="f79" y="f80"/>
              </a:cxn>
              <a:cxn ang="f46">
                <a:pos x="f81" y="f82"/>
              </a:cxn>
              <a:cxn ang="f46">
                <a:pos x="f83" y="f84"/>
              </a:cxn>
              <a:cxn ang="f46">
                <a:pos x="f85" y="f86"/>
              </a:cxn>
              <a:cxn ang="f46">
                <a:pos x="f87" y="f88"/>
              </a:cxn>
              <a:cxn ang="f46">
                <a:pos x="f89" y="f90"/>
              </a:cxn>
              <a:cxn ang="f46">
                <a:pos x="f79" y="f80"/>
              </a:cxn>
            </a:cxnLst>
            <a:rect l="f75" t="f78" r="f76" b="f77"/>
            <a:pathLst>
              <a:path w="13" h="32">
                <a:moveTo>
                  <a:pt x="f8" y="f9"/>
                </a:moveTo>
                <a:cubicBezTo>
                  <a:pt x="f10" y="f9"/>
                  <a:pt x="f11" y="f5"/>
                  <a:pt x="f12" y="f8"/>
                </a:cubicBezTo>
                <a:cubicBezTo>
                  <a:pt x="f10" y="f13"/>
                  <a:pt x="f14" y="f15"/>
                  <a:pt x="f11" y="f16"/>
                </a:cubicBezTo>
                <a:cubicBezTo>
                  <a:pt x="f11" y="f17"/>
                  <a:pt x="f6" y="f7"/>
                  <a:pt x="f14" y="f7"/>
                </a:cubicBezTo>
                <a:cubicBezTo>
                  <a:pt x="f18" y="f7"/>
                  <a:pt x="f8" y="f7"/>
                  <a:pt x="f19" y="f20"/>
                </a:cubicBezTo>
                <a:cubicBezTo>
                  <a:pt x="f19" y="f15"/>
                  <a:pt x="f19" y="f6"/>
                  <a:pt x="f9" y="f21"/>
                </a:cubicBezTo>
                <a:cubicBezTo>
                  <a:pt x="f5" y="f5"/>
                  <a:pt x="f19"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8" name="Freeform 80">
            <a:extLst>
              <a:ext uri="{FF2B5EF4-FFF2-40B4-BE49-F238E27FC236}">
                <a16:creationId xmlns:a16="http://schemas.microsoft.com/office/drawing/2014/main" id="{89994C93-1F14-FA2E-4C89-D8018A2D0EBD}"/>
              </a:ext>
            </a:extLst>
          </p:cNvPr>
          <p:cNvSpPr/>
          <p:nvPr/>
        </p:nvSpPr>
        <p:spPr>
          <a:xfrm>
            <a:off x="3232147" y="4305296"/>
            <a:ext cx="57150" cy="49213"/>
          </a:xfrm>
          <a:custGeom>
            <a:avLst/>
            <a:gdLst>
              <a:gd name="f0" fmla="val 10800000"/>
              <a:gd name="f1" fmla="val 5400000"/>
              <a:gd name="f2" fmla="val 180"/>
              <a:gd name="f3" fmla="val w"/>
              <a:gd name="f4" fmla="val h"/>
              <a:gd name="f5" fmla="val 0"/>
              <a:gd name="f6" fmla="val 16"/>
              <a:gd name="f7" fmla="val 14"/>
              <a:gd name="f8" fmla="val 2"/>
              <a:gd name="f9" fmla="val 12"/>
              <a:gd name="f10" fmla="val 9"/>
              <a:gd name="f11" fmla="val 6"/>
              <a:gd name="f12" fmla="val 3"/>
              <a:gd name="f13" fmla="val 1"/>
              <a:gd name="f14" fmla="val 15"/>
              <a:gd name="f15" fmla="val 5"/>
              <a:gd name="f16" fmla="val 7"/>
              <a:gd name="f17" fmla="val 11"/>
              <a:gd name="f18" fmla="val 13"/>
              <a:gd name="f19" fmla="+- 0 0 -90"/>
              <a:gd name="f20" fmla="*/ f3 1 16"/>
              <a:gd name="f21" fmla="*/ f4 1 14"/>
              <a:gd name="f22" fmla="val f5"/>
              <a:gd name="f23" fmla="val f6"/>
              <a:gd name="f24" fmla="val f7"/>
              <a:gd name="f25" fmla="*/ f19 f0 1"/>
              <a:gd name="f26" fmla="+- f24 0 f22"/>
              <a:gd name="f27" fmla="+- f23 0 f22"/>
              <a:gd name="f28" fmla="*/ f25 1 f2"/>
              <a:gd name="f29" fmla="*/ f27 1 16"/>
              <a:gd name="f30" fmla="*/ f26 1 14"/>
              <a:gd name="f31" fmla="*/ 2 f27 1"/>
              <a:gd name="f32" fmla="*/ 12 f26 1"/>
              <a:gd name="f33" fmla="*/ 3 f27 1"/>
              <a:gd name="f34" fmla="*/ 3 f26 1"/>
              <a:gd name="f35" fmla="*/ 12 f27 1"/>
              <a:gd name="f36" fmla="*/ 2 f26 1"/>
              <a:gd name="f37" fmla="*/ 15 f27 1"/>
              <a:gd name="f38" fmla="*/ 7 f26 1"/>
              <a:gd name="f39" fmla="*/ 7 f27 1"/>
              <a:gd name="f40" fmla="*/ 14 f26 1"/>
              <a:gd name="f41" fmla="*/ 1 f27 1"/>
              <a:gd name="f42" fmla="+- f28 0 f1"/>
              <a:gd name="f43" fmla="*/ f31 1 16"/>
              <a:gd name="f44" fmla="*/ f32 1 14"/>
              <a:gd name="f45" fmla="*/ f33 1 16"/>
              <a:gd name="f46" fmla="*/ f34 1 14"/>
              <a:gd name="f47" fmla="*/ f35 1 16"/>
              <a:gd name="f48" fmla="*/ f36 1 14"/>
              <a:gd name="f49" fmla="*/ f37 1 16"/>
              <a:gd name="f50" fmla="*/ f38 1 14"/>
              <a:gd name="f51" fmla="*/ f39 1 16"/>
              <a:gd name="f52" fmla="*/ f40 1 14"/>
              <a:gd name="f53" fmla="*/ f41 1 16"/>
              <a:gd name="f54" fmla="*/ 0 1 f29"/>
              <a:gd name="f55" fmla="*/ f23 1 f29"/>
              <a:gd name="f56" fmla="*/ 0 1 f30"/>
              <a:gd name="f57" fmla="*/ f24 1 f30"/>
              <a:gd name="f58" fmla="*/ f43 1 f29"/>
              <a:gd name="f59" fmla="*/ f44 1 f30"/>
              <a:gd name="f60" fmla="*/ f45 1 f29"/>
              <a:gd name="f61" fmla="*/ f46 1 f30"/>
              <a:gd name="f62" fmla="*/ f47 1 f29"/>
              <a:gd name="f63" fmla="*/ f48 1 f30"/>
              <a:gd name="f64" fmla="*/ f49 1 f29"/>
              <a:gd name="f65" fmla="*/ f50 1 f30"/>
              <a:gd name="f66" fmla="*/ f51 1 f29"/>
              <a:gd name="f67" fmla="*/ f52 1 f30"/>
              <a:gd name="f68" fmla="*/ f53 1 f29"/>
              <a:gd name="f69" fmla="*/ f54 f20 1"/>
              <a:gd name="f70" fmla="*/ f55 f20 1"/>
              <a:gd name="f71" fmla="*/ f57 f21 1"/>
              <a:gd name="f72" fmla="*/ f56 f21 1"/>
              <a:gd name="f73" fmla="*/ f58 f20 1"/>
              <a:gd name="f74" fmla="*/ f59 f21 1"/>
              <a:gd name="f75" fmla="*/ f60 f20 1"/>
              <a:gd name="f76" fmla="*/ f61 f21 1"/>
              <a:gd name="f77" fmla="*/ f62 f20 1"/>
              <a:gd name="f78" fmla="*/ f63 f21 1"/>
              <a:gd name="f79" fmla="*/ f64 f20 1"/>
              <a:gd name="f80" fmla="*/ f65 f21 1"/>
              <a:gd name="f81" fmla="*/ f66 f20 1"/>
              <a:gd name="f82" fmla="*/ f67 f21 1"/>
              <a:gd name="f83" fmla="*/ f68 f20 1"/>
            </a:gdLst>
            <a:ahLst/>
            <a:cxnLst>
              <a:cxn ang="3cd4">
                <a:pos x="hc" y="t"/>
              </a:cxn>
              <a:cxn ang="0">
                <a:pos x="r" y="vc"/>
              </a:cxn>
              <a:cxn ang="cd4">
                <a:pos x="hc" y="b"/>
              </a:cxn>
              <a:cxn ang="cd2">
                <a:pos x="l" y="vc"/>
              </a:cxn>
              <a:cxn ang="f42">
                <a:pos x="f73" y="f74"/>
              </a:cxn>
              <a:cxn ang="f42">
                <a:pos x="f75" y="f76"/>
              </a:cxn>
              <a:cxn ang="f42">
                <a:pos x="f77" y="f78"/>
              </a:cxn>
              <a:cxn ang="f42">
                <a:pos x="f79" y="f80"/>
              </a:cxn>
              <a:cxn ang="f42">
                <a:pos x="f81" y="f82"/>
              </a:cxn>
              <a:cxn ang="f42">
                <a:pos x="f83" y="f74"/>
              </a:cxn>
              <a:cxn ang="f42">
                <a:pos x="f73" y="f74"/>
              </a:cxn>
            </a:cxnLst>
            <a:rect l="f69" t="f72" r="f70" b="f71"/>
            <a:pathLst>
              <a:path w="16" h="14">
                <a:moveTo>
                  <a:pt x="f8" y="f9"/>
                </a:moveTo>
                <a:cubicBezTo>
                  <a:pt x="f8" y="f10"/>
                  <a:pt x="f5" y="f11"/>
                  <a:pt x="f12" y="f12"/>
                </a:cubicBezTo>
                <a:cubicBezTo>
                  <a:pt x="f11" y="f5"/>
                  <a:pt x="f10" y="f13"/>
                  <a:pt x="f9" y="f8"/>
                </a:cubicBezTo>
                <a:cubicBezTo>
                  <a:pt x="f14" y="f12"/>
                  <a:pt x="f6" y="f15"/>
                  <a:pt x="f14" y="f16"/>
                </a:cubicBezTo>
                <a:cubicBezTo>
                  <a:pt x="f7" y="f17"/>
                  <a:pt x="f17" y="f18"/>
                  <a:pt x="f16" y="f7"/>
                </a:cubicBezTo>
                <a:cubicBezTo>
                  <a:pt x="f15" y="f7"/>
                  <a:pt x="f12" y="f18"/>
                  <a:pt x="f13" y="f9"/>
                </a:cubicBezTo>
                <a:cubicBezTo>
                  <a:pt x="f13" y="f9"/>
                  <a:pt x="f8"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9" name="Freeform 81">
            <a:extLst>
              <a:ext uri="{FF2B5EF4-FFF2-40B4-BE49-F238E27FC236}">
                <a16:creationId xmlns:a16="http://schemas.microsoft.com/office/drawing/2014/main" id="{4D91A13A-4793-4844-BE68-E59707C30549}"/>
              </a:ext>
            </a:extLst>
          </p:cNvPr>
          <p:cNvSpPr/>
          <p:nvPr/>
        </p:nvSpPr>
        <p:spPr>
          <a:xfrm>
            <a:off x="3174997" y="4386267"/>
            <a:ext cx="52385" cy="53977"/>
          </a:xfrm>
          <a:custGeom>
            <a:avLst/>
            <a:gdLst>
              <a:gd name="f0" fmla="val 10800000"/>
              <a:gd name="f1" fmla="val 5400000"/>
              <a:gd name="f2" fmla="val 180"/>
              <a:gd name="f3" fmla="val w"/>
              <a:gd name="f4" fmla="val h"/>
              <a:gd name="f5" fmla="val 0"/>
              <a:gd name="f6" fmla="val 15"/>
              <a:gd name="f7" fmla="val 5"/>
              <a:gd name="f8" fmla="val 7"/>
              <a:gd name="f9" fmla="val 1"/>
              <a:gd name="f10" fmla="val 9"/>
              <a:gd name="f11" fmla="val 10"/>
              <a:gd name="f12" fmla="val 2"/>
              <a:gd name="f13" fmla="val 13"/>
              <a:gd name="f14" fmla="val 4"/>
              <a:gd name="f15" fmla="val 8"/>
              <a:gd name="f16" fmla="val 12"/>
              <a:gd name="f17" fmla="val 11"/>
              <a:gd name="f18" fmla="val 14"/>
              <a:gd name="f19" fmla="val 3"/>
              <a:gd name="f20" fmla="+- 0 0 -90"/>
              <a:gd name="f21" fmla="*/ f3 1 15"/>
              <a:gd name="f22" fmla="*/ f4 1 15"/>
              <a:gd name="f23" fmla="val f5"/>
              <a:gd name="f24" fmla="val f6"/>
              <a:gd name="f25" fmla="*/ f20 f0 1"/>
              <a:gd name="f26" fmla="+- f24 0 f23"/>
              <a:gd name="f27" fmla="*/ f25 1 f2"/>
              <a:gd name="f28" fmla="*/ f26 1 15"/>
              <a:gd name="f29" fmla="*/ 5 f26 1"/>
              <a:gd name="f30" fmla="*/ 0 f26 1"/>
              <a:gd name="f31" fmla="*/ 10 f26 1"/>
              <a:gd name="f32" fmla="*/ 2 f26 1"/>
              <a:gd name="f33" fmla="*/ 13 f26 1"/>
              <a:gd name="f34" fmla="*/ 12 f26 1"/>
              <a:gd name="f35" fmla="*/ 3 f26 1"/>
              <a:gd name="f36" fmla="+- f27 0 f1"/>
              <a:gd name="f37" fmla="*/ f29 1 15"/>
              <a:gd name="f38" fmla="*/ f30 1 15"/>
              <a:gd name="f39" fmla="*/ f31 1 15"/>
              <a:gd name="f40" fmla="*/ f32 1 15"/>
              <a:gd name="f41" fmla="*/ f33 1 15"/>
              <a:gd name="f42" fmla="*/ f34 1 15"/>
              <a:gd name="f43" fmla="*/ f35 1 15"/>
              <a:gd name="f44" fmla="*/ 0 1 f28"/>
              <a:gd name="f45" fmla="*/ f24 1 f28"/>
              <a:gd name="f46" fmla="*/ f37 1 f28"/>
              <a:gd name="f47" fmla="*/ f38 1 f28"/>
              <a:gd name="f48" fmla="*/ f39 1 f28"/>
              <a:gd name="f49" fmla="*/ f40 1 f28"/>
              <a:gd name="f50" fmla="*/ f41 1 f28"/>
              <a:gd name="f51" fmla="*/ f42 1 f28"/>
              <a:gd name="f52" fmla="*/ f43 1 f28"/>
              <a:gd name="f53" fmla="*/ f44 f21 1"/>
              <a:gd name="f54" fmla="*/ f45 f21 1"/>
              <a:gd name="f55" fmla="*/ f45 f22 1"/>
              <a:gd name="f56" fmla="*/ f44 f22 1"/>
              <a:gd name="f57" fmla="*/ f46 f21 1"/>
              <a:gd name="f58" fmla="*/ f47 f22 1"/>
              <a:gd name="f59" fmla="*/ f48 f21 1"/>
              <a:gd name="f60" fmla="*/ f49 f22 1"/>
              <a:gd name="f61" fmla="*/ f50 f21 1"/>
              <a:gd name="f62" fmla="*/ f51 f22 1"/>
              <a:gd name="f63" fmla="*/ f52 f21 1"/>
            </a:gdLst>
            <a:ahLst/>
            <a:cxnLst>
              <a:cxn ang="3cd4">
                <a:pos x="hc" y="t"/>
              </a:cxn>
              <a:cxn ang="0">
                <a:pos x="r" y="vc"/>
              </a:cxn>
              <a:cxn ang="cd4">
                <a:pos x="hc" y="b"/>
              </a:cxn>
              <a:cxn ang="cd2">
                <a:pos x="l" y="vc"/>
              </a:cxn>
              <a:cxn ang="f36">
                <a:pos x="f57" y="f58"/>
              </a:cxn>
              <a:cxn ang="f36">
                <a:pos x="f59" y="f60"/>
              </a:cxn>
              <a:cxn ang="f36">
                <a:pos x="f61" y="f62"/>
              </a:cxn>
              <a:cxn ang="f36">
                <a:pos x="f57" y="f62"/>
              </a:cxn>
              <a:cxn ang="f36">
                <a:pos x="f63" y="f60"/>
              </a:cxn>
              <a:cxn ang="f36">
                <a:pos x="f57" y="f58"/>
              </a:cxn>
              <a:cxn ang="f36">
                <a:pos x="f57" y="f58"/>
              </a:cxn>
            </a:cxnLst>
            <a:rect l="f53" t="f56" r="f54" b="f55"/>
            <a:pathLst>
              <a:path w="15" h="15">
                <a:moveTo>
                  <a:pt x="f7" y="f5"/>
                </a:moveTo>
                <a:cubicBezTo>
                  <a:pt x="f8" y="f9"/>
                  <a:pt x="f10" y="f9"/>
                  <a:pt x="f11" y="f12"/>
                </a:cubicBezTo>
                <a:cubicBezTo>
                  <a:pt x="f13" y="f14"/>
                  <a:pt x="f6" y="f15"/>
                  <a:pt x="f13" y="f16"/>
                </a:cubicBezTo>
                <a:cubicBezTo>
                  <a:pt x="f17" y="f6"/>
                  <a:pt x="f15" y="f18"/>
                  <a:pt x="f7" y="f16"/>
                </a:cubicBezTo>
                <a:cubicBezTo>
                  <a:pt x="f12" y="f11"/>
                  <a:pt x="f5" y="f8"/>
                  <a:pt x="f19" y="f12"/>
                </a:cubicBezTo>
                <a:cubicBezTo>
                  <a:pt x="f14" y="f9"/>
                  <a:pt x="f7" y="f9"/>
                  <a:pt x="f7" y="f5"/>
                </a:cubicBezTo>
                <a:cubicBezTo>
                  <a:pt x="f7" y="f5"/>
                  <a:pt x="f7" y="f5"/>
                  <a:pt x="f7"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0" name="Freeform 82">
            <a:extLst>
              <a:ext uri="{FF2B5EF4-FFF2-40B4-BE49-F238E27FC236}">
                <a16:creationId xmlns:a16="http://schemas.microsoft.com/office/drawing/2014/main" id="{7D53AC8B-D7BC-CCD4-A9F1-98C6643CB6C7}"/>
              </a:ext>
            </a:extLst>
          </p:cNvPr>
          <p:cNvSpPr/>
          <p:nvPr/>
        </p:nvSpPr>
        <p:spPr>
          <a:xfrm>
            <a:off x="4049713" y="3511552"/>
            <a:ext cx="57150" cy="60322"/>
          </a:xfrm>
          <a:custGeom>
            <a:avLst/>
            <a:gdLst>
              <a:gd name="f0" fmla="val 10800000"/>
              <a:gd name="f1" fmla="val 5400000"/>
              <a:gd name="f2" fmla="val 180"/>
              <a:gd name="f3" fmla="val w"/>
              <a:gd name="f4" fmla="val h"/>
              <a:gd name="f5" fmla="val 0"/>
              <a:gd name="f6" fmla="val 16"/>
              <a:gd name="f7" fmla="val 17"/>
              <a:gd name="f8" fmla="val 7"/>
              <a:gd name="f9" fmla="val 2"/>
              <a:gd name="f10" fmla="val 9"/>
              <a:gd name="f11" fmla="val 3"/>
              <a:gd name="f12" fmla="val 14"/>
              <a:gd name="f13" fmla="val 12"/>
              <a:gd name="f14" fmla="val 5"/>
              <a:gd name="f15" fmla="val 11"/>
              <a:gd name="f16" fmla="val 8"/>
              <a:gd name="f17" fmla="val 10"/>
              <a:gd name="f18" fmla="val 6"/>
              <a:gd name="f19" fmla="val 1"/>
              <a:gd name="f20" fmla="+- 0 0 -90"/>
              <a:gd name="f21" fmla="*/ f3 1 16"/>
              <a:gd name="f22" fmla="*/ f4 1 17"/>
              <a:gd name="f23" fmla="val f5"/>
              <a:gd name="f24" fmla="val f6"/>
              <a:gd name="f25" fmla="val f7"/>
              <a:gd name="f26" fmla="*/ f20 f0 1"/>
              <a:gd name="f27" fmla="+- f25 0 f23"/>
              <a:gd name="f28" fmla="+- f24 0 f23"/>
              <a:gd name="f29" fmla="*/ f26 1 f2"/>
              <a:gd name="f30" fmla="*/ f28 1 16"/>
              <a:gd name="f31" fmla="*/ f27 1 17"/>
              <a:gd name="f32" fmla="*/ 7 f28 1"/>
              <a:gd name="f33" fmla="*/ 2 f27 1"/>
              <a:gd name="f34" fmla="*/ 12 f28 1"/>
              <a:gd name="f35" fmla="*/ 5 f27 1"/>
              <a:gd name="f36" fmla="*/ 8 f28 1"/>
              <a:gd name="f37" fmla="*/ 17 f27 1"/>
              <a:gd name="f38" fmla="*/ 3 f28 1"/>
              <a:gd name="f39" fmla="*/ 6 f27 1"/>
              <a:gd name="f40" fmla="+- f29 0 f1"/>
              <a:gd name="f41" fmla="*/ f32 1 16"/>
              <a:gd name="f42" fmla="*/ f33 1 17"/>
              <a:gd name="f43" fmla="*/ f34 1 16"/>
              <a:gd name="f44" fmla="*/ f35 1 17"/>
              <a:gd name="f45" fmla="*/ f36 1 16"/>
              <a:gd name="f46" fmla="*/ f37 1 17"/>
              <a:gd name="f47" fmla="*/ f38 1 16"/>
              <a:gd name="f48" fmla="*/ f39 1 17"/>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16" h="17">
                <a:moveTo>
                  <a:pt x="f8" y="f9"/>
                </a:moveTo>
                <a:cubicBezTo>
                  <a:pt x="f10" y="f11"/>
                  <a:pt x="f12" y="f5"/>
                  <a:pt x="f13" y="f14"/>
                </a:cubicBezTo>
                <a:cubicBezTo>
                  <a:pt x="f15" y="f10"/>
                  <a:pt x="f6" y="f6"/>
                  <a:pt x="f16" y="f7"/>
                </a:cubicBezTo>
                <a:cubicBezTo>
                  <a:pt x="f5" y="f7"/>
                  <a:pt x="f14" y="f17"/>
                  <a:pt x="f11" y="f18"/>
                </a:cubicBezTo>
                <a:cubicBezTo>
                  <a:pt x="f5" y="f19"/>
                  <a:pt x="f14" y="f9"/>
                  <a:pt x="f8" y="f9"/>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1" name="Freeform 83">
            <a:extLst>
              <a:ext uri="{FF2B5EF4-FFF2-40B4-BE49-F238E27FC236}">
                <a16:creationId xmlns:a16="http://schemas.microsoft.com/office/drawing/2014/main" id="{6B214FAB-7EFE-F18B-3056-F54E339C5106}"/>
              </a:ext>
            </a:extLst>
          </p:cNvPr>
          <p:cNvSpPr/>
          <p:nvPr/>
        </p:nvSpPr>
        <p:spPr>
          <a:xfrm>
            <a:off x="3155951" y="3503615"/>
            <a:ext cx="7936" cy="4764"/>
          </a:xfrm>
          <a:custGeom>
            <a:avLst/>
            <a:gdLst>
              <a:gd name="f0" fmla="val 10800000"/>
              <a:gd name="f1" fmla="val 5400000"/>
              <a:gd name="f2" fmla="val 180"/>
              <a:gd name="f3" fmla="val w"/>
              <a:gd name="f4" fmla="val h"/>
              <a:gd name="f5" fmla="val 0"/>
              <a:gd name="f6" fmla="val 2"/>
              <a:gd name="f7" fmla="val 1"/>
              <a:gd name="f8" fmla="+- 0 0 -90"/>
              <a:gd name="f9" fmla="*/ f3 1 2"/>
              <a:gd name="f10" fmla="*/ f4 1 1"/>
              <a:gd name="f11" fmla="val f5"/>
              <a:gd name="f12" fmla="val f6"/>
              <a:gd name="f13" fmla="val f7"/>
              <a:gd name="f14" fmla="*/ f8 f0 1"/>
              <a:gd name="f15" fmla="+- f13 0 f11"/>
              <a:gd name="f16" fmla="+- f12 0 f11"/>
              <a:gd name="f17" fmla="*/ f14 1 f2"/>
              <a:gd name="f18" fmla="*/ f16 1 2"/>
              <a:gd name="f19" fmla="val f15"/>
              <a:gd name="f20" fmla="*/ 2 f16 1"/>
              <a:gd name="f21" fmla="*/ 0 f15 1"/>
              <a:gd name="f22" fmla="*/ 1 f15 1"/>
              <a:gd name="f23" fmla="+- f17 0 f1"/>
              <a:gd name="f24" fmla="*/ f20 1 2"/>
              <a:gd name="f25" fmla="*/ f21 1 f19"/>
              <a:gd name="f26" fmla="*/ f22 1 f19"/>
              <a:gd name="f27" fmla="*/ 0 1 f18"/>
              <a:gd name="f28" fmla="*/ f12 1 f18"/>
              <a:gd name="f29" fmla="*/ 0 1 f19"/>
              <a:gd name="f30" fmla="*/ f13 1 f19"/>
              <a:gd name="f31" fmla="*/ f24 1 f18"/>
              <a:gd name="f32" fmla="*/ f27 f9 1"/>
              <a:gd name="f33" fmla="*/ f28 f9 1"/>
              <a:gd name="f34" fmla="*/ f30 f10 1"/>
              <a:gd name="f35" fmla="*/ f29 f10 1"/>
              <a:gd name="f36" fmla="*/ f25 f10 1"/>
              <a:gd name="f37" fmla="*/ f26 f10 1"/>
              <a:gd name="f38" fmla="*/ f31 f9 1"/>
            </a:gdLst>
            <a:ahLst/>
            <a:cxnLst>
              <a:cxn ang="3cd4">
                <a:pos x="hc" y="t"/>
              </a:cxn>
              <a:cxn ang="0">
                <a:pos x="r" y="vc"/>
              </a:cxn>
              <a:cxn ang="cd4">
                <a:pos x="hc" y="b"/>
              </a:cxn>
              <a:cxn ang="cd2">
                <a:pos x="l" y="vc"/>
              </a:cxn>
              <a:cxn ang="f23">
                <a:pos x="f38" y="f36"/>
              </a:cxn>
              <a:cxn ang="f23">
                <a:pos x="f38" y="f37"/>
              </a:cxn>
              <a:cxn ang="f23">
                <a:pos x="f38" y="f36"/>
              </a:cxn>
              <a:cxn ang="f23">
                <a:pos x="f38" y="f36"/>
              </a:cxn>
            </a:cxnLst>
            <a:rect l="f32" t="f35" r="f33" b="f34"/>
            <a:pathLst>
              <a:path w="2" h="1">
                <a:moveTo>
                  <a:pt x="f6" y="f5"/>
                </a:moveTo>
                <a:cubicBezTo>
                  <a:pt x="f6" y="f5"/>
                  <a:pt x="f6" y="f7"/>
                  <a:pt x="f6" y="f7"/>
                </a:cubicBezTo>
                <a:cubicBezTo>
                  <a:pt x="f5" y="f7"/>
                  <a:pt x="f6" y="f5"/>
                  <a:pt x="f6" y="f5"/>
                </a:cubicBezTo>
                <a:cubicBezTo>
                  <a:pt x="f6" y="f5"/>
                  <a:pt x="f6" y="f5"/>
                  <a:pt x="f6"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2" name="Freeform 84">
            <a:extLst>
              <a:ext uri="{FF2B5EF4-FFF2-40B4-BE49-F238E27FC236}">
                <a16:creationId xmlns:a16="http://schemas.microsoft.com/office/drawing/2014/main" id="{173A8800-5653-827F-2AC6-D164B3E25A87}"/>
              </a:ext>
            </a:extLst>
          </p:cNvPr>
          <p:cNvSpPr/>
          <p:nvPr/>
        </p:nvSpPr>
        <p:spPr>
          <a:xfrm>
            <a:off x="1916116" y="4248146"/>
            <a:ext cx="4764" cy="3172"/>
          </a:xfrm>
          <a:custGeom>
            <a:avLst/>
            <a:gdLst>
              <a:gd name="f0" fmla="val 10800000"/>
              <a:gd name="f1" fmla="val 5400000"/>
              <a:gd name="f2" fmla="val 180"/>
              <a:gd name="f3" fmla="val w"/>
              <a:gd name="f4" fmla="val h"/>
              <a:gd name="f5" fmla="val 0"/>
              <a:gd name="f6" fmla="val 1"/>
              <a:gd name="f7" fmla="+- 0 0 -90"/>
              <a:gd name="f8" fmla="*/ f3 1 1"/>
              <a:gd name="f9" fmla="*/ f4 1 1"/>
              <a:gd name="f10" fmla="val f5"/>
              <a:gd name="f11" fmla="val f6"/>
              <a:gd name="f12" fmla="*/ f7 f0 1"/>
              <a:gd name="f13" fmla="+- f11 0 f10"/>
              <a:gd name="f14" fmla="*/ f12 1 f2"/>
              <a:gd name="f15" fmla="val f13"/>
              <a:gd name="f16" fmla="*/ 0 f13 1"/>
              <a:gd name="f17" fmla="*/ 1 f13 1"/>
              <a:gd name="f18" fmla="+- f14 0 f1"/>
              <a:gd name="f19" fmla="*/ f16 1 f15"/>
              <a:gd name="f20" fmla="*/ f17 1 f15"/>
              <a:gd name="f21" fmla="*/ 0 1 f15"/>
              <a:gd name="f22" fmla="*/ f11 1 f15"/>
              <a:gd name="f23" fmla="*/ f21 f8 1"/>
              <a:gd name="f24" fmla="*/ f22 f8 1"/>
              <a:gd name="f25" fmla="*/ f22 f9 1"/>
              <a:gd name="f26" fmla="*/ f21 f9 1"/>
              <a:gd name="f27" fmla="*/ f19 f8 1"/>
              <a:gd name="f28" fmla="*/ f20 f9 1"/>
              <a:gd name="f29" fmla="*/ f19 f9 1"/>
              <a:gd name="f30" fmla="*/ f20 f8 1"/>
            </a:gdLst>
            <a:ahLst/>
            <a:cxnLst>
              <a:cxn ang="3cd4">
                <a:pos x="hc" y="t"/>
              </a:cxn>
              <a:cxn ang="0">
                <a:pos x="r" y="vc"/>
              </a:cxn>
              <a:cxn ang="cd4">
                <a:pos x="hc" y="b"/>
              </a:cxn>
              <a:cxn ang="cd2">
                <a:pos x="l" y="vc"/>
              </a:cxn>
              <a:cxn ang="f18">
                <a:pos x="f27" y="f28"/>
              </a:cxn>
              <a:cxn ang="f18">
                <a:pos x="f27" y="f29"/>
              </a:cxn>
              <a:cxn ang="f18">
                <a:pos x="f30" y="f28"/>
              </a:cxn>
              <a:cxn ang="f18">
                <a:pos x="f27" y="f28"/>
              </a:cxn>
            </a:cxnLst>
            <a:rect l="f23" t="f26" r="f24" b="f25"/>
            <a:pathLst>
              <a:path w="1" h="1">
                <a:moveTo>
                  <a:pt x="f5" y="f6"/>
                </a:moveTo>
                <a:cubicBezTo>
                  <a:pt x="f5" y="f5"/>
                  <a:pt x="f5" y="f5"/>
                  <a:pt x="f5" y="f5"/>
                </a:cubicBezTo>
                <a:cubicBezTo>
                  <a:pt x="f5" y="f5"/>
                  <a:pt x="f6" y="f6"/>
                  <a:pt x="f6" y="f6"/>
                </a:cubicBezTo>
                <a:cubicBezTo>
                  <a:pt x="f6" y="f6"/>
                  <a:pt x="f5" y="f6"/>
                  <a:pt x="f5" y="f6"/>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3" name="Freeform 85">
            <a:extLst>
              <a:ext uri="{FF2B5EF4-FFF2-40B4-BE49-F238E27FC236}">
                <a16:creationId xmlns:a16="http://schemas.microsoft.com/office/drawing/2014/main" id="{AA835D2D-BEF7-94E7-3FEC-B4B8C2923BF7}"/>
              </a:ext>
            </a:extLst>
          </p:cNvPr>
          <p:cNvSpPr/>
          <p:nvPr/>
        </p:nvSpPr>
        <p:spPr>
          <a:xfrm>
            <a:off x="3138485" y="1417640"/>
            <a:ext cx="3172" cy="0"/>
          </a:xfrm>
          <a:custGeom>
            <a:avLst/>
            <a:gdLst>
              <a:gd name="f0" fmla="val 10800000"/>
              <a:gd name="f1" fmla="val 5400000"/>
              <a:gd name="f2" fmla="val 180"/>
              <a:gd name="f3" fmla="val w"/>
              <a:gd name="f4" fmla="val h"/>
              <a:gd name="f5" fmla="val 0"/>
              <a:gd name="f6" fmla="val 3175"/>
              <a:gd name="f7" fmla="+- 0 0 -90"/>
              <a:gd name="f8" fmla="*/ f3 1 3175"/>
              <a:gd name="f9" fmla="*/ f4 1 0"/>
              <a:gd name="f10" fmla="val f5"/>
              <a:gd name="f11" fmla="val f6"/>
              <a:gd name="f12" fmla="*/ f7 f0 1"/>
              <a:gd name="f13" fmla="+- f10 0 f10"/>
              <a:gd name="f14" fmla="+- f11 0 f10"/>
              <a:gd name="f15" fmla="*/ f12 1 f2"/>
              <a:gd name="f16" fmla="*/ f14 1 3175"/>
              <a:gd name="f17" fmla="*/ f13 1 0"/>
              <a:gd name="f18" fmla="+- f15 0 f1"/>
              <a:gd name="f19" fmla="*/ 0 1 f16"/>
              <a:gd name="f20" fmla="*/ 0 1 f17"/>
              <a:gd name="f21" fmla="*/ 3175 1 f16"/>
              <a:gd name="f22" fmla="*/ 1 1 f17"/>
              <a:gd name="f23" fmla="*/ f19 f8 1"/>
              <a:gd name="f24" fmla="*/ f21 f8 1"/>
              <a:gd name="f25" fmla="*/ f22 f9 1"/>
              <a:gd name="f26" fmla="*/ f20 f9 1"/>
            </a:gdLst>
            <a:ahLst/>
            <a:cxnLst>
              <a:cxn ang="3cd4">
                <a:pos x="hc" y="t"/>
              </a:cxn>
              <a:cxn ang="0">
                <a:pos x="r" y="vc"/>
              </a:cxn>
              <a:cxn ang="cd4">
                <a:pos x="hc" y="b"/>
              </a:cxn>
              <a:cxn ang="cd2">
                <a:pos x="l" y="vc"/>
              </a:cxn>
              <a:cxn ang="f18">
                <a:pos x="f23" y="f26"/>
              </a:cxn>
              <a:cxn ang="f18">
                <a:pos x="f23" y="f26"/>
              </a:cxn>
              <a:cxn ang="f18">
                <a:pos x="f24" y="f26"/>
              </a:cxn>
              <a:cxn ang="f18">
                <a:pos x="f23" y="f26"/>
              </a:cxn>
            </a:cxnLst>
            <a:rect l="f23" t="f26" r="f24" b="f25"/>
            <a:pathLst>
              <a:path w="3175">
                <a:moveTo>
                  <a:pt x="f5" y="f5"/>
                </a:moveTo>
                <a:cubicBezTo>
                  <a:pt x="f5" y="f5"/>
                  <a:pt x="f5" y="f5"/>
                  <a:pt x="f5" y="f5"/>
                </a:cubicBezTo>
                <a:cubicBezTo>
                  <a:pt x="f5" y="f5"/>
                  <a:pt x="f6" y="f5"/>
                  <a:pt x="f6" y="f5"/>
                </a:cubicBezTo>
                <a:cubicBezTo>
                  <a:pt x="f6" y="f5"/>
                  <a:pt x="f5" y="f5"/>
                  <a:pt x="f5" y="f5"/>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4" name="Freeform 86">
            <a:extLst>
              <a:ext uri="{FF2B5EF4-FFF2-40B4-BE49-F238E27FC236}">
                <a16:creationId xmlns:a16="http://schemas.microsoft.com/office/drawing/2014/main" id="{95EFB43C-72F0-CD55-8182-0F1E3C7440E9}"/>
              </a:ext>
            </a:extLst>
          </p:cNvPr>
          <p:cNvSpPr/>
          <p:nvPr/>
        </p:nvSpPr>
        <p:spPr>
          <a:xfrm>
            <a:off x="4003672" y="2486025"/>
            <a:ext cx="39684" cy="42867"/>
          </a:xfrm>
          <a:custGeom>
            <a:avLst/>
            <a:gdLst>
              <a:gd name="f0" fmla="val 10800000"/>
              <a:gd name="f1" fmla="val 5400000"/>
              <a:gd name="f2" fmla="val 180"/>
              <a:gd name="f3" fmla="val w"/>
              <a:gd name="f4" fmla="val h"/>
              <a:gd name="f5" fmla="val 0"/>
              <a:gd name="f6" fmla="val 11"/>
              <a:gd name="f7" fmla="val 12"/>
              <a:gd name="f8" fmla="val 6"/>
              <a:gd name="f9" fmla="val 10"/>
              <a:gd name="f10" fmla="val 9"/>
              <a:gd name="f11" fmla="val 5"/>
              <a:gd name="f12" fmla="val 2"/>
              <a:gd name="f13" fmla="val 1"/>
              <a:gd name="f14" fmla="val 3"/>
              <a:gd name="f15" fmla="val 7"/>
              <a:gd name="f16" fmla="+- 0 0 -90"/>
              <a:gd name="f17" fmla="*/ f3 1 11"/>
              <a:gd name="f18" fmla="*/ f4 1 12"/>
              <a:gd name="f19" fmla="val f5"/>
              <a:gd name="f20" fmla="val f6"/>
              <a:gd name="f21" fmla="val f7"/>
              <a:gd name="f22" fmla="*/ f16 f0 1"/>
              <a:gd name="f23" fmla="+- f21 0 f19"/>
              <a:gd name="f24" fmla="+- f20 0 f19"/>
              <a:gd name="f25" fmla="*/ f22 1 f2"/>
              <a:gd name="f26" fmla="*/ f24 1 11"/>
              <a:gd name="f27" fmla="*/ f23 1 12"/>
              <a:gd name="f28" fmla="*/ 11 f24 1"/>
              <a:gd name="f29" fmla="*/ 6 f23 1"/>
              <a:gd name="f30" fmla="*/ 5 f24 1"/>
              <a:gd name="f31" fmla="*/ 11 f23 1"/>
              <a:gd name="f32" fmla="*/ 0 f24 1"/>
              <a:gd name="f33" fmla="*/ 5 f23 1"/>
              <a:gd name="f34" fmla="*/ 7 f24 1"/>
              <a:gd name="f35" fmla="*/ 0 f23 1"/>
              <a:gd name="f36" fmla="+- f25 0 f1"/>
              <a:gd name="f37" fmla="*/ f28 1 11"/>
              <a:gd name="f38" fmla="*/ f29 1 12"/>
              <a:gd name="f39" fmla="*/ f30 1 11"/>
              <a:gd name="f40" fmla="*/ f31 1 12"/>
              <a:gd name="f41" fmla="*/ f32 1 11"/>
              <a:gd name="f42" fmla="*/ f33 1 12"/>
              <a:gd name="f43" fmla="*/ f34 1 11"/>
              <a:gd name="f44" fmla="*/ f35 1 12"/>
              <a:gd name="f45" fmla="*/ 0 1 f26"/>
              <a:gd name="f46" fmla="*/ f20 1 f26"/>
              <a:gd name="f47" fmla="*/ 0 1 f27"/>
              <a:gd name="f48" fmla="*/ f21 1 f27"/>
              <a:gd name="f49" fmla="*/ f37 1 f26"/>
              <a:gd name="f50" fmla="*/ f38 1 f27"/>
              <a:gd name="f51" fmla="*/ f39 1 f26"/>
              <a:gd name="f52" fmla="*/ f40 1 f27"/>
              <a:gd name="f53" fmla="*/ f41 1 f26"/>
              <a:gd name="f54" fmla="*/ f42 1 f27"/>
              <a:gd name="f55" fmla="*/ f43 1 f26"/>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7 1"/>
              <a:gd name="f68" fmla="*/ f56 f18 1"/>
            </a:gdLst>
            <a:ahLst/>
            <a:cxnLst>
              <a:cxn ang="3cd4">
                <a:pos x="hc" y="t"/>
              </a:cxn>
              <a:cxn ang="0">
                <a:pos x="r" y="vc"/>
              </a:cxn>
              <a:cxn ang="cd4">
                <a:pos x="hc" y="b"/>
              </a:cxn>
              <a:cxn ang="cd2">
                <a:pos x="l" y="vc"/>
              </a:cxn>
              <a:cxn ang="f36">
                <a:pos x="f61" y="f62"/>
              </a:cxn>
              <a:cxn ang="f36">
                <a:pos x="f63" y="f64"/>
              </a:cxn>
              <a:cxn ang="f36">
                <a:pos x="f65" y="f66"/>
              </a:cxn>
              <a:cxn ang="f36">
                <a:pos x="f67" y="f68"/>
              </a:cxn>
              <a:cxn ang="f36">
                <a:pos x="f61" y="f62"/>
              </a:cxn>
            </a:cxnLst>
            <a:rect l="f57" t="f60" r="f58" b="f59"/>
            <a:pathLst>
              <a:path w="11" h="12">
                <a:moveTo>
                  <a:pt x="f6" y="f8"/>
                </a:moveTo>
                <a:cubicBezTo>
                  <a:pt x="f9" y="f10"/>
                  <a:pt x="f10" y="f7"/>
                  <a:pt x="f11" y="f6"/>
                </a:cubicBezTo>
                <a:cubicBezTo>
                  <a:pt x="f12" y="f6"/>
                  <a:pt x="f5" y="f10"/>
                  <a:pt x="f5" y="f11"/>
                </a:cubicBezTo>
                <a:cubicBezTo>
                  <a:pt x="f13" y="f12"/>
                  <a:pt x="f14" y="f5"/>
                  <a:pt x="f15" y="f5"/>
                </a:cubicBezTo>
                <a:cubicBezTo>
                  <a:pt x="f9" y="f13"/>
                  <a:pt x="f6" y="f14"/>
                  <a:pt x="f6"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5" name="Freeform 87">
            <a:extLst>
              <a:ext uri="{FF2B5EF4-FFF2-40B4-BE49-F238E27FC236}">
                <a16:creationId xmlns:a16="http://schemas.microsoft.com/office/drawing/2014/main" id="{4534AE45-B066-B0E5-5B07-1FA8467AD992}"/>
              </a:ext>
            </a:extLst>
          </p:cNvPr>
          <p:cNvSpPr/>
          <p:nvPr/>
        </p:nvSpPr>
        <p:spPr>
          <a:xfrm>
            <a:off x="3832222" y="2392363"/>
            <a:ext cx="39684" cy="39684"/>
          </a:xfrm>
          <a:custGeom>
            <a:avLst/>
            <a:gdLst>
              <a:gd name="f0" fmla="val 10800000"/>
              <a:gd name="f1" fmla="val 5400000"/>
              <a:gd name="f2" fmla="val 180"/>
              <a:gd name="f3" fmla="val w"/>
              <a:gd name="f4" fmla="val h"/>
              <a:gd name="f5" fmla="val 0"/>
              <a:gd name="f6" fmla="val 11"/>
              <a:gd name="f7" fmla="val 5"/>
              <a:gd name="f8" fmla="val 10"/>
              <a:gd name="f9" fmla="val 2"/>
              <a:gd name="f10" fmla="val 9"/>
              <a:gd name="f11" fmla="val 6"/>
              <a:gd name="f12" fmla="val 8"/>
              <a:gd name="f13" fmla="+- 0 0 -90"/>
              <a:gd name="f14" fmla="*/ f3 1 11"/>
              <a:gd name="f15" fmla="*/ f4 1 11"/>
              <a:gd name="f16" fmla="val f5"/>
              <a:gd name="f17" fmla="val f6"/>
              <a:gd name="f18" fmla="*/ f13 f0 1"/>
              <a:gd name="f19" fmla="+- f17 0 f16"/>
              <a:gd name="f20" fmla="*/ f18 1 f2"/>
              <a:gd name="f21" fmla="*/ f19 1 11"/>
              <a:gd name="f22" fmla="*/ 5 f19 1"/>
              <a:gd name="f23" fmla="*/ 10 f19 1"/>
              <a:gd name="f24" fmla="*/ 0 f19 1"/>
              <a:gd name="f25" fmla="*/ 6 f19 1"/>
              <a:gd name="f26" fmla="*/ 11 f19 1"/>
              <a:gd name="f27" fmla="+- f20 0 f1"/>
              <a:gd name="f28" fmla="*/ f22 1 11"/>
              <a:gd name="f29" fmla="*/ f23 1 11"/>
              <a:gd name="f30" fmla="*/ f24 1 11"/>
              <a:gd name="f31" fmla="*/ f25 1 11"/>
              <a:gd name="f32" fmla="*/ f26 1 11"/>
              <a:gd name="f33" fmla="*/ 0 1 f21"/>
              <a:gd name="f34" fmla="*/ f17 1 f21"/>
              <a:gd name="f35" fmla="*/ f28 1 f21"/>
              <a:gd name="f36" fmla="*/ f29 1 f21"/>
              <a:gd name="f37" fmla="*/ f30 1 f21"/>
              <a:gd name="f38" fmla="*/ f31 1 f21"/>
              <a:gd name="f39" fmla="*/ f32 1 f21"/>
              <a:gd name="f40" fmla="*/ f33 f14 1"/>
              <a:gd name="f41" fmla="*/ f34 f14 1"/>
              <a:gd name="f42" fmla="*/ f34 f15 1"/>
              <a:gd name="f43" fmla="*/ f33 f15 1"/>
              <a:gd name="f44" fmla="*/ f35 f14 1"/>
              <a:gd name="f45" fmla="*/ f36 f15 1"/>
              <a:gd name="f46" fmla="*/ f37 f14 1"/>
              <a:gd name="f47" fmla="*/ f38 f15 1"/>
              <a:gd name="f48" fmla="*/ f37 f15 1"/>
              <a:gd name="f49" fmla="*/ f39 f14 1"/>
              <a:gd name="f50" fmla="*/ f35 f15 1"/>
            </a:gdLst>
            <a:ahLst/>
            <a:cxnLst>
              <a:cxn ang="3cd4">
                <a:pos x="hc" y="t"/>
              </a:cxn>
              <a:cxn ang="0">
                <a:pos x="r" y="vc"/>
              </a:cxn>
              <a:cxn ang="cd4">
                <a:pos x="hc" y="b"/>
              </a:cxn>
              <a:cxn ang="cd2">
                <a:pos x="l" y="vc"/>
              </a:cxn>
              <a:cxn ang="f27">
                <a:pos x="f44" y="f45"/>
              </a:cxn>
              <a:cxn ang="f27">
                <a:pos x="f46" y="f47"/>
              </a:cxn>
              <a:cxn ang="f27">
                <a:pos x="f44" y="f48"/>
              </a:cxn>
              <a:cxn ang="f27">
                <a:pos x="f49" y="f50"/>
              </a:cxn>
              <a:cxn ang="f27">
                <a:pos x="f44" y="f45"/>
              </a:cxn>
            </a:cxnLst>
            <a:rect l="f40" t="f43" r="f41" b="f42"/>
            <a:pathLst>
              <a:path w="11" h="11">
                <a:moveTo>
                  <a:pt x="f7" y="f8"/>
                </a:moveTo>
                <a:cubicBezTo>
                  <a:pt x="f9" y="f6"/>
                  <a:pt x="f5" y="f10"/>
                  <a:pt x="f5" y="f11"/>
                </a:cubicBezTo>
                <a:cubicBezTo>
                  <a:pt x="f5" y="f9"/>
                  <a:pt x="f9" y="f5"/>
                  <a:pt x="f7" y="f5"/>
                </a:cubicBezTo>
                <a:cubicBezTo>
                  <a:pt x="f12" y="f5"/>
                  <a:pt x="f6" y="f9"/>
                  <a:pt x="f6" y="f7"/>
                </a:cubicBezTo>
                <a:cubicBezTo>
                  <a:pt x="f8" y="f12"/>
                  <a:pt x="f10" y="f8"/>
                  <a:pt x="f7" y="f8"/>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pic>
        <p:nvPicPr>
          <p:cNvPr id="86" name="Imagen 90">
            <a:extLst>
              <a:ext uri="{FF2B5EF4-FFF2-40B4-BE49-F238E27FC236}">
                <a16:creationId xmlns:a16="http://schemas.microsoft.com/office/drawing/2014/main" id="{65F2478B-20B1-647B-96EC-4A297CA13EBE}"/>
              </a:ext>
            </a:extLst>
          </p:cNvPr>
          <p:cNvPicPr>
            <a:picLocks noChangeAspect="1"/>
          </p:cNvPicPr>
          <p:nvPr/>
        </p:nvPicPr>
        <p:blipFill>
          <a:blip r:embed="rId3"/>
          <a:stretch>
            <a:fillRect/>
          </a:stretch>
        </p:blipFill>
        <p:spPr>
          <a:xfrm>
            <a:off x="4511677" y="688854"/>
            <a:ext cx="4228615" cy="4149967"/>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B48B5E85-BF8A-5DE5-2157-301DF85587D2}"/>
              </a:ext>
            </a:extLst>
          </p:cNvPr>
          <p:cNvSpPr txBox="1"/>
          <p:nvPr/>
        </p:nvSpPr>
        <p:spPr>
          <a:xfrm>
            <a:off x="197574" y="162936"/>
            <a:ext cx="3608386" cy="57309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3000" b="1" i="0" u="none" strike="noStrike" kern="0" cap="none" spc="0" baseline="0">
                <a:solidFill>
                  <a:srgbClr val="00B050"/>
                </a:solidFill>
                <a:uFillTx/>
                <a:latin typeface="Alata"/>
                <a:ea typeface="Chau Philomene One"/>
                <a:cs typeface="Chau Philomene One"/>
              </a:rPr>
              <a:t>RESOURCES</a:t>
            </a:r>
          </a:p>
        </p:txBody>
      </p:sp>
      <p:pic>
        <p:nvPicPr>
          <p:cNvPr id="3" name="Imagen 2">
            <a:extLst>
              <a:ext uri="{FF2B5EF4-FFF2-40B4-BE49-F238E27FC236}">
                <a16:creationId xmlns:a16="http://schemas.microsoft.com/office/drawing/2014/main" id="{B176468D-B737-D074-1052-EF3D67C0F237}"/>
              </a:ext>
            </a:extLst>
          </p:cNvPr>
          <p:cNvPicPr>
            <a:picLocks noChangeAspect="1"/>
          </p:cNvPicPr>
          <p:nvPr/>
        </p:nvPicPr>
        <p:blipFill>
          <a:blip r:embed="rId3"/>
          <a:stretch>
            <a:fillRect/>
          </a:stretch>
        </p:blipFill>
        <p:spPr>
          <a:xfrm>
            <a:off x="343914" y="736027"/>
            <a:ext cx="6492989" cy="4276657"/>
          </a:xfrm>
          <a:prstGeom prst="rect">
            <a:avLst/>
          </a:prstGeom>
          <a:noFill/>
          <a:ln cap="flat">
            <a:noFill/>
          </a:ln>
        </p:spPr>
      </p:pic>
      <p:pic>
        <p:nvPicPr>
          <p:cNvPr id="4" name="Imagen 4">
            <a:extLst>
              <a:ext uri="{FF2B5EF4-FFF2-40B4-BE49-F238E27FC236}">
                <a16:creationId xmlns:a16="http://schemas.microsoft.com/office/drawing/2014/main" id="{66882C9E-F5EF-1B96-A347-321B212890DB}"/>
              </a:ext>
            </a:extLst>
          </p:cNvPr>
          <p:cNvPicPr>
            <a:picLocks noChangeAspect="1"/>
          </p:cNvPicPr>
          <p:nvPr/>
        </p:nvPicPr>
        <p:blipFill>
          <a:blip r:embed="rId4"/>
          <a:stretch>
            <a:fillRect/>
          </a:stretch>
        </p:blipFill>
        <p:spPr>
          <a:xfrm>
            <a:off x="7241051" y="3230291"/>
            <a:ext cx="1612123" cy="1782394"/>
          </a:xfrm>
          <a:prstGeom prst="rect">
            <a:avLst/>
          </a:prstGeom>
          <a:noFill/>
          <a:ln cap="flat">
            <a:noFill/>
          </a:ln>
        </p:spPr>
      </p:pic>
      <p:pic>
        <p:nvPicPr>
          <p:cNvPr id="5" name="Imagen 6">
            <a:extLst>
              <a:ext uri="{FF2B5EF4-FFF2-40B4-BE49-F238E27FC236}">
                <a16:creationId xmlns:a16="http://schemas.microsoft.com/office/drawing/2014/main" id="{D1D6C0A6-279F-7291-6CC4-18AF39967494}"/>
              </a:ext>
            </a:extLst>
          </p:cNvPr>
          <p:cNvPicPr>
            <a:picLocks noChangeAspect="1"/>
          </p:cNvPicPr>
          <p:nvPr/>
        </p:nvPicPr>
        <p:blipFill>
          <a:blip r:embed="rId5"/>
          <a:stretch>
            <a:fillRect/>
          </a:stretch>
        </p:blipFill>
        <p:spPr>
          <a:xfrm>
            <a:off x="7175991" y="1608475"/>
            <a:ext cx="1742242" cy="1621816"/>
          </a:xfrm>
          <a:prstGeom prst="rect">
            <a:avLst/>
          </a:prstGeom>
          <a:noFill/>
          <a:ln cap="flat">
            <a:noFill/>
          </a:ln>
        </p:spPr>
      </p:pic>
      <p:pic>
        <p:nvPicPr>
          <p:cNvPr id="6" name="Imagen 8">
            <a:extLst>
              <a:ext uri="{FF2B5EF4-FFF2-40B4-BE49-F238E27FC236}">
                <a16:creationId xmlns:a16="http://schemas.microsoft.com/office/drawing/2014/main" id="{44B59357-F543-12CC-793E-B66C0F621215}"/>
              </a:ext>
            </a:extLst>
          </p:cNvPr>
          <p:cNvPicPr>
            <a:picLocks noChangeAspect="1"/>
          </p:cNvPicPr>
          <p:nvPr/>
        </p:nvPicPr>
        <p:blipFill>
          <a:blip r:embed="rId6"/>
          <a:stretch>
            <a:fillRect/>
          </a:stretch>
        </p:blipFill>
        <p:spPr>
          <a:xfrm>
            <a:off x="7460095" y="614047"/>
            <a:ext cx="1174043" cy="970845"/>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86CFD-48CF-D2FA-BCAB-8D4CD19C4428}"/>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a:cs typeface="Arial" pitchFamily="34"/>
              </a:rPr>
              <a:t>Fully Editable Icon Sets: A</a:t>
            </a:r>
          </a:p>
        </p:txBody>
      </p:sp>
      <p:sp>
        <p:nvSpPr>
          <p:cNvPr id="3" name="Diamond 5">
            <a:extLst>
              <a:ext uri="{FF2B5EF4-FFF2-40B4-BE49-F238E27FC236}">
                <a16:creationId xmlns:a16="http://schemas.microsoft.com/office/drawing/2014/main" id="{E4B7CEF3-721A-3790-2BC6-0EA20055F218}"/>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DA2C22B8-CFCF-A622-CF91-42FDB89046D1}"/>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9471A739-3114-23B6-4297-6178AC84D31D}"/>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E2A1577D-66F3-BA17-2AF0-86B016468C38}"/>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B84668D0-89D8-87E6-1599-7452A8781C49}"/>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8629AD0E-3ABC-2804-58A5-2B668640961F}"/>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752CEFD9-12D1-4C8B-A8D3-2DEC69372A55}"/>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ED1722FE-75FA-6DAB-35BA-3D7407D21899}"/>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C08ACC49-453A-2362-CBA8-541A8E084FAF}"/>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4ED812D2-8BD0-B16A-6DD3-F36336D23190}"/>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D31E6CF1-D3FD-6753-3A23-F508A59D40FB}"/>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3B80E0B0-BC3C-BCD0-2221-B62EB7F850AC}"/>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7FDFA6EC-515B-E6B3-4870-3CAE42253579}"/>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4CA8A2A5-364F-73D8-AE8F-0EF98FECC9FC}"/>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2A0ABD0E-0577-7969-54DE-94D8374F0BD0}"/>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9B0FED1A-9A82-BD30-D226-47ED6A6F311E}"/>
              </a:ext>
            </a:extLst>
          </p:cNvPr>
          <p:cNvSpPr/>
          <p:nvPr/>
        </p:nvSpPr>
        <p:spPr>
          <a:xfrm>
            <a:off x="3282183"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E1F18387-A077-9847-DB7D-82CB295C5BAA}"/>
              </a:ext>
            </a:extLst>
          </p:cNvPr>
          <p:cNvSpPr/>
          <p:nvPr/>
        </p:nvSpPr>
        <p:spPr>
          <a:xfrm rot="18805987">
            <a:off x="7595027" y="115450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4567A5E4-01C3-C9B9-C7EF-F9D5F7097F3E}"/>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16CF5313-1A24-BA4C-8CEE-38231E807178}"/>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58CB8A94-4037-6BC2-48BE-73F07663703B}"/>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40DDA775-388F-4B8A-D8A8-9F0C7139CE30}"/>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187B94F7-B140-1B5F-88D0-994C346E6C96}"/>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558B1230-A337-F861-F007-2378B1BF431B}"/>
              </a:ext>
            </a:extLst>
          </p:cNvPr>
          <p:cNvSpPr/>
          <p:nvPr/>
        </p:nvSpPr>
        <p:spPr>
          <a:xfrm>
            <a:off x="3263393"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174D8C08-55F7-F887-BA19-E86DBC24EF07}"/>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F0711C8B-FA42-77BD-3675-21F11ADCFA7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3E996319-DB70-F06F-4FAE-C0794F1EF156}"/>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F085691B-56E7-D0F4-1D1A-7BA2965FF6AB}"/>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E7FBFBD9-1AFA-C016-F07F-A55595E8B21D}"/>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3434DE24-317C-0D1C-C523-9C1E55006A9B}"/>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54E8C808-FBF6-D49D-6A55-F115987E9B33}"/>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6C3A92AB-E6A2-2CD1-CC03-25B182407DDE}"/>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6A053473-D137-F9CD-476F-D00EDC211A3F}"/>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149D60FE-3C6E-89CC-0268-D62EE98C622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3E9C548A-A5E0-8B0F-012F-26418E813D52}"/>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9C2C4B46-DB27-528E-1B09-B406A7221407}"/>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08356DBF-00F3-8903-635B-FB616E57BC38}"/>
              </a:ext>
            </a:extLst>
          </p:cNvPr>
          <p:cNvGrpSpPr/>
          <p:nvPr/>
        </p:nvGrpSpPr>
        <p:grpSpPr>
          <a:xfrm>
            <a:off x="6324529" y="4126476"/>
            <a:ext cx="372408" cy="364370"/>
            <a:chOff x="6324529" y="4126476"/>
            <a:chExt cx="372408" cy="364370"/>
          </a:xfrm>
        </p:grpSpPr>
        <p:sp>
          <p:nvSpPr>
            <p:cNvPr id="39" name="Google Shape;5990;p67">
              <a:extLst>
                <a:ext uri="{FF2B5EF4-FFF2-40B4-BE49-F238E27FC236}">
                  <a16:creationId xmlns:a16="http://schemas.microsoft.com/office/drawing/2014/main" id="{052D2574-B4CA-F868-32CD-31A81FAE637D}"/>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49917D49-C898-9280-176B-C3FB33997888}"/>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D236D386-C08B-39A4-A5DA-B1EAD14609B3}"/>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4E19E24A-6E29-E1F5-6CCE-D2B94ECB3D9A}"/>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3C32BB25-10BD-B733-77D0-C72E2BA80366}"/>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B72F8DCA-BD00-F226-486D-22DD7D9FA000}"/>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13D2D57B-65B2-19C3-5599-630F6A9D8B49}"/>
              </a:ext>
            </a:extLst>
          </p:cNvPr>
          <p:cNvGrpSpPr/>
          <p:nvPr/>
        </p:nvGrpSpPr>
        <p:grpSpPr>
          <a:xfrm>
            <a:off x="7665927" y="4173513"/>
            <a:ext cx="365202" cy="332677"/>
            <a:chOff x="7665927" y="4173513"/>
            <a:chExt cx="365202" cy="332677"/>
          </a:xfrm>
        </p:grpSpPr>
        <p:sp>
          <p:nvSpPr>
            <p:cNvPr id="46" name="Google Shape;6019;p67">
              <a:extLst>
                <a:ext uri="{FF2B5EF4-FFF2-40B4-BE49-F238E27FC236}">
                  <a16:creationId xmlns:a16="http://schemas.microsoft.com/office/drawing/2014/main" id="{645BA32B-64EE-F874-FD6E-E06FA31BC87A}"/>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47459691-2DC0-EF7F-4483-9A8ED9EEB443}"/>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96EC6A40-A804-91EA-7928-A700D30131EB}"/>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337BD7D7-6E32-D732-9F0C-224835AEF7FA}"/>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46D37DC2-C4B6-F50B-EA98-A72DBE3FEE62}"/>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E369BA19-5977-1662-7D05-A7C830182868}"/>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52781F73-1EF9-61BC-938A-73889B7F2A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456248CF-8116-6FCE-E2CC-8E9A50B829A2}"/>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7B4B6E09-4450-8C7C-0E6D-350469871EFC}"/>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56DF3FBE-D825-5609-3324-59458D5B35BC}"/>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9BA41B9A-1A0B-98DD-6E97-3F48FB0B8CE4}"/>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A9564997-B990-CD85-5B66-ECB4A8784311}"/>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A242DA46-0234-B76F-C718-1012632EAE9A}"/>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4F14587F-3537-B7CF-5BFA-A1CEF35AD01E}"/>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6DDD49B8-7688-831F-74E3-69870D745936}"/>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5216F523-CD14-7CD0-426A-196EEA695AD1}"/>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007875F5-5E97-42A8-7757-8C938AB89AA9}"/>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22E1862A-E37F-013C-1E2A-22954B40ADB1}"/>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6C4A2DEC-3E14-9CA4-DD2A-DE1324F39A7F}"/>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FB440AC7-FA23-A020-28BE-16CD348299B6}"/>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6A053D60-6BAD-8615-7B75-05AA08F3703D}"/>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8465903D-8C71-B41B-C5C6-78812C0387F2}"/>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0682C541-2685-58E8-D7C7-BBA5461EFCFB}"/>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D5ED167C-70D5-657D-C8D7-9905259DC18A}"/>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58346AF4-E5D8-F891-D3CE-96C57EF5FDEA}"/>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4E4D9AC0-14F7-72C8-07DA-D505EC7ADC61}"/>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3D3D6B52-32DD-7BB9-CE97-A6BD9334E9E1}"/>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7D30BBC3-C65B-BAF2-2C50-F346C37126CC}"/>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0DE7049D-8710-4BFC-D789-8DE52F0CF4A7}"/>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E4463165-BE3E-9227-B0A6-CB9F7FC8B5D5}"/>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A376E1FC-AB36-511B-87FB-0859F3A45A5A}"/>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90EE4601-942A-0B05-452A-A63FD1595747}"/>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E486306D-D698-590A-76D7-1E8B5DED68DE}"/>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FECD2B47-FC53-0BA6-7689-B944AF518D28}"/>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4B790EE0-714D-B75D-E5CA-FBD0EF16D970}"/>
              </a:ext>
            </a:extLst>
          </p:cNvPr>
          <p:cNvGrpSpPr/>
          <p:nvPr/>
        </p:nvGrpSpPr>
        <p:grpSpPr>
          <a:xfrm>
            <a:off x="7585149" y="1867515"/>
            <a:ext cx="421867" cy="414489"/>
            <a:chOff x="7585149" y="1867515"/>
            <a:chExt cx="421867" cy="414489"/>
          </a:xfrm>
        </p:grpSpPr>
        <p:sp>
          <p:nvSpPr>
            <p:cNvPr id="81" name="Google Shape;6012;p67">
              <a:extLst>
                <a:ext uri="{FF2B5EF4-FFF2-40B4-BE49-F238E27FC236}">
                  <a16:creationId xmlns:a16="http://schemas.microsoft.com/office/drawing/2014/main" id="{652032DB-3033-A285-75EA-56C85FA78D87}"/>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111F892D-55CA-D38C-EC7F-FA1A6927498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62A01817-9693-DDB8-7EB3-B3233B8AC4A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D9E66975-BDE3-4861-9E23-A95E5F5B5267}"/>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C1F2679D-31BE-69EE-39A3-01C17D922AC2}"/>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8AF14FCD-63D8-28E2-D9B2-8E49DD867576}"/>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7251F019-21A2-72C6-074A-AD1644626F22}"/>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8094C427-0662-D673-3AF8-324D123392BF}"/>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3E6EA3EF-7E6E-62E6-5D07-DE7F4E1FD95A}"/>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1440B59A-953C-9B18-8C05-FBD93ADA12FA}"/>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EF36BF73-21F5-F69D-AAAB-E7CD8D11F122}"/>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AB0D21E9-F12C-9E1A-3A99-09CA1AFF579F}"/>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53C1452E-3365-C45E-B37D-C8905CD55A47}"/>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2A9AB5DD-EEDE-065C-A1CA-D016FB98B9D8}"/>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E5679DF0-EC1A-0BB5-0C29-2E92293B839E}"/>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2835C1A7-1461-1E2E-E282-79ACAAD963DF}"/>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41274485-04B2-614C-A6CA-7A9DBDE23BD3}"/>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E010956C-DB1D-9C23-A432-83D909366799}"/>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324B68B6-77A9-9404-2DB5-7B8198B332F7}"/>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F4B01C1D-BE15-8D7B-321F-E7AA05EF9572}"/>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2C20FB4C-16BF-AC89-58CA-647782B5802E}"/>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591C08C4-1C5C-05B1-E133-6C11AB37C5A2}"/>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2B212046-E134-7464-A466-5717A886B16F}"/>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3813946D-D604-9C2E-2DCC-672BA626AFAF}"/>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6A618C18-5AE7-001C-9F6C-37858F170D38}"/>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53519DB7-4023-1BE5-7834-F8E950E526C4}"/>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A75C31C2-8213-0D01-673E-80EB37103C5F}"/>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5A0D069C-775F-87E7-722B-3CC8ED5900B4}"/>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2C22A4D9-CB45-6BD5-D6D4-15A2EFD4CD6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E2EEA54E-E108-EED6-B9CD-C1AD17FE4092}"/>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B5C4C426-3C59-A8EA-B756-47F722274B76}"/>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8809024D-3A84-FB25-59A5-5FD8222F1E73}"/>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66782D0F-B465-4840-1AEA-DBE859A256F8}"/>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C1FC0EFF-8DA3-0E28-C701-CC291ADD529F}"/>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2DE4C891-661A-4AC5-2BF3-D7F8AC8380D0}"/>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CE9C1052-7D4E-4443-9EEE-59385662EA98}"/>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A72FEBE5-2D7E-9BF4-B0C9-12362D98E26D}"/>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55B02-B54E-0E70-4437-8032C2F416FD}"/>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a:cs typeface="Arial" pitchFamily="34"/>
              </a:rPr>
              <a:t>Fully Editable Icon Sets: B</a:t>
            </a:r>
          </a:p>
        </p:txBody>
      </p:sp>
      <p:grpSp>
        <p:nvGrpSpPr>
          <p:cNvPr id="3" name="Grupo 3">
            <a:extLst>
              <a:ext uri="{FF2B5EF4-FFF2-40B4-BE49-F238E27FC236}">
                <a16:creationId xmlns:a16="http://schemas.microsoft.com/office/drawing/2014/main" id="{1D4676D6-8E07-F0C8-CC36-C7F6B69FB373}"/>
              </a:ext>
            </a:extLst>
          </p:cNvPr>
          <p:cNvGrpSpPr/>
          <p:nvPr/>
        </p:nvGrpSpPr>
        <p:grpSpPr>
          <a:xfrm>
            <a:off x="3128875" y="1179621"/>
            <a:ext cx="5793675" cy="3359816"/>
            <a:chOff x="3128875" y="1179621"/>
            <a:chExt cx="5793675" cy="3359816"/>
          </a:xfrm>
        </p:grpSpPr>
        <p:sp>
          <p:nvSpPr>
            <p:cNvPr id="4" name="Freeform 108">
              <a:extLst>
                <a:ext uri="{FF2B5EF4-FFF2-40B4-BE49-F238E27FC236}">
                  <a16:creationId xmlns:a16="http://schemas.microsoft.com/office/drawing/2014/main" id="{C8698E36-EB97-B6D0-2EBB-83954199E789}"/>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5" name="Oval 8">
              <a:extLst>
                <a:ext uri="{FF2B5EF4-FFF2-40B4-BE49-F238E27FC236}">
                  <a16:creationId xmlns:a16="http://schemas.microsoft.com/office/drawing/2014/main" id="{7FB9AF09-FD93-C66C-99DC-2904FCB45101}"/>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grpSp>
          <p:nvGrpSpPr>
            <p:cNvPr id="6" name="Group 110">
              <a:extLst>
                <a:ext uri="{FF2B5EF4-FFF2-40B4-BE49-F238E27FC236}">
                  <a16:creationId xmlns:a16="http://schemas.microsoft.com/office/drawing/2014/main" id="{C1F0E285-6D7A-0EF5-C429-C8B865A714F2}"/>
                </a:ext>
              </a:extLst>
            </p:cNvPr>
            <p:cNvGrpSpPr/>
            <p:nvPr/>
          </p:nvGrpSpPr>
          <p:grpSpPr>
            <a:xfrm>
              <a:off x="3837179" y="1242450"/>
              <a:ext cx="415402" cy="489222"/>
              <a:chOff x="3837179" y="1242450"/>
              <a:chExt cx="415402" cy="489222"/>
            </a:xfrm>
          </p:grpSpPr>
          <p:sp>
            <p:nvSpPr>
              <p:cNvPr id="7" name="Freeform 111">
                <a:extLst>
                  <a:ext uri="{FF2B5EF4-FFF2-40B4-BE49-F238E27FC236}">
                    <a16:creationId xmlns:a16="http://schemas.microsoft.com/office/drawing/2014/main" id="{A48357CF-290C-26D1-0E72-03E2A88F7EDF}"/>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8" name="Oval 37">
                <a:extLst>
                  <a:ext uri="{FF2B5EF4-FFF2-40B4-BE49-F238E27FC236}">
                    <a16:creationId xmlns:a16="http://schemas.microsoft.com/office/drawing/2014/main" id="{38AF5726-B50D-3010-B511-9C9AA42B3150}"/>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grpSp>
        <p:sp>
          <p:nvSpPr>
            <p:cNvPr id="9" name="Rectangle 19">
              <a:extLst>
                <a:ext uri="{FF2B5EF4-FFF2-40B4-BE49-F238E27FC236}">
                  <a16:creationId xmlns:a16="http://schemas.microsoft.com/office/drawing/2014/main" id="{4281F20C-A937-0033-D652-8547A82B56EB}"/>
                </a:ext>
              </a:extLst>
            </p:cNvPr>
            <p:cNvSpPr/>
            <p:nvPr/>
          </p:nvSpPr>
          <p:spPr>
            <a:xfrm>
              <a:off x="315766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0" name="Oval 47">
              <a:extLst>
                <a:ext uri="{FF2B5EF4-FFF2-40B4-BE49-F238E27FC236}">
                  <a16:creationId xmlns:a16="http://schemas.microsoft.com/office/drawing/2014/main" id="{0010106C-4F3F-4A74-D6D5-495F979BB482}"/>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1" name="Rounded Rectangle 2">
              <a:extLst>
                <a:ext uri="{FF2B5EF4-FFF2-40B4-BE49-F238E27FC236}">
                  <a16:creationId xmlns:a16="http://schemas.microsoft.com/office/drawing/2014/main" id="{283DE471-E5A1-9645-1749-78F74D3B8B95}"/>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2" name="Rounded Rectangle 8">
              <a:extLst>
                <a:ext uri="{FF2B5EF4-FFF2-40B4-BE49-F238E27FC236}">
                  <a16:creationId xmlns:a16="http://schemas.microsoft.com/office/drawing/2014/main" id="{96AD3873-6D1B-882C-209B-0F30C6B5A551}"/>
                </a:ext>
              </a:extLst>
            </p:cNvPr>
            <p:cNvSpPr/>
            <p:nvPr/>
          </p:nvSpPr>
          <p:spPr>
            <a:xfrm>
              <a:off x="3128875"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3" name="Rounded Rectangle 2">
              <a:extLst>
                <a:ext uri="{FF2B5EF4-FFF2-40B4-BE49-F238E27FC236}">
                  <a16:creationId xmlns:a16="http://schemas.microsoft.com/office/drawing/2014/main" id="{94DA5749-E182-D8D4-DA13-00DEAE6CF5E2}"/>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4" name="Rounded Rectangle 3">
              <a:extLst>
                <a:ext uri="{FF2B5EF4-FFF2-40B4-BE49-F238E27FC236}">
                  <a16:creationId xmlns:a16="http://schemas.microsoft.com/office/drawing/2014/main" id="{FD99B084-CF02-28B4-9877-B7EFC4828D07}"/>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5" name="Rounded Rectangle 10">
              <a:extLst>
                <a:ext uri="{FF2B5EF4-FFF2-40B4-BE49-F238E27FC236}">
                  <a16:creationId xmlns:a16="http://schemas.microsoft.com/office/drawing/2014/main" id="{8F1E3AB1-2CFD-0729-458E-D0E0656771AE}"/>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6" name="Block Arc 6">
              <a:extLst>
                <a:ext uri="{FF2B5EF4-FFF2-40B4-BE49-F238E27FC236}">
                  <a16:creationId xmlns:a16="http://schemas.microsoft.com/office/drawing/2014/main" id="{464B1963-B435-0CFE-CBB6-CEE1050D27B4}"/>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grpSp>
          <p:nvGrpSpPr>
            <p:cNvPr id="17" name="Google Shape;10001;p74">
              <a:extLst>
                <a:ext uri="{FF2B5EF4-FFF2-40B4-BE49-F238E27FC236}">
                  <a16:creationId xmlns:a16="http://schemas.microsoft.com/office/drawing/2014/main" id="{DFA6A065-01B3-871A-B25B-E284A130ABA2}"/>
                </a:ext>
              </a:extLst>
            </p:cNvPr>
            <p:cNvGrpSpPr/>
            <p:nvPr/>
          </p:nvGrpSpPr>
          <p:grpSpPr>
            <a:xfrm>
              <a:off x="7851523" y="4063209"/>
              <a:ext cx="410848" cy="437869"/>
              <a:chOff x="7851523" y="4063209"/>
              <a:chExt cx="410848" cy="437869"/>
            </a:xfrm>
          </p:grpSpPr>
          <p:sp>
            <p:nvSpPr>
              <p:cNvPr id="18" name="Google Shape;10002;p74">
                <a:extLst>
                  <a:ext uri="{FF2B5EF4-FFF2-40B4-BE49-F238E27FC236}">
                    <a16:creationId xmlns:a16="http://schemas.microsoft.com/office/drawing/2014/main" id="{F22BF782-5219-D6FD-892B-E64D5000BC3A}"/>
                  </a:ext>
                </a:extLst>
              </p:cNvPr>
              <p:cNvSpPr/>
              <p:nvPr/>
            </p:nvSpPr>
            <p:spPr>
              <a:xfrm>
                <a:off x="7851523" y="412076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 name="Google Shape;10003;p74">
                <a:extLst>
                  <a:ext uri="{FF2B5EF4-FFF2-40B4-BE49-F238E27FC236}">
                    <a16:creationId xmlns:a16="http://schemas.microsoft.com/office/drawing/2014/main" id="{FD0A3F6D-0B47-4885-7816-782A89DD6AFB}"/>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 name="Google Shape;10027;p74">
              <a:extLst>
                <a:ext uri="{FF2B5EF4-FFF2-40B4-BE49-F238E27FC236}">
                  <a16:creationId xmlns:a16="http://schemas.microsoft.com/office/drawing/2014/main" id="{564D6CDB-FC26-8D77-9EB1-EEE70638FFDB}"/>
                </a:ext>
              </a:extLst>
            </p:cNvPr>
            <p:cNvGrpSpPr/>
            <p:nvPr/>
          </p:nvGrpSpPr>
          <p:grpSpPr>
            <a:xfrm>
              <a:off x="3983592" y="2777115"/>
              <a:ext cx="392753" cy="381085"/>
              <a:chOff x="3983592" y="2777115"/>
              <a:chExt cx="392753" cy="381085"/>
            </a:xfrm>
          </p:grpSpPr>
          <p:sp>
            <p:nvSpPr>
              <p:cNvPr id="21" name="Google Shape;10028;p74">
                <a:extLst>
                  <a:ext uri="{FF2B5EF4-FFF2-40B4-BE49-F238E27FC236}">
                    <a16:creationId xmlns:a16="http://schemas.microsoft.com/office/drawing/2014/main" id="{BC43A0E8-FAE3-E08C-C59B-B23E44B8E70A}"/>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29;p74">
                <a:extLst>
                  <a:ext uri="{FF2B5EF4-FFF2-40B4-BE49-F238E27FC236}">
                    <a16:creationId xmlns:a16="http://schemas.microsoft.com/office/drawing/2014/main" id="{7555D919-C206-A8A3-ED72-2422E0FF70C0}"/>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10030;p74">
                <a:extLst>
                  <a:ext uri="{FF2B5EF4-FFF2-40B4-BE49-F238E27FC236}">
                    <a16:creationId xmlns:a16="http://schemas.microsoft.com/office/drawing/2014/main" id="{DE1160BD-4197-DA7A-844B-E5E2357F6A18}"/>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10074;p74">
              <a:extLst>
                <a:ext uri="{FF2B5EF4-FFF2-40B4-BE49-F238E27FC236}">
                  <a16:creationId xmlns:a16="http://schemas.microsoft.com/office/drawing/2014/main" id="{DD93D44A-25FE-E12E-6DC4-98262B0D8E40}"/>
                </a:ext>
              </a:extLst>
            </p:cNvPr>
            <p:cNvGrpSpPr/>
            <p:nvPr/>
          </p:nvGrpSpPr>
          <p:grpSpPr>
            <a:xfrm>
              <a:off x="4578208" y="2751804"/>
              <a:ext cx="392753" cy="410263"/>
              <a:chOff x="4578208" y="2751804"/>
              <a:chExt cx="392753" cy="410263"/>
            </a:xfrm>
          </p:grpSpPr>
          <p:sp>
            <p:nvSpPr>
              <p:cNvPr id="25" name="Google Shape;10075;p74">
                <a:extLst>
                  <a:ext uri="{FF2B5EF4-FFF2-40B4-BE49-F238E27FC236}">
                    <a16:creationId xmlns:a16="http://schemas.microsoft.com/office/drawing/2014/main" id="{7104959A-3DC7-6F2F-5CA5-FD77672FFA48}"/>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6;p74">
                <a:extLst>
                  <a:ext uri="{FF2B5EF4-FFF2-40B4-BE49-F238E27FC236}">
                    <a16:creationId xmlns:a16="http://schemas.microsoft.com/office/drawing/2014/main" id="{D6A9AED0-19EF-A94E-182B-669EB7BA6A9A}"/>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10077;p74">
                <a:extLst>
                  <a:ext uri="{FF2B5EF4-FFF2-40B4-BE49-F238E27FC236}">
                    <a16:creationId xmlns:a16="http://schemas.microsoft.com/office/drawing/2014/main" id="{610831E6-7F30-9462-B6FA-0A882E3D9F15}"/>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8" name="Google Shape;10084;p74">
              <a:extLst>
                <a:ext uri="{FF2B5EF4-FFF2-40B4-BE49-F238E27FC236}">
                  <a16:creationId xmlns:a16="http://schemas.microsoft.com/office/drawing/2014/main" id="{883343BB-90F6-5F12-C6CB-6D3EB17A25B5}"/>
                </a:ext>
              </a:extLst>
            </p:cNvPr>
            <p:cNvGrpSpPr/>
            <p:nvPr/>
          </p:nvGrpSpPr>
          <p:grpSpPr>
            <a:xfrm>
              <a:off x="7130125" y="2760820"/>
              <a:ext cx="359660" cy="371036"/>
              <a:chOff x="7130125" y="2760820"/>
              <a:chExt cx="359660" cy="371036"/>
            </a:xfrm>
          </p:grpSpPr>
          <p:sp>
            <p:nvSpPr>
              <p:cNvPr id="29" name="Google Shape;10085;p74">
                <a:extLst>
                  <a:ext uri="{FF2B5EF4-FFF2-40B4-BE49-F238E27FC236}">
                    <a16:creationId xmlns:a16="http://schemas.microsoft.com/office/drawing/2014/main" id="{7867A262-5028-00C6-8F63-D8B48E4CFE16}"/>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6;p74">
                <a:extLst>
                  <a:ext uri="{FF2B5EF4-FFF2-40B4-BE49-F238E27FC236}">
                    <a16:creationId xmlns:a16="http://schemas.microsoft.com/office/drawing/2014/main" id="{04FB01A8-09CA-6079-C907-17EE64B145DA}"/>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7;p74">
                <a:extLst>
                  <a:ext uri="{FF2B5EF4-FFF2-40B4-BE49-F238E27FC236}">
                    <a16:creationId xmlns:a16="http://schemas.microsoft.com/office/drawing/2014/main" id="{70E75BF6-76CF-4B4E-F357-04DEDCE6CD54}"/>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10088;p74">
                <a:extLst>
                  <a:ext uri="{FF2B5EF4-FFF2-40B4-BE49-F238E27FC236}">
                    <a16:creationId xmlns:a16="http://schemas.microsoft.com/office/drawing/2014/main" id="{5BCB36D1-CA54-F956-F328-0AF15FE89CEB}"/>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3" name="Google Shape;10089;p74">
              <a:extLst>
                <a:ext uri="{FF2B5EF4-FFF2-40B4-BE49-F238E27FC236}">
                  <a16:creationId xmlns:a16="http://schemas.microsoft.com/office/drawing/2014/main" id="{A7F2315D-46F6-19BF-906B-3C17F3EF2208}"/>
                </a:ext>
              </a:extLst>
            </p:cNvPr>
            <p:cNvGrpSpPr/>
            <p:nvPr/>
          </p:nvGrpSpPr>
          <p:grpSpPr>
            <a:xfrm>
              <a:off x="6403515" y="1179621"/>
              <a:ext cx="515511" cy="543501"/>
              <a:chOff x="6403515" y="1179621"/>
              <a:chExt cx="515511" cy="543501"/>
            </a:xfrm>
          </p:grpSpPr>
          <p:sp>
            <p:nvSpPr>
              <p:cNvPr id="34" name="Google Shape;10090;p74">
                <a:extLst>
                  <a:ext uri="{FF2B5EF4-FFF2-40B4-BE49-F238E27FC236}">
                    <a16:creationId xmlns:a16="http://schemas.microsoft.com/office/drawing/2014/main" id="{F738CAF7-2E53-B069-C3D9-EC2FC8C2A74D}"/>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10091;p74">
                <a:extLst>
                  <a:ext uri="{FF2B5EF4-FFF2-40B4-BE49-F238E27FC236}">
                    <a16:creationId xmlns:a16="http://schemas.microsoft.com/office/drawing/2014/main" id="{0E128DBE-DF87-E260-2722-FB85B6684BF9}"/>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6" name="Google Shape;10113;p74">
              <a:extLst>
                <a:ext uri="{FF2B5EF4-FFF2-40B4-BE49-F238E27FC236}">
                  <a16:creationId xmlns:a16="http://schemas.microsoft.com/office/drawing/2014/main" id="{D959E854-E147-B6A9-C488-24BA902173DA}"/>
                </a:ext>
              </a:extLst>
            </p:cNvPr>
            <p:cNvSpPr/>
            <p:nvPr/>
          </p:nvSpPr>
          <p:spPr>
            <a:xfrm>
              <a:off x="5229490"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7" name="Google Shape;10118;p74">
              <a:extLst>
                <a:ext uri="{FF2B5EF4-FFF2-40B4-BE49-F238E27FC236}">
                  <a16:creationId xmlns:a16="http://schemas.microsoft.com/office/drawing/2014/main" id="{286D02DC-9B93-1B0C-D27E-1EC814EF98E9}"/>
                </a:ext>
              </a:extLst>
            </p:cNvPr>
            <p:cNvGrpSpPr/>
            <p:nvPr/>
          </p:nvGrpSpPr>
          <p:grpSpPr>
            <a:xfrm>
              <a:off x="8474320" y="2073136"/>
              <a:ext cx="350645" cy="379421"/>
              <a:chOff x="8474320" y="2073136"/>
              <a:chExt cx="350645" cy="379421"/>
            </a:xfrm>
          </p:grpSpPr>
          <p:sp>
            <p:nvSpPr>
              <p:cNvPr id="38" name="Google Shape;10119;p74">
                <a:extLst>
                  <a:ext uri="{FF2B5EF4-FFF2-40B4-BE49-F238E27FC236}">
                    <a16:creationId xmlns:a16="http://schemas.microsoft.com/office/drawing/2014/main" id="{277A41F4-EF07-7E77-2E6D-11A51E2A1C45}"/>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0;p74">
                <a:extLst>
                  <a:ext uri="{FF2B5EF4-FFF2-40B4-BE49-F238E27FC236}">
                    <a16:creationId xmlns:a16="http://schemas.microsoft.com/office/drawing/2014/main" id="{CB4A60B9-042F-CCF7-FB01-9871EBFEB012}"/>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1;p74">
                <a:extLst>
                  <a:ext uri="{FF2B5EF4-FFF2-40B4-BE49-F238E27FC236}">
                    <a16:creationId xmlns:a16="http://schemas.microsoft.com/office/drawing/2014/main" id="{60761CC9-04F9-4081-B14A-1D8C950BDDF5}"/>
                  </a:ext>
                </a:extLst>
              </p:cNvPr>
              <p:cNvSpPr/>
              <p:nvPr/>
            </p:nvSpPr>
            <p:spPr>
              <a:xfrm>
                <a:off x="859860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2;p74">
                <a:extLst>
                  <a:ext uri="{FF2B5EF4-FFF2-40B4-BE49-F238E27FC236}">
                    <a16:creationId xmlns:a16="http://schemas.microsoft.com/office/drawing/2014/main" id="{EC6BF8AD-154D-8C71-180E-2415D5A89A1A}"/>
                  </a:ext>
                </a:extLst>
              </p:cNvPr>
              <p:cNvSpPr/>
              <p:nvPr/>
            </p:nvSpPr>
            <p:spPr>
              <a:xfrm>
                <a:off x="859860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3;p74">
                <a:extLst>
                  <a:ext uri="{FF2B5EF4-FFF2-40B4-BE49-F238E27FC236}">
                    <a16:creationId xmlns:a16="http://schemas.microsoft.com/office/drawing/2014/main" id="{6629F04F-E7E4-3570-BB5D-5AA91DEF32DB}"/>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10124;p74">
                <a:extLst>
                  <a:ext uri="{FF2B5EF4-FFF2-40B4-BE49-F238E27FC236}">
                    <a16:creationId xmlns:a16="http://schemas.microsoft.com/office/drawing/2014/main" id="{92389380-0451-D957-7C54-ACBB6BC62BDB}"/>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4" name="Google Shape;10129;p74">
              <a:extLst>
                <a:ext uri="{FF2B5EF4-FFF2-40B4-BE49-F238E27FC236}">
                  <a16:creationId xmlns:a16="http://schemas.microsoft.com/office/drawing/2014/main" id="{7077DA95-5DAC-8313-A51C-59E33240CA47}"/>
                </a:ext>
              </a:extLst>
            </p:cNvPr>
            <p:cNvGrpSpPr/>
            <p:nvPr/>
          </p:nvGrpSpPr>
          <p:grpSpPr>
            <a:xfrm>
              <a:off x="5866278" y="1210345"/>
              <a:ext cx="427692" cy="535545"/>
              <a:chOff x="5866278" y="1210345"/>
              <a:chExt cx="427692" cy="535545"/>
            </a:xfrm>
          </p:grpSpPr>
          <p:sp>
            <p:nvSpPr>
              <p:cNvPr id="45" name="Google Shape;10130;p74">
                <a:extLst>
                  <a:ext uri="{FF2B5EF4-FFF2-40B4-BE49-F238E27FC236}">
                    <a16:creationId xmlns:a16="http://schemas.microsoft.com/office/drawing/2014/main" id="{F2060DE3-FD63-2AAC-BF54-550B1D4D87DD}"/>
                  </a:ext>
                </a:extLst>
              </p:cNvPr>
              <p:cNvSpPr/>
              <p:nvPr/>
            </p:nvSpPr>
            <p:spPr>
              <a:xfrm>
                <a:off x="5866278" y="152260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1;p74">
                <a:extLst>
                  <a:ext uri="{FF2B5EF4-FFF2-40B4-BE49-F238E27FC236}">
                    <a16:creationId xmlns:a16="http://schemas.microsoft.com/office/drawing/2014/main" id="{99BFC37A-EC26-BFE7-2815-B526E110AE6E}"/>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7" name="Google Shape;10132;p74">
                <a:extLst>
                  <a:ext uri="{FF2B5EF4-FFF2-40B4-BE49-F238E27FC236}">
                    <a16:creationId xmlns:a16="http://schemas.microsoft.com/office/drawing/2014/main" id="{73D365E4-DF63-E488-24EF-D788743EDFF7}"/>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8" name="Google Shape;10154;p74">
              <a:extLst>
                <a:ext uri="{FF2B5EF4-FFF2-40B4-BE49-F238E27FC236}">
                  <a16:creationId xmlns:a16="http://schemas.microsoft.com/office/drawing/2014/main" id="{5CD2DEAA-2F17-53A8-FA5A-A0D417370237}"/>
                </a:ext>
              </a:extLst>
            </p:cNvPr>
            <p:cNvGrpSpPr/>
            <p:nvPr/>
          </p:nvGrpSpPr>
          <p:grpSpPr>
            <a:xfrm>
              <a:off x="5943481" y="2730343"/>
              <a:ext cx="392752" cy="418456"/>
              <a:chOff x="5943481" y="2730343"/>
              <a:chExt cx="392752" cy="418456"/>
            </a:xfrm>
          </p:grpSpPr>
          <p:sp>
            <p:nvSpPr>
              <p:cNvPr id="49" name="Google Shape;10155;p74">
                <a:extLst>
                  <a:ext uri="{FF2B5EF4-FFF2-40B4-BE49-F238E27FC236}">
                    <a16:creationId xmlns:a16="http://schemas.microsoft.com/office/drawing/2014/main" id="{7C99518F-31A4-58EC-F433-64A73EA33A53}"/>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6;p74">
                <a:extLst>
                  <a:ext uri="{FF2B5EF4-FFF2-40B4-BE49-F238E27FC236}">
                    <a16:creationId xmlns:a16="http://schemas.microsoft.com/office/drawing/2014/main" id="{4C59BF46-9C38-D2CC-A6DF-781560C898BE}"/>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7;p74">
                <a:extLst>
                  <a:ext uri="{FF2B5EF4-FFF2-40B4-BE49-F238E27FC236}">
                    <a16:creationId xmlns:a16="http://schemas.microsoft.com/office/drawing/2014/main" id="{0CCE4127-AC8B-980D-E118-966A36A702C3}"/>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8;p74">
                <a:extLst>
                  <a:ext uri="{FF2B5EF4-FFF2-40B4-BE49-F238E27FC236}">
                    <a16:creationId xmlns:a16="http://schemas.microsoft.com/office/drawing/2014/main" id="{20A48168-D987-D12F-A4BD-C689F9659DC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59;p74">
                <a:extLst>
                  <a:ext uri="{FF2B5EF4-FFF2-40B4-BE49-F238E27FC236}">
                    <a16:creationId xmlns:a16="http://schemas.microsoft.com/office/drawing/2014/main" id="{E48E03D6-C34B-EC2A-C7EF-867E9A66DB4A}"/>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0;p74">
                <a:extLst>
                  <a:ext uri="{FF2B5EF4-FFF2-40B4-BE49-F238E27FC236}">
                    <a16:creationId xmlns:a16="http://schemas.microsoft.com/office/drawing/2014/main" id="{EDF83544-A36C-CC12-1069-BF10B8A47492}"/>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10161;p74">
                <a:extLst>
                  <a:ext uri="{FF2B5EF4-FFF2-40B4-BE49-F238E27FC236}">
                    <a16:creationId xmlns:a16="http://schemas.microsoft.com/office/drawing/2014/main" id="{756E0F79-A537-56B7-70BC-FC25AB3E3FDD}"/>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6" name="Google Shape;10172;p74">
              <a:extLst>
                <a:ext uri="{FF2B5EF4-FFF2-40B4-BE49-F238E27FC236}">
                  <a16:creationId xmlns:a16="http://schemas.microsoft.com/office/drawing/2014/main" id="{8B5CE331-2BD6-242C-F991-649AFD6A8C60}"/>
                </a:ext>
              </a:extLst>
            </p:cNvPr>
            <p:cNvGrpSpPr/>
            <p:nvPr/>
          </p:nvGrpSpPr>
          <p:grpSpPr>
            <a:xfrm>
              <a:off x="7068723" y="1223851"/>
              <a:ext cx="512996" cy="541708"/>
              <a:chOff x="7068723" y="1223851"/>
              <a:chExt cx="512996" cy="541708"/>
            </a:xfrm>
          </p:grpSpPr>
          <p:sp>
            <p:nvSpPr>
              <p:cNvPr id="57" name="Google Shape;10173;p74">
                <a:extLst>
                  <a:ext uri="{FF2B5EF4-FFF2-40B4-BE49-F238E27FC236}">
                    <a16:creationId xmlns:a16="http://schemas.microsoft.com/office/drawing/2014/main" id="{0F6FB411-095C-4FBB-066F-311AA9633346}"/>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4;p74">
                <a:extLst>
                  <a:ext uri="{FF2B5EF4-FFF2-40B4-BE49-F238E27FC236}">
                    <a16:creationId xmlns:a16="http://schemas.microsoft.com/office/drawing/2014/main" id="{D2176C1E-2E7D-392F-1D53-FECC2D3DB22B}"/>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9" name="Google Shape;10175;p74">
                <a:extLst>
                  <a:ext uri="{FF2B5EF4-FFF2-40B4-BE49-F238E27FC236}">
                    <a16:creationId xmlns:a16="http://schemas.microsoft.com/office/drawing/2014/main" id="{C831D67E-019D-083D-F6D4-AEED29692639}"/>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0" name="Google Shape;10184;p74">
              <a:extLst>
                <a:ext uri="{FF2B5EF4-FFF2-40B4-BE49-F238E27FC236}">
                  <a16:creationId xmlns:a16="http://schemas.microsoft.com/office/drawing/2014/main" id="{FF541155-6C86-0A20-2536-FF16DB775413}"/>
                </a:ext>
              </a:extLst>
            </p:cNvPr>
            <p:cNvGrpSpPr/>
            <p:nvPr/>
          </p:nvGrpSpPr>
          <p:grpSpPr>
            <a:xfrm>
              <a:off x="3206883" y="2729063"/>
              <a:ext cx="392753" cy="419645"/>
              <a:chOff x="3206883" y="2729063"/>
              <a:chExt cx="392753" cy="419645"/>
            </a:xfrm>
          </p:grpSpPr>
          <p:sp>
            <p:nvSpPr>
              <p:cNvPr id="61" name="Google Shape;10185;p74">
                <a:extLst>
                  <a:ext uri="{FF2B5EF4-FFF2-40B4-BE49-F238E27FC236}">
                    <a16:creationId xmlns:a16="http://schemas.microsoft.com/office/drawing/2014/main" id="{4BFE1FB3-5834-2D92-9793-9EBD0353F508}"/>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10186;p74">
                <a:extLst>
                  <a:ext uri="{FF2B5EF4-FFF2-40B4-BE49-F238E27FC236}">
                    <a16:creationId xmlns:a16="http://schemas.microsoft.com/office/drawing/2014/main" id="{8F5C874F-DA2E-EF36-1E60-58808C73B7DB}"/>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3" name="Google Shape;10189;p74">
              <a:extLst>
                <a:ext uri="{FF2B5EF4-FFF2-40B4-BE49-F238E27FC236}">
                  <a16:creationId xmlns:a16="http://schemas.microsoft.com/office/drawing/2014/main" id="{C34031CC-CBFC-D96A-C91A-E53E083C274E}"/>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4" name="Google Shape;10190;p74">
              <a:extLst>
                <a:ext uri="{FF2B5EF4-FFF2-40B4-BE49-F238E27FC236}">
                  <a16:creationId xmlns:a16="http://schemas.microsoft.com/office/drawing/2014/main" id="{2FE1B064-AA8A-7D53-CBAA-364F79500838}"/>
                </a:ext>
              </a:extLst>
            </p:cNvPr>
            <p:cNvGrpSpPr/>
            <p:nvPr/>
          </p:nvGrpSpPr>
          <p:grpSpPr>
            <a:xfrm>
              <a:off x="7862157" y="2742733"/>
              <a:ext cx="359688" cy="378735"/>
              <a:chOff x="7862157" y="2742733"/>
              <a:chExt cx="359688" cy="378735"/>
            </a:xfrm>
          </p:grpSpPr>
          <p:sp>
            <p:nvSpPr>
              <p:cNvPr id="65" name="Google Shape;10191;p74">
                <a:extLst>
                  <a:ext uri="{FF2B5EF4-FFF2-40B4-BE49-F238E27FC236}">
                    <a16:creationId xmlns:a16="http://schemas.microsoft.com/office/drawing/2014/main" id="{4E5221F2-2D72-2E45-07E4-1CB351FC9426}"/>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2;p74">
                <a:extLst>
                  <a:ext uri="{FF2B5EF4-FFF2-40B4-BE49-F238E27FC236}">
                    <a16:creationId xmlns:a16="http://schemas.microsoft.com/office/drawing/2014/main" id="{62B6181E-61F3-FFC6-442C-FBDC2923411B}"/>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3;p74">
                <a:extLst>
                  <a:ext uri="{FF2B5EF4-FFF2-40B4-BE49-F238E27FC236}">
                    <a16:creationId xmlns:a16="http://schemas.microsoft.com/office/drawing/2014/main" id="{08AE6B97-4572-EC1E-A9F0-1D6975E0C533}"/>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10194;p74">
                <a:extLst>
                  <a:ext uri="{FF2B5EF4-FFF2-40B4-BE49-F238E27FC236}">
                    <a16:creationId xmlns:a16="http://schemas.microsoft.com/office/drawing/2014/main" id="{F8CAEB1B-2A6A-4EDB-32A6-150896A24A4C}"/>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9" name="Google Shape;10221;p74">
              <a:extLst>
                <a:ext uri="{FF2B5EF4-FFF2-40B4-BE49-F238E27FC236}">
                  <a16:creationId xmlns:a16="http://schemas.microsoft.com/office/drawing/2014/main" id="{2483E63B-4A2A-658C-3873-42BC3CF4664A}"/>
                </a:ext>
              </a:extLst>
            </p:cNvPr>
            <p:cNvGrpSpPr/>
            <p:nvPr/>
          </p:nvGrpSpPr>
          <p:grpSpPr>
            <a:xfrm>
              <a:off x="3835469" y="3466947"/>
              <a:ext cx="316967" cy="383407"/>
              <a:chOff x="3835469" y="3466947"/>
              <a:chExt cx="316967" cy="383407"/>
            </a:xfrm>
          </p:grpSpPr>
          <p:sp>
            <p:nvSpPr>
              <p:cNvPr id="70" name="Google Shape;10222;p74">
                <a:extLst>
                  <a:ext uri="{FF2B5EF4-FFF2-40B4-BE49-F238E27FC236}">
                    <a16:creationId xmlns:a16="http://schemas.microsoft.com/office/drawing/2014/main" id="{873A62A7-0988-BD48-69C6-EF660B4E4B9F}"/>
                  </a:ext>
                </a:extLst>
              </p:cNvPr>
              <p:cNvSpPr/>
              <p:nvPr/>
            </p:nvSpPr>
            <p:spPr>
              <a:xfrm>
                <a:off x="3940167"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3;p74">
                <a:extLst>
                  <a:ext uri="{FF2B5EF4-FFF2-40B4-BE49-F238E27FC236}">
                    <a16:creationId xmlns:a16="http://schemas.microsoft.com/office/drawing/2014/main" id="{01344C8C-17BA-EAB8-C511-369E23675B2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10224;p74">
                <a:extLst>
                  <a:ext uri="{FF2B5EF4-FFF2-40B4-BE49-F238E27FC236}">
                    <a16:creationId xmlns:a16="http://schemas.microsoft.com/office/drawing/2014/main" id="{50F5EE94-7C38-BB1E-1B30-2B597DACDAC9}"/>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10240;p74">
              <a:extLst>
                <a:ext uri="{FF2B5EF4-FFF2-40B4-BE49-F238E27FC236}">
                  <a16:creationId xmlns:a16="http://schemas.microsoft.com/office/drawing/2014/main" id="{600E5A23-41E7-CC0A-3126-34CFD9BB5956}"/>
                </a:ext>
              </a:extLst>
            </p:cNvPr>
            <p:cNvGrpSpPr/>
            <p:nvPr/>
          </p:nvGrpSpPr>
          <p:grpSpPr>
            <a:xfrm>
              <a:off x="5224150" y="3470605"/>
              <a:ext cx="365019" cy="360374"/>
              <a:chOff x="5224150" y="3470605"/>
              <a:chExt cx="365019" cy="360374"/>
            </a:xfrm>
          </p:grpSpPr>
          <p:sp>
            <p:nvSpPr>
              <p:cNvPr id="74" name="Google Shape;10241;p74">
                <a:extLst>
                  <a:ext uri="{FF2B5EF4-FFF2-40B4-BE49-F238E27FC236}">
                    <a16:creationId xmlns:a16="http://schemas.microsoft.com/office/drawing/2014/main" id="{E288FCA2-A52F-4688-F171-FEED5852360D}"/>
                  </a:ext>
                </a:extLst>
              </p:cNvPr>
              <p:cNvSpPr/>
              <p:nvPr/>
            </p:nvSpPr>
            <p:spPr>
              <a:xfrm>
                <a:off x="5224150" y="3470605"/>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10242;p74">
                <a:extLst>
                  <a:ext uri="{FF2B5EF4-FFF2-40B4-BE49-F238E27FC236}">
                    <a16:creationId xmlns:a16="http://schemas.microsoft.com/office/drawing/2014/main" id="{B9A1A69E-5D31-A85D-2C0A-3E56C6AF98AB}"/>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6" name="Google Shape;10303;p74">
              <a:extLst>
                <a:ext uri="{FF2B5EF4-FFF2-40B4-BE49-F238E27FC236}">
                  <a16:creationId xmlns:a16="http://schemas.microsoft.com/office/drawing/2014/main" id="{E1C3F174-3818-B121-8A66-9B7E15B7BC0C}"/>
                </a:ext>
              </a:extLst>
            </p:cNvPr>
            <p:cNvGrpSpPr/>
            <p:nvPr/>
          </p:nvGrpSpPr>
          <p:grpSpPr>
            <a:xfrm>
              <a:off x="5924589" y="3439222"/>
              <a:ext cx="360237" cy="383893"/>
              <a:chOff x="5924589" y="3439222"/>
              <a:chExt cx="360237" cy="383893"/>
            </a:xfrm>
          </p:grpSpPr>
          <p:sp>
            <p:nvSpPr>
              <p:cNvPr id="77" name="Google Shape;10304;p74">
                <a:extLst>
                  <a:ext uri="{FF2B5EF4-FFF2-40B4-BE49-F238E27FC236}">
                    <a16:creationId xmlns:a16="http://schemas.microsoft.com/office/drawing/2014/main" id="{24BF68A5-E941-E5CE-35D9-0E472A800EEB}"/>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5;p74">
                <a:extLst>
                  <a:ext uri="{FF2B5EF4-FFF2-40B4-BE49-F238E27FC236}">
                    <a16:creationId xmlns:a16="http://schemas.microsoft.com/office/drawing/2014/main" id="{756D2B20-811E-56A8-F183-5E6C84D914B3}"/>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6;p74">
                <a:extLst>
                  <a:ext uri="{FF2B5EF4-FFF2-40B4-BE49-F238E27FC236}">
                    <a16:creationId xmlns:a16="http://schemas.microsoft.com/office/drawing/2014/main" id="{946365EB-FFAA-B9C2-88A8-E14772867E4C}"/>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7;p74">
                <a:extLst>
                  <a:ext uri="{FF2B5EF4-FFF2-40B4-BE49-F238E27FC236}">
                    <a16:creationId xmlns:a16="http://schemas.microsoft.com/office/drawing/2014/main" id="{8B72A35A-6DB3-351A-A50E-D2286D6FB254}"/>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8;p74">
                <a:extLst>
                  <a:ext uri="{FF2B5EF4-FFF2-40B4-BE49-F238E27FC236}">
                    <a16:creationId xmlns:a16="http://schemas.microsoft.com/office/drawing/2014/main" id="{BC458D86-3449-3CC8-062C-20D295FE6457}"/>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09;p74">
                <a:extLst>
                  <a:ext uri="{FF2B5EF4-FFF2-40B4-BE49-F238E27FC236}">
                    <a16:creationId xmlns:a16="http://schemas.microsoft.com/office/drawing/2014/main" id="{E294F472-28B2-EC72-847B-25F05B37935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0;p74">
                <a:extLst>
                  <a:ext uri="{FF2B5EF4-FFF2-40B4-BE49-F238E27FC236}">
                    <a16:creationId xmlns:a16="http://schemas.microsoft.com/office/drawing/2014/main" id="{DF59CA44-06CC-1FB5-2D40-25071E94C2F7}"/>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1;p74">
                <a:extLst>
                  <a:ext uri="{FF2B5EF4-FFF2-40B4-BE49-F238E27FC236}">
                    <a16:creationId xmlns:a16="http://schemas.microsoft.com/office/drawing/2014/main" id="{E15A0611-D984-23A3-BACF-E1AF7E40C409}"/>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2;p74">
                <a:extLst>
                  <a:ext uri="{FF2B5EF4-FFF2-40B4-BE49-F238E27FC236}">
                    <a16:creationId xmlns:a16="http://schemas.microsoft.com/office/drawing/2014/main" id="{6AB60702-A4BC-F06A-10C1-8BB79A4347B1}"/>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3;p74">
                <a:extLst>
                  <a:ext uri="{FF2B5EF4-FFF2-40B4-BE49-F238E27FC236}">
                    <a16:creationId xmlns:a16="http://schemas.microsoft.com/office/drawing/2014/main" id="{D22F8C6B-F265-E4D2-70F0-AD81091FD279}"/>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4;p74">
                <a:extLst>
                  <a:ext uri="{FF2B5EF4-FFF2-40B4-BE49-F238E27FC236}">
                    <a16:creationId xmlns:a16="http://schemas.microsoft.com/office/drawing/2014/main" id="{DE84B978-E0F4-C1F1-AAE1-40263C08160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10315;p74">
                <a:extLst>
                  <a:ext uri="{FF2B5EF4-FFF2-40B4-BE49-F238E27FC236}">
                    <a16:creationId xmlns:a16="http://schemas.microsoft.com/office/drawing/2014/main" id="{BE926C45-74E2-DF90-20B6-3B791173360B}"/>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9" name="Google Shape;10341;p74">
              <a:extLst>
                <a:ext uri="{FF2B5EF4-FFF2-40B4-BE49-F238E27FC236}">
                  <a16:creationId xmlns:a16="http://schemas.microsoft.com/office/drawing/2014/main" id="{A1AB966B-60E5-9767-DE70-E6766FD9AEA3}"/>
                </a:ext>
              </a:extLst>
            </p:cNvPr>
            <p:cNvGrpSpPr/>
            <p:nvPr/>
          </p:nvGrpSpPr>
          <p:grpSpPr>
            <a:xfrm>
              <a:off x="8527703" y="2749015"/>
              <a:ext cx="259506" cy="362605"/>
              <a:chOff x="8527703" y="2749015"/>
              <a:chExt cx="259506" cy="362605"/>
            </a:xfrm>
          </p:grpSpPr>
          <p:sp>
            <p:nvSpPr>
              <p:cNvPr id="90" name="Google Shape;10342;p74">
                <a:extLst>
                  <a:ext uri="{FF2B5EF4-FFF2-40B4-BE49-F238E27FC236}">
                    <a16:creationId xmlns:a16="http://schemas.microsoft.com/office/drawing/2014/main" id="{BBF3EDEE-84E8-8689-171C-4AC734D6480F}"/>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3;p74">
                <a:extLst>
                  <a:ext uri="{FF2B5EF4-FFF2-40B4-BE49-F238E27FC236}">
                    <a16:creationId xmlns:a16="http://schemas.microsoft.com/office/drawing/2014/main" id="{CA83D17E-237C-1391-DE5A-F8D4F3ED5AAF}"/>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4;p74">
                <a:extLst>
                  <a:ext uri="{FF2B5EF4-FFF2-40B4-BE49-F238E27FC236}">
                    <a16:creationId xmlns:a16="http://schemas.microsoft.com/office/drawing/2014/main" id="{191C1879-5C82-F8A7-563B-482656BAE979}"/>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5;p74">
                <a:extLst>
                  <a:ext uri="{FF2B5EF4-FFF2-40B4-BE49-F238E27FC236}">
                    <a16:creationId xmlns:a16="http://schemas.microsoft.com/office/drawing/2014/main" id="{83E0F796-1985-CD40-5925-DDE6CD8BFAEE}"/>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4" name="Google Shape;10346;p74">
                <a:extLst>
                  <a:ext uri="{FF2B5EF4-FFF2-40B4-BE49-F238E27FC236}">
                    <a16:creationId xmlns:a16="http://schemas.microsoft.com/office/drawing/2014/main" id="{B91F056A-56D6-D9C4-C8AB-68A72BC553A0}"/>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5" name="Google Shape;10359;p74">
              <a:extLst>
                <a:ext uri="{FF2B5EF4-FFF2-40B4-BE49-F238E27FC236}">
                  <a16:creationId xmlns:a16="http://schemas.microsoft.com/office/drawing/2014/main" id="{C1225AE0-8A51-6B68-B13B-7948C4CFF78E}"/>
                </a:ext>
              </a:extLst>
            </p:cNvPr>
            <p:cNvGrpSpPr/>
            <p:nvPr/>
          </p:nvGrpSpPr>
          <p:grpSpPr>
            <a:xfrm>
              <a:off x="6584749" y="3481321"/>
              <a:ext cx="361179" cy="338858"/>
              <a:chOff x="6584749" y="3481321"/>
              <a:chExt cx="361179" cy="338858"/>
            </a:xfrm>
          </p:grpSpPr>
          <p:sp>
            <p:nvSpPr>
              <p:cNvPr id="96" name="Google Shape;10360;p74">
                <a:extLst>
                  <a:ext uri="{FF2B5EF4-FFF2-40B4-BE49-F238E27FC236}">
                    <a16:creationId xmlns:a16="http://schemas.microsoft.com/office/drawing/2014/main" id="{7EE44094-6334-B6F3-D1F5-8D20510A7BE5}"/>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1;p74">
                <a:extLst>
                  <a:ext uri="{FF2B5EF4-FFF2-40B4-BE49-F238E27FC236}">
                    <a16:creationId xmlns:a16="http://schemas.microsoft.com/office/drawing/2014/main" id="{034E9106-F587-8796-06D8-38B595DEE001}"/>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2;p74">
                <a:extLst>
                  <a:ext uri="{FF2B5EF4-FFF2-40B4-BE49-F238E27FC236}">
                    <a16:creationId xmlns:a16="http://schemas.microsoft.com/office/drawing/2014/main" id="{876B7F4C-40A5-825F-0B2B-CA079AC11C77}"/>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3;p74">
                <a:extLst>
                  <a:ext uri="{FF2B5EF4-FFF2-40B4-BE49-F238E27FC236}">
                    <a16:creationId xmlns:a16="http://schemas.microsoft.com/office/drawing/2014/main" id="{CCE92493-62AB-944D-6582-B553AC20B99E}"/>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4;p74">
                <a:extLst>
                  <a:ext uri="{FF2B5EF4-FFF2-40B4-BE49-F238E27FC236}">
                    <a16:creationId xmlns:a16="http://schemas.microsoft.com/office/drawing/2014/main" id="{32812D1D-B817-E544-0A03-B8FF13FFE3DA}"/>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5;p74">
                <a:extLst>
                  <a:ext uri="{FF2B5EF4-FFF2-40B4-BE49-F238E27FC236}">
                    <a16:creationId xmlns:a16="http://schemas.microsoft.com/office/drawing/2014/main" id="{FBCF6012-9E82-B6FA-9038-3DED1BBDE23B}"/>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2" name="Google Shape;10366;p74">
                <a:extLst>
                  <a:ext uri="{FF2B5EF4-FFF2-40B4-BE49-F238E27FC236}">
                    <a16:creationId xmlns:a16="http://schemas.microsoft.com/office/drawing/2014/main" id="{95C9C96F-3A9F-D4FC-BD80-F6B86107757B}"/>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3" name="Google Shape;10399;p74">
              <a:extLst>
                <a:ext uri="{FF2B5EF4-FFF2-40B4-BE49-F238E27FC236}">
                  <a16:creationId xmlns:a16="http://schemas.microsoft.com/office/drawing/2014/main" id="{372248A0-C1F5-F444-3A29-D12AF5B29DBE}"/>
                </a:ext>
              </a:extLst>
            </p:cNvPr>
            <p:cNvGrpSpPr/>
            <p:nvPr/>
          </p:nvGrpSpPr>
          <p:grpSpPr>
            <a:xfrm>
              <a:off x="3132295" y="3410510"/>
              <a:ext cx="360200" cy="381844"/>
              <a:chOff x="3132295" y="3410510"/>
              <a:chExt cx="360200" cy="381844"/>
            </a:xfrm>
          </p:grpSpPr>
          <p:sp>
            <p:nvSpPr>
              <p:cNvPr id="104" name="Google Shape;10400;p74">
                <a:extLst>
                  <a:ext uri="{FF2B5EF4-FFF2-40B4-BE49-F238E27FC236}">
                    <a16:creationId xmlns:a16="http://schemas.microsoft.com/office/drawing/2014/main" id="{E4D1942A-E498-2480-CEBF-564AE3CF82F5}"/>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1;p74">
                <a:extLst>
                  <a:ext uri="{FF2B5EF4-FFF2-40B4-BE49-F238E27FC236}">
                    <a16:creationId xmlns:a16="http://schemas.microsoft.com/office/drawing/2014/main" id="{E07834F3-37F3-C199-CD8B-445DDD057F87}"/>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2;p74">
                <a:extLst>
                  <a:ext uri="{FF2B5EF4-FFF2-40B4-BE49-F238E27FC236}">
                    <a16:creationId xmlns:a16="http://schemas.microsoft.com/office/drawing/2014/main" id="{EC39344C-A5AA-45D5-17EF-B7C81FBE47CB}"/>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3;p74">
                <a:extLst>
                  <a:ext uri="{FF2B5EF4-FFF2-40B4-BE49-F238E27FC236}">
                    <a16:creationId xmlns:a16="http://schemas.microsoft.com/office/drawing/2014/main" id="{035C8AA4-8442-961E-A295-FE04943E405B}"/>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4;p74">
                <a:extLst>
                  <a:ext uri="{FF2B5EF4-FFF2-40B4-BE49-F238E27FC236}">
                    <a16:creationId xmlns:a16="http://schemas.microsoft.com/office/drawing/2014/main" id="{F27E622D-F649-B5BA-1268-5FD49D958F9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5;p74">
                <a:extLst>
                  <a:ext uri="{FF2B5EF4-FFF2-40B4-BE49-F238E27FC236}">
                    <a16:creationId xmlns:a16="http://schemas.microsoft.com/office/drawing/2014/main" id="{6277759F-96C6-0EF7-EDDB-21DAC3AF7E75}"/>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6;p74">
                <a:extLst>
                  <a:ext uri="{FF2B5EF4-FFF2-40B4-BE49-F238E27FC236}">
                    <a16:creationId xmlns:a16="http://schemas.microsoft.com/office/drawing/2014/main" id="{983312CF-33DD-C10D-7741-24AA207A7D02}"/>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1" name="Google Shape;10407;p74">
                <a:extLst>
                  <a:ext uri="{FF2B5EF4-FFF2-40B4-BE49-F238E27FC236}">
                    <a16:creationId xmlns:a16="http://schemas.microsoft.com/office/drawing/2014/main" id="{DA2ED8C9-DD7A-94C2-E676-67A2DC1AB49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2" name="Google Shape;10421;p74">
              <a:extLst>
                <a:ext uri="{FF2B5EF4-FFF2-40B4-BE49-F238E27FC236}">
                  <a16:creationId xmlns:a16="http://schemas.microsoft.com/office/drawing/2014/main" id="{4DA88FE5-37B0-C274-038F-5245BF5F762C}"/>
                </a:ext>
              </a:extLst>
            </p:cNvPr>
            <p:cNvGrpSpPr/>
            <p:nvPr/>
          </p:nvGrpSpPr>
          <p:grpSpPr>
            <a:xfrm>
              <a:off x="7136517" y="3419289"/>
              <a:ext cx="362148" cy="386982"/>
              <a:chOff x="7136517" y="3419289"/>
              <a:chExt cx="362148" cy="386982"/>
            </a:xfrm>
          </p:grpSpPr>
          <p:sp>
            <p:nvSpPr>
              <p:cNvPr id="113" name="Google Shape;10422;p74">
                <a:extLst>
                  <a:ext uri="{FF2B5EF4-FFF2-40B4-BE49-F238E27FC236}">
                    <a16:creationId xmlns:a16="http://schemas.microsoft.com/office/drawing/2014/main" id="{2580EC72-2D70-D3C9-751A-1CEE18EE8492}"/>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3;p74">
                <a:extLst>
                  <a:ext uri="{FF2B5EF4-FFF2-40B4-BE49-F238E27FC236}">
                    <a16:creationId xmlns:a16="http://schemas.microsoft.com/office/drawing/2014/main" id="{6E5A739F-B260-4F5A-5E3B-FE92C86B4261}"/>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4;p74">
                <a:extLst>
                  <a:ext uri="{FF2B5EF4-FFF2-40B4-BE49-F238E27FC236}">
                    <a16:creationId xmlns:a16="http://schemas.microsoft.com/office/drawing/2014/main" id="{777F3C6F-561A-E3DE-D22C-BE8A04D0B81A}"/>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5;p74">
                <a:extLst>
                  <a:ext uri="{FF2B5EF4-FFF2-40B4-BE49-F238E27FC236}">
                    <a16:creationId xmlns:a16="http://schemas.microsoft.com/office/drawing/2014/main" id="{FB9AB39C-FB65-2622-16A4-C8DADF5BA51B}"/>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6;p74">
                <a:extLst>
                  <a:ext uri="{FF2B5EF4-FFF2-40B4-BE49-F238E27FC236}">
                    <a16:creationId xmlns:a16="http://schemas.microsoft.com/office/drawing/2014/main" id="{42EADE74-FDD8-3C05-73A2-2FF5C42824B1}"/>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7;p74">
                <a:extLst>
                  <a:ext uri="{FF2B5EF4-FFF2-40B4-BE49-F238E27FC236}">
                    <a16:creationId xmlns:a16="http://schemas.microsoft.com/office/drawing/2014/main" id="{F817B81A-2B89-1A9D-D548-BC8E9D3896F0}"/>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8;p74">
                <a:extLst>
                  <a:ext uri="{FF2B5EF4-FFF2-40B4-BE49-F238E27FC236}">
                    <a16:creationId xmlns:a16="http://schemas.microsoft.com/office/drawing/2014/main" id="{D8AD5210-91DB-9CA9-F3DF-E25A47E0894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0" name="Google Shape;10429;p74">
                <a:extLst>
                  <a:ext uri="{FF2B5EF4-FFF2-40B4-BE49-F238E27FC236}">
                    <a16:creationId xmlns:a16="http://schemas.microsoft.com/office/drawing/2014/main" id="{D3ECE8AA-DD36-46BD-58F4-13C36C970E15}"/>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1" name="Google Shape;10435;p74">
              <a:extLst>
                <a:ext uri="{FF2B5EF4-FFF2-40B4-BE49-F238E27FC236}">
                  <a16:creationId xmlns:a16="http://schemas.microsoft.com/office/drawing/2014/main" id="{5E6A86D4-C75B-EFA9-74F2-0250B7447F28}"/>
                </a:ext>
              </a:extLst>
            </p:cNvPr>
            <p:cNvGrpSpPr/>
            <p:nvPr/>
          </p:nvGrpSpPr>
          <p:grpSpPr>
            <a:xfrm>
              <a:off x="7115229" y="3964728"/>
              <a:ext cx="532236" cy="525935"/>
              <a:chOff x="7115229" y="3964728"/>
              <a:chExt cx="532236" cy="525935"/>
            </a:xfrm>
          </p:grpSpPr>
          <p:sp>
            <p:nvSpPr>
              <p:cNvPr id="122" name="Google Shape;10436;p74">
                <a:extLst>
                  <a:ext uri="{FF2B5EF4-FFF2-40B4-BE49-F238E27FC236}">
                    <a16:creationId xmlns:a16="http://schemas.microsoft.com/office/drawing/2014/main" id="{59585C1D-0F52-9335-043B-49AD2A9550A5}"/>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7;p74">
                <a:extLst>
                  <a:ext uri="{FF2B5EF4-FFF2-40B4-BE49-F238E27FC236}">
                    <a16:creationId xmlns:a16="http://schemas.microsoft.com/office/drawing/2014/main" id="{481D321E-0DA8-A72F-B65A-BDA03A3783E0}"/>
                  </a:ext>
                </a:extLst>
              </p:cNvPr>
              <p:cNvSpPr/>
              <p:nvPr/>
            </p:nvSpPr>
            <p:spPr>
              <a:xfrm>
                <a:off x="7240859"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8;p74">
                <a:extLst>
                  <a:ext uri="{FF2B5EF4-FFF2-40B4-BE49-F238E27FC236}">
                    <a16:creationId xmlns:a16="http://schemas.microsoft.com/office/drawing/2014/main" id="{1DBC1E14-98F1-6DA4-9FC9-10D70159AE89}"/>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39;p74">
                <a:extLst>
                  <a:ext uri="{FF2B5EF4-FFF2-40B4-BE49-F238E27FC236}">
                    <a16:creationId xmlns:a16="http://schemas.microsoft.com/office/drawing/2014/main" id="{3306938A-1C84-8DC7-250A-D05B59F1ECD0}"/>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0;p74">
                <a:extLst>
                  <a:ext uri="{FF2B5EF4-FFF2-40B4-BE49-F238E27FC236}">
                    <a16:creationId xmlns:a16="http://schemas.microsoft.com/office/drawing/2014/main" id="{1F615D3D-42E5-11DC-7340-70D5C445B812}"/>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1;p74">
                <a:extLst>
                  <a:ext uri="{FF2B5EF4-FFF2-40B4-BE49-F238E27FC236}">
                    <a16:creationId xmlns:a16="http://schemas.microsoft.com/office/drawing/2014/main" id="{97F7E13F-2A71-F807-25E3-C69963F8C9E1}"/>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10442;p74">
                <a:extLst>
                  <a:ext uri="{FF2B5EF4-FFF2-40B4-BE49-F238E27FC236}">
                    <a16:creationId xmlns:a16="http://schemas.microsoft.com/office/drawing/2014/main" id="{4198DBD9-3F7A-65A6-A656-F30193BCFB97}"/>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9" name="Google Shape;10443;p74">
              <a:extLst>
                <a:ext uri="{FF2B5EF4-FFF2-40B4-BE49-F238E27FC236}">
                  <a16:creationId xmlns:a16="http://schemas.microsoft.com/office/drawing/2014/main" id="{5584926E-D992-4A49-F84A-D41EC7F660A1}"/>
                </a:ext>
              </a:extLst>
            </p:cNvPr>
            <p:cNvGrpSpPr/>
            <p:nvPr/>
          </p:nvGrpSpPr>
          <p:grpSpPr>
            <a:xfrm>
              <a:off x="8485796" y="3337175"/>
              <a:ext cx="413345" cy="440549"/>
              <a:chOff x="8485796" y="3337175"/>
              <a:chExt cx="413345" cy="440549"/>
            </a:xfrm>
          </p:grpSpPr>
          <p:sp>
            <p:nvSpPr>
              <p:cNvPr id="130" name="Google Shape;10444;p74">
                <a:extLst>
                  <a:ext uri="{FF2B5EF4-FFF2-40B4-BE49-F238E27FC236}">
                    <a16:creationId xmlns:a16="http://schemas.microsoft.com/office/drawing/2014/main" id="{37323E13-A450-2A50-21C1-4A971B815745}"/>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5;p74">
                <a:extLst>
                  <a:ext uri="{FF2B5EF4-FFF2-40B4-BE49-F238E27FC236}">
                    <a16:creationId xmlns:a16="http://schemas.microsoft.com/office/drawing/2014/main" id="{8E1E5740-55BC-7E0B-516A-4DDC1AA81399}"/>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6;p74">
                <a:extLst>
                  <a:ext uri="{FF2B5EF4-FFF2-40B4-BE49-F238E27FC236}">
                    <a16:creationId xmlns:a16="http://schemas.microsoft.com/office/drawing/2014/main" id="{F9AC9222-7521-1B38-6A9E-CD7CAFF6136F}"/>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7;p74">
                <a:extLst>
                  <a:ext uri="{FF2B5EF4-FFF2-40B4-BE49-F238E27FC236}">
                    <a16:creationId xmlns:a16="http://schemas.microsoft.com/office/drawing/2014/main" id="{D326AAEE-071F-42EB-D515-0F6773935F4C}"/>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8;p74">
                <a:extLst>
                  <a:ext uri="{FF2B5EF4-FFF2-40B4-BE49-F238E27FC236}">
                    <a16:creationId xmlns:a16="http://schemas.microsoft.com/office/drawing/2014/main" id="{A163E6BF-8E92-9176-1CA6-0675CEA97B82}"/>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5" name="Google Shape;10449;p74">
                <a:extLst>
                  <a:ext uri="{FF2B5EF4-FFF2-40B4-BE49-F238E27FC236}">
                    <a16:creationId xmlns:a16="http://schemas.microsoft.com/office/drawing/2014/main" id="{D661EC67-29BD-A7A0-8B2A-515AA1001757}"/>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6" name="Google Shape;10468;p74">
              <a:extLst>
                <a:ext uri="{FF2B5EF4-FFF2-40B4-BE49-F238E27FC236}">
                  <a16:creationId xmlns:a16="http://schemas.microsoft.com/office/drawing/2014/main" id="{F4969A15-CDDF-D658-C589-AEF3E76D5428}"/>
                </a:ext>
              </a:extLst>
            </p:cNvPr>
            <p:cNvGrpSpPr/>
            <p:nvPr/>
          </p:nvGrpSpPr>
          <p:grpSpPr>
            <a:xfrm>
              <a:off x="4518516" y="3505370"/>
              <a:ext cx="362148" cy="384935"/>
              <a:chOff x="4518516" y="3505370"/>
              <a:chExt cx="362148" cy="384935"/>
            </a:xfrm>
          </p:grpSpPr>
          <p:sp>
            <p:nvSpPr>
              <p:cNvPr id="137" name="Google Shape;10469;p74">
                <a:extLst>
                  <a:ext uri="{FF2B5EF4-FFF2-40B4-BE49-F238E27FC236}">
                    <a16:creationId xmlns:a16="http://schemas.microsoft.com/office/drawing/2014/main" id="{5B7EA224-6953-6B2F-F9BE-C50225A19357}"/>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0;p74">
                <a:extLst>
                  <a:ext uri="{FF2B5EF4-FFF2-40B4-BE49-F238E27FC236}">
                    <a16:creationId xmlns:a16="http://schemas.microsoft.com/office/drawing/2014/main" id="{011F4CCD-C449-833D-90F6-371AB2E8553F}"/>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10471;p74">
                <a:extLst>
                  <a:ext uri="{FF2B5EF4-FFF2-40B4-BE49-F238E27FC236}">
                    <a16:creationId xmlns:a16="http://schemas.microsoft.com/office/drawing/2014/main" id="{6947A6C3-B248-A460-ACAF-CD4AC8072B7D}"/>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10483;p74">
              <a:extLst>
                <a:ext uri="{FF2B5EF4-FFF2-40B4-BE49-F238E27FC236}">
                  <a16:creationId xmlns:a16="http://schemas.microsoft.com/office/drawing/2014/main" id="{95DCF8F0-0CAD-3C3E-C229-16FB06DB1332}"/>
                </a:ext>
              </a:extLst>
            </p:cNvPr>
            <p:cNvGrpSpPr/>
            <p:nvPr/>
          </p:nvGrpSpPr>
          <p:grpSpPr>
            <a:xfrm>
              <a:off x="7861508" y="3405280"/>
              <a:ext cx="340046" cy="360374"/>
              <a:chOff x="7861508" y="3405280"/>
              <a:chExt cx="340046" cy="360374"/>
            </a:xfrm>
          </p:grpSpPr>
          <p:sp>
            <p:nvSpPr>
              <p:cNvPr id="141" name="Google Shape;10484;p74">
                <a:extLst>
                  <a:ext uri="{FF2B5EF4-FFF2-40B4-BE49-F238E27FC236}">
                    <a16:creationId xmlns:a16="http://schemas.microsoft.com/office/drawing/2014/main" id="{ECCC4797-B3D4-E0BF-ACD3-3BFA3B686BCB}"/>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5;p74">
                <a:extLst>
                  <a:ext uri="{FF2B5EF4-FFF2-40B4-BE49-F238E27FC236}">
                    <a16:creationId xmlns:a16="http://schemas.microsoft.com/office/drawing/2014/main" id="{F1C051D1-FE3B-F5F1-A065-23921CE61824}"/>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6;p74">
                <a:extLst>
                  <a:ext uri="{FF2B5EF4-FFF2-40B4-BE49-F238E27FC236}">
                    <a16:creationId xmlns:a16="http://schemas.microsoft.com/office/drawing/2014/main" id="{62FEC761-28C9-3B1A-10B1-0C773FBB5D1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7;p74">
                <a:extLst>
                  <a:ext uri="{FF2B5EF4-FFF2-40B4-BE49-F238E27FC236}">
                    <a16:creationId xmlns:a16="http://schemas.microsoft.com/office/drawing/2014/main" id="{95E3468A-D5DC-2EC3-0972-9C7A90393C26}"/>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10488;p74">
                <a:extLst>
                  <a:ext uri="{FF2B5EF4-FFF2-40B4-BE49-F238E27FC236}">
                    <a16:creationId xmlns:a16="http://schemas.microsoft.com/office/drawing/2014/main" id="{7BC9D440-4CB1-0C62-3139-B3C55B324DD7}"/>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6" name="Google Shape;10497;p74">
              <a:extLst>
                <a:ext uri="{FF2B5EF4-FFF2-40B4-BE49-F238E27FC236}">
                  <a16:creationId xmlns:a16="http://schemas.microsoft.com/office/drawing/2014/main" id="{0169CED1-8D58-4DB6-E72B-184E1ADCF118}"/>
                </a:ext>
              </a:extLst>
            </p:cNvPr>
            <p:cNvGrpSpPr/>
            <p:nvPr/>
          </p:nvGrpSpPr>
          <p:grpSpPr>
            <a:xfrm>
              <a:off x="7780593" y="1954575"/>
              <a:ext cx="472799" cy="502554"/>
              <a:chOff x="7780593" y="1954575"/>
              <a:chExt cx="472799" cy="502554"/>
            </a:xfrm>
          </p:grpSpPr>
          <p:sp>
            <p:nvSpPr>
              <p:cNvPr id="147" name="Google Shape;10498;p74">
                <a:extLst>
                  <a:ext uri="{FF2B5EF4-FFF2-40B4-BE49-F238E27FC236}">
                    <a16:creationId xmlns:a16="http://schemas.microsoft.com/office/drawing/2014/main" id="{262DC680-0378-89E7-12B7-A9640C2A3EF9}"/>
                  </a:ext>
                </a:extLst>
              </p:cNvPr>
              <p:cNvSpPr/>
              <p:nvPr/>
            </p:nvSpPr>
            <p:spPr>
              <a:xfrm>
                <a:off x="7946126"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499;p74">
                <a:extLst>
                  <a:ext uri="{FF2B5EF4-FFF2-40B4-BE49-F238E27FC236}">
                    <a16:creationId xmlns:a16="http://schemas.microsoft.com/office/drawing/2014/main" id="{D8BA4631-E4DC-E4B3-96DA-941FF0B02AD1}"/>
                  </a:ext>
                </a:extLst>
              </p:cNvPr>
              <p:cNvSpPr/>
              <p:nvPr/>
            </p:nvSpPr>
            <p:spPr>
              <a:xfrm>
                <a:off x="778059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0;p74">
                <a:extLst>
                  <a:ext uri="{FF2B5EF4-FFF2-40B4-BE49-F238E27FC236}">
                    <a16:creationId xmlns:a16="http://schemas.microsoft.com/office/drawing/2014/main" id="{90B6098C-03C1-926D-EE84-0EB0C685AD98}"/>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1;p74">
                <a:extLst>
                  <a:ext uri="{FF2B5EF4-FFF2-40B4-BE49-F238E27FC236}">
                    <a16:creationId xmlns:a16="http://schemas.microsoft.com/office/drawing/2014/main" id="{335EB3B2-B817-F816-F511-A79D32BD22E6}"/>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2;p74">
                <a:extLst>
                  <a:ext uri="{FF2B5EF4-FFF2-40B4-BE49-F238E27FC236}">
                    <a16:creationId xmlns:a16="http://schemas.microsoft.com/office/drawing/2014/main" id="{D0DA435F-998F-AC5E-ED92-017D64FF0275}"/>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2" name="Google Shape;10503;p74">
                <a:extLst>
                  <a:ext uri="{FF2B5EF4-FFF2-40B4-BE49-F238E27FC236}">
                    <a16:creationId xmlns:a16="http://schemas.microsoft.com/office/drawing/2014/main" id="{847BC95E-3BA9-53F8-9D83-4036E7430633}"/>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3" name="Google Shape;10234;p74">
              <a:extLst>
                <a:ext uri="{FF2B5EF4-FFF2-40B4-BE49-F238E27FC236}">
                  <a16:creationId xmlns:a16="http://schemas.microsoft.com/office/drawing/2014/main" id="{7232DB35-1C87-782A-F838-F311816171F6}"/>
                </a:ext>
              </a:extLst>
            </p:cNvPr>
            <p:cNvGrpSpPr/>
            <p:nvPr/>
          </p:nvGrpSpPr>
          <p:grpSpPr>
            <a:xfrm>
              <a:off x="3786941" y="1990740"/>
              <a:ext cx="470294" cy="502554"/>
              <a:chOff x="3786941" y="1990740"/>
              <a:chExt cx="470294" cy="502554"/>
            </a:xfrm>
          </p:grpSpPr>
          <p:sp>
            <p:nvSpPr>
              <p:cNvPr id="154" name="Google Shape;10235;p74">
                <a:extLst>
                  <a:ext uri="{FF2B5EF4-FFF2-40B4-BE49-F238E27FC236}">
                    <a16:creationId xmlns:a16="http://schemas.microsoft.com/office/drawing/2014/main" id="{3BDBF283-2608-5CDF-942B-10B5FD5B04F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6;p74">
                <a:extLst>
                  <a:ext uri="{FF2B5EF4-FFF2-40B4-BE49-F238E27FC236}">
                    <a16:creationId xmlns:a16="http://schemas.microsoft.com/office/drawing/2014/main" id="{22692035-77D5-D4E4-85CE-072B82CFB102}"/>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7;p74">
                <a:extLst>
                  <a:ext uri="{FF2B5EF4-FFF2-40B4-BE49-F238E27FC236}">
                    <a16:creationId xmlns:a16="http://schemas.microsoft.com/office/drawing/2014/main" id="{86102289-34B3-2D00-7FF9-243773165CCB}"/>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8;p74">
                <a:extLst>
                  <a:ext uri="{FF2B5EF4-FFF2-40B4-BE49-F238E27FC236}">
                    <a16:creationId xmlns:a16="http://schemas.microsoft.com/office/drawing/2014/main" id="{04A4C4AD-261F-6DA6-D418-732F6D6CBD97}"/>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8" name="Google Shape;10239;p74">
                <a:extLst>
                  <a:ext uri="{FF2B5EF4-FFF2-40B4-BE49-F238E27FC236}">
                    <a16:creationId xmlns:a16="http://schemas.microsoft.com/office/drawing/2014/main" id="{2A70659B-F0BB-AB1B-D3B2-14037D3F6038}"/>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9" name="Google Shape;10251;p74">
              <a:extLst>
                <a:ext uri="{FF2B5EF4-FFF2-40B4-BE49-F238E27FC236}">
                  <a16:creationId xmlns:a16="http://schemas.microsoft.com/office/drawing/2014/main" id="{DBB647BC-E367-DE45-321D-AB0EB59E40D6}"/>
                </a:ext>
              </a:extLst>
            </p:cNvPr>
            <p:cNvGrpSpPr/>
            <p:nvPr/>
          </p:nvGrpSpPr>
          <p:grpSpPr>
            <a:xfrm>
              <a:off x="7125379" y="1994909"/>
              <a:ext cx="304760" cy="502545"/>
              <a:chOff x="7125379" y="1994909"/>
              <a:chExt cx="304760" cy="502545"/>
            </a:xfrm>
          </p:grpSpPr>
          <p:sp>
            <p:nvSpPr>
              <p:cNvPr id="160" name="Google Shape;10252;p74">
                <a:extLst>
                  <a:ext uri="{FF2B5EF4-FFF2-40B4-BE49-F238E27FC236}">
                    <a16:creationId xmlns:a16="http://schemas.microsoft.com/office/drawing/2014/main" id="{438E8ABC-224A-94F6-694E-A298EC544A06}"/>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3;p74">
                <a:extLst>
                  <a:ext uri="{FF2B5EF4-FFF2-40B4-BE49-F238E27FC236}">
                    <a16:creationId xmlns:a16="http://schemas.microsoft.com/office/drawing/2014/main" id="{FBAE625B-6EA2-C116-465C-D36BA18D94B9}"/>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4;p74">
                <a:extLst>
                  <a:ext uri="{FF2B5EF4-FFF2-40B4-BE49-F238E27FC236}">
                    <a16:creationId xmlns:a16="http://schemas.microsoft.com/office/drawing/2014/main" id="{C2468441-DDED-9CA6-1C7C-D4550813832E}"/>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5;p74">
                <a:extLst>
                  <a:ext uri="{FF2B5EF4-FFF2-40B4-BE49-F238E27FC236}">
                    <a16:creationId xmlns:a16="http://schemas.microsoft.com/office/drawing/2014/main" id="{A7D41657-9406-CBF4-EB03-45CA53A77943}"/>
                  </a:ext>
                </a:extLst>
              </p:cNvPr>
              <p:cNvSpPr/>
              <p:nvPr/>
            </p:nvSpPr>
            <p:spPr>
              <a:xfrm>
                <a:off x="7125379"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6;p74">
                <a:extLst>
                  <a:ext uri="{FF2B5EF4-FFF2-40B4-BE49-F238E27FC236}">
                    <a16:creationId xmlns:a16="http://schemas.microsoft.com/office/drawing/2014/main" id="{8BF32681-364F-50C8-E413-D5B489AE0A03}"/>
                  </a:ext>
                </a:extLst>
              </p:cNvPr>
              <p:cNvSpPr/>
              <p:nvPr/>
            </p:nvSpPr>
            <p:spPr>
              <a:xfrm>
                <a:off x="7125379"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7;p74">
                <a:extLst>
                  <a:ext uri="{FF2B5EF4-FFF2-40B4-BE49-F238E27FC236}">
                    <a16:creationId xmlns:a16="http://schemas.microsoft.com/office/drawing/2014/main" id="{A50873A1-61B5-451D-B656-E7EBE71DF2B9}"/>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6" name="Google Shape;10258;p74">
                <a:extLst>
                  <a:ext uri="{FF2B5EF4-FFF2-40B4-BE49-F238E27FC236}">
                    <a16:creationId xmlns:a16="http://schemas.microsoft.com/office/drawing/2014/main" id="{287D04D2-85E9-05CA-BC56-6A3EFBAD1202}"/>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7" name="Google Shape;10297;p74">
              <a:extLst>
                <a:ext uri="{FF2B5EF4-FFF2-40B4-BE49-F238E27FC236}">
                  <a16:creationId xmlns:a16="http://schemas.microsoft.com/office/drawing/2014/main" id="{78BE91D6-3923-857B-F2BC-FE2A4D8ECA0E}"/>
                </a:ext>
              </a:extLst>
            </p:cNvPr>
            <p:cNvGrpSpPr/>
            <p:nvPr/>
          </p:nvGrpSpPr>
          <p:grpSpPr>
            <a:xfrm>
              <a:off x="4513652" y="1981568"/>
              <a:ext cx="470257" cy="499874"/>
              <a:chOff x="4513652" y="1981568"/>
              <a:chExt cx="470257" cy="499874"/>
            </a:xfrm>
          </p:grpSpPr>
          <p:sp>
            <p:nvSpPr>
              <p:cNvPr id="168" name="Google Shape;10298;p74">
                <a:extLst>
                  <a:ext uri="{FF2B5EF4-FFF2-40B4-BE49-F238E27FC236}">
                    <a16:creationId xmlns:a16="http://schemas.microsoft.com/office/drawing/2014/main" id="{2FA11ACC-F3D1-477B-C3C9-75A7880BA31F}"/>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299;p74">
                <a:extLst>
                  <a:ext uri="{FF2B5EF4-FFF2-40B4-BE49-F238E27FC236}">
                    <a16:creationId xmlns:a16="http://schemas.microsoft.com/office/drawing/2014/main" id="{CB6FE4F7-AA3F-CD92-CAA9-8667ED85F439}"/>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0;p74">
                <a:extLst>
                  <a:ext uri="{FF2B5EF4-FFF2-40B4-BE49-F238E27FC236}">
                    <a16:creationId xmlns:a16="http://schemas.microsoft.com/office/drawing/2014/main" id="{5C231867-CB07-4CD7-DB6B-AC1F03FC69AE}"/>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1;p74">
                <a:extLst>
                  <a:ext uri="{FF2B5EF4-FFF2-40B4-BE49-F238E27FC236}">
                    <a16:creationId xmlns:a16="http://schemas.microsoft.com/office/drawing/2014/main" id="{B358A6C2-EE69-A6B0-FDF9-B8207AF410BD}"/>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2" name="Google Shape;10302;p74">
                <a:extLst>
                  <a:ext uri="{FF2B5EF4-FFF2-40B4-BE49-F238E27FC236}">
                    <a16:creationId xmlns:a16="http://schemas.microsoft.com/office/drawing/2014/main" id="{0A7BC8E9-95F3-6196-1C2D-A858F4B20C91}"/>
                  </a:ext>
                </a:extLst>
              </p:cNvPr>
              <p:cNvSpPr/>
              <p:nvPr/>
            </p:nvSpPr>
            <p:spPr>
              <a:xfrm>
                <a:off x="4677905"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3" name="Google Shape;10352;p74">
              <a:extLst>
                <a:ext uri="{FF2B5EF4-FFF2-40B4-BE49-F238E27FC236}">
                  <a16:creationId xmlns:a16="http://schemas.microsoft.com/office/drawing/2014/main" id="{26F9CF00-6A40-5EE3-6FDA-EEA4694C8C5E}"/>
                </a:ext>
              </a:extLst>
            </p:cNvPr>
            <p:cNvGrpSpPr/>
            <p:nvPr/>
          </p:nvGrpSpPr>
          <p:grpSpPr>
            <a:xfrm>
              <a:off x="5183285" y="1990045"/>
              <a:ext cx="471537" cy="504328"/>
              <a:chOff x="5183285" y="1990045"/>
              <a:chExt cx="471537" cy="504328"/>
            </a:xfrm>
          </p:grpSpPr>
          <p:sp>
            <p:nvSpPr>
              <p:cNvPr id="174" name="Google Shape;10353;p74">
                <a:extLst>
                  <a:ext uri="{FF2B5EF4-FFF2-40B4-BE49-F238E27FC236}">
                    <a16:creationId xmlns:a16="http://schemas.microsoft.com/office/drawing/2014/main" id="{10586590-05CF-59B9-9D7F-AE34F3891E74}"/>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4;p74">
                <a:extLst>
                  <a:ext uri="{FF2B5EF4-FFF2-40B4-BE49-F238E27FC236}">
                    <a16:creationId xmlns:a16="http://schemas.microsoft.com/office/drawing/2014/main" id="{C6D6458E-D33A-F5E0-E7F2-E7BAD94CEF94}"/>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5;p74">
                <a:extLst>
                  <a:ext uri="{FF2B5EF4-FFF2-40B4-BE49-F238E27FC236}">
                    <a16:creationId xmlns:a16="http://schemas.microsoft.com/office/drawing/2014/main" id="{6EA65F0D-4B54-7179-F4A3-58DBEF7B2738}"/>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6;p74">
                <a:extLst>
                  <a:ext uri="{FF2B5EF4-FFF2-40B4-BE49-F238E27FC236}">
                    <a16:creationId xmlns:a16="http://schemas.microsoft.com/office/drawing/2014/main" id="{185C4789-6CC1-92D1-275F-98C591FFE193}"/>
                  </a:ext>
                </a:extLst>
              </p:cNvPr>
              <p:cNvSpPr/>
              <p:nvPr/>
            </p:nvSpPr>
            <p:spPr>
              <a:xfrm>
                <a:off x="5365104" y="2256693"/>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7;p74">
                <a:extLst>
                  <a:ext uri="{FF2B5EF4-FFF2-40B4-BE49-F238E27FC236}">
                    <a16:creationId xmlns:a16="http://schemas.microsoft.com/office/drawing/2014/main" id="{751A8C57-F847-F4BE-C4F8-91FFC6C5F09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9" name="Google Shape;10358;p74">
                <a:extLst>
                  <a:ext uri="{FF2B5EF4-FFF2-40B4-BE49-F238E27FC236}">
                    <a16:creationId xmlns:a16="http://schemas.microsoft.com/office/drawing/2014/main" id="{865DE6F3-0E3D-3AF3-2395-652141560474}"/>
                  </a:ext>
                </a:extLst>
              </p:cNvPr>
              <p:cNvSpPr/>
              <p:nvPr/>
            </p:nvSpPr>
            <p:spPr>
              <a:xfrm>
                <a:off x="5183285"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0" name="Google Shape;10390;p74">
              <a:extLst>
                <a:ext uri="{FF2B5EF4-FFF2-40B4-BE49-F238E27FC236}">
                  <a16:creationId xmlns:a16="http://schemas.microsoft.com/office/drawing/2014/main" id="{542437CB-7D70-571B-0ED3-15ACEF5CD69F}"/>
                </a:ext>
              </a:extLst>
            </p:cNvPr>
            <p:cNvGrpSpPr/>
            <p:nvPr/>
          </p:nvGrpSpPr>
          <p:grpSpPr>
            <a:xfrm>
              <a:off x="3128875" y="2001694"/>
              <a:ext cx="471529" cy="502554"/>
              <a:chOff x="3128875" y="2001694"/>
              <a:chExt cx="471529" cy="502554"/>
            </a:xfrm>
          </p:grpSpPr>
          <p:sp>
            <p:nvSpPr>
              <p:cNvPr id="181" name="Google Shape;10391;p74">
                <a:extLst>
                  <a:ext uri="{FF2B5EF4-FFF2-40B4-BE49-F238E27FC236}">
                    <a16:creationId xmlns:a16="http://schemas.microsoft.com/office/drawing/2014/main" id="{760F4F85-405A-910B-3A30-EEE8BFF08385}"/>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2;p74">
                <a:extLst>
                  <a:ext uri="{FF2B5EF4-FFF2-40B4-BE49-F238E27FC236}">
                    <a16:creationId xmlns:a16="http://schemas.microsoft.com/office/drawing/2014/main" id="{E77FAB93-5DA3-9205-9C6B-074FC42CC3DD}"/>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3;p74">
                <a:extLst>
                  <a:ext uri="{FF2B5EF4-FFF2-40B4-BE49-F238E27FC236}">
                    <a16:creationId xmlns:a16="http://schemas.microsoft.com/office/drawing/2014/main" id="{E9B6C0C3-65F8-B150-3864-19C6BDEF41AF}"/>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4;p74">
                <a:extLst>
                  <a:ext uri="{FF2B5EF4-FFF2-40B4-BE49-F238E27FC236}">
                    <a16:creationId xmlns:a16="http://schemas.microsoft.com/office/drawing/2014/main" id="{453504A8-F740-2C93-7CDE-90538E1A0C3C}"/>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5;p74">
                <a:extLst>
                  <a:ext uri="{FF2B5EF4-FFF2-40B4-BE49-F238E27FC236}">
                    <a16:creationId xmlns:a16="http://schemas.microsoft.com/office/drawing/2014/main" id="{8FD5EA01-5640-4C0E-6E1B-554D8521AFE3}"/>
                  </a:ext>
                </a:extLst>
              </p:cNvPr>
              <p:cNvSpPr/>
              <p:nvPr/>
            </p:nvSpPr>
            <p:spPr>
              <a:xfrm>
                <a:off x="3239197" y="2322438"/>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6;p74">
                <a:extLst>
                  <a:ext uri="{FF2B5EF4-FFF2-40B4-BE49-F238E27FC236}">
                    <a16:creationId xmlns:a16="http://schemas.microsoft.com/office/drawing/2014/main" id="{A4B7C7EC-972C-958A-C6CB-E9566308A3EC}"/>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7;p74">
                <a:extLst>
                  <a:ext uri="{FF2B5EF4-FFF2-40B4-BE49-F238E27FC236}">
                    <a16:creationId xmlns:a16="http://schemas.microsoft.com/office/drawing/2014/main" id="{896CB406-F8EF-7740-1083-40A22B087358}"/>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8" name="Google Shape;10398;p74">
                <a:extLst>
                  <a:ext uri="{FF2B5EF4-FFF2-40B4-BE49-F238E27FC236}">
                    <a16:creationId xmlns:a16="http://schemas.microsoft.com/office/drawing/2014/main" id="{A91E34AA-A6E9-B599-084A-34776CD4C15D}"/>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9" name="Google Shape;10412;p74">
              <a:extLst>
                <a:ext uri="{FF2B5EF4-FFF2-40B4-BE49-F238E27FC236}">
                  <a16:creationId xmlns:a16="http://schemas.microsoft.com/office/drawing/2014/main" id="{386BEC36-DE57-4737-9E1D-10A9B877CA0A}"/>
                </a:ext>
              </a:extLst>
            </p:cNvPr>
            <p:cNvGrpSpPr/>
            <p:nvPr/>
          </p:nvGrpSpPr>
          <p:grpSpPr>
            <a:xfrm>
              <a:off x="5894798" y="1990411"/>
              <a:ext cx="441444" cy="500460"/>
              <a:chOff x="5894798" y="1990411"/>
              <a:chExt cx="441444" cy="500460"/>
            </a:xfrm>
          </p:grpSpPr>
          <p:sp>
            <p:nvSpPr>
              <p:cNvPr id="190" name="Google Shape;10413;p74">
                <a:extLst>
                  <a:ext uri="{FF2B5EF4-FFF2-40B4-BE49-F238E27FC236}">
                    <a16:creationId xmlns:a16="http://schemas.microsoft.com/office/drawing/2014/main" id="{A973C72A-9029-7928-B961-9ED4286E0FA5}"/>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4;p74">
                <a:extLst>
                  <a:ext uri="{FF2B5EF4-FFF2-40B4-BE49-F238E27FC236}">
                    <a16:creationId xmlns:a16="http://schemas.microsoft.com/office/drawing/2014/main" id="{82D8F920-294C-6841-9D5A-4167E70BB744}"/>
                  </a:ext>
                </a:extLst>
              </p:cNvPr>
              <p:cNvSpPr/>
              <p:nvPr/>
            </p:nvSpPr>
            <p:spPr>
              <a:xfrm>
                <a:off x="6198278"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5;p74">
                <a:extLst>
                  <a:ext uri="{FF2B5EF4-FFF2-40B4-BE49-F238E27FC236}">
                    <a16:creationId xmlns:a16="http://schemas.microsoft.com/office/drawing/2014/main" id="{67D3E112-5EC3-DA64-B585-B2B22C76EEEC}"/>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6;p74">
                <a:extLst>
                  <a:ext uri="{FF2B5EF4-FFF2-40B4-BE49-F238E27FC236}">
                    <a16:creationId xmlns:a16="http://schemas.microsoft.com/office/drawing/2014/main" id="{2A3890E1-6DA8-7458-CC47-F3785826053E}"/>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7;p74">
                <a:extLst>
                  <a:ext uri="{FF2B5EF4-FFF2-40B4-BE49-F238E27FC236}">
                    <a16:creationId xmlns:a16="http://schemas.microsoft.com/office/drawing/2014/main" id="{200A03A7-380F-A31F-F544-F1E6EB11F069}"/>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8;p74">
                <a:extLst>
                  <a:ext uri="{FF2B5EF4-FFF2-40B4-BE49-F238E27FC236}">
                    <a16:creationId xmlns:a16="http://schemas.microsoft.com/office/drawing/2014/main" id="{4D92A5EA-0CA3-8513-423C-B8FED2F37585}"/>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19;p74">
                <a:extLst>
                  <a:ext uri="{FF2B5EF4-FFF2-40B4-BE49-F238E27FC236}">
                    <a16:creationId xmlns:a16="http://schemas.microsoft.com/office/drawing/2014/main" id="{D91BAE9F-E319-4D71-1A7F-22A35FA8885C}"/>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7" name="Google Shape;10420;p74">
                <a:extLst>
                  <a:ext uri="{FF2B5EF4-FFF2-40B4-BE49-F238E27FC236}">
                    <a16:creationId xmlns:a16="http://schemas.microsoft.com/office/drawing/2014/main" id="{35094428-BC4C-6808-D599-1000F2E6648C}"/>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8" name="Google Shape;10478;p74">
              <a:extLst>
                <a:ext uri="{FF2B5EF4-FFF2-40B4-BE49-F238E27FC236}">
                  <a16:creationId xmlns:a16="http://schemas.microsoft.com/office/drawing/2014/main" id="{A71D8587-1A22-E85F-A558-AD865F80C3DE}"/>
                </a:ext>
              </a:extLst>
            </p:cNvPr>
            <p:cNvGrpSpPr/>
            <p:nvPr/>
          </p:nvGrpSpPr>
          <p:grpSpPr>
            <a:xfrm>
              <a:off x="6451850" y="1990246"/>
              <a:ext cx="479045" cy="501182"/>
              <a:chOff x="6451850" y="1990246"/>
              <a:chExt cx="479045" cy="501182"/>
            </a:xfrm>
          </p:grpSpPr>
          <p:sp>
            <p:nvSpPr>
              <p:cNvPr id="199" name="Google Shape;10479;p74">
                <a:extLst>
                  <a:ext uri="{FF2B5EF4-FFF2-40B4-BE49-F238E27FC236}">
                    <a16:creationId xmlns:a16="http://schemas.microsoft.com/office/drawing/2014/main" id="{193CC3E3-0C63-A00B-0EAC-FE86E1D1547F}"/>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0;p74">
                <a:extLst>
                  <a:ext uri="{FF2B5EF4-FFF2-40B4-BE49-F238E27FC236}">
                    <a16:creationId xmlns:a16="http://schemas.microsoft.com/office/drawing/2014/main" id="{9D740A62-7BB5-C1D2-FA95-9D4680278666}"/>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1;p74">
                <a:extLst>
                  <a:ext uri="{FF2B5EF4-FFF2-40B4-BE49-F238E27FC236}">
                    <a16:creationId xmlns:a16="http://schemas.microsoft.com/office/drawing/2014/main" id="{7BC94AAD-F3FE-8D36-F849-24EB4A615193}"/>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2" name="Google Shape;10482;p74">
                <a:extLst>
                  <a:ext uri="{FF2B5EF4-FFF2-40B4-BE49-F238E27FC236}">
                    <a16:creationId xmlns:a16="http://schemas.microsoft.com/office/drawing/2014/main" id="{8F9CF97E-1826-98C7-01E4-E732E584146F}"/>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3" name="Google Shape;10101;p74">
              <a:extLst>
                <a:ext uri="{FF2B5EF4-FFF2-40B4-BE49-F238E27FC236}">
                  <a16:creationId xmlns:a16="http://schemas.microsoft.com/office/drawing/2014/main" id="{2B8CF802-D3FA-C2C1-EF8A-DA6962E6BAD2}"/>
                </a:ext>
              </a:extLst>
            </p:cNvPr>
            <p:cNvGrpSpPr/>
            <p:nvPr/>
          </p:nvGrpSpPr>
          <p:grpSpPr>
            <a:xfrm>
              <a:off x="8538447" y="4166509"/>
              <a:ext cx="327931" cy="324163"/>
              <a:chOff x="8538447" y="4166509"/>
              <a:chExt cx="327931" cy="324163"/>
            </a:xfrm>
          </p:grpSpPr>
          <p:sp>
            <p:nvSpPr>
              <p:cNvPr id="204" name="Google Shape;10102;p74">
                <a:extLst>
                  <a:ext uri="{FF2B5EF4-FFF2-40B4-BE49-F238E27FC236}">
                    <a16:creationId xmlns:a16="http://schemas.microsoft.com/office/drawing/2014/main" id="{84DD3910-3099-A85D-57E2-0AFDBD071118}"/>
                  </a:ext>
                </a:extLst>
              </p:cNvPr>
              <p:cNvSpPr/>
              <p:nvPr/>
            </p:nvSpPr>
            <p:spPr>
              <a:xfrm>
                <a:off x="8643795" y="4252526"/>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3;p74">
                <a:extLst>
                  <a:ext uri="{FF2B5EF4-FFF2-40B4-BE49-F238E27FC236}">
                    <a16:creationId xmlns:a16="http://schemas.microsoft.com/office/drawing/2014/main" id="{C1F14B77-1053-D78B-8DBF-25E2E4EAFA59}"/>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4;p74">
                <a:extLst>
                  <a:ext uri="{FF2B5EF4-FFF2-40B4-BE49-F238E27FC236}">
                    <a16:creationId xmlns:a16="http://schemas.microsoft.com/office/drawing/2014/main" id="{DD763B8D-9548-BFDE-7FA9-EF0145C4DFC6}"/>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5;p74">
                <a:extLst>
                  <a:ext uri="{FF2B5EF4-FFF2-40B4-BE49-F238E27FC236}">
                    <a16:creationId xmlns:a16="http://schemas.microsoft.com/office/drawing/2014/main" id="{B1EF9F29-2105-B121-3B28-45C92BDB0139}"/>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8" name="Google Shape;10106;p74">
                <a:extLst>
                  <a:ext uri="{FF2B5EF4-FFF2-40B4-BE49-F238E27FC236}">
                    <a16:creationId xmlns:a16="http://schemas.microsoft.com/office/drawing/2014/main" id="{9505374C-7B3D-F943-04ED-87611A9ACBD8}"/>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9" name="Google Shape;10125;p74">
              <a:extLst>
                <a:ext uri="{FF2B5EF4-FFF2-40B4-BE49-F238E27FC236}">
                  <a16:creationId xmlns:a16="http://schemas.microsoft.com/office/drawing/2014/main" id="{97720E63-3066-8867-C2DC-C6DC1B33E361}"/>
                </a:ext>
              </a:extLst>
            </p:cNvPr>
            <p:cNvGrpSpPr/>
            <p:nvPr/>
          </p:nvGrpSpPr>
          <p:grpSpPr>
            <a:xfrm>
              <a:off x="7810036" y="1314139"/>
              <a:ext cx="445504" cy="476017"/>
              <a:chOff x="7810036" y="1314139"/>
              <a:chExt cx="445504" cy="476017"/>
            </a:xfrm>
          </p:grpSpPr>
          <p:sp>
            <p:nvSpPr>
              <p:cNvPr id="210" name="Google Shape;10126;p74">
                <a:extLst>
                  <a:ext uri="{FF2B5EF4-FFF2-40B4-BE49-F238E27FC236}">
                    <a16:creationId xmlns:a16="http://schemas.microsoft.com/office/drawing/2014/main" id="{AD27F758-6849-5C06-FD5E-6F649EF448D0}"/>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7;p74">
                <a:extLst>
                  <a:ext uri="{FF2B5EF4-FFF2-40B4-BE49-F238E27FC236}">
                    <a16:creationId xmlns:a16="http://schemas.microsoft.com/office/drawing/2014/main" id="{060AB2C8-C192-A5E4-068C-3161CEB9B0B1}"/>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2" name="Google Shape;10128;p74">
                <a:extLst>
                  <a:ext uri="{FF2B5EF4-FFF2-40B4-BE49-F238E27FC236}">
                    <a16:creationId xmlns:a16="http://schemas.microsoft.com/office/drawing/2014/main" id="{591D6EF7-E367-671C-13A5-A215F12B9421}"/>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112BE-CCFE-12AF-3CE8-72228CECA550}"/>
              </a:ext>
            </a:extLst>
          </p:cNvPr>
          <p:cNvSpPr txBox="1">
            <a:spLocks noGrp="1"/>
          </p:cNvSpPr>
          <p:nvPr>
            <p:ph type="body" idx="4294967295"/>
          </p:nvPr>
        </p:nvSpPr>
        <p:spPr>
          <a:xfrm>
            <a:off x="230392" y="124705"/>
            <a:ext cx="8679896" cy="543181"/>
          </a:xfrm>
        </p:spPr>
        <p:txBody>
          <a:bodyPr anchor="ctr" anchorCtr="1"/>
          <a:lstStyle/>
          <a:p>
            <a:pPr marL="0" lvl="0" indent="0" algn="ctr">
              <a:buNone/>
            </a:pPr>
            <a:r>
              <a:rPr lang="en-US" sz="4800">
                <a:solidFill>
                  <a:srgbClr val="000000"/>
                </a:solidFill>
                <a:latin typeface="Arial"/>
                <a:cs typeface="Arial" pitchFamily="34"/>
              </a:rPr>
              <a:t>Fully Editable Icon Sets: C</a:t>
            </a:r>
          </a:p>
        </p:txBody>
      </p:sp>
      <p:sp>
        <p:nvSpPr>
          <p:cNvPr id="3" name="Isosceles Triangle 68">
            <a:extLst>
              <a:ext uri="{FF2B5EF4-FFF2-40B4-BE49-F238E27FC236}">
                <a16:creationId xmlns:a16="http://schemas.microsoft.com/office/drawing/2014/main" id="{E82F6912-25E0-9E66-33F7-4440807FC179}"/>
              </a:ext>
            </a:extLst>
          </p:cNvPr>
          <p:cNvSpPr/>
          <p:nvPr/>
        </p:nvSpPr>
        <p:spPr>
          <a:xfrm rot="10799991">
            <a:off x="6295515" y="3369518"/>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4" name="Rectangle 9">
            <a:extLst>
              <a:ext uri="{FF2B5EF4-FFF2-40B4-BE49-F238E27FC236}">
                <a16:creationId xmlns:a16="http://schemas.microsoft.com/office/drawing/2014/main" id="{2CF0C9EB-DAF6-D060-A5D0-E328AC57BC19}"/>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5" name="Freeform 18">
            <a:extLst>
              <a:ext uri="{FF2B5EF4-FFF2-40B4-BE49-F238E27FC236}">
                <a16:creationId xmlns:a16="http://schemas.microsoft.com/office/drawing/2014/main" id="{BF5007AC-75A9-1F9C-3100-35E4EDDABA6B}"/>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6" name="Rounded Rectangle 25">
            <a:extLst>
              <a:ext uri="{FF2B5EF4-FFF2-40B4-BE49-F238E27FC236}">
                <a16:creationId xmlns:a16="http://schemas.microsoft.com/office/drawing/2014/main" id="{FAE1DA8D-997D-01A0-F0D4-51A3EB5B72E8}"/>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7" name="Donut 39">
            <a:extLst>
              <a:ext uri="{FF2B5EF4-FFF2-40B4-BE49-F238E27FC236}">
                <a16:creationId xmlns:a16="http://schemas.microsoft.com/office/drawing/2014/main" id="{659EF82F-0074-A99A-3961-20B334926B51}"/>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8" name="Chord 38">
            <a:extLst>
              <a:ext uri="{FF2B5EF4-FFF2-40B4-BE49-F238E27FC236}">
                <a16:creationId xmlns:a16="http://schemas.microsoft.com/office/drawing/2014/main" id="{B5A1B9F5-D1AA-8083-7D2F-09D9259E309A}"/>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9" name="Oval 6">
            <a:extLst>
              <a:ext uri="{FF2B5EF4-FFF2-40B4-BE49-F238E27FC236}">
                <a16:creationId xmlns:a16="http://schemas.microsoft.com/office/drawing/2014/main" id="{0F30A557-DB9A-BEBC-4213-31C5B981FCA0}"/>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0" name="Block Arc 25">
            <a:extLst>
              <a:ext uri="{FF2B5EF4-FFF2-40B4-BE49-F238E27FC236}">
                <a16:creationId xmlns:a16="http://schemas.microsoft.com/office/drawing/2014/main" id="{97D4FDF4-8CDC-C07A-159B-136084C263D0}"/>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1" name="Block Arc 31">
            <a:extLst>
              <a:ext uri="{FF2B5EF4-FFF2-40B4-BE49-F238E27FC236}">
                <a16:creationId xmlns:a16="http://schemas.microsoft.com/office/drawing/2014/main" id="{E3BF8847-C5C0-0716-CFF8-4A38FDC78120}"/>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2" name="Freeform 53">
            <a:extLst>
              <a:ext uri="{FF2B5EF4-FFF2-40B4-BE49-F238E27FC236}">
                <a16:creationId xmlns:a16="http://schemas.microsoft.com/office/drawing/2014/main" id="{52F4C419-57A2-D4E3-C338-D3C1FE34AD61}"/>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3" name="Block Arc 10">
            <a:extLst>
              <a:ext uri="{FF2B5EF4-FFF2-40B4-BE49-F238E27FC236}">
                <a16:creationId xmlns:a16="http://schemas.microsoft.com/office/drawing/2014/main" id="{48A236EB-A970-E755-133D-F46354171228}"/>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375715"/>
              </a:solidFill>
              <a:uFillTx/>
              <a:latin typeface="Arial"/>
              <a:ea typeface="맑은 고딕" pitchFamily="34"/>
            </a:endParaRPr>
          </a:p>
        </p:txBody>
      </p:sp>
      <p:sp>
        <p:nvSpPr>
          <p:cNvPr id="14" name="Freeform 55">
            <a:extLst>
              <a:ext uri="{FF2B5EF4-FFF2-40B4-BE49-F238E27FC236}">
                <a16:creationId xmlns:a16="http://schemas.microsoft.com/office/drawing/2014/main" id="{86B49A1E-6693-6EC9-8E09-7FD7ADF46BBC}"/>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610D4648-AFA7-29C2-50DE-7F3A8AD3ED5F}"/>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7E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6" name="Oval 21">
            <a:extLst>
              <a:ext uri="{FF2B5EF4-FFF2-40B4-BE49-F238E27FC236}">
                <a16:creationId xmlns:a16="http://schemas.microsoft.com/office/drawing/2014/main" id="{D68DB01B-E065-B83A-6EB6-14B825E731CE}"/>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sp>
        <p:nvSpPr>
          <p:cNvPr id="17" name="Oval 32">
            <a:extLst>
              <a:ext uri="{FF2B5EF4-FFF2-40B4-BE49-F238E27FC236}">
                <a16:creationId xmlns:a16="http://schemas.microsoft.com/office/drawing/2014/main" id="{FE32F1FA-BBCC-FCC0-43D8-48A81AF2E8AB}"/>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7E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1EECF"/>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0E48A29D-A9B5-F82D-86F2-941E6983183B}"/>
              </a:ext>
            </a:extLst>
          </p:cNvPr>
          <p:cNvGrpSpPr/>
          <p:nvPr/>
        </p:nvGrpSpPr>
        <p:grpSpPr>
          <a:xfrm>
            <a:off x="8211055" y="926488"/>
            <a:ext cx="425141" cy="424848"/>
            <a:chOff x="8211055" y="926488"/>
            <a:chExt cx="425141" cy="424848"/>
          </a:xfrm>
        </p:grpSpPr>
        <p:sp>
          <p:nvSpPr>
            <p:cNvPr id="19" name="Google Shape;6784;p88">
              <a:extLst>
                <a:ext uri="{FF2B5EF4-FFF2-40B4-BE49-F238E27FC236}">
                  <a16:creationId xmlns:a16="http://schemas.microsoft.com/office/drawing/2014/main" id="{4C583B80-47DF-7D00-3D29-11222DBCD327}"/>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6F61B8DA-384E-398C-BA43-8E1014A22C36}"/>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50F97421-1D00-C6FC-C647-00F923CF3242}"/>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D27C5A61-1395-3705-AF96-6F606F6DF2A5}"/>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269DF5C6-BC34-9048-727E-8BB1A584F564}"/>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C37F13A6-7FF8-A5DC-A419-A205BD973E8C}"/>
              </a:ext>
            </a:extLst>
          </p:cNvPr>
          <p:cNvGrpSpPr/>
          <p:nvPr/>
        </p:nvGrpSpPr>
        <p:grpSpPr>
          <a:xfrm>
            <a:off x="7495172" y="1728545"/>
            <a:ext cx="414057" cy="412961"/>
            <a:chOff x="7495172" y="1728545"/>
            <a:chExt cx="414057" cy="412961"/>
          </a:xfrm>
        </p:grpSpPr>
        <p:sp>
          <p:nvSpPr>
            <p:cNvPr id="25" name="Google Shape;6801;p88">
              <a:extLst>
                <a:ext uri="{FF2B5EF4-FFF2-40B4-BE49-F238E27FC236}">
                  <a16:creationId xmlns:a16="http://schemas.microsoft.com/office/drawing/2014/main" id="{DEA1162C-BC8D-6AE4-79FB-A6E9473307BD}"/>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7BEAB642-5B63-B04A-B4CB-FF5146B58E0A}"/>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979EE9BC-C7AF-D14B-ADE7-712B361D8858}"/>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9DDE6969-53D5-7CC8-F264-D2EE26DCC327}"/>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89FAE096-A60E-7E38-00A8-5DDC3A3B3027}"/>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00DF80C9-E5AE-A5CA-2062-49DD693AD643}"/>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905294F6-8A12-507E-5397-09B0D42BFB66}"/>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220E1329-A8BF-B769-924D-B52FE2A9DC53}"/>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E2221BB0-4E95-B825-0722-A45BC45304E9}"/>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2112364D-9E03-1A75-B4C0-C518125745D2}"/>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D9476B45-DCDE-01FA-FB3A-1F686CBF282D}"/>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51C4A2AB-E8EF-57A2-7519-B7F631257F53}"/>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9FB219C7-9750-24A8-FD75-A311F33F3BE8}"/>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0BE4BA9E-B144-22E4-EB3C-4FE74EC40334}"/>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BF5FE369-0263-4E06-FCDB-8BA3F1EC79CC}"/>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6F065EC5-6AD4-FC82-3066-6A87FDCAD158}"/>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2F3CEE51-E0E5-D395-FB8F-CDD183C5F7C4}"/>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DB63B5CD-D5C1-AD63-5B0A-E050F78BA76C}"/>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8675F530-7823-E8CB-BD7A-B37761C51FEC}"/>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F03B714E-9885-BB17-0420-49B9767CCB68}"/>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0128EC9E-7BB1-408B-E275-5EED6172B013}"/>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8D1BD511-9504-EFD4-539D-DF7204FEC548}"/>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707F4B5B-6ED2-40A1-C1E0-614D2A4FC1B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EBF95F70-59E0-9A10-48F8-C6946F35A99B}"/>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FA82B374-AF34-3720-4706-EED64C077480}"/>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E74C0ED5-317D-3064-EB9B-F9129B38F011}"/>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A7BA493C-A7DC-9383-B704-13987324AF84}"/>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0716BB97-948F-C9B3-FD4D-0AD247C079C1}"/>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7804EB4B-3C9F-DD74-053E-D03CF2F6DE62}"/>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14C3374A-1233-B4A0-DD2C-40BC86A44133}"/>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A529BD16-7310-95A2-6A29-D7EF0B69C542}"/>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0A69E49F-F5E3-53F0-3692-0EF46FAD215E}"/>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2E8E4369-8D03-0E30-7194-431D9D11ADA9}"/>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0DE2F419-1C56-C178-F042-E90E23E084B6}"/>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2C53B37B-75F3-8839-59CE-D89052EEDAC1}"/>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40FF23BE-AF70-3B66-2A1C-5AE67D9CA85C}"/>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81A5C1D5-A55E-B42B-8936-EE5254B0FF90}"/>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E1D5868C-4389-8638-FAE9-CB2000FCA20D}"/>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214EAF13-BB65-F50A-3DAC-9B0F3E8120A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4FFDF585-DE33-FCF7-5703-B748B6332D0F}"/>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7732FF46-24E1-B547-28EA-305DEF0B7586}"/>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503DA163-E290-162F-5143-C4AE3EA9827E}"/>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8338BAF3-1589-4FA9-22E4-E3FB1529D38B}"/>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400546D4-984D-8998-07C5-1027BE3C3ECC}"/>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E26EC765-173C-7232-E8F7-2125B5A485C3}"/>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B306231D-3277-1112-1A29-E1B417E14D8C}"/>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C9C52727-B380-2F72-48FF-459D0B2F8B23}"/>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F3F4DAB1-6A07-5940-8EB3-001510E15E63}"/>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22A7700C-9DC5-4461-7FD8-79358BC50950}"/>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D3946277-FEB2-8B35-DF6B-57DA41FE8E6C}"/>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598C9550-A583-97CB-555A-BDC7095A3A1A}"/>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522A868C-8C64-249D-9195-4DD2A07EA59D}"/>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5EC106BA-CB18-00E2-E45D-9B99B3D5A6EC}"/>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26658EA8-22F6-E684-0837-C3C7600847E4}"/>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1D09A26B-16AA-12F7-9979-6F7EBD4E99CD}"/>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2DAB0FCF-4098-72A6-28B9-827089365A68}"/>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6DDD8C06-BF31-AAB9-277C-0C7FA8D6460D}"/>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9E919FF3-BFDC-0C4B-1288-9E30063A631D}"/>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6231AA15-57E6-123B-84E5-F4C1021E3050}"/>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C9FA1C90-5176-2032-9D52-6AFBD0A8F459}"/>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D95E887B-9899-E50C-295C-E3BF02910727}"/>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1F723732-5699-7B58-E5AA-B54EBB1CDF15}"/>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0B2911A6-79DE-4993-680B-851A9C306E15}"/>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BB4A1086-4030-0E74-EA2F-9BAE00BE7545}"/>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19105B8F-82CF-ABCB-51BE-49192B97CFDB}"/>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FA1F0485-6499-B0FB-EB00-E1EDB8BB0323}"/>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B07CCB48-3F2A-8883-9C0A-E754D1965BEA}"/>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E690B61C-696E-63FE-B40C-D49888D795CC}"/>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4CA1F49F-798C-5404-1E25-0C0B76945404}"/>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5D019DD2-1539-09DA-3142-D11EED41D1E8}"/>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6B2FCE5F-5A10-DCB0-6125-1B2BC658D4E9}"/>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45D3E318-90D9-C4F2-CF6A-3500EF89C068}"/>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985B50A6-55BE-6C74-5D2A-6E2A5D061527}"/>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C9168543-C3A0-D919-8AEA-BFDE41AB03B1}"/>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2566D659-181C-2EDF-B83D-192F7475FAF2}"/>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0A9CD5E6-A8A8-861C-0411-CAAA29BE0CE5}"/>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7F84D326-E735-4774-CB19-0ED83A3399C6}"/>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5A064DD1-08D1-2B19-CB96-1D2629D3BEBB}"/>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93EB3F3B-5845-A3CA-0450-155C7A4101BB}"/>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51BE79BE-B9CC-999F-2F93-05F26D5F36D9}"/>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A26584CE-7123-9C6F-8A93-A51F29EBE89F}"/>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FAE86C5C-852F-8D5D-F73F-3CA04D23F775}"/>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C6C04AD0-A9CD-64DA-00CB-3DC4BEB36D58}"/>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8785995F-EC82-6FD9-C3A4-3F38456CB9B1}"/>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FE19020F-6739-05B5-FCF9-AFF37F28BDB9}"/>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32DB20DE-8D2A-0CAE-2571-F006F6AC2050}"/>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AEC3F17E-F0C0-6933-88CD-0B224AB800A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FE271023-68DF-58EE-EE4D-A427FED516D3}"/>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674BFF5F-A64B-D0BE-68C3-0CD3E7FDFC98}"/>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9D3529B3-D67C-0BD4-B6E5-E4CDD212A97E}"/>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2F1A953E-7C0A-498B-11B3-0B069A10338D}"/>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0B35CE99-C541-5059-D1B9-8557648D1FA9}"/>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E419B552-B0CE-3D8E-021D-1CE5C561C9EE}"/>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8B8579F4-4A2C-8AB0-EA84-9DDA0527CC4F}"/>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34D18987-43FD-95B5-D64C-ADFF66FC8C4A}"/>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82321F3B-24F1-5A9A-4FC0-B3100EB73559}"/>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D10B5E5D-77CC-CA9A-5F55-7DE9C3A62E09}"/>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85A283B0-88AA-380C-379B-630A7B770607}"/>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67148A63-608D-D2A1-36AE-22F757A284AE}"/>
              </a:ext>
            </a:extLst>
          </p:cNvPr>
          <p:cNvGrpSpPr/>
          <p:nvPr/>
        </p:nvGrpSpPr>
        <p:grpSpPr>
          <a:xfrm>
            <a:off x="3781537" y="1707952"/>
            <a:ext cx="469270" cy="446099"/>
            <a:chOff x="3781537" y="1707952"/>
            <a:chExt cx="469270" cy="446099"/>
          </a:xfrm>
        </p:grpSpPr>
        <p:sp>
          <p:nvSpPr>
            <p:cNvPr id="124" name="Google Shape;7005;p88">
              <a:extLst>
                <a:ext uri="{FF2B5EF4-FFF2-40B4-BE49-F238E27FC236}">
                  <a16:creationId xmlns:a16="http://schemas.microsoft.com/office/drawing/2014/main" id="{269D4811-A64B-843A-AD11-71BB874B9C00}"/>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A0201049-FC38-55ED-4E3F-D9C3D7A86A5F}"/>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3A4D533F-7DFD-66DB-75A4-655B0D914286}"/>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D1735FB2-F776-B897-989F-9AC6F23C8240}"/>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8CBACB00-C361-89EC-6E93-010599954BAB}"/>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A9D02C04-7863-A76F-E1C5-A97AB9AC2AA0}"/>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87E2EBB9-4648-6AF3-BE95-FD72C2A59FA4}"/>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7708B944-3675-A134-0D12-0FABD8B25557}"/>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3FBC4C56-0BBD-FBEE-2C9F-ABF1B7D1CC2E}"/>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E66BCE08-41E1-CCB3-143F-B0453FE6182B}"/>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0E9E402F-F999-D5C1-53A8-4E23B4801631}"/>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954905DE-759B-9419-7646-35CCD93C33F3}"/>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2BDAFD65-8836-02C1-B1DF-88E8560CC88E}"/>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DBE2D908-63C3-7528-16A8-71F8DB840B42}"/>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658F3B21-9FA2-90C6-6462-FEA6653E68D5}"/>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914FF88C-4DDB-E2A5-D948-37653930614D}"/>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383A8268-071F-BE94-9815-D5DB9CCE60AE}"/>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4CFFACE9-BB55-6659-B4B6-80546DFF9F3C}"/>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B7757343-0BDB-F421-90A6-BD8EC66D996C}"/>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49C641F6-07FC-F7EF-0B22-BB5F0BA16668}"/>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35CC8F12-67F4-3976-C623-304503A09FBE}"/>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1BE1602E-3382-90D3-2B78-8296972C722B}"/>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2D168FA6-7CCF-1C76-8953-F22895D8B06F}"/>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1A6028C5-0CB5-62EB-327E-F8AE5A04626B}"/>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636BA3EB-76A8-993F-9501-C005D604171B}"/>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2AE90D69-6850-16F8-2CAD-1A78BA689B1F}"/>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629C8169-8A81-F33D-0041-F4FF23EEB9D8}"/>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2B0545B0-1734-F712-EACD-16A8A693D33F}"/>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356A6720-C635-C863-AF8B-9E7487430E30}"/>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A95CAC5F-FEE1-48E5-2139-DA0137C1E3CC}"/>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44411516-087E-E104-F3AF-64307AC6B665}"/>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9CE3E59F-FFF1-546D-15EA-BF45E12892C0}"/>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BAC3AFBE-FC02-A38E-FD6A-346FD077F771}"/>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D44E64AC-70D7-15CB-D172-29480464BBD5}"/>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1BA6CA2B-A900-BC36-CA4E-293689893520}"/>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AACB4F98-9E05-AA77-9042-B3FC3DBFB65D}"/>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234BBBD3-7754-82BD-35FE-C2F0F734237E}"/>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55273442-C0A6-5DBD-5C33-F63F088E3EF3}"/>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CA9265BF-3681-577D-A9BE-F0CF3675A753}"/>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7E0E842C-002E-CC40-48EE-8B6B82880ADC}"/>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F7E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00B050"/>
        </a:solidFill>
        <a:effectLst/>
      </p:bgPr>
    </p:bg>
    <p:spTree>
      <p:nvGrpSpPr>
        <p:cNvPr id="1" name=""/>
        <p:cNvGrpSpPr/>
        <p:nvPr/>
      </p:nvGrpSpPr>
      <p:grpSpPr>
        <a:xfrm>
          <a:off x="0" y="0"/>
          <a:ext cx="0" cy="0"/>
          <a:chOff x="0" y="0"/>
          <a:chExt cx="0" cy="0"/>
        </a:xfrm>
      </p:grpSpPr>
      <p:sp>
        <p:nvSpPr>
          <p:cNvPr id="2" name="Google Shape;434;p42">
            <a:extLst>
              <a:ext uri="{FF2B5EF4-FFF2-40B4-BE49-F238E27FC236}">
                <a16:creationId xmlns:a16="http://schemas.microsoft.com/office/drawing/2014/main" id="{EB0DEE60-6A0A-45DE-815A-5545BED2256C}"/>
              </a:ext>
            </a:extLst>
          </p:cNvPr>
          <p:cNvSpPr txBox="1">
            <a:spLocks noGrp="1"/>
          </p:cNvSpPr>
          <p:nvPr>
            <p:ph type="title"/>
          </p:nvPr>
        </p:nvSpPr>
        <p:spPr>
          <a:xfrm>
            <a:off x="2134054" y="2579943"/>
            <a:ext cx="4875900" cy="1729797"/>
          </a:xfrm>
        </p:spPr>
        <p:txBody>
          <a:bodyPr/>
          <a:lstStyle/>
          <a:p>
            <a:pPr lvl="0"/>
            <a:r>
              <a:rPr lang="en-US">
                <a:solidFill>
                  <a:srgbClr val="FFFFFF"/>
                </a:solidFill>
              </a:rPr>
              <a:t>WHOA!</a:t>
            </a:r>
          </a:p>
        </p:txBody>
      </p:sp>
      <p:sp>
        <p:nvSpPr>
          <p:cNvPr id="3" name="Google Shape;435;p42">
            <a:extLst>
              <a:ext uri="{FF2B5EF4-FFF2-40B4-BE49-F238E27FC236}">
                <a16:creationId xmlns:a16="http://schemas.microsoft.com/office/drawing/2014/main" id="{FCDA2B44-02F0-51FA-EE04-010C68493F56}"/>
              </a:ext>
            </a:extLst>
          </p:cNvPr>
          <p:cNvSpPr txBox="1">
            <a:spLocks noGrp="1"/>
          </p:cNvSpPr>
          <p:nvPr>
            <p:ph type="subTitle" idx="4294967295"/>
          </p:nvPr>
        </p:nvSpPr>
        <p:spPr>
          <a:xfrm>
            <a:off x="2134054" y="4309740"/>
            <a:ext cx="4875900" cy="649196"/>
          </a:xfrm>
        </p:spPr>
        <p:txBody>
          <a:bodyPr anchorCtr="1"/>
          <a:lstStyle/>
          <a:p>
            <a:pPr marL="0" lvl="0" indent="0" algn="ctr">
              <a:buNone/>
            </a:pPr>
            <a:r>
              <a:rPr lang="en-US" b="1">
                <a:solidFill>
                  <a:srgbClr val="FFFFFF"/>
                </a:solidFill>
              </a:rPr>
              <a:t>This can be the part of the presentation where you introduce yourself, write your email…</a:t>
            </a:r>
          </a:p>
        </p:txBody>
      </p:sp>
      <p:cxnSp>
        <p:nvCxnSpPr>
          <p:cNvPr id="4" name="Google Shape;437;p42">
            <a:extLst>
              <a:ext uri="{FF2B5EF4-FFF2-40B4-BE49-F238E27FC236}">
                <a16:creationId xmlns:a16="http://schemas.microsoft.com/office/drawing/2014/main" id="{A0544290-8E01-4813-49BB-0640A3D68CBB}"/>
              </a:ext>
            </a:extLst>
          </p:cNvPr>
          <p:cNvCxnSpPr/>
          <p:nvPr/>
        </p:nvCxnSpPr>
        <p:spPr>
          <a:xfrm>
            <a:off x="2289447" y="4187449"/>
            <a:ext cx="4565105" cy="0"/>
          </a:xfrm>
          <a:prstGeom prst="straightConnector1">
            <a:avLst/>
          </a:prstGeom>
          <a:noFill/>
          <a:ln w="19046" cap="flat">
            <a:solidFill>
              <a:srgbClr val="FFFFFF"/>
            </a:solidFill>
            <a:prstDash val="solid"/>
            <a:round/>
          </a:ln>
        </p:spPr>
      </p:cxnSp>
      <p:grpSp>
        <p:nvGrpSpPr>
          <p:cNvPr id="5" name="Grupo 26">
            <a:extLst>
              <a:ext uri="{FF2B5EF4-FFF2-40B4-BE49-F238E27FC236}">
                <a16:creationId xmlns:a16="http://schemas.microsoft.com/office/drawing/2014/main" id="{517C86ED-E1DD-2347-756D-797BED6DA75F}"/>
              </a:ext>
            </a:extLst>
          </p:cNvPr>
          <p:cNvGrpSpPr/>
          <p:nvPr/>
        </p:nvGrpSpPr>
        <p:grpSpPr>
          <a:xfrm>
            <a:off x="3268659" y="173041"/>
            <a:ext cx="2600335" cy="2498715"/>
            <a:chOff x="3268659" y="173041"/>
            <a:chExt cx="2600335" cy="2498715"/>
          </a:xfrm>
        </p:grpSpPr>
        <p:sp>
          <p:nvSpPr>
            <p:cNvPr id="6" name="Freeform 5">
              <a:extLst>
                <a:ext uri="{FF2B5EF4-FFF2-40B4-BE49-F238E27FC236}">
                  <a16:creationId xmlns:a16="http://schemas.microsoft.com/office/drawing/2014/main" id="{9F8B65AB-497C-9947-9F44-BFE13EC6D905}"/>
                </a:ext>
              </a:extLst>
            </p:cNvPr>
            <p:cNvSpPr/>
            <p:nvPr/>
          </p:nvSpPr>
          <p:spPr>
            <a:xfrm>
              <a:off x="3540127" y="733421"/>
              <a:ext cx="1938335" cy="1519239"/>
            </a:xfrm>
            <a:custGeom>
              <a:avLst/>
              <a:gdLst>
                <a:gd name="f0" fmla="val 10800000"/>
                <a:gd name="f1" fmla="val 5400000"/>
                <a:gd name="f2" fmla="val 180"/>
                <a:gd name="f3" fmla="val w"/>
                <a:gd name="f4" fmla="val h"/>
                <a:gd name="f5" fmla="val 0"/>
                <a:gd name="f6" fmla="val 343"/>
                <a:gd name="f7" fmla="val 269"/>
                <a:gd name="f8" fmla="val 6"/>
                <a:gd name="f9" fmla="val 81"/>
                <a:gd name="f10" fmla="val 8"/>
                <a:gd name="f11" fmla="val 86"/>
                <a:gd name="f12" fmla="val 12"/>
                <a:gd name="f13" fmla="val 90"/>
                <a:gd name="f14" fmla="val 14"/>
                <a:gd name="f15" fmla="val 95"/>
                <a:gd name="f16" fmla="val 23"/>
                <a:gd name="f17" fmla="val 117"/>
                <a:gd name="f18" fmla="val 29"/>
                <a:gd name="f19" fmla="val 139"/>
                <a:gd name="f20" fmla="val 44"/>
                <a:gd name="f21" fmla="val 159"/>
                <a:gd name="f22" fmla="val 64"/>
                <a:gd name="f23" fmla="val 185"/>
                <a:gd name="f24" fmla="val 107"/>
                <a:gd name="f25" fmla="val 207"/>
                <a:gd name="f26" fmla="val 189"/>
                <a:gd name="f27" fmla="val 152"/>
                <a:gd name="f28" fmla="val 181"/>
                <a:gd name="f29" fmla="val 157"/>
                <a:gd name="f30" fmla="val 184"/>
                <a:gd name="f31" fmla="val 162"/>
                <a:gd name="f32" fmla="val 196"/>
                <a:gd name="f33" fmla="val 164"/>
                <a:gd name="f34" fmla="val 200"/>
                <a:gd name="f35" fmla="val 165"/>
                <a:gd name="f36" fmla="val 203"/>
                <a:gd name="f37" fmla="val 166"/>
                <a:gd name="f38" fmla="val 173"/>
                <a:gd name="f39" fmla="val 221"/>
                <a:gd name="f40" fmla="val 177"/>
                <a:gd name="f41" fmla="val 236"/>
                <a:gd name="f42" fmla="val 178"/>
                <a:gd name="f43" fmla="val 252"/>
                <a:gd name="f44" fmla="val 260"/>
                <a:gd name="f45" fmla="val 179"/>
                <a:gd name="f46" fmla="val 268"/>
                <a:gd name="f47" fmla="val 187"/>
                <a:gd name="f48" fmla="val 261"/>
                <a:gd name="f49" fmla="val 254"/>
                <a:gd name="f50" fmla="val 195"/>
                <a:gd name="f51" fmla="val 220"/>
                <a:gd name="f52" fmla="val 201"/>
                <a:gd name="f53" fmla="val 188"/>
                <a:gd name="f54" fmla="val 212"/>
                <a:gd name="f55" fmla="val 156"/>
                <a:gd name="f56" fmla="val 214"/>
                <a:gd name="f57" fmla="val 150"/>
                <a:gd name="f58" fmla="val 217"/>
                <a:gd name="f59" fmla="val 149"/>
                <a:gd name="f60" fmla="val 223"/>
                <a:gd name="f61" fmla="val 241"/>
                <a:gd name="f62" fmla="val 161"/>
                <a:gd name="f63" fmla="val 259"/>
                <a:gd name="f64" fmla="val 276"/>
                <a:gd name="f65" fmla="val 307"/>
                <a:gd name="f66" fmla="val 136"/>
                <a:gd name="f67" fmla="val 321"/>
                <a:gd name="f68" fmla="val 109"/>
                <a:gd name="f69" fmla="val 328"/>
                <a:gd name="f70" fmla="val 77"/>
                <a:gd name="f71" fmla="val 332"/>
                <a:gd name="f72" fmla="val 59"/>
                <a:gd name="f73" fmla="val 334"/>
                <a:gd name="f74" fmla="val 41"/>
                <a:gd name="f75" fmla="val 339"/>
                <a:gd name="f76" fmla="val 338"/>
                <a:gd name="f77" fmla="val 322"/>
                <a:gd name="f78" fmla="val 1"/>
                <a:gd name="f79" fmla="val 305"/>
                <a:gd name="f80" fmla="val 2"/>
                <a:gd name="f81" fmla="val 288"/>
                <a:gd name="f82" fmla="val 4"/>
                <a:gd name="f83" fmla="val 271"/>
                <a:gd name="f84" fmla="val 237"/>
                <a:gd name="f85" fmla="val 17"/>
                <a:gd name="f86" fmla="val 33"/>
                <a:gd name="f87" fmla="val 191"/>
                <a:gd name="f88" fmla="val 67"/>
                <a:gd name="f89" fmla="val 78"/>
                <a:gd name="f90" fmla="val 186"/>
                <a:gd name="f91" fmla="val 104"/>
                <a:gd name="f92" fmla="val 114"/>
                <a:gd name="f93" fmla="val 192"/>
                <a:gd name="f94" fmla="val 125"/>
                <a:gd name="f95" fmla="val 199"/>
                <a:gd name="f96" fmla="val 133"/>
                <a:gd name="f97" fmla="val 202"/>
                <a:gd name="f98" fmla="val 138"/>
                <a:gd name="f99" fmla="val 141"/>
                <a:gd name="f100" fmla="val 190"/>
                <a:gd name="f101" fmla="val 158"/>
                <a:gd name="f102" fmla="val 183"/>
                <a:gd name="f103" fmla="val 172"/>
                <a:gd name="f104" fmla="val 167"/>
                <a:gd name="f105" fmla="val 169"/>
                <a:gd name="f106" fmla="val 163"/>
                <a:gd name="f107" fmla="val 174"/>
                <a:gd name="f108" fmla="val 155"/>
                <a:gd name="f109" fmla="val 145"/>
                <a:gd name="f110" fmla="val 176"/>
                <a:gd name="f111" fmla="val 154"/>
                <a:gd name="f112" fmla="val 120"/>
                <a:gd name="f113" fmla="val 63"/>
                <a:gd name="f114" fmla="val 89"/>
                <a:gd name="f115" fmla="val 51"/>
                <a:gd name="f116" fmla="val 57"/>
                <a:gd name="f117" fmla="val 53"/>
                <a:gd name="f118" fmla="val 26"/>
                <a:gd name="f119" fmla="val 55"/>
                <a:gd name="f120" fmla="val 7"/>
                <a:gd name="f121" fmla="val 56"/>
                <a:gd name="f122" fmla="val 72"/>
                <a:gd name="f123" fmla="val 48"/>
                <a:gd name="f124" fmla="val 262"/>
                <a:gd name="f125" fmla="val 39"/>
                <a:gd name="f126" fmla="val 309"/>
                <a:gd name="f127" fmla="val 28"/>
                <a:gd name="f128" fmla="val 50"/>
                <a:gd name="f129" fmla="val 302"/>
                <a:gd name="f130" fmla="val 68"/>
                <a:gd name="f131" fmla="val 299"/>
                <a:gd name="f132" fmla="val 289"/>
                <a:gd name="f133" fmla="val 102"/>
                <a:gd name="f134" fmla="val 281"/>
                <a:gd name="f135" fmla="val 115"/>
                <a:gd name="f136" fmla="val 270"/>
                <a:gd name="f137" fmla="val 126"/>
                <a:gd name="f138" fmla="val 253"/>
                <a:gd name="f139" fmla="val 129"/>
                <a:gd name="f140" fmla="val 250"/>
                <a:gd name="f141" fmla="val 130"/>
                <a:gd name="f142" fmla="val 246"/>
                <a:gd name="f143" fmla="val 243"/>
                <a:gd name="f144" fmla="val 228"/>
                <a:gd name="f145" fmla="val 127"/>
                <a:gd name="f146" fmla="val 227"/>
                <a:gd name="f147" fmla="val 124"/>
                <a:gd name="f148" fmla="val 235"/>
                <a:gd name="f149" fmla="val 112"/>
                <a:gd name="f150" fmla="val 247"/>
                <a:gd name="f151" fmla="val 94"/>
                <a:gd name="f152" fmla="val 280"/>
                <a:gd name="f153" fmla="val 65"/>
                <a:gd name="f154" fmla="val 285"/>
                <a:gd name="f155" fmla="val 62"/>
                <a:gd name="f156" fmla="val 290"/>
                <a:gd name="f157" fmla="val 58"/>
                <a:gd name="f158" fmla="val 286"/>
                <a:gd name="f159" fmla="val 43"/>
                <a:gd name="f160" fmla="val 275"/>
                <a:gd name="f161" fmla="val 52"/>
                <a:gd name="f162" fmla="val 249"/>
                <a:gd name="f163" fmla="val 66"/>
                <a:gd name="f164" fmla="val 232"/>
                <a:gd name="f165" fmla="val 85"/>
                <a:gd name="f166" fmla="val 108"/>
                <a:gd name="f167" fmla="val 211"/>
                <a:gd name="f168" fmla="val 83"/>
                <a:gd name="f169" fmla="val 84"/>
                <a:gd name="f170" fmla="val 105"/>
                <a:gd name="f171" fmla="val 123"/>
                <a:gd name="f172" fmla="val 96"/>
                <a:gd name="f173" fmla="val 106"/>
                <a:gd name="f174" fmla="val 148"/>
                <a:gd name="f175" fmla="val 146"/>
                <a:gd name="f176" fmla="val 122"/>
                <a:gd name="f177" fmla="val 98"/>
                <a:gd name="f178" fmla="val 82"/>
                <a:gd name="f179" fmla="val 74"/>
                <a:gd name="f180" fmla="val 71"/>
                <a:gd name="f181" fmla="val 101"/>
                <a:gd name="f182" fmla="val 73"/>
                <a:gd name="f183" fmla="val 111"/>
                <a:gd name="f184" fmla="val 100"/>
                <a:gd name="f185" fmla="val 135"/>
                <a:gd name="f186" fmla="val 132"/>
                <a:gd name="f187" fmla="val 116"/>
                <a:gd name="f188" fmla="val 171"/>
                <a:gd name="f189" fmla="val 79"/>
                <a:gd name="f190" fmla="val 153"/>
                <a:gd name="f191" fmla="val 140"/>
                <a:gd name="f192" fmla="+- 0 0 -90"/>
                <a:gd name="f193" fmla="*/ f3 1 343"/>
                <a:gd name="f194" fmla="*/ f4 1 269"/>
                <a:gd name="f195" fmla="val f5"/>
                <a:gd name="f196" fmla="val f6"/>
                <a:gd name="f197" fmla="val f7"/>
                <a:gd name="f198" fmla="*/ f192 f0 1"/>
                <a:gd name="f199" fmla="+- f197 0 f195"/>
                <a:gd name="f200" fmla="+- f196 0 f195"/>
                <a:gd name="f201" fmla="*/ f198 1 f2"/>
                <a:gd name="f202" fmla="*/ f200 1 343"/>
                <a:gd name="f203" fmla="*/ f199 1 269"/>
                <a:gd name="f204" fmla="*/ 6 f200 1"/>
                <a:gd name="f205" fmla="*/ 81 f199 1"/>
                <a:gd name="f206" fmla="*/ 14 f200 1"/>
                <a:gd name="f207" fmla="*/ 95 f199 1"/>
                <a:gd name="f208" fmla="*/ 44 f200 1"/>
                <a:gd name="f209" fmla="*/ 159 f199 1"/>
                <a:gd name="f210" fmla="*/ 139 f200 1"/>
                <a:gd name="f211" fmla="*/ 189 f199 1"/>
                <a:gd name="f212" fmla="*/ 162 f200 1"/>
                <a:gd name="f213" fmla="*/ 196 f199 1"/>
                <a:gd name="f214" fmla="*/ 166 f200 1"/>
                <a:gd name="f215" fmla="*/ 207 f199 1"/>
                <a:gd name="f216" fmla="*/ 178 f200 1"/>
                <a:gd name="f217" fmla="*/ 252 f199 1"/>
                <a:gd name="f218" fmla="*/ 187 f200 1"/>
                <a:gd name="f219" fmla="*/ 269 f199 1"/>
                <a:gd name="f220" fmla="*/ 196 f200 1"/>
                <a:gd name="f221" fmla="*/ 254 f199 1"/>
                <a:gd name="f222" fmla="*/ 212 f200 1"/>
                <a:gd name="f223" fmla="*/ 156 f199 1"/>
                <a:gd name="f224" fmla="*/ 223 f200 1"/>
                <a:gd name="f225" fmla="*/ 152 f199 1"/>
                <a:gd name="f226" fmla="*/ 276 f200 1"/>
                <a:gd name="f227" fmla="*/ 150 f199 1"/>
                <a:gd name="f228" fmla="*/ 328 f200 1"/>
                <a:gd name="f229" fmla="*/ 77 f199 1"/>
                <a:gd name="f230" fmla="*/ 339 f200 1"/>
                <a:gd name="f231" fmla="*/ 23 f199 1"/>
                <a:gd name="f232" fmla="*/ 322 f200 1"/>
                <a:gd name="f233" fmla="*/ 1 f199 1"/>
                <a:gd name="f234" fmla="*/ 271 f200 1"/>
                <a:gd name="f235" fmla="*/ 8 f199 1"/>
                <a:gd name="f236" fmla="*/ 191 f200 1"/>
                <a:gd name="f237" fmla="*/ 67 f199 1"/>
                <a:gd name="f238" fmla="*/ 186 f200 1"/>
                <a:gd name="f239" fmla="*/ 104 f199 1"/>
                <a:gd name="f240" fmla="*/ 199 f200 1"/>
                <a:gd name="f241" fmla="*/ 133 f199 1"/>
                <a:gd name="f242" fmla="*/ 200 f200 1"/>
                <a:gd name="f243" fmla="*/ 141 f199 1"/>
                <a:gd name="f244" fmla="*/ 183 f200 1"/>
                <a:gd name="f245" fmla="*/ 199 f199 1"/>
                <a:gd name="f246" fmla="*/ 167 f200 1"/>
                <a:gd name="f247" fmla="*/ 169 f199 1"/>
                <a:gd name="f248" fmla="*/ 163 f199 1"/>
                <a:gd name="f249" fmla="*/ 174 f200 1"/>
                <a:gd name="f250" fmla="*/ 136 f199 1"/>
                <a:gd name="f251" fmla="*/ 120 f200 1"/>
                <a:gd name="f252" fmla="*/ 63 f199 1"/>
                <a:gd name="f253" fmla="*/ 26 f200 1"/>
                <a:gd name="f254" fmla="*/ 55 f199 1"/>
                <a:gd name="f255" fmla="*/ 221 f200 1"/>
                <a:gd name="f256" fmla="*/ 72 f199 1"/>
                <a:gd name="f257" fmla="*/ 288 f200 1"/>
                <a:gd name="f258" fmla="*/ 33 f199 1"/>
                <a:gd name="f259" fmla="*/ 305 f200 1"/>
                <a:gd name="f260" fmla="*/ 50 f199 1"/>
                <a:gd name="f261" fmla="*/ 289 f200 1"/>
                <a:gd name="f262" fmla="*/ 102 f199 1"/>
                <a:gd name="f263" fmla="*/ 253 f200 1"/>
                <a:gd name="f264" fmla="*/ 129 f199 1"/>
                <a:gd name="f265" fmla="*/ 243 f200 1"/>
                <a:gd name="f266" fmla="*/ 235 f200 1"/>
                <a:gd name="f267" fmla="*/ 112 f199 1"/>
                <a:gd name="f268" fmla="*/ 280 f200 1"/>
                <a:gd name="f269" fmla="*/ 65 f199 1"/>
                <a:gd name="f270" fmla="*/ 286 f200 1"/>
                <a:gd name="f271" fmla="*/ 51 f199 1"/>
                <a:gd name="f272" fmla="*/ 270 f200 1"/>
                <a:gd name="f273" fmla="*/ 52 f199 1"/>
                <a:gd name="f274" fmla="*/ 217 f200 1"/>
                <a:gd name="f275" fmla="*/ 108 f199 1"/>
                <a:gd name="f276" fmla="*/ 63 f200 1"/>
                <a:gd name="f277" fmla="*/ 123 f200 1"/>
                <a:gd name="f278" fmla="*/ 96 f199 1"/>
                <a:gd name="f279" fmla="*/ 146 f200 1"/>
                <a:gd name="f280" fmla="*/ 86 f200 1"/>
                <a:gd name="f281" fmla="*/ 98 f199 1"/>
                <a:gd name="f282" fmla="*/ 74 f200 1"/>
                <a:gd name="f283" fmla="*/ 73 f200 1"/>
                <a:gd name="f284" fmla="*/ 81 f200 1"/>
                <a:gd name="f285" fmla="*/ 114 f199 1"/>
                <a:gd name="f286" fmla="*/ 132 f200 1"/>
                <a:gd name="f287" fmla="*/ 130 f200 1"/>
                <a:gd name="f288" fmla="*/ 162 f199 1"/>
                <a:gd name="f289" fmla="*/ 79 f200 1"/>
                <a:gd name="f290" fmla="*/ 153 f199 1"/>
                <a:gd name="f291" fmla="*/ 48 f200 1"/>
                <a:gd name="f292" fmla="+- f201 0 f1"/>
                <a:gd name="f293" fmla="*/ f204 1 343"/>
                <a:gd name="f294" fmla="*/ f205 1 269"/>
                <a:gd name="f295" fmla="*/ f206 1 343"/>
                <a:gd name="f296" fmla="*/ f207 1 269"/>
                <a:gd name="f297" fmla="*/ f208 1 343"/>
                <a:gd name="f298" fmla="*/ f209 1 269"/>
                <a:gd name="f299" fmla="*/ f210 1 343"/>
                <a:gd name="f300" fmla="*/ f211 1 269"/>
                <a:gd name="f301" fmla="*/ f212 1 343"/>
                <a:gd name="f302" fmla="*/ f213 1 269"/>
                <a:gd name="f303" fmla="*/ f214 1 343"/>
                <a:gd name="f304" fmla="*/ f215 1 269"/>
                <a:gd name="f305" fmla="*/ f216 1 343"/>
                <a:gd name="f306" fmla="*/ f217 1 269"/>
                <a:gd name="f307" fmla="*/ f218 1 343"/>
                <a:gd name="f308" fmla="*/ f219 1 269"/>
                <a:gd name="f309" fmla="*/ f220 1 343"/>
                <a:gd name="f310" fmla="*/ f221 1 269"/>
                <a:gd name="f311" fmla="*/ f222 1 343"/>
                <a:gd name="f312" fmla="*/ f223 1 269"/>
                <a:gd name="f313" fmla="*/ f224 1 343"/>
                <a:gd name="f314" fmla="*/ f225 1 269"/>
                <a:gd name="f315" fmla="*/ f226 1 343"/>
                <a:gd name="f316" fmla="*/ f227 1 269"/>
                <a:gd name="f317" fmla="*/ f228 1 343"/>
                <a:gd name="f318" fmla="*/ f229 1 269"/>
                <a:gd name="f319" fmla="*/ f230 1 343"/>
                <a:gd name="f320" fmla="*/ f231 1 269"/>
                <a:gd name="f321" fmla="*/ f232 1 343"/>
                <a:gd name="f322" fmla="*/ f233 1 269"/>
                <a:gd name="f323" fmla="*/ f234 1 343"/>
                <a:gd name="f324" fmla="*/ f235 1 269"/>
                <a:gd name="f325" fmla="*/ f236 1 343"/>
                <a:gd name="f326" fmla="*/ f237 1 269"/>
                <a:gd name="f327" fmla="*/ f238 1 343"/>
                <a:gd name="f328" fmla="*/ f239 1 269"/>
                <a:gd name="f329" fmla="*/ f240 1 343"/>
                <a:gd name="f330" fmla="*/ f241 1 269"/>
                <a:gd name="f331" fmla="*/ f242 1 343"/>
                <a:gd name="f332" fmla="*/ f243 1 269"/>
                <a:gd name="f333" fmla="*/ f244 1 343"/>
                <a:gd name="f334" fmla="*/ f245 1 269"/>
                <a:gd name="f335" fmla="*/ f246 1 343"/>
                <a:gd name="f336" fmla="*/ f247 1 269"/>
                <a:gd name="f337" fmla="*/ f248 1 269"/>
                <a:gd name="f338" fmla="*/ f249 1 343"/>
                <a:gd name="f339" fmla="*/ f250 1 269"/>
                <a:gd name="f340" fmla="*/ f251 1 343"/>
                <a:gd name="f341" fmla="*/ f252 1 269"/>
                <a:gd name="f342" fmla="*/ f253 1 343"/>
                <a:gd name="f343" fmla="*/ f254 1 269"/>
                <a:gd name="f344" fmla="*/ f255 1 343"/>
                <a:gd name="f345" fmla="*/ f256 1 269"/>
                <a:gd name="f346" fmla="*/ f257 1 343"/>
                <a:gd name="f347" fmla="*/ f258 1 269"/>
                <a:gd name="f348" fmla="*/ f259 1 343"/>
                <a:gd name="f349" fmla="*/ f260 1 269"/>
                <a:gd name="f350" fmla="*/ f261 1 343"/>
                <a:gd name="f351" fmla="*/ f262 1 269"/>
                <a:gd name="f352" fmla="*/ f263 1 343"/>
                <a:gd name="f353" fmla="*/ f264 1 269"/>
                <a:gd name="f354" fmla="*/ f265 1 343"/>
                <a:gd name="f355" fmla="*/ f266 1 343"/>
                <a:gd name="f356" fmla="*/ f267 1 269"/>
                <a:gd name="f357" fmla="*/ f268 1 343"/>
                <a:gd name="f358" fmla="*/ f269 1 269"/>
                <a:gd name="f359" fmla="*/ f270 1 343"/>
                <a:gd name="f360" fmla="*/ f271 1 269"/>
                <a:gd name="f361" fmla="*/ f272 1 343"/>
                <a:gd name="f362" fmla="*/ f273 1 269"/>
                <a:gd name="f363" fmla="*/ f274 1 343"/>
                <a:gd name="f364" fmla="*/ f275 1 269"/>
                <a:gd name="f365" fmla="*/ f276 1 343"/>
                <a:gd name="f366" fmla="*/ f277 1 343"/>
                <a:gd name="f367" fmla="*/ f278 1 269"/>
                <a:gd name="f368" fmla="*/ f279 1 343"/>
                <a:gd name="f369" fmla="*/ f280 1 343"/>
                <a:gd name="f370" fmla="*/ f281 1 269"/>
                <a:gd name="f371" fmla="*/ f282 1 343"/>
                <a:gd name="f372" fmla="*/ f283 1 343"/>
                <a:gd name="f373" fmla="*/ f284 1 343"/>
                <a:gd name="f374" fmla="*/ f285 1 269"/>
                <a:gd name="f375" fmla="*/ f286 1 343"/>
                <a:gd name="f376" fmla="*/ f287 1 343"/>
                <a:gd name="f377" fmla="*/ f288 1 269"/>
                <a:gd name="f378" fmla="*/ f289 1 343"/>
                <a:gd name="f379" fmla="*/ f290 1 269"/>
                <a:gd name="f380" fmla="*/ f291 1 343"/>
                <a:gd name="f381" fmla="*/ 0 1 f202"/>
                <a:gd name="f382" fmla="*/ f196 1 f202"/>
                <a:gd name="f383" fmla="*/ 0 1 f203"/>
                <a:gd name="f384" fmla="*/ f197 1 f203"/>
                <a:gd name="f385" fmla="*/ f293 1 f202"/>
                <a:gd name="f386" fmla="*/ f294 1 f203"/>
                <a:gd name="f387" fmla="*/ f295 1 f202"/>
                <a:gd name="f388" fmla="*/ f296 1 f203"/>
                <a:gd name="f389" fmla="*/ f297 1 f202"/>
                <a:gd name="f390" fmla="*/ f298 1 f203"/>
                <a:gd name="f391" fmla="*/ f299 1 f202"/>
                <a:gd name="f392" fmla="*/ f300 1 f203"/>
                <a:gd name="f393" fmla="*/ f301 1 f202"/>
                <a:gd name="f394" fmla="*/ f302 1 f203"/>
                <a:gd name="f395" fmla="*/ f303 1 f202"/>
                <a:gd name="f396" fmla="*/ f304 1 f203"/>
                <a:gd name="f397" fmla="*/ f305 1 f202"/>
                <a:gd name="f398" fmla="*/ f306 1 f203"/>
                <a:gd name="f399" fmla="*/ f307 1 f202"/>
                <a:gd name="f400" fmla="*/ f308 1 f203"/>
                <a:gd name="f401" fmla="*/ f309 1 f202"/>
                <a:gd name="f402" fmla="*/ f310 1 f203"/>
                <a:gd name="f403" fmla="*/ f311 1 f202"/>
                <a:gd name="f404" fmla="*/ f312 1 f203"/>
                <a:gd name="f405" fmla="*/ f313 1 f202"/>
                <a:gd name="f406" fmla="*/ f314 1 f203"/>
                <a:gd name="f407" fmla="*/ f315 1 f202"/>
                <a:gd name="f408" fmla="*/ f316 1 f203"/>
                <a:gd name="f409" fmla="*/ f317 1 f202"/>
                <a:gd name="f410" fmla="*/ f318 1 f203"/>
                <a:gd name="f411" fmla="*/ f319 1 f202"/>
                <a:gd name="f412" fmla="*/ f320 1 f203"/>
                <a:gd name="f413" fmla="*/ f321 1 f202"/>
                <a:gd name="f414" fmla="*/ f322 1 f203"/>
                <a:gd name="f415" fmla="*/ f323 1 f202"/>
                <a:gd name="f416" fmla="*/ f324 1 f203"/>
                <a:gd name="f417" fmla="*/ f325 1 f202"/>
                <a:gd name="f418" fmla="*/ f326 1 f203"/>
                <a:gd name="f419" fmla="*/ f327 1 f202"/>
                <a:gd name="f420" fmla="*/ f328 1 f203"/>
                <a:gd name="f421" fmla="*/ f329 1 f202"/>
                <a:gd name="f422" fmla="*/ f330 1 f203"/>
                <a:gd name="f423" fmla="*/ f331 1 f202"/>
                <a:gd name="f424" fmla="*/ f332 1 f203"/>
                <a:gd name="f425" fmla="*/ f333 1 f202"/>
                <a:gd name="f426" fmla="*/ f334 1 f203"/>
                <a:gd name="f427" fmla="*/ f335 1 f202"/>
                <a:gd name="f428" fmla="*/ f336 1 f203"/>
                <a:gd name="f429" fmla="*/ f337 1 f203"/>
                <a:gd name="f430" fmla="*/ f338 1 f202"/>
                <a:gd name="f431" fmla="*/ f339 1 f203"/>
                <a:gd name="f432" fmla="*/ f340 1 f202"/>
                <a:gd name="f433" fmla="*/ f341 1 f203"/>
                <a:gd name="f434" fmla="*/ f342 1 f202"/>
                <a:gd name="f435" fmla="*/ f343 1 f203"/>
                <a:gd name="f436" fmla="*/ f344 1 f202"/>
                <a:gd name="f437" fmla="*/ f345 1 f203"/>
                <a:gd name="f438" fmla="*/ f346 1 f202"/>
                <a:gd name="f439" fmla="*/ f347 1 f203"/>
                <a:gd name="f440" fmla="*/ f348 1 f202"/>
                <a:gd name="f441" fmla="*/ f349 1 f203"/>
                <a:gd name="f442" fmla="*/ f350 1 f202"/>
                <a:gd name="f443" fmla="*/ f351 1 f203"/>
                <a:gd name="f444" fmla="*/ f352 1 f202"/>
                <a:gd name="f445" fmla="*/ f353 1 f203"/>
                <a:gd name="f446" fmla="*/ f354 1 f202"/>
                <a:gd name="f447" fmla="*/ f355 1 f202"/>
                <a:gd name="f448" fmla="*/ f356 1 f203"/>
                <a:gd name="f449" fmla="*/ f357 1 f202"/>
                <a:gd name="f450" fmla="*/ f358 1 f203"/>
                <a:gd name="f451" fmla="*/ f359 1 f202"/>
                <a:gd name="f452" fmla="*/ f360 1 f203"/>
                <a:gd name="f453" fmla="*/ f361 1 f202"/>
                <a:gd name="f454" fmla="*/ f362 1 f203"/>
                <a:gd name="f455" fmla="*/ f363 1 f202"/>
                <a:gd name="f456" fmla="*/ f364 1 f203"/>
                <a:gd name="f457" fmla="*/ f365 1 f202"/>
                <a:gd name="f458" fmla="*/ f366 1 f202"/>
                <a:gd name="f459" fmla="*/ f367 1 f203"/>
                <a:gd name="f460" fmla="*/ f368 1 f202"/>
                <a:gd name="f461" fmla="*/ f369 1 f202"/>
                <a:gd name="f462" fmla="*/ f370 1 f203"/>
                <a:gd name="f463" fmla="*/ f371 1 f202"/>
                <a:gd name="f464" fmla="*/ f372 1 f202"/>
                <a:gd name="f465" fmla="*/ f373 1 f202"/>
                <a:gd name="f466" fmla="*/ f374 1 f203"/>
                <a:gd name="f467" fmla="*/ f375 1 f202"/>
                <a:gd name="f468" fmla="*/ f376 1 f202"/>
                <a:gd name="f469" fmla="*/ f377 1 f203"/>
                <a:gd name="f470" fmla="*/ f378 1 f202"/>
                <a:gd name="f471" fmla="*/ f379 1 f203"/>
                <a:gd name="f472" fmla="*/ f380 1 f202"/>
                <a:gd name="f473" fmla="*/ f381 f193 1"/>
                <a:gd name="f474" fmla="*/ f382 f193 1"/>
                <a:gd name="f475" fmla="*/ f384 f194 1"/>
                <a:gd name="f476" fmla="*/ f383 f194 1"/>
                <a:gd name="f477" fmla="*/ f385 f193 1"/>
                <a:gd name="f478" fmla="*/ f386 f194 1"/>
                <a:gd name="f479" fmla="*/ f387 f193 1"/>
                <a:gd name="f480" fmla="*/ f388 f194 1"/>
                <a:gd name="f481" fmla="*/ f389 f193 1"/>
                <a:gd name="f482" fmla="*/ f390 f194 1"/>
                <a:gd name="f483" fmla="*/ f391 f193 1"/>
                <a:gd name="f484" fmla="*/ f392 f194 1"/>
                <a:gd name="f485" fmla="*/ f393 f193 1"/>
                <a:gd name="f486" fmla="*/ f394 f194 1"/>
                <a:gd name="f487" fmla="*/ f395 f193 1"/>
                <a:gd name="f488" fmla="*/ f396 f194 1"/>
                <a:gd name="f489" fmla="*/ f397 f193 1"/>
                <a:gd name="f490" fmla="*/ f398 f194 1"/>
                <a:gd name="f491" fmla="*/ f399 f193 1"/>
                <a:gd name="f492" fmla="*/ f400 f194 1"/>
                <a:gd name="f493" fmla="*/ f401 f193 1"/>
                <a:gd name="f494" fmla="*/ f402 f194 1"/>
                <a:gd name="f495" fmla="*/ f403 f193 1"/>
                <a:gd name="f496" fmla="*/ f404 f194 1"/>
                <a:gd name="f497" fmla="*/ f405 f193 1"/>
                <a:gd name="f498" fmla="*/ f406 f194 1"/>
                <a:gd name="f499" fmla="*/ f407 f193 1"/>
                <a:gd name="f500" fmla="*/ f408 f194 1"/>
                <a:gd name="f501" fmla="*/ f409 f193 1"/>
                <a:gd name="f502" fmla="*/ f410 f194 1"/>
                <a:gd name="f503" fmla="*/ f411 f193 1"/>
                <a:gd name="f504" fmla="*/ f412 f194 1"/>
                <a:gd name="f505" fmla="*/ f413 f193 1"/>
                <a:gd name="f506" fmla="*/ f414 f194 1"/>
                <a:gd name="f507" fmla="*/ f415 f193 1"/>
                <a:gd name="f508" fmla="*/ f416 f194 1"/>
                <a:gd name="f509" fmla="*/ f417 f193 1"/>
                <a:gd name="f510" fmla="*/ f418 f194 1"/>
                <a:gd name="f511" fmla="*/ f419 f193 1"/>
                <a:gd name="f512" fmla="*/ f420 f194 1"/>
                <a:gd name="f513" fmla="*/ f421 f193 1"/>
                <a:gd name="f514" fmla="*/ f422 f194 1"/>
                <a:gd name="f515" fmla="*/ f423 f193 1"/>
                <a:gd name="f516" fmla="*/ f424 f194 1"/>
                <a:gd name="f517" fmla="*/ f425 f193 1"/>
                <a:gd name="f518" fmla="*/ f426 f194 1"/>
                <a:gd name="f519" fmla="*/ f427 f193 1"/>
                <a:gd name="f520" fmla="*/ f428 f194 1"/>
                <a:gd name="f521" fmla="*/ f429 f194 1"/>
                <a:gd name="f522" fmla="*/ f430 f193 1"/>
                <a:gd name="f523" fmla="*/ f431 f194 1"/>
                <a:gd name="f524" fmla="*/ f432 f193 1"/>
                <a:gd name="f525" fmla="*/ f433 f194 1"/>
                <a:gd name="f526" fmla="*/ f434 f193 1"/>
                <a:gd name="f527" fmla="*/ f435 f194 1"/>
                <a:gd name="f528" fmla="*/ f436 f193 1"/>
                <a:gd name="f529" fmla="*/ f437 f194 1"/>
                <a:gd name="f530" fmla="*/ f438 f193 1"/>
                <a:gd name="f531" fmla="*/ f439 f194 1"/>
                <a:gd name="f532" fmla="*/ f440 f193 1"/>
                <a:gd name="f533" fmla="*/ f441 f194 1"/>
                <a:gd name="f534" fmla="*/ f442 f193 1"/>
                <a:gd name="f535" fmla="*/ f443 f194 1"/>
                <a:gd name="f536" fmla="*/ f444 f193 1"/>
                <a:gd name="f537" fmla="*/ f445 f194 1"/>
                <a:gd name="f538" fmla="*/ f446 f193 1"/>
                <a:gd name="f539" fmla="*/ f447 f193 1"/>
                <a:gd name="f540" fmla="*/ f448 f194 1"/>
                <a:gd name="f541" fmla="*/ f449 f193 1"/>
                <a:gd name="f542" fmla="*/ f450 f194 1"/>
                <a:gd name="f543" fmla="*/ f451 f193 1"/>
                <a:gd name="f544" fmla="*/ f452 f194 1"/>
                <a:gd name="f545" fmla="*/ f453 f193 1"/>
                <a:gd name="f546" fmla="*/ f454 f194 1"/>
                <a:gd name="f547" fmla="*/ f455 f193 1"/>
                <a:gd name="f548" fmla="*/ f456 f194 1"/>
                <a:gd name="f549" fmla="*/ f457 f193 1"/>
                <a:gd name="f550" fmla="*/ f458 f193 1"/>
                <a:gd name="f551" fmla="*/ f459 f194 1"/>
                <a:gd name="f552" fmla="*/ f460 f193 1"/>
                <a:gd name="f553" fmla="*/ f461 f193 1"/>
                <a:gd name="f554" fmla="*/ f462 f194 1"/>
                <a:gd name="f555" fmla="*/ f463 f193 1"/>
                <a:gd name="f556" fmla="*/ f464 f193 1"/>
                <a:gd name="f557" fmla="*/ f465 f193 1"/>
                <a:gd name="f558" fmla="*/ f466 f194 1"/>
                <a:gd name="f559" fmla="*/ f467 f193 1"/>
                <a:gd name="f560" fmla="*/ f468 f193 1"/>
                <a:gd name="f561" fmla="*/ f469 f194 1"/>
                <a:gd name="f562" fmla="*/ f470 f193 1"/>
                <a:gd name="f563" fmla="*/ f471 f194 1"/>
                <a:gd name="f564" fmla="*/ f472 f193 1"/>
              </a:gdLst>
              <a:ahLst/>
              <a:cxnLst>
                <a:cxn ang="3cd4">
                  <a:pos x="hc" y="t"/>
                </a:cxn>
                <a:cxn ang="0">
                  <a:pos x="r" y="vc"/>
                </a:cxn>
                <a:cxn ang="cd4">
                  <a:pos x="hc" y="b"/>
                </a:cxn>
                <a:cxn ang="cd2">
                  <a:pos x="l" y="vc"/>
                </a:cxn>
                <a:cxn ang="f292">
                  <a:pos x="f477" y="f478"/>
                </a:cxn>
                <a:cxn ang="f292">
                  <a:pos x="f479" y="f480"/>
                </a:cxn>
                <a:cxn ang="f292">
                  <a:pos x="f481" y="f482"/>
                </a:cxn>
                <a:cxn ang="f292">
                  <a:pos x="f483" y="f484"/>
                </a:cxn>
                <a:cxn ang="f292">
                  <a:pos x="f485" y="f486"/>
                </a:cxn>
                <a:cxn ang="f292">
                  <a:pos x="f487" y="f488"/>
                </a:cxn>
                <a:cxn ang="f292">
                  <a:pos x="f489" y="f490"/>
                </a:cxn>
                <a:cxn ang="f292">
                  <a:pos x="f491" y="f492"/>
                </a:cxn>
                <a:cxn ang="f292">
                  <a:pos x="f493" y="f494"/>
                </a:cxn>
                <a:cxn ang="f292">
                  <a:pos x="f495" y="f496"/>
                </a:cxn>
                <a:cxn ang="f292">
                  <a:pos x="f497" y="f498"/>
                </a:cxn>
                <a:cxn ang="f292">
                  <a:pos x="f499" y="f500"/>
                </a:cxn>
                <a:cxn ang="f292">
                  <a:pos x="f501" y="f502"/>
                </a:cxn>
                <a:cxn ang="f292">
                  <a:pos x="f503" y="f504"/>
                </a:cxn>
                <a:cxn ang="f292">
                  <a:pos x="f505" y="f506"/>
                </a:cxn>
                <a:cxn ang="f292">
                  <a:pos x="f507" y="f508"/>
                </a:cxn>
                <a:cxn ang="f292">
                  <a:pos x="f509" y="f510"/>
                </a:cxn>
                <a:cxn ang="f292">
                  <a:pos x="f511" y="f512"/>
                </a:cxn>
                <a:cxn ang="f292">
                  <a:pos x="f513" y="f514"/>
                </a:cxn>
                <a:cxn ang="f292">
                  <a:pos x="f515" y="f516"/>
                </a:cxn>
                <a:cxn ang="f292">
                  <a:pos x="f517" y="f518"/>
                </a:cxn>
                <a:cxn ang="f292">
                  <a:pos x="f519" y="f520"/>
                </a:cxn>
                <a:cxn ang="f292">
                  <a:pos x="f519" y="f521"/>
                </a:cxn>
                <a:cxn ang="f292">
                  <a:pos x="f522" y="f523"/>
                </a:cxn>
                <a:cxn ang="f292">
                  <a:pos x="f524" y="f525"/>
                </a:cxn>
                <a:cxn ang="f292">
                  <a:pos x="f526" y="f527"/>
                </a:cxn>
                <a:cxn ang="f292">
                  <a:pos x="f477" y="f478"/>
                </a:cxn>
                <a:cxn ang="f292">
                  <a:pos x="f528" y="f529"/>
                </a:cxn>
                <a:cxn ang="f292">
                  <a:pos x="f530" y="f531"/>
                </a:cxn>
                <a:cxn ang="f292">
                  <a:pos x="f532" y="f533"/>
                </a:cxn>
                <a:cxn ang="f292">
                  <a:pos x="f534" y="f535"/>
                </a:cxn>
                <a:cxn ang="f292">
                  <a:pos x="f536" y="f537"/>
                </a:cxn>
                <a:cxn ang="f292">
                  <a:pos x="f538" y="f537"/>
                </a:cxn>
                <a:cxn ang="f292">
                  <a:pos x="f539" y="f540"/>
                </a:cxn>
                <a:cxn ang="f292">
                  <a:pos x="f541" y="f542"/>
                </a:cxn>
                <a:cxn ang="f292">
                  <a:pos x="f543" y="f544"/>
                </a:cxn>
                <a:cxn ang="f292">
                  <a:pos x="f545" y="f546"/>
                </a:cxn>
                <a:cxn ang="f292">
                  <a:pos x="f547" y="f548"/>
                </a:cxn>
                <a:cxn ang="f292">
                  <a:pos x="f528" y="f529"/>
                </a:cxn>
                <a:cxn ang="f292">
                  <a:pos x="f549" y="f478"/>
                </a:cxn>
                <a:cxn ang="f292">
                  <a:pos x="f550" y="f551"/>
                </a:cxn>
                <a:cxn ang="f292">
                  <a:pos x="f552" y="f516"/>
                </a:cxn>
                <a:cxn ang="f292">
                  <a:pos x="f553" y="f554"/>
                </a:cxn>
                <a:cxn ang="f292">
                  <a:pos x="f555" y="f554"/>
                </a:cxn>
                <a:cxn ang="f292">
                  <a:pos x="f556" y="f548"/>
                </a:cxn>
                <a:cxn ang="f292">
                  <a:pos x="f557" y="f558"/>
                </a:cxn>
                <a:cxn ang="f292">
                  <a:pos x="f559" y="f500"/>
                </a:cxn>
                <a:cxn ang="f292">
                  <a:pos x="f560" y="f561"/>
                </a:cxn>
                <a:cxn ang="f292">
                  <a:pos x="f562" y="f563"/>
                </a:cxn>
                <a:cxn ang="f292">
                  <a:pos x="f564" y="f512"/>
                </a:cxn>
                <a:cxn ang="f292">
                  <a:pos x="f549" y="f478"/>
                </a:cxn>
              </a:cxnLst>
              <a:rect l="f473" t="f476" r="f474" b="f475"/>
              <a:pathLst>
                <a:path w="343" h="269">
                  <a:moveTo>
                    <a:pt x="f8" y="f9"/>
                  </a:moveTo>
                  <a:cubicBezTo>
                    <a:pt x="f10" y="f11"/>
                    <a:pt x="f12" y="f13"/>
                    <a:pt x="f14" y="f15"/>
                  </a:cubicBezTo>
                  <a:cubicBezTo>
                    <a:pt x="f16" y="f17"/>
                    <a:pt x="f18" y="f19"/>
                    <a:pt x="f20" y="f21"/>
                  </a:cubicBezTo>
                  <a:cubicBezTo>
                    <a:pt x="f22" y="f23"/>
                    <a:pt x="f24" y="f25"/>
                    <a:pt x="f19" y="f26"/>
                  </a:cubicBezTo>
                  <a:cubicBezTo>
                    <a:pt x="f27" y="f28"/>
                    <a:pt x="f29" y="f30"/>
                    <a:pt x="f31" y="f32"/>
                  </a:cubicBezTo>
                  <a:cubicBezTo>
                    <a:pt x="f33" y="f34"/>
                    <a:pt x="f35" y="f36"/>
                    <a:pt x="f37" y="f25"/>
                  </a:cubicBezTo>
                  <a:cubicBezTo>
                    <a:pt x="f38" y="f39"/>
                    <a:pt x="f40" y="f41"/>
                    <a:pt x="f42" y="f43"/>
                  </a:cubicBezTo>
                  <a:cubicBezTo>
                    <a:pt x="f42" y="f44"/>
                    <a:pt x="f45" y="f46"/>
                    <a:pt x="f47" y="f7"/>
                  </a:cubicBezTo>
                  <a:cubicBezTo>
                    <a:pt x="f32" y="f7"/>
                    <a:pt x="f32" y="f48"/>
                    <a:pt x="f32" y="f49"/>
                  </a:cubicBezTo>
                  <a:cubicBezTo>
                    <a:pt x="f50" y="f51"/>
                    <a:pt x="f52" y="f53"/>
                    <a:pt x="f54" y="f55"/>
                  </a:cubicBezTo>
                  <a:cubicBezTo>
                    <a:pt x="f56" y="f57"/>
                    <a:pt x="f58" y="f59"/>
                    <a:pt x="f60" y="f27"/>
                  </a:cubicBezTo>
                  <a:cubicBezTo>
                    <a:pt x="f61" y="f62"/>
                    <a:pt x="f63" y="f21"/>
                    <a:pt x="f64" y="f57"/>
                  </a:cubicBezTo>
                  <a:cubicBezTo>
                    <a:pt x="f65" y="f66"/>
                    <a:pt x="f67" y="f68"/>
                    <a:pt x="f69" y="f70"/>
                  </a:cubicBezTo>
                  <a:cubicBezTo>
                    <a:pt x="f71" y="f72"/>
                    <a:pt x="f73" y="f74"/>
                    <a:pt x="f75" y="f16"/>
                  </a:cubicBezTo>
                  <a:cubicBezTo>
                    <a:pt x="f6" y="f10"/>
                    <a:pt x="f76" y="f5"/>
                    <a:pt x="f77" y="f78"/>
                  </a:cubicBezTo>
                  <a:cubicBezTo>
                    <a:pt x="f79" y="f80"/>
                    <a:pt x="f81" y="f82"/>
                    <a:pt x="f83" y="f10"/>
                  </a:cubicBezTo>
                  <a:cubicBezTo>
                    <a:pt x="f84" y="f85"/>
                    <a:pt x="f25" y="f86"/>
                    <a:pt x="f87" y="f88"/>
                  </a:cubicBezTo>
                  <a:cubicBezTo>
                    <a:pt x="f47" y="f89"/>
                    <a:pt x="f28" y="f13"/>
                    <a:pt x="f90" y="f91"/>
                  </a:cubicBezTo>
                  <a:cubicBezTo>
                    <a:pt x="f26" y="f92"/>
                    <a:pt x="f93" y="f94"/>
                    <a:pt x="f95" y="f96"/>
                  </a:cubicBezTo>
                  <a:cubicBezTo>
                    <a:pt x="f52" y="f66"/>
                    <a:pt x="f97" y="f98"/>
                    <a:pt x="f34" y="f99"/>
                  </a:cubicBezTo>
                  <a:cubicBezTo>
                    <a:pt x="f100" y="f101"/>
                    <a:pt x="f47" y="f42"/>
                    <a:pt x="f102" y="f95"/>
                  </a:cubicBezTo>
                  <a:cubicBezTo>
                    <a:pt x="f40" y="f53"/>
                    <a:pt x="f103" y="f42"/>
                    <a:pt x="f104" y="f105"/>
                  </a:cubicBezTo>
                  <a:cubicBezTo>
                    <a:pt x="f35" y="f104"/>
                    <a:pt x="f35" y="f35"/>
                    <a:pt x="f104" y="f106"/>
                  </a:cubicBezTo>
                  <a:cubicBezTo>
                    <a:pt x="f107" y="f108"/>
                    <a:pt x="f107" y="f109"/>
                    <a:pt x="f107" y="f66"/>
                  </a:cubicBezTo>
                  <a:cubicBezTo>
                    <a:pt x="f110" y="f91"/>
                    <a:pt x="f111" y="f70"/>
                    <a:pt x="f112" y="f113"/>
                  </a:cubicBezTo>
                  <a:cubicBezTo>
                    <a:pt x="f114" y="f115"/>
                    <a:pt x="f116" y="f117"/>
                    <a:pt x="f118" y="f119"/>
                  </a:cubicBezTo>
                  <a:cubicBezTo>
                    <a:pt x="f120" y="f121"/>
                    <a:pt x="f5" y="f88"/>
                    <a:pt x="f8" y="f9"/>
                  </a:cubicBezTo>
                  <a:close/>
                  <a:moveTo>
                    <a:pt x="f39" y="f122"/>
                  </a:moveTo>
                  <a:cubicBezTo>
                    <a:pt x="f84" y="f123"/>
                    <a:pt x="f124" y="f125"/>
                    <a:pt x="f81" y="f86"/>
                  </a:cubicBezTo>
                  <a:cubicBezTo>
                    <a:pt x="f126" y="f127"/>
                    <a:pt x="f126" y="f18"/>
                    <a:pt x="f79" y="f128"/>
                  </a:cubicBezTo>
                  <a:cubicBezTo>
                    <a:pt x="f129" y="f130"/>
                    <a:pt x="f131" y="f11"/>
                    <a:pt x="f132" y="f133"/>
                  </a:cubicBezTo>
                  <a:cubicBezTo>
                    <a:pt x="f134" y="f135"/>
                    <a:pt x="f136" y="f137"/>
                    <a:pt x="f138" y="f139"/>
                  </a:cubicBezTo>
                  <a:cubicBezTo>
                    <a:pt x="f140" y="f141"/>
                    <a:pt x="f142" y="f141"/>
                    <a:pt x="f143" y="f139"/>
                  </a:cubicBezTo>
                  <a:cubicBezTo>
                    <a:pt x="f144" y="f145"/>
                    <a:pt x="f146" y="f147"/>
                    <a:pt x="f148" y="f149"/>
                  </a:cubicBezTo>
                  <a:cubicBezTo>
                    <a:pt x="f150" y="f151"/>
                    <a:pt x="f124" y="f89"/>
                    <a:pt x="f152" y="f153"/>
                  </a:cubicBezTo>
                  <a:cubicBezTo>
                    <a:pt x="f154" y="f155"/>
                    <a:pt x="f156" y="f157"/>
                    <a:pt x="f158" y="f115"/>
                  </a:cubicBezTo>
                  <a:cubicBezTo>
                    <a:pt x="f134" y="f159"/>
                    <a:pt x="f160" y="f123"/>
                    <a:pt x="f136" y="f161"/>
                  </a:cubicBezTo>
                  <a:cubicBezTo>
                    <a:pt x="f162" y="f163"/>
                    <a:pt x="f164" y="f165"/>
                    <a:pt x="f58" y="f166"/>
                  </a:cubicBezTo>
                  <a:cubicBezTo>
                    <a:pt x="f167" y="f151"/>
                    <a:pt x="f56" y="f168"/>
                    <a:pt x="f39" y="f122"/>
                  </a:cubicBezTo>
                  <a:close/>
                  <a:moveTo>
                    <a:pt x="f113" y="f9"/>
                  </a:moveTo>
                  <a:cubicBezTo>
                    <a:pt x="f169" y="f9"/>
                    <a:pt x="f170" y="f165"/>
                    <a:pt x="f171" y="f172"/>
                  </a:cubicBezTo>
                  <a:cubicBezTo>
                    <a:pt x="f19" y="f173"/>
                    <a:pt x="f174" y="f112"/>
                    <a:pt x="f175" y="f99"/>
                  </a:cubicBezTo>
                  <a:cubicBezTo>
                    <a:pt x="f145" y="f176"/>
                    <a:pt x="f166" y="f166"/>
                    <a:pt x="f11" y="f177"/>
                  </a:cubicBezTo>
                  <a:cubicBezTo>
                    <a:pt x="f178" y="f172"/>
                    <a:pt x="f70" y="f151"/>
                    <a:pt x="f179" y="f177"/>
                  </a:cubicBezTo>
                  <a:cubicBezTo>
                    <a:pt x="f180" y="f181"/>
                    <a:pt x="f180" y="f170"/>
                    <a:pt x="f182" y="f166"/>
                  </a:cubicBezTo>
                  <a:cubicBezTo>
                    <a:pt x="f179" y="f183"/>
                    <a:pt x="f89" y="f149"/>
                    <a:pt x="f9" y="f92"/>
                  </a:cubicBezTo>
                  <a:cubicBezTo>
                    <a:pt x="f184" y="f171"/>
                    <a:pt x="f17" y="f185"/>
                    <a:pt x="f186" y="f57"/>
                  </a:cubicBezTo>
                  <a:cubicBezTo>
                    <a:pt x="f98" y="f55"/>
                    <a:pt x="f66" y="f21"/>
                    <a:pt x="f141" y="f31"/>
                  </a:cubicBezTo>
                  <a:cubicBezTo>
                    <a:pt x="f187" y="f188"/>
                    <a:pt x="f151" y="f104"/>
                    <a:pt x="f189" y="f190"/>
                  </a:cubicBezTo>
                  <a:cubicBezTo>
                    <a:pt x="f22" y="f191"/>
                    <a:pt x="f119" y="f176"/>
                    <a:pt x="f123" y="f91"/>
                  </a:cubicBezTo>
                  <a:cubicBezTo>
                    <a:pt x="f125" y="f9"/>
                    <a:pt x="f125" y="f9"/>
                    <a:pt x="f113"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6">
              <a:extLst>
                <a:ext uri="{FF2B5EF4-FFF2-40B4-BE49-F238E27FC236}">
                  <a16:creationId xmlns:a16="http://schemas.microsoft.com/office/drawing/2014/main" id="{34F913E4-CF09-CBAA-009A-DCCCD0813A0D}"/>
                </a:ext>
              </a:extLst>
            </p:cNvPr>
            <p:cNvSpPr/>
            <p:nvPr/>
          </p:nvSpPr>
          <p:spPr>
            <a:xfrm>
              <a:off x="3268659" y="2089147"/>
              <a:ext cx="1238253" cy="582609"/>
            </a:xfrm>
            <a:custGeom>
              <a:avLst/>
              <a:gdLst>
                <a:gd name="f0" fmla="val 10800000"/>
                <a:gd name="f1" fmla="val 5400000"/>
                <a:gd name="f2" fmla="val 180"/>
                <a:gd name="f3" fmla="val w"/>
                <a:gd name="f4" fmla="val h"/>
                <a:gd name="f5" fmla="val 0"/>
                <a:gd name="f6" fmla="val 219"/>
                <a:gd name="f7" fmla="val 103"/>
                <a:gd name="f8" fmla="val 1"/>
                <a:gd name="f9" fmla="val 92"/>
                <a:gd name="f10" fmla="val 11"/>
                <a:gd name="f11" fmla="val 99"/>
                <a:gd name="f12" fmla="val 17"/>
                <a:gd name="f13" fmla="val 44"/>
                <a:gd name="f14" fmla="val 98"/>
                <a:gd name="f15" fmla="val 62"/>
                <a:gd name="f16" fmla="val 82"/>
                <a:gd name="f17" fmla="val 78"/>
                <a:gd name="f18" fmla="val 64"/>
                <a:gd name="f19" fmla="val 91"/>
                <a:gd name="f20" fmla="val 49"/>
                <a:gd name="f21" fmla="val 106"/>
                <a:gd name="f22" fmla="val 35"/>
                <a:gd name="f23" fmla="val 124"/>
                <a:gd name="f24" fmla="val 27"/>
                <a:gd name="f25" fmla="val 140"/>
                <a:gd name="f26" fmla="val 19"/>
                <a:gd name="f27" fmla="val 154"/>
                <a:gd name="f28" fmla="val 22"/>
                <a:gd name="f29" fmla="val 170"/>
                <a:gd name="f30" fmla="val 31"/>
                <a:gd name="f31" fmla="val 182"/>
                <a:gd name="f32" fmla="val 37"/>
                <a:gd name="f33" fmla="val 189"/>
                <a:gd name="f34" fmla="val 48"/>
                <a:gd name="f35" fmla="val 198"/>
                <a:gd name="f36" fmla="val 57"/>
                <a:gd name="f37" fmla="val 203"/>
                <a:gd name="f38" fmla="val 61"/>
                <a:gd name="f39" fmla="val 208"/>
                <a:gd name="f40" fmla="val 63"/>
                <a:gd name="f41" fmla="val 213"/>
                <a:gd name="f42" fmla="val 59"/>
                <a:gd name="f43" fmla="val 55"/>
                <a:gd name="f44" fmla="val 217"/>
                <a:gd name="f45" fmla="val 50"/>
                <a:gd name="f46" fmla="val 46"/>
                <a:gd name="f47" fmla="val 201"/>
                <a:gd name="f48" fmla="val 30"/>
                <a:gd name="f49" fmla="val 187"/>
                <a:gd name="f50" fmla="val 18"/>
                <a:gd name="f51" fmla="val 169"/>
                <a:gd name="f52" fmla="val 141"/>
                <a:gd name="f53" fmla="val 116"/>
                <a:gd name="f54" fmla="val 5"/>
                <a:gd name="f55" fmla="val 94"/>
                <a:gd name="f56" fmla="val 26"/>
                <a:gd name="f57" fmla="val 79"/>
                <a:gd name="f58" fmla="val 40"/>
                <a:gd name="f59" fmla="val 54"/>
                <a:gd name="f60" fmla="val 68"/>
                <a:gd name="f61" fmla="val 75"/>
                <a:gd name="f62" fmla="val 14"/>
                <a:gd name="f63" fmla="val 81"/>
                <a:gd name="f64" fmla="val 10"/>
                <a:gd name="f65" fmla="+- 0 0 -90"/>
                <a:gd name="f66" fmla="*/ f3 1 219"/>
                <a:gd name="f67" fmla="*/ f4 1 103"/>
                <a:gd name="f68" fmla="val f5"/>
                <a:gd name="f69" fmla="val f6"/>
                <a:gd name="f70" fmla="val f7"/>
                <a:gd name="f71" fmla="*/ f65 f0 1"/>
                <a:gd name="f72" fmla="+- f70 0 f68"/>
                <a:gd name="f73" fmla="+- f69 0 f68"/>
                <a:gd name="f74" fmla="*/ f71 1 f2"/>
                <a:gd name="f75" fmla="*/ f73 1 219"/>
                <a:gd name="f76" fmla="*/ f72 1 103"/>
                <a:gd name="f77" fmla="*/ 1 f73 1"/>
                <a:gd name="f78" fmla="*/ 92 f72 1"/>
                <a:gd name="f79" fmla="*/ 17 f73 1"/>
                <a:gd name="f80" fmla="*/ 99 f72 1"/>
                <a:gd name="f81" fmla="*/ 78 f73 1"/>
                <a:gd name="f82" fmla="*/ 64 f72 1"/>
                <a:gd name="f83" fmla="*/ 124 f73 1"/>
                <a:gd name="f84" fmla="*/ 27 f72 1"/>
                <a:gd name="f85" fmla="*/ 170 f73 1"/>
                <a:gd name="f86" fmla="*/ 31 f72 1"/>
                <a:gd name="f87" fmla="*/ 198 f73 1"/>
                <a:gd name="f88" fmla="*/ 57 f72 1"/>
                <a:gd name="f89" fmla="*/ 213 f73 1"/>
                <a:gd name="f90" fmla="*/ 59 f72 1"/>
                <a:gd name="f91" fmla="*/ 46 f72 1"/>
                <a:gd name="f92" fmla="*/ 169 f73 1"/>
                <a:gd name="f93" fmla="*/ 11 f72 1"/>
                <a:gd name="f94" fmla="*/ 94 f73 1"/>
                <a:gd name="f95" fmla="*/ 26 f72 1"/>
                <a:gd name="f96" fmla="*/ 49 f73 1"/>
                <a:gd name="f97" fmla="*/ 68 f72 1"/>
                <a:gd name="f98" fmla="*/ 14 f73 1"/>
                <a:gd name="f99" fmla="*/ 81 f72 1"/>
                <a:gd name="f100" fmla="+- f74 0 f1"/>
                <a:gd name="f101" fmla="*/ f77 1 219"/>
                <a:gd name="f102" fmla="*/ f78 1 103"/>
                <a:gd name="f103" fmla="*/ f79 1 219"/>
                <a:gd name="f104" fmla="*/ f80 1 103"/>
                <a:gd name="f105" fmla="*/ f81 1 219"/>
                <a:gd name="f106" fmla="*/ f82 1 103"/>
                <a:gd name="f107" fmla="*/ f83 1 219"/>
                <a:gd name="f108" fmla="*/ f84 1 103"/>
                <a:gd name="f109" fmla="*/ f85 1 219"/>
                <a:gd name="f110" fmla="*/ f86 1 103"/>
                <a:gd name="f111" fmla="*/ f87 1 219"/>
                <a:gd name="f112" fmla="*/ f88 1 103"/>
                <a:gd name="f113" fmla="*/ f89 1 219"/>
                <a:gd name="f114" fmla="*/ f90 1 103"/>
                <a:gd name="f115" fmla="*/ f91 1 103"/>
                <a:gd name="f116" fmla="*/ f92 1 219"/>
                <a:gd name="f117" fmla="*/ f93 1 103"/>
                <a:gd name="f118" fmla="*/ f94 1 219"/>
                <a:gd name="f119" fmla="*/ f95 1 103"/>
                <a:gd name="f120" fmla="*/ f96 1 219"/>
                <a:gd name="f121" fmla="*/ f97 1 103"/>
                <a:gd name="f122" fmla="*/ f98 1 219"/>
                <a:gd name="f123" fmla="*/ f99 1 103"/>
                <a:gd name="f124" fmla="*/ 0 1 f75"/>
                <a:gd name="f125" fmla="*/ f69 1 f75"/>
                <a:gd name="f126" fmla="*/ 0 1 f76"/>
                <a:gd name="f127" fmla="*/ f70 1 f76"/>
                <a:gd name="f128" fmla="*/ f101 1 f75"/>
                <a:gd name="f129" fmla="*/ f102 1 f76"/>
                <a:gd name="f130" fmla="*/ f103 1 f75"/>
                <a:gd name="f131" fmla="*/ f104 1 f76"/>
                <a:gd name="f132" fmla="*/ f105 1 f75"/>
                <a:gd name="f133" fmla="*/ f106 1 f76"/>
                <a:gd name="f134" fmla="*/ f107 1 f75"/>
                <a:gd name="f135" fmla="*/ f108 1 f76"/>
                <a:gd name="f136" fmla="*/ f109 1 f75"/>
                <a:gd name="f137" fmla="*/ f110 1 f76"/>
                <a:gd name="f138" fmla="*/ f111 1 f75"/>
                <a:gd name="f139" fmla="*/ f112 1 f76"/>
                <a:gd name="f140" fmla="*/ f113 1 f75"/>
                <a:gd name="f141" fmla="*/ f114 1 f76"/>
                <a:gd name="f142" fmla="*/ f115 1 f76"/>
                <a:gd name="f143" fmla="*/ f116 1 f75"/>
                <a:gd name="f144" fmla="*/ f117 1 f76"/>
                <a:gd name="f145" fmla="*/ f118 1 f75"/>
                <a:gd name="f146" fmla="*/ f119 1 f76"/>
                <a:gd name="f147" fmla="*/ f120 1 f75"/>
                <a:gd name="f148" fmla="*/ f121 1 f76"/>
                <a:gd name="f149" fmla="*/ f122 1 f75"/>
                <a:gd name="f150" fmla="*/ f123 1 f76"/>
                <a:gd name="f151" fmla="*/ f124 f66 1"/>
                <a:gd name="f152" fmla="*/ f125 f66 1"/>
                <a:gd name="f153" fmla="*/ f127 f67 1"/>
                <a:gd name="f154" fmla="*/ f126 f67 1"/>
                <a:gd name="f155" fmla="*/ f128 f66 1"/>
                <a:gd name="f156" fmla="*/ f129 f67 1"/>
                <a:gd name="f157" fmla="*/ f130 f66 1"/>
                <a:gd name="f158" fmla="*/ f131 f67 1"/>
                <a:gd name="f159" fmla="*/ f132 f66 1"/>
                <a:gd name="f160" fmla="*/ f133 f67 1"/>
                <a:gd name="f161" fmla="*/ f134 f66 1"/>
                <a:gd name="f162" fmla="*/ f135 f67 1"/>
                <a:gd name="f163" fmla="*/ f136 f66 1"/>
                <a:gd name="f164" fmla="*/ f137 f67 1"/>
                <a:gd name="f165" fmla="*/ f138 f66 1"/>
                <a:gd name="f166" fmla="*/ f139 f67 1"/>
                <a:gd name="f167" fmla="*/ f140 f66 1"/>
                <a:gd name="f168" fmla="*/ f141 f67 1"/>
                <a:gd name="f169" fmla="*/ f142 f67 1"/>
                <a:gd name="f170" fmla="*/ f143 f66 1"/>
                <a:gd name="f171" fmla="*/ f144 f67 1"/>
                <a:gd name="f172" fmla="*/ f145 f66 1"/>
                <a:gd name="f173" fmla="*/ f146 f67 1"/>
                <a:gd name="f174" fmla="*/ f147 f66 1"/>
                <a:gd name="f175" fmla="*/ f148 f67 1"/>
                <a:gd name="f176" fmla="*/ f149 f66 1"/>
                <a:gd name="f177" fmla="*/ f150 f67 1"/>
              </a:gdLst>
              <a:ahLst/>
              <a:cxnLst>
                <a:cxn ang="3cd4">
                  <a:pos x="hc" y="t"/>
                </a:cxn>
                <a:cxn ang="0">
                  <a:pos x="r" y="vc"/>
                </a:cxn>
                <a:cxn ang="cd4">
                  <a:pos x="hc" y="b"/>
                </a:cxn>
                <a:cxn ang="cd2">
                  <a:pos x="l" y="vc"/>
                </a:cxn>
                <a:cxn ang="f100">
                  <a:pos x="f155" y="f156"/>
                </a:cxn>
                <a:cxn ang="f100">
                  <a:pos x="f157" y="f158"/>
                </a:cxn>
                <a:cxn ang="f100">
                  <a:pos x="f159" y="f160"/>
                </a:cxn>
                <a:cxn ang="f100">
                  <a:pos x="f161" y="f162"/>
                </a:cxn>
                <a:cxn ang="f100">
                  <a:pos x="f163" y="f164"/>
                </a:cxn>
                <a:cxn ang="f100">
                  <a:pos x="f165" y="f166"/>
                </a:cxn>
                <a:cxn ang="f100">
                  <a:pos x="f167" y="f168"/>
                </a:cxn>
                <a:cxn ang="f100">
                  <a:pos x="f167" y="f169"/>
                </a:cxn>
                <a:cxn ang="f100">
                  <a:pos x="f170" y="f171"/>
                </a:cxn>
                <a:cxn ang="f100">
                  <a:pos x="f172" y="f173"/>
                </a:cxn>
                <a:cxn ang="f100">
                  <a:pos x="f174" y="f175"/>
                </a:cxn>
                <a:cxn ang="f100">
                  <a:pos x="f176" y="f177"/>
                </a:cxn>
                <a:cxn ang="f100">
                  <a:pos x="f155" y="f156"/>
                </a:cxn>
              </a:cxnLst>
              <a:rect l="f151" t="f154" r="f152" b="f153"/>
              <a:pathLst>
                <a:path w="219" h="103">
                  <a:moveTo>
                    <a:pt x="f8" y="f9"/>
                  </a:moveTo>
                  <a:cubicBezTo>
                    <a:pt x="f8" y="f7"/>
                    <a:pt x="f10" y="f11"/>
                    <a:pt x="f12" y="f11"/>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6" y="f43"/>
                    <a:pt x="f44" y="f45"/>
                    <a:pt x="f41" y="f46"/>
                  </a:cubicBezTo>
                  <a:cubicBezTo>
                    <a:pt x="f47" y="f48"/>
                    <a:pt x="f49" y="f50"/>
                    <a:pt x="f51" y="f10"/>
                  </a:cubicBezTo>
                  <a:cubicBezTo>
                    <a:pt x="f52" y="f5"/>
                    <a:pt x="f53" y="f54"/>
                    <a:pt x="f55" y="f56"/>
                  </a:cubicBezTo>
                  <a:cubicBezTo>
                    <a:pt x="f57" y="f58"/>
                    <a:pt x="f18" y="f59"/>
                    <a:pt x="f20" y="f60"/>
                  </a:cubicBezTo>
                  <a:cubicBezTo>
                    <a:pt x="f58" y="f61"/>
                    <a:pt x="f48" y="f16"/>
                    <a:pt x="f62" y="f63"/>
                  </a:cubicBezTo>
                  <a:cubicBezTo>
                    <a:pt x="f64" y="f63"/>
                    <a:pt x="f5" y="f57"/>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7">
              <a:extLst>
                <a:ext uri="{FF2B5EF4-FFF2-40B4-BE49-F238E27FC236}">
                  <a16:creationId xmlns:a16="http://schemas.microsoft.com/office/drawing/2014/main" id="{74EA8B1B-578D-8BF8-1631-4CB92F00892A}"/>
                </a:ext>
              </a:extLst>
            </p:cNvPr>
            <p:cNvSpPr/>
            <p:nvPr/>
          </p:nvSpPr>
          <p:spPr>
            <a:xfrm>
              <a:off x="4716466" y="1919289"/>
              <a:ext cx="1152528" cy="735013"/>
            </a:xfrm>
            <a:custGeom>
              <a:avLst/>
              <a:gdLst>
                <a:gd name="f0" fmla="val 10800000"/>
                <a:gd name="f1" fmla="val 5400000"/>
                <a:gd name="f2" fmla="val 180"/>
                <a:gd name="f3" fmla="val w"/>
                <a:gd name="f4" fmla="val h"/>
                <a:gd name="f5" fmla="val 0"/>
                <a:gd name="f6" fmla="val 204"/>
                <a:gd name="f7" fmla="val 130"/>
                <a:gd name="f8" fmla="val 193"/>
                <a:gd name="f9" fmla="val 113"/>
                <a:gd name="f10" fmla="val 191"/>
                <a:gd name="f11" fmla="val 189"/>
                <a:gd name="f12" fmla="val 187"/>
                <a:gd name="f13" fmla="val 112"/>
                <a:gd name="f14" fmla="val 150"/>
                <a:gd name="f15" fmla="val 122"/>
                <a:gd name="f16" fmla="val 97"/>
                <a:gd name="f17" fmla="val 103"/>
                <a:gd name="f18" fmla="val 64"/>
                <a:gd name="f19" fmla="val 100"/>
                <a:gd name="f20" fmla="val 58"/>
                <a:gd name="f21" fmla="val 95"/>
                <a:gd name="f22" fmla="val 53"/>
                <a:gd name="f23" fmla="val 91"/>
                <a:gd name="f24" fmla="val 47"/>
                <a:gd name="f25" fmla="val 90"/>
                <a:gd name="f26" fmla="val 46"/>
                <a:gd name="f27" fmla="val 89"/>
                <a:gd name="f28" fmla="val 44"/>
                <a:gd name="f29" fmla="val 88"/>
                <a:gd name="f30" fmla="val 43"/>
                <a:gd name="f31" fmla="val 85"/>
                <a:gd name="f32" fmla="val 36"/>
                <a:gd name="f33" fmla="val 79"/>
                <a:gd name="f34" fmla="val 31"/>
                <a:gd name="f35" fmla="val 72"/>
                <a:gd name="f36" fmla="val 26"/>
                <a:gd name="f37" fmla="val 56"/>
                <a:gd name="f38" fmla="val 10"/>
                <a:gd name="f39" fmla="val 35"/>
                <a:gd name="f40" fmla="val 2"/>
                <a:gd name="f41" fmla="val 13"/>
                <a:gd name="f42" fmla="val 1"/>
                <a:gd name="f43" fmla="val 7"/>
                <a:gd name="f44" fmla="val 14"/>
                <a:gd name="f45" fmla="val 6"/>
                <a:gd name="f46" fmla="val 16"/>
                <a:gd name="f47" fmla="val 11"/>
                <a:gd name="f48" fmla="val 17"/>
                <a:gd name="f49" fmla="val 41"/>
                <a:gd name="f50" fmla="val 19"/>
                <a:gd name="f51" fmla="val 62"/>
                <a:gd name="f52" fmla="val 80"/>
                <a:gd name="f53" fmla="val 57"/>
                <a:gd name="f54" fmla="val 81"/>
                <a:gd name="f55" fmla="val 59"/>
                <a:gd name="f56" fmla="val 82"/>
                <a:gd name="f57" fmla="val 60"/>
                <a:gd name="f58" fmla="val 83"/>
                <a:gd name="f59" fmla="val 61"/>
                <a:gd name="f60" fmla="val 92"/>
                <a:gd name="f61" fmla="val 105"/>
                <a:gd name="f62" fmla="val 98"/>
                <a:gd name="f63" fmla="val 123"/>
                <a:gd name="f64" fmla="val 144"/>
                <a:gd name="f65" fmla="val 128"/>
                <a:gd name="f66" fmla="val 169"/>
                <a:gd name="f67" fmla="val 129"/>
                <a:gd name="f68" fmla="val 199"/>
                <a:gd name="f69" fmla="val 203"/>
                <a:gd name="f70" fmla="val 127"/>
                <a:gd name="f71" fmla="val 121"/>
                <a:gd name="f72" fmla="val 114"/>
                <a:gd name="f73" fmla="val 52"/>
                <a:gd name="f74" fmla="val 54"/>
                <a:gd name="f75" fmla="val 55"/>
                <a:gd name="f76" fmla="val 51"/>
                <a:gd name="f77" fmla="val 50"/>
                <a:gd name="f78" fmla="val 49"/>
                <a:gd name="f79" fmla="val 48"/>
                <a:gd name="f80" fmla="+- 0 0 -90"/>
                <a:gd name="f81" fmla="*/ f3 1 204"/>
                <a:gd name="f82" fmla="*/ f4 1 130"/>
                <a:gd name="f83" fmla="val f5"/>
                <a:gd name="f84" fmla="val f6"/>
                <a:gd name="f85" fmla="val f7"/>
                <a:gd name="f86" fmla="*/ f80 f0 1"/>
                <a:gd name="f87" fmla="+- f85 0 f83"/>
                <a:gd name="f88" fmla="+- f84 0 f83"/>
                <a:gd name="f89" fmla="*/ f86 1 f2"/>
                <a:gd name="f90" fmla="*/ f88 1 204"/>
                <a:gd name="f91" fmla="*/ f87 1 130"/>
                <a:gd name="f92" fmla="*/ 193 f88 1"/>
                <a:gd name="f93" fmla="*/ 113 f87 1"/>
                <a:gd name="f94" fmla="*/ 187 f88 1"/>
                <a:gd name="f95" fmla="*/ 112 f87 1"/>
                <a:gd name="f96" fmla="*/ 103 f88 1"/>
                <a:gd name="f97" fmla="*/ 64 f87 1"/>
                <a:gd name="f98" fmla="*/ 91 f88 1"/>
                <a:gd name="f99" fmla="*/ 47 f87 1"/>
                <a:gd name="f100" fmla="*/ 88 f88 1"/>
                <a:gd name="f101" fmla="*/ 43 f87 1"/>
                <a:gd name="f102" fmla="*/ 72 f88 1"/>
                <a:gd name="f103" fmla="*/ 26 f87 1"/>
                <a:gd name="f104" fmla="*/ 13 f88 1"/>
                <a:gd name="f105" fmla="*/ 1 f87 1"/>
                <a:gd name="f106" fmla="*/ 1 f88 1"/>
                <a:gd name="f107" fmla="*/ 7 f87 1"/>
                <a:gd name="f108" fmla="*/ 11 f88 1"/>
                <a:gd name="f109" fmla="*/ 17 f87 1"/>
                <a:gd name="f110" fmla="*/ 80 f88 1"/>
                <a:gd name="f111" fmla="*/ 57 f87 1"/>
                <a:gd name="f112" fmla="*/ 83 f88 1"/>
                <a:gd name="f113" fmla="*/ 61 f87 1"/>
                <a:gd name="f114" fmla="*/ 123 f88 1"/>
                <a:gd name="f115" fmla="*/ 129 f87 1"/>
                <a:gd name="f116" fmla="*/ 203 f88 1"/>
                <a:gd name="f117" fmla="*/ 121 f87 1"/>
                <a:gd name="f118" fmla="*/ 90 f88 1"/>
                <a:gd name="f119" fmla="*/ 52 f87 1"/>
                <a:gd name="f120" fmla="*/ 50 f87 1"/>
                <a:gd name="f121" fmla="+- f89 0 f1"/>
                <a:gd name="f122" fmla="*/ f92 1 204"/>
                <a:gd name="f123" fmla="*/ f93 1 130"/>
                <a:gd name="f124" fmla="*/ f94 1 204"/>
                <a:gd name="f125" fmla="*/ f95 1 130"/>
                <a:gd name="f126" fmla="*/ f96 1 204"/>
                <a:gd name="f127" fmla="*/ f97 1 130"/>
                <a:gd name="f128" fmla="*/ f98 1 204"/>
                <a:gd name="f129" fmla="*/ f99 1 130"/>
                <a:gd name="f130" fmla="*/ f100 1 204"/>
                <a:gd name="f131" fmla="*/ f101 1 130"/>
                <a:gd name="f132" fmla="*/ f102 1 204"/>
                <a:gd name="f133" fmla="*/ f103 1 130"/>
                <a:gd name="f134" fmla="*/ f104 1 204"/>
                <a:gd name="f135" fmla="*/ f105 1 130"/>
                <a:gd name="f136" fmla="*/ f106 1 204"/>
                <a:gd name="f137" fmla="*/ f107 1 130"/>
                <a:gd name="f138" fmla="*/ f108 1 204"/>
                <a:gd name="f139" fmla="*/ f109 1 130"/>
                <a:gd name="f140" fmla="*/ f110 1 204"/>
                <a:gd name="f141" fmla="*/ f111 1 130"/>
                <a:gd name="f142" fmla="*/ f112 1 204"/>
                <a:gd name="f143" fmla="*/ f113 1 130"/>
                <a:gd name="f144" fmla="*/ f114 1 204"/>
                <a:gd name="f145" fmla="*/ f115 1 130"/>
                <a:gd name="f146" fmla="*/ f116 1 204"/>
                <a:gd name="f147" fmla="*/ f117 1 130"/>
                <a:gd name="f148" fmla="*/ f118 1 204"/>
                <a:gd name="f149" fmla="*/ f119 1 130"/>
                <a:gd name="f150" fmla="*/ f120 1 130"/>
                <a:gd name="f151" fmla="*/ 0 1 f90"/>
                <a:gd name="f152" fmla="*/ f84 1 f90"/>
                <a:gd name="f153" fmla="*/ 0 1 f91"/>
                <a:gd name="f154" fmla="*/ f85 1 f91"/>
                <a:gd name="f155" fmla="*/ f122 1 f90"/>
                <a:gd name="f156" fmla="*/ f123 1 f91"/>
                <a:gd name="f157" fmla="*/ f124 1 f90"/>
                <a:gd name="f158" fmla="*/ f125 1 f91"/>
                <a:gd name="f159" fmla="*/ f126 1 f90"/>
                <a:gd name="f160" fmla="*/ f127 1 f91"/>
                <a:gd name="f161" fmla="*/ f128 1 f90"/>
                <a:gd name="f162" fmla="*/ f129 1 f91"/>
                <a:gd name="f163" fmla="*/ f130 1 f90"/>
                <a:gd name="f164" fmla="*/ f131 1 f91"/>
                <a:gd name="f165" fmla="*/ f132 1 f90"/>
                <a:gd name="f166" fmla="*/ f133 1 f91"/>
                <a:gd name="f167" fmla="*/ f134 1 f90"/>
                <a:gd name="f168" fmla="*/ f135 1 f91"/>
                <a:gd name="f169" fmla="*/ f136 1 f90"/>
                <a:gd name="f170" fmla="*/ f137 1 f91"/>
                <a:gd name="f171" fmla="*/ f138 1 f90"/>
                <a:gd name="f172" fmla="*/ f139 1 f91"/>
                <a:gd name="f173" fmla="*/ f140 1 f90"/>
                <a:gd name="f174" fmla="*/ f141 1 f91"/>
                <a:gd name="f175" fmla="*/ f142 1 f90"/>
                <a:gd name="f176" fmla="*/ f143 1 f91"/>
                <a:gd name="f177" fmla="*/ f144 1 f90"/>
                <a:gd name="f178" fmla="*/ f145 1 f91"/>
                <a:gd name="f179" fmla="*/ f146 1 f90"/>
                <a:gd name="f180" fmla="*/ f147 1 f91"/>
                <a:gd name="f181" fmla="*/ f148 1 f90"/>
                <a:gd name="f182" fmla="*/ f149 1 f91"/>
                <a:gd name="f183" fmla="*/ f150 1 f91"/>
                <a:gd name="f184" fmla="*/ f151 f81 1"/>
                <a:gd name="f185" fmla="*/ f152 f81 1"/>
                <a:gd name="f186" fmla="*/ f154 f82 1"/>
                <a:gd name="f187" fmla="*/ f153 f82 1"/>
                <a:gd name="f188" fmla="*/ f155 f81 1"/>
                <a:gd name="f189" fmla="*/ f156 f82 1"/>
                <a:gd name="f190" fmla="*/ f157 f81 1"/>
                <a:gd name="f191" fmla="*/ f158 f82 1"/>
                <a:gd name="f192" fmla="*/ f159 f81 1"/>
                <a:gd name="f193" fmla="*/ f160 f82 1"/>
                <a:gd name="f194" fmla="*/ f161 f81 1"/>
                <a:gd name="f195" fmla="*/ f162 f82 1"/>
                <a:gd name="f196" fmla="*/ f163 f81 1"/>
                <a:gd name="f197" fmla="*/ f164 f82 1"/>
                <a:gd name="f198" fmla="*/ f165 f81 1"/>
                <a:gd name="f199" fmla="*/ f166 f82 1"/>
                <a:gd name="f200" fmla="*/ f167 f81 1"/>
                <a:gd name="f201" fmla="*/ f168 f82 1"/>
                <a:gd name="f202" fmla="*/ f169 f81 1"/>
                <a:gd name="f203" fmla="*/ f170 f82 1"/>
                <a:gd name="f204" fmla="*/ f171 f81 1"/>
                <a:gd name="f205" fmla="*/ f172 f82 1"/>
                <a:gd name="f206" fmla="*/ f173 f81 1"/>
                <a:gd name="f207" fmla="*/ f174 f82 1"/>
                <a:gd name="f208" fmla="*/ f175 f81 1"/>
                <a:gd name="f209" fmla="*/ f176 f82 1"/>
                <a:gd name="f210" fmla="*/ f177 f81 1"/>
                <a:gd name="f211" fmla="*/ f178 f82 1"/>
                <a:gd name="f212" fmla="*/ f179 f81 1"/>
                <a:gd name="f213" fmla="*/ f180 f82 1"/>
                <a:gd name="f214" fmla="*/ f181 f81 1"/>
                <a:gd name="f215" fmla="*/ f182 f82 1"/>
                <a:gd name="f216" fmla="*/ f183 f82 1"/>
              </a:gdLst>
              <a:ahLst/>
              <a:cxnLst>
                <a:cxn ang="3cd4">
                  <a:pos x="hc" y="t"/>
                </a:cxn>
                <a:cxn ang="0">
                  <a:pos x="r" y="vc"/>
                </a:cxn>
                <a:cxn ang="cd4">
                  <a:pos x="hc" y="b"/>
                </a:cxn>
                <a:cxn ang="cd2">
                  <a:pos x="l" y="vc"/>
                </a:cxn>
                <a:cxn ang="f121">
                  <a:pos x="f188" y="f189"/>
                </a:cxn>
                <a:cxn ang="f121">
                  <a:pos x="f190" y="f191"/>
                </a:cxn>
                <a:cxn ang="f121">
                  <a:pos x="f192" y="f193"/>
                </a:cxn>
                <a:cxn ang="f121">
                  <a:pos x="f194" y="f195"/>
                </a:cxn>
                <a:cxn ang="f121">
                  <a:pos x="f194" y="f195"/>
                </a:cxn>
                <a:cxn ang="f121">
                  <a:pos x="f194" y="f195"/>
                </a:cxn>
                <a:cxn ang="f121">
                  <a:pos x="f194" y="f195"/>
                </a:cxn>
                <a:cxn ang="f121">
                  <a:pos x="f196" y="f197"/>
                </a:cxn>
                <a:cxn ang="f121">
                  <a:pos x="f198" y="f199"/>
                </a:cxn>
                <a:cxn ang="f121">
                  <a:pos x="f200" y="f201"/>
                </a:cxn>
                <a:cxn ang="f121">
                  <a:pos x="f202" y="f203"/>
                </a:cxn>
                <a:cxn ang="f121">
                  <a:pos x="f204" y="f205"/>
                </a:cxn>
                <a:cxn ang="f121">
                  <a:pos x="f206" y="f207"/>
                </a:cxn>
                <a:cxn ang="f121">
                  <a:pos x="f208" y="f209"/>
                </a:cxn>
                <a:cxn ang="f121">
                  <a:pos x="f210" y="f191"/>
                </a:cxn>
                <a:cxn ang="f121">
                  <a:pos x="f188" y="f211"/>
                </a:cxn>
                <a:cxn ang="f121">
                  <a:pos x="f212" y="f213"/>
                </a:cxn>
                <a:cxn ang="f121">
                  <a:pos x="f188" y="f189"/>
                </a:cxn>
                <a:cxn ang="f121">
                  <a:pos x="f214" y="f215"/>
                </a:cxn>
                <a:cxn ang="f121">
                  <a:pos x="f214" y="f207"/>
                </a:cxn>
                <a:cxn ang="f121">
                  <a:pos x="f214" y="f215"/>
                </a:cxn>
                <a:cxn ang="f121">
                  <a:pos x="f214" y="f216"/>
                </a:cxn>
                <a:cxn ang="f121">
                  <a:pos x="f194" y="f195"/>
                </a:cxn>
                <a:cxn ang="f121">
                  <a:pos x="f194" y="f195"/>
                </a:cxn>
                <a:cxn ang="f121">
                  <a:pos x="f214" y="f216"/>
                </a:cxn>
                <a:cxn ang="f121">
                  <a:pos x="f214" y="f215"/>
                </a:cxn>
              </a:cxnLst>
              <a:rect l="f184" t="f187" r="f185" b="f186"/>
              <a:pathLst>
                <a:path w="204" h="130">
                  <a:moveTo>
                    <a:pt x="f8" y="f9"/>
                  </a:moveTo>
                  <a:cubicBezTo>
                    <a:pt x="f10" y="f9"/>
                    <a:pt x="f11" y="f9"/>
                    <a:pt x="f12" y="f13"/>
                  </a:cubicBezTo>
                  <a:cubicBezTo>
                    <a:pt x="f14" y="f13"/>
                    <a:pt x="f15" y="f16"/>
                    <a:pt x="f17" y="f18"/>
                  </a:cubicBezTo>
                  <a:cubicBezTo>
                    <a:pt x="f19" y="f20"/>
                    <a:pt x="f21" y="f22"/>
                    <a:pt x="f23" y="f24"/>
                  </a:cubicBezTo>
                  <a:cubicBezTo>
                    <a:pt x="f23" y="f24"/>
                    <a:pt x="f23" y="f24"/>
                    <a:pt x="f23" y="f24"/>
                  </a:cubicBezTo>
                  <a:cubicBezTo>
                    <a:pt x="f23" y="f24"/>
                    <a:pt x="f23" y="f24"/>
                    <a:pt x="f23" y="f24"/>
                  </a:cubicBezTo>
                  <a:cubicBezTo>
                    <a:pt x="f23" y="f24"/>
                    <a:pt x="f23" y="f24"/>
                    <a:pt x="f23" y="f24"/>
                  </a:cubicBezTo>
                  <a:cubicBezTo>
                    <a:pt x="f25" y="f26"/>
                    <a:pt x="f27" y="f28"/>
                    <a:pt x="f29" y="f30"/>
                  </a:cubicBezTo>
                  <a:cubicBezTo>
                    <a:pt x="f31" y="f32"/>
                    <a:pt x="f33" y="f34"/>
                    <a:pt x="f35" y="f36"/>
                  </a:cubicBezTo>
                  <a:cubicBezTo>
                    <a:pt x="f37" y="f38"/>
                    <a:pt x="f39" y="f40"/>
                    <a:pt x="f41" y="f42"/>
                  </a:cubicBezTo>
                  <a:cubicBezTo>
                    <a:pt x="f43" y="f5"/>
                    <a:pt x="f42" y="f5"/>
                    <a:pt x="f42" y="f43"/>
                  </a:cubicBezTo>
                  <a:cubicBezTo>
                    <a:pt x="f5" y="f44"/>
                    <a:pt x="f45" y="f46"/>
                    <a:pt x="f47" y="f48"/>
                  </a:cubicBezTo>
                  <a:cubicBezTo>
                    <a:pt x="f49" y="f50"/>
                    <a:pt x="f51" y="f39"/>
                    <a:pt x="f52" y="f53"/>
                  </a:cubicBezTo>
                  <a:cubicBezTo>
                    <a:pt x="f54" y="f55"/>
                    <a:pt x="f56" y="f57"/>
                    <a:pt x="f58" y="f59"/>
                  </a:cubicBezTo>
                  <a:cubicBezTo>
                    <a:pt x="f60" y="f54"/>
                    <a:pt x="f61" y="f62"/>
                    <a:pt x="f63" y="f13"/>
                  </a:cubicBezTo>
                  <a:cubicBezTo>
                    <a:pt x="f64" y="f65"/>
                    <a:pt x="f66" y="f65"/>
                    <a:pt x="f8" y="f67"/>
                  </a:cubicBezTo>
                  <a:cubicBezTo>
                    <a:pt x="f68" y="f7"/>
                    <a:pt x="f69" y="f70"/>
                    <a:pt x="f69" y="f71"/>
                  </a:cubicBezTo>
                  <a:cubicBezTo>
                    <a:pt x="f6" y="f72"/>
                    <a:pt x="f68" y="f13"/>
                    <a:pt x="f8" y="f9"/>
                  </a:cubicBezTo>
                  <a:close/>
                  <a:moveTo>
                    <a:pt x="f25" y="f73"/>
                  </a:moveTo>
                  <a:cubicBezTo>
                    <a:pt x="f25" y="f74"/>
                    <a:pt x="f25" y="f75"/>
                    <a:pt x="f25" y="f53"/>
                  </a:cubicBezTo>
                  <a:cubicBezTo>
                    <a:pt x="f25" y="f75"/>
                    <a:pt x="f25" y="f74"/>
                    <a:pt x="f25" y="f73"/>
                  </a:cubicBezTo>
                  <a:cubicBezTo>
                    <a:pt x="f25" y="f73"/>
                    <a:pt x="f25" y="f76"/>
                    <a:pt x="f25" y="f77"/>
                  </a:cubicBezTo>
                  <a:cubicBezTo>
                    <a:pt x="f25" y="f78"/>
                    <a:pt x="f23" y="f79"/>
                    <a:pt x="f23" y="f24"/>
                  </a:cubicBezTo>
                  <a:cubicBezTo>
                    <a:pt x="f23" y="f24"/>
                    <a:pt x="f23" y="f24"/>
                    <a:pt x="f23" y="f24"/>
                  </a:cubicBezTo>
                  <a:cubicBezTo>
                    <a:pt x="f23" y="f79"/>
                    <a:pt x="f25" y="f78"/>
                    <a:pt x="f25" y="f77"/>
                  </a:cubicBezTo>
                  <a:cubicBezTo>
                    <a:pt x="f25" y="f76"/>
                    <a:pt x="f25" y="f73"/>
                    <a:pt x="f25" y="f73"/>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8">
              <a:extLst>
                <a:ext uri="{FF2B5EF4-FFF2-40B4-BE49-F238E27FC236}">
                  <a16:creationId xmlns:a16="http://schemas.microsoft.com/office/drawing/2014/main" id="{827D565C-3DDA-243A-CCC9-5C7A8A4417BE}"/>
                </a:ext>
              </a:extLst>
            </p:cNvPr>
            <p:cNvSpPr/>
            <p:nvPr/>
          </p:nvSpPr>
          <p:spPr>
            <a:xfrm>
              <a:off x="3857625" y="2292345"/>
              <a:ext cx="355601" cy="203197"/>
            </a:xfrm>
            <a:custGeom>
              <a:avLst/>
              <a:gdLst>
                <a:gd name="f0" fmla="val 10800000"/>
                <a:gd name="f1" fmla="val 5400000"/>
                <a:gd name="f2" fmla="val 180"/>
                <a:gd name="f3" fmla="val w"/>
                <a:gd name="f4" fmla="val h"/>
                <a:gd name="f5" fmla="val 0"/>
                <a:gd name="f6" fmla="val 63"/>
                <a:gd name="f7" fmla="val 36"/>
                <a:gd name="f8" fmla="val 57"/>
                <a:gd name="f9" fmla="val 3"/>
                <a:gd name="f10" fmla="val 52"/>
                <a:gd name="f11" fmla="val 1"/>
                <a:gd name="f12" fmla="val 47"/>
                <a:gd name="f13" fmla="val 42"/>
                <a:gd name="f14" fmla="val 28"/>
                <a:gd name="f15" fmla="val 19"/>
                <a:gd name="f16" fmla="val 8"/>
                <a:gd name="f17" fmla="val 14"/>
                <a:gd name="f18" fmla="val 18"/>
                <a:gd name="f19" fmla="val 24"/>
                <a:gd name="f20" fmla="val 29"/>
                <a:gd name="f21" fmla="val 7"/>
                <a:gd name="f22" fmla="val 13"/>
                <a:gd name="f23" fmla="val 32"/>
                <a:gd name="f24" fmla="val 21"/>
                <a:gd name="f25" fmla="val 38"/>
                <a:gd name="f26" fmla="val 20"/>
                <a:gd name="f27" fmla="val 22"/>
                <a:gd name="f28" fmla="val 61"/>
                <a:gd name="f29" fmla="val 62"/>
                <a:gd name="f30" fmla="val 9"/>
                <a:gd name="f31" fmla="val 5"/>
                <a:gd name="f32" fmla="+- 0 0 -90"/>
                <a:gd name="f33" fmla="*/ f3 1 63"/>
                <a:gd name="f34" fmla="*/ f4 1 36"/>
                <a:gd name="f35" fmla="val f5"/>
                <a:gd name="f36" fmla="val f6"/>
                <a:gd name="f37" fmla="val f7"/>
                <a:gd name="f38" fmla="*/ f32 f0 1"/>
                <a:gd name="f39" fmla="+- f37 0 f35"/>
                <a:gd name="f40" fmla="+- f36 0 f35"/>
                <a:gd name="f41" fmla="*/ f38 1 f2"/>
                <a:gd name="f42" fmla="*/ f40 1 63"/>
                <a:gd name="f43" fmla="*/ f39 1 36"/>
                <a:gd name="f44" fmla="*/ 57 f40 1"/>
                <a:gd name="f45" fmla="*/ 3 f39 1"/>
                <a:gd name="f46" fmla="*/ 42 f40 1"/>
                <a:gd name="f47" fmla="*/ 0 f39 1"/>
                <a:gd name="f48" fmla="*/ 8 f40 1"/>
                <a:gd name="f49" fmla="*/ 14 f39 1"/>
                <a:gd name="f50" fmla="*/ 3 f40 1"/>
                <a:gd name="f51" fmla="*/ 29 f39 1"/>
                <a:gd name="f52" fmla="*/ 18 f40 1"/>
                <a:gd name="f53" fmla="*/ 28 f39 1"/>
                <a:gd name="f54" fmla="*/ 52 f40 1"/>
                <a:gd name="f55" fmla="*/ 20 f39 1"/>
                <a:gd name="f56" fmla="*/ 62 f40 1"/>
                <a:gd name="f57" fmla="+- f41 0 f1"/>
                <a:gd name="f58" fmla="*/ f44 1 63"/>
                <a:gd name="f59" fmla="*/ f45 1 36"/>
                <a:gd name="f60" fmla="*/ f46 1 63"/>
                <a:gd name="f61" fmla="*/ f47 1 36"/>
                <a:gd name="f62" fmla="*/ f48 1 63"/>
                <a:gd name="f63" fmla="*/ f49 1 36"/>
                <a:gd name="f64" fmla="*/ f50 1 63"/>
                <a:gd name="f65" fmla="*/ f51 1 36"/>
                <a:gd name="f66" fmla="*/ f52 1 63"/>
                <a:gd name="f67" fmla="*/ f53 1 36"/>
                <a:gd name="f68" fmla="*/ f54 1 63"/>
                <a:gd name="f69" fmla="*/ f55 1 36"/>
                <a:gd name="f70" fmla="*/ f56 1 63"/>
                <a:gd name="f71" fmla="*/ 0 1 f42"/>
                <a:gd name="f72" fmla="*/ f36 1 f42"/>
                <a:gd name="f73" fmla="*/ 0 1 f43"/>
                <a:gd name="f74" fmla="*/ f37 1 f43"/>
                <a:gd name="f75" fmla="*/ f58 1 f42"/>
                <a:gd name="f76" fmla="*/ f59 1 f43"/>
                <a:gd name="f77" fmla="*/ f60 1 f42"/>
                <a:gd name="f78" fmla="*/ f61 1 f43"/>
                <a:gd name="f79" fmla="*/ f62 1 f42"/>
                <a:gd name="f80" fmla="*/ f63 1 f43"/>
                <a:gd name="f81" fmla="*/ f64 1 f42"/>
                <a:gd name="f82" fmla="*/ f65 1 f43"/>
                <a:gd name="f83" fmla="*/ f66 1 f42"/>
                <a:gd name="f84" fmla="*/ f67 1 f43"/>
                <a:gd name="f85" fmla="*/ f68 1 f42"/>
                <a:gd name="f86" fmla="*/ f69 1 f43"/>
                <a:gd name="f87" fmla="*/ f70 1 f42"/>
                <a:gd name="f88" fmla="*/ f71 f33 1"/>
                <a:gd name="f89" fmla="*/ f72 f33 1"/>
                <a:gd name="f90" fmla="*/ f74 f34 1"/>
                <a:gd name="f91" fmla="*/ f73 f34 1"/>
                <a:gd name="f92" fmla="*/ f75 f33 1"/>
                <a:gd name="f93" fmla="*/ f76 f34 1"/>
                <a:gd name="f94" fmla="*/ f77 f33 1"/>
                <a:gd name="f95" fmla="*/ f78 f34 1"/>
                <a:gd name="f96" fmla="*/ f79 f33 1"/>
                <a:gd name="f97" fmla="*/ f80 f34 1"/>
                <a:gd name="f98" fmla="*/ f81 f33 1"/>
                <a:gd name="f99" fmla="*/ f82 f34 1"/>
                <a:gd name="f100" fmla="*/ f83 f33 1"/>
                <a:gd name="f101" fmla="*/ f84 f34 1"/>
                <a:gd name="f102" fmla="*/ f85 f33 1"/>
                <a:gd name="f103" fmla="*/ f86 f34 1"/>
                <a:gd name="f104" fmla="*/ f87 f33 1"/>
              </a:gdLst>
              <a:ahLst/>
              <a:cxnLst>
                <a:cxn ang="3cd4">
                  <a:pos x="hc" y="t"/>
                </a:cxn>
                <a:cxn ang="0">
                  <a:pos x="r" y="vc"/>
                </a:cxn>
                <a:cxn ang="cd4">
                  <a:pos x="hc" y="b"/>
                </a:cxn>
                <a:cxn ang="cd2">
                  <a:pos x="l" y="vc"/>
                </a:cxn>
                <a:cxn ang="f57">
                  <a:pos x="f92" y="f93"/>
                </a:cxn>
                <a:cxn ang="f57">
                  <a:pos x="f94" y="f95"/>
                </a:cxn>
                <a:cxn ang="f57">
                  <a:pos x="f96" y="f97"/>
                </a:cxn>
                <a:cxn ang="f57">
                  <a:pos x="f98" y="f99"/>
                </a:cxn>
                <a:cxn ang="f57">
                  <a:pos x="f100" y="f101"/>
                </a:cxn>
                <a:cxn ang="f57">
                  <a:pos x="f102" y="f103"/>
                </a:cxn>
                <a:cxn ang="f57">
                  <a:pos x="f104" y="f97"/>
                </a:cxn>
                <a:cxn ang="f57">
                  <a:pos x="f92" y="f93"/>
                </a:cxn>
              </a:cxnLst>
              <a:rect l="f88" t="f91" r="f89" b="f90"/>
              <a:pathLst>
                <a:path w="63" h="36">
                  <a:moveTo>
                    <a:pt x="f8" y="f9"/>
                  </a:moveTo>
                  <a:cubicBezTo>
                    <a:pt x="f10" y="f11"/>
                    <a:pt x="f12" y="f5"/>
                    <a:pt x="f13" y="f5"/>
                  </a:cubicBezTo>
                  <a:cubicBezTo>
                    <a:pt x="f14" y="f5"/>
                    <a:pt x="f15" y="f16"/>
                    <a:pt x="f16" y="f17"/>
                  </a:cubicBezTo>
                  <a:cubicBezTo>
                    <a:pt x="f11" y="f18"/>
                    <a:pt x="f5" y="f19"/>
                    <a:pt x="f9" y="f20"/>
                  </a:cubicBezTo>
                  <a:cubicBezTo>
                    <a:pt x="f21" y="f7"/>
                    <a:pt x="f22" y="f23"/>
                    <a:pt x="f18" y="f14"/>
                  </a:cubicBezTo>
                  <a:cubicBezTo>
                    <a:pt x="f14" y="f24"/>
                    <a:pt x="f25" y="f17"/>
                    <a:pt x="f10" y="f26"/>
                  </a:cubicBezTo>
                  <a:cubicBezTo>
                    <a:pt x="f8" y="f27"/>
                    <a:pt x="f28" y="f15"/>
                    <a:pt x="f29" y="f17"/>
                  </a:cubicBezTo>
                  <a:cubicBezTo>
                    <a:pt x="f6" y="f30"/>
                    <a:pt x="f29" y="f31"/>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9">
              <a:extLst>
                <a:ext uri="{FF2B5EF4-FFF2-40B4-BE49-F238E27FC236}">
                  <a16:creationId xmlns:a16="http://schemas.microsoft.com/office/drawing/2014/main" id="{C34554B2-7BC0-871F-56D6-CDB41FDF3E81}"/>
                </a:ext>
              </a:extLst>
            </p:cNvPr>
            <p:cNvSpPr/>
            <p:nvPr/>
          </p:nvSpPr>
          <p:spPr>
            <a:xfrm>
              <a:off x="4308479" y="1998658"/>
              <a:ext cx="152403" cy="141283"/>
            </a:xfrm>
            <a:custGeom>
              <a:avLst/>
              <a:gdLst>
                <a:gd name="f0" fmla="val 10800000"/>
                <a:gd name="f1" fmla="val 5400000"/>
                <a:gd name="f2" fmla="val 180"/>
                <a:gd name="f3" fmla="val w"/>
                <a:gd name="f4" fmla="val h"/>
                <a:gd name="f5" fmla="val 0"/>
                <a:gd name="f6" fmla="val 27"/>
                <a:gd name="f7" fmla="val 25"/>
                <a:gd name="f8" fmla="val 18"/>
                <a:gd name="f9" fmla="val 11"/>
                <a:gd name="f10" fmla="val 8"/>
                <a:gd name="f11" fmla="val 14"/>
                <a:gd name="f12" fmla="val 20"/>
                <a:gd name="f13" fmla="val 3"/>
                <a:gd name="f14" fmla="val 23"/>
                <a:gd name="f15" fmla="val 16"/>
                <a:gd name="f16" fmla="val 19"/>
                <a:gd name="f17" fmla="val 26"/>
                <a:gd name="f18" fmla="val 10"/>
                <a:gd name="f19" fmla="val 2"/>
                <a:gd name="f20" fmla="+- 0 0 -90"/>
                <a:gd name="f21" fmla="*/ f3 1 27"/>
                <a:gd name="f22" fmla="*/ f4 1 25"/>
                <a:gd name="f23" fmla="val f5"/>
                <a:gd name="f24" fmla="val f6"/>
                <a:gd name="f25" fmla="val f7"/>
                <a:gd name="f26" fmla="*/ f20 f0 1"/>
                <a:gd name="f27" fmla="+- f25 0 f23"/>
                <a:gd name="f28" fmla="+- f24 0 f23"/>
                <a:gd name="f29" fmla="*/ f26 1 f2"/>
                <a:gd name="f30" fmla="*/ f28 1 27"/>
                <a:gd name="f31" fmla="*/ f27 1 25"/>
                <a:gd name="f32" fmla="*/ 18 f28 1"/>
                <a:gd name="f33" fmla="*/ 0 f27 1"/>
                <a:gd name="f34" fmla="*/ 0 f28 1"/>
                <a:gd name="f35" fmla="*/ 14 f27 1"/>
                <a:gd name="f36" fmla="*/ 8 f28 1"/>
                <a:gd name="f37" fmla="*/ 23 f27 1"/>
                <a:gd name="f38" fmla="*/ 26 f28 1"/>
                <a:gd name="f39" fmla="*/ 10 f27 1"/>
                <a:gd name="f40" fmla="+- f29 0 f1"/>
                <a:gd name="f41" fmla="*/ f32 1 27"/>
                <a:gd name="f42" fmla="*/ f33 1 25"/>
                <a:gd name="f43" fmla="*/ f34 1 27"/>
                <a:gd name="f44" fmla="*/ f35 1 25"/>
                <a:gd name="f45" fmla="*/ f36 1 27"/>
                <a:gd name="f46" fmla="*/ f37 1 25"/>
                <a:gd name="f47" fmla="*/ f38 1 27"/>
                <a:gd name="f48" fmla="*/ f39 1 25"/>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7" h="25">
                  <a:moveTo>
                    <a:pt x="f8" y="f5"/>
                  </a:moveTo>
                  <a:cubicBezTo>
                    <a:pt x="f9" y="f5"/>
                    <a:pt x="f5" y="f10"/>
                    <a:pt x="f5" y="f11"/>
                  </a:cubicBezTo>
                  <a:cubicBezTo>
                    <a:pt x="f5" y="f12"/>
                    <a:pt x="f13" y="f7"/>
                    <a:pt x="f10" y="f14"/>
                  </a:cubicBezTo>
                  <a:cubicBezTo>
                    <a:pt x="f15" y="f12"/>
                    <a:pt x="f7" y="f16"/>
                    <a:pt x="f17" y="f18"/>
                  </a:cubicBezTo>
                  <a:cubicBezTo>
                    <a:pt x="f6" y="f19"/>
                    <a:pt x="f14" y="f5"/>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0">
              <a:extLst>
                <a:ext uri="{FF2B5EF4-FFF2-40B4-BE49-F238E27FC236}">
                  <a16:creationId xmlns:a16="http://schemas.microsoft.com/office/drawing/2014/main" id="{9B590A0F-90D2-43D4-AF57-A32EAAF1C75F}"/>
                </a:ext>
              </a:extLst>
            </p:cNvPr>
            <p:cNvSpPr/>
            <p:nvPr/>
          </p:nvSpPr>
          <p:spPr>
            <a:xfrm>
              <a:off x="3868734" y="263520"/>
              <a:ext cx="530223" cy="525459"/>
            </a:xfrm>
            <a:custGeom>
              <a:avLst/>
              <a:gdLst>
                <a:gd name="f0" fmla="val 10800000"/>
                <a:gd name="f1" fmla="val 5400000"/>
                <a:gd name="f2" fmla="val 180"/>
                <a:gd name="f3" fmla="val w"/>
                <a:gd name="f4" fmla="val h"/>
                <a:gd name="f5" fmla="val 0"/>
                <a:gd name="f6" fmla="val 94"/>
                <a:gd name="f7" fmla="val 93"/>
                <a:gd name="f8" fmla="val 22"/>
                <a:gd name="f9" fmla="val 9"/>
                <a:gd name="f10" fmla="val 18"/>
                <a:gd name="f11" fmla="val 4"/>
                <a:gd name="f12" fmla="val 14"/>
                <a:gd name="f13" fmla="val 7"/>
                <a:gd name="f14" fmla="val 1"/>
                <a:gd name="f15" fmla="val 3"/>
                <a:gd name="f16" fmla="val 2"/>
                <a:gd name="f17" fmla="val 5"/>
                <a:gd name="f18" fmla="val 15"/>
                <a:gd name="f19" fmla="val 12"/>
                <a:gd name="f20" fmla="val 21"/>
                <a:gd name="f21" fmla="val 24"/>
                <a:gd name="f22" fmla="val 20"/>
                <a:gd name="f23" fmla="val 29"/>
                <a:gd name="f24" fmla="val 13"/>
                <a:gd name="f25" fmla="val 37"/>
                <a:gd name="f26" fmla="val 47"/>
                <a:gd name="f27" fmla="val 55"/>
                <a:gd name="f28" fmla="val 61"/>
                <a:gd name="f29" fmla="val 19"/>
                <a:gd name="f30" fmla="val 69"/>
                <a:gd name="f31" fmla="val 71"/>
                <a:gd name="f32" fmla="val 10"/>
                <a:gd name="f33" fmla="val 72"/>
                <a:gd name="f34" fmla="val 6"/>
                <a:gd name="f35" fmla="val 75"/>
                <a:gd name="f36" fmla="val 79"/>
                <a:gd name="f37" fmla="val 84"/>
                <a:gd name="f38" fmla="val 88"/>
                <a:gd name="f39" fmla="val 92"/>
                <a:gd name="f40" fmla="val 23"/>
                <a:gd name="f41" fmla="val 83"/>
                <a:gd name="f42" fmla="val 77"/>
                <a:gd name="f43" fmla="val 39"/>
                <a:gd name="f44" fmla="val 81"/>
                <a:gd name="f45" fmla="val 73"/>
                <a:gd name="f46" fmla="val 66"/>
                <a:gd name="f47" fmla="val 74"/>
                <a:gd name="f48" fmla="val 87"/>
                <a:gd name="f49" fmla="val 80"/>
                <a:gd name="f50" fmla="val 90"/>
                <a:gd name="f51" fmla="val 86"/>
                <a:gd name="f52" fmla="val 89"/>
                <a:gd name="f53" fmla="val 82"/>
                <a:gd name="f54" fmla="val 78"/>
                <a:gd name="f55" fmla="val 60"/>
                <a:gd name="f56" fmla="val 45"/>
                <a:gd name="f57" fmla="val 32"/>
                <a:gd name="f58" fmla="val 11"/>
                <a:gd name="f59" fmla="val 30"/>
                <a:gd name="f60" fmla="val 17"/>
                <a:gd name="f61" fmla="val 27"/>
                <a:gd name="f62" fmla="+- 0 0 -90"/>
                <a:gd name="f63" fmla="*/ f3 1 94"/>
                <a:gd name="f64" fmla="*/ f4 1 93"/>
                <a:gd name="f65" fmla="val f5"/>
                <a:gd name="f66" fmla="val f6"/>
                <a:gd name="f67" fmla="val f7"/>
                <a:gd name="f68" fmla="*/ f62 f0 1"/>
                <a:gd name="f69" fmla="+- f67 0 f65"/>
                <a:gd name="f70" fmla="+- f66 0 f65"/>
                <a:gd name="f71" fmla="*/ f68 1 f2"/>
                <a:gd name="f72" fmla="*/ f70 1 94"/>
                <a:gd name="f73" fmla="*/ f69 1 93"/>
                <a:gd name="f74" fmla="*/ 22 f70 1"/>
                <a:gd name="f75" fmla="*/ 9 f69 1"/>
                <a:gd name="f76" fmla="*/ 7 f70 1"/>
                <a:gd name="f77" fmla="*/ 1 f69 1"/>
                <a:gd name="f78" fmla="*/ 2 f70 1"/>
                <a:gd name="f79" fmla="*/ 7 f69 1"/>
                <a:gd name="f80" fmla="*/ 12 f70 1"/>
                <a:gd name="f81" fmla="*/ 21 f69 1"/>
                <a:gd name="f82" fmla="*/ 21 f70 1"/>
                <a:gd name="f83" fmla="*/ 20 f69 1"/>
                <a:gd name="f84" fmla="*/ 13 f70 1"/>
                <a:gd name="f85" fmla="*/ 47 f69 1"/>
                <a:gd name="f86" fmla="*/ 19 f70 1"/>
                <a:gd name="f87" fmla="*/ 69 f69 1"/>
                <a:gd name="f88" fmla="*/ 6 f70 1"/>
                <a:gd name="f89" fmla="*/ 75 f69 1"/>
                <a:gd name="f90" fmla="*/ 4 f70 1"/>
                <a:gd name="f91" fmla="*/ 88 f69 1"/>
                <a:gd name="f92" fmla="*/ 18 f70 1"/>
                <a:gd name="f93" fmla="*/ 24 f70 1"/>
                <a:gd name="f94" fmla="*/ 72 f69 1"/>
                <a:gd name="f95" fmla="*/ 71 f69 1"/>
                <a:gd name="f96" fmla="*/ 72 f70 1"/>
                <a:gd name="f97" fmla="*/ 80 f70 1"/>
                <a:gd name="f98" fmla="*/ 90 f69 1"/>
                <a:gd name="f99" fmla="*/ 92 f70 1"/>
                <a:gd name="f100" fmla="*/ 86 f69 1"/>
                <a:gd name="f101" fmla="*/ 84 f70 1"/>
                <a:gd name="f102" fmla="*/ 82 f70 1"/>
                <a:gd name="f103" fmla="*/ 78 f70 1"/>
                <a:gd name="f104" fmla="*/ 60 f69 1"/>
                <a:gd name="f105" fmla="*/ 71 f70 1"/>
                <a:gd name="f106" fmla="*/ 30 f70 1"/>
                <a:gd name="f107" fmla="*/ 17 f69 1"/>
                <a:gd name="f108" fmla="*/ 19 f69 1"/>
                <a:gd name="f109" fmla="*/ 18 f69 1"/>
                <a:gd name="f110" fmla="+- f71 0 f1"/>
                <a:gd name="f111" fmla="*/ f74 1 94"/>
                <a:gd name="f112" fmla="*/ f75 1 93"/>
                <a:gd name="f113" fmla="*/ f76 1 94"/>
                <a:gd name="f114" fmla="*/ f77 1 93"/>
                <a:gd name="f115" fmla="*/ f78 1 94"/>
                <a:gd name="f116" fmla="*/ f79 1 93"/>
                <a:gd name="f117" fmla="*/ f80 1 94"/>
                <a:gd name="f118" fmla="*/ f81 1 93"/>
                <a:gd name="f119" fmla="*/ f82 1 94"/>
                <a:gd name="f120" fmla="*/ f83 1 93"/>
                <a:gd name="f121" fmla="*/ f84 1 94"/>
                <a:gd name="f122" fmla="*/ f85 1 93"/>
                <a:gd name="f123" fmla="*/ f86 1 94"/>
                <a:gd name="f124" fmla="*/ f87 1 93"/>
                <a:gd name="f125" fmla="*/ f88 1 94"/>
                <a:gd name="f126" fmla="*/ f89 1 93"/>
                <a:gd name="f127" fmla="*/ f90 1 94"/>
                <a:gd name="f128" fmla="*/ f91 1 93"/>
                <a:gd name="f129" fmla="*/ f92 1 94"/>
                <a:gd name="f130" fmla="*/ f93 1 94"/>
                <a:gd name="f131" fmla="*/ f94 1 93"/>
                <a:gd name="f132" fmla="*/ f95 1 93"/>
                <a:gd name="f133" fmla="*/ f96 1 94"/>
                <a:gd name="f134" fmla="*/ f97 1 94"/>
                <a:gd name="f135" fmla="*/ f98 1 93"/>
                <a:gd name="f136" fmla="*/ f99 1 94"/>
                <a:gd name="f137" fmla="*/ f100 1 93"/>
                <a:gd name="f138" fmla="*/ f101 1 94"/>
                <a:gd name="f139" fmla="*/ f102 1 94"/>
                <a:gd name="f140" fmla="*/ f103 1 94"/>
                <a:gd name="f141" fmla="*/ f104 1 93"/>
                <a:gd name="f142" fmla="*/ f105 1 94"/>
                <a:gd name="f143" fmla="*/ f106 1 94"/>
                <a:gd name="f144" fmla="*/ f107 1 93"/>
                <a:gd name="f145" fmla="*/ f108 1 93"/>
                <a:gd name="f146" fmla="*/ f109 1 93"/>
                <a:gd name="f147" fmla="*/ 0 1 f72"/>
                <a:gd name="f148" fmla="*/ f66 1 f72"/>
                <a:gd name="f149" fmla="*/ 0 1 f73"/>
                <a:gd name="f150" fmla="*/ f67 1 f73"/>
                <a:gd name="f151" fmla="*/ f111 1 f72"/>
                <a:gd name="f152" fmla="*/ f112 1 f73"/>
                <a:gd name="f153" fmla="*/ f113 1 f72"/>
                <a:gd name="f154" fmla="*/ f114 1 f73"/>
                <a:gd name="f155" fmla="*/ f115 1 f72"/>
                <a:gd name="f156" fmla="*/ f116 1 f73"/>
                <a:gd name="f157" fmla="*/ f117 1 f72"/>
                <a:gd name="f158" fmla="*/ f118 1 f73"/>
                <a:gd name="f159" fmla="*/ f119 1 f72"/>
                <a:gd name="f160" fmla="*/ f120 1 f73"/>
                <a:gd name="f161" fmla="*/ f121 1 f72"/>
                <a:gd name="f162" fmla="*/ f122 1 f73"/>
                <a:gd name="f163" fmla="*/ f123 1 f72"/>
                <a:gd name="f164" fmla="*/ f124 1 f73"/>
                <a:gd name="f165" fmla="*/ f125 1 f72"/>
                <a:gd name="f166" fmla="*/ f126 1 f73"/>
                <a:gd name="f167" fmla="*/ f127 1 f72"/>
                <a:gd name="f168" fmla="*/ f128 1 f73"/>
                <a:gd name="f169" fmla="*/ f129 1 f72"/>
                <a:gd name="f170" fmla="*/ f130 1 f72"/>
                <a:gd name="f171" fmla="*/ f131 1 f73"/>
                <a:gd name="f172" fmla="*/ f132 1 f73"/>
                <a:gd name="f173" fmla="*/ f133 1 f72"/>
                <a:gd name="f174" fmla="*/ f134 1 f72"/>
                <a:gd name="f175" fmla="*/ f135 1 f73"/>
                <a:gd name="f176" fmla="*/ f136 1 f72"/>
                <a:gd name="f177" fmla="*/ f137 1 f73"/>
                <a:gd name="f178" fmla="*/ f138 1 f72"/>
                <a:gd name="f179" fmla="*/ f139 1 f72"/>
                <a:gd name="f180" fmla="*/ f140 1 f72"/>
                <a:gd name="f181" fmla="*/ f141 1 f73"/>
                <a:gd name="f182" fmla="*/ f142 1 f72"/>
                <a:gd name="f183" fmla="*/ f143 1 f72"/>
                <a:gd name="f184" fmla="*/ f144 1 f73"/>
                <a:gd name="f185" fmla="*/ f145 1 f73"/>
                <a:gd name="f186" fmla="*/ f146 1 f73"/>
                <a:gd name="f187" fmla="*/ f147 f63 1"/>
                <a:gd name="f188" fmla="*/ f148 f63 1"/>
                <a:gd name="f189" fmla="*/ f150 f64 1"/>
                <a:gd name="f190" fmla="*/ f149 f64 1"/>
                <a:gd name="f191" fmla="*/ f151 f63 1"/>
                <a:gd name="f192" fmla="*/ f152 f64 1"/>
                <a:gd name="f193" fmla="*/ f153 f63 1"/>
                <a:gd name="f194" fmla="*/ f154 f64 1"/>
                <a:gd name="f195" fmla="*/ f155 f63 1"/>
                <a:gd name="f196" fmla="*/ f156 f64 1"/>
                <a:gd name="f197" fmla="*/ f157 f63 1"/>
                <a:gd name="f198" fmla="*/ f158 f64 1"/>
                <a:gd name="f199" fmla="*/ f159 f63 1"/>
                <a:gd name="f200" fmla="*/ f160 f64 1"/>
                <a:gd name="f201" fmla="*/ f161 f63 1"/>
                <a:gd name="f202" fmla="*/ f162 f64 1"/>
                <a:gd name="f203" fmla="*/ f163 f63 1"/>
                <a:gd name="f204" fmla="*/ f164 f64 1"/>
                <a:gd name="f205" fmla="*/ f165 f63 1"/>
                <a:gd name="f206" fmla="*/ f166 f64 1"/>
                <a:gd name="f207" fmla="*/ f167 f63 1"/>
                <a:gd name="f208" fmla="*/ f168 f64 1"/>
                <a:gd name="f209" fmla="*/ f169 f63 1"/>
                <a:gd name="f210" fmla="*/ f170 f63 1"/>
                <a:gd name="f211" fmla="*/ f171 f64 1"/>
                <a:gd name="f212" fmla="*/ f172 f64 1"/>
                <a:gd name="f213" fmla="*/ f173 f63 1"/>
                <a:gd name="f214" fmla="*/ f174 f63 1"/>
                <a:gd name="f215" fmla="*/ f175 f64 1"/>
                <a:gd name="f216" fmla="*/ f176 f63 1"/>
                <a:gd name="f217" fmla="*/ f177 f64 1"/>
                <a:gd name="f218" fmla="*/ f178 f63 1"/>
                <a:gd name="f219" fmla="*/ f179 f63 1"/>
                <a:gd name="f220" fmla="*/ f180 f63 1"/>
                <a:gd name="f221" fmla="*/ f181 f64 1"/>
                <a:gd name="f222" fmla="*/ f182 f63 1"/>
                <a:gd name="f223" fmla="*/ f183 f63 1"/>
                <a:gd name="f224" fmla="*/ f184 f64 1"/>
                <a:gd name="f225" fmla="*/ f185 f64 1"/>
                <a:gd name="f226" fmla="*/ f186 f64 1"/>
              </a:gdLst>
              <a:ahLst/>
              <a:cxnLst>
                <a:cxn ang="3cd4">
                  <a:pos x="hc" y="t"/>
                </a:cxn>
                <a:cxn ang="0">
                  <a:pos x="r" y="vc"/>
                </a:cxn>
                <a:cxn ang="cd4">
                  <a:pos x="hc" y="b"/>
                </a:cxn>
                <a:cxn ang="cd2">
                  <a:pos x="l" y="vc"/>
                </a:cxn>
                <a:cxn ang="f110">
                  <a:pos x="f191" y="f192"/>
                </a:cxn>
                <a:cxn ang="f110">
                  <a:pos x="f193" y="f194"/>
                </a:cxn>
                <a:cxn ang="f110">
                  <a:pos x="f195" y="f196"/>
                </a:cxn>
                <a:cxn ang="f110">
                  <a:pos x="f197" y="f198"/>
                </a:cxn>
                <a:cxn ang="f110">
                  <a:pos x="f199" y="f200"/>
                </a:cxn>
                <a:cxn ang="f110">
                  <a:pos x="f199" y="f200"/>
                </a:cxn>
                <a:cxn ang="f110">
                  <a:pos x="f199" y="f200"/>
                </a:cxn>
                <a:cxn ang="f110">
                  <a:pos x="f201" y="f202"/>
                </a:cxn>
                <a:cxn ang="f110">
                  <a:pos x="f203" y="f204"/>
                </a:cxn>
                <a:cxn ang="f110">
                  <a:pos x="f203" y="f204"/>
                </a:cxn>
                <a:cxn ang="f110">
                  <a:pos x="f203" y="f204"/>
                </a:cxn>
                <a:cxn ang="f110">
                  <a:pos x="f203" y="f204"/>
                </a:cxn>
                <a:cxn ang="f110">
                  <a:pos x="f203" y="f204"/>
                </a:cxn>
                <a:cxn ang="f110">
                  <a:pos x="f203" y="f204"/>
                </a:cxn>
                <a:cxn ang="f110">
                  <a:pos x="f205" y="f206"/>
                </a:cxn>
                <a:cxn ang="f110">
                  <a:pos x="f207" y="f208"/>
                </a:cxn>
                <a:cxn ang="f110">
                  <a:pos x="f209" y="f208"/>
                </a:cxn>
                <a:cxn ang="f110">
                  <a:pos x="f210" y="f211"/>
                </a:cxn>
                <a:cxn ang="f110">
                  <a:pos x="f210" y="f211"/>
                </a:cxn>
                <a:cxn ang="f110">
                  <a:pos x="f210" y="f212"/>
                </a:cxn>
                <a:cxn ang="f110">
                  <a:pos x="f213" y="f212"/>
                </a:cxn>
                <a:cxn ang="f110">
                  <a:pos x="f213" y="f206"/>
                </a:cxn>
                <a:cxn ang="f110">
                  <a:pos x="f214" y="f215"/>
                </a:cxn>
                <a:cxn ang="f110">
                  <a:pos x="f216" y="f217"/>
                </a:cxn>
                <a:cxn ang="f110">
                  <a:pos x="f218" y="f212"/>
                </a:cxn>
                <a:cxn ang="f110">
                  <a:pos x="f219" y="f212"/>
                </a:cxn>
                <a:cxn ang="f110">
                  <a:pos x="f220" y="f221"/>
                </a:cxn>
                <a:cxn ang="f110">
                  <a:pos x="f222" y="f198"/>
                </a:cxn>
                <a:cxn ang="f110">
                  <a:pos x="f223" y="f224"/>
                </a:cxn>
                <a:cxn ang="f110">
                  <a:pos x="f210" y="f225"/>
                </a:cxn>
                <a:cxn ang="f110">
                  <a:pos x="f210" y="f226"/>
                </a:cxn>
                <a:cxn ang="f110">
                  <a:pos x="f210" y="f226"/>
                </a:cxn>
                <a:cxn ang="f110">
                  <a:pos x="f210" y="f226"/>
                </a:cxn>
                <a:cxn ang="f110">
                  <a:pos x="f210" y="f226"/>
                </a:cxn>
                <a:cxn ang="f110">
                  <a:pos x="f210" y="f226"/>
                </a:cxn>
                <a:cxn ang="f110">
                  <a:pos x="f191" y="f192"/>
                </a:cxn>
              </a:cxnLst>
              <a:rect l="f187" t="f190" r="f188" b="f189"/>
              <a:pathLst>
                <a:path w="94" h="93">
                  <a:moveTo>
                    <a:pt x="f8" y="f9"/>
                  </a:moveTo>
                  <a:cubicBezTo>
                    <a:pt x="f10" y="f11"/>
                    <a:pt x="f12" y="f5"/>
                    <a:pt x="f13" y="f14"/>
                  </a:cubicBezTo>
                  <a:cubicBezTo>
                    <a:pt x="f15" y="f16"/>
                    <a:pt x="f15" y="f17"/>
                    <a:pt x="f16" y="f13"/>
                  </a:cubicBezTo>
                  <a:cubicBezTo>
                    <a:pt x="f16" y="f18"/>
                    <a:pt x="f13" y="f10"/>
                    <a:pt x="f19" y="f20"/>
                  </a:cubicBezTo>
                  <a:cubicBezTo>
                    <a:pt x="f18" y="f21"/>
                    <a:pt x="f10" y="f22"/>
                    <a:pt x="f20" y="f22"/>
                  </a:cubicBezTo>
                  <a:cubicBezTo>
                    <a:pt x="f20" y="f22"/>
                    <a:pt x="f20" y="f22"/>
                    <a:pt x="f20" y="f22"/>
                  </a:cubicBezTo>
                  <a:cubicBezTo>
                    <a:pt x="f20" y="f22"/>
                    <a:pt x="f20" y="f22"/>
                    <a:pt x="f20" y="f22"/>
                  </a:cubicBezTo>
                  <a:cubicBezTo>
                    <a:pt x="f10" y="f23"/>
                    <a:pt x="f24" y="f25"/>
                    <a:pt x="f24" y="f26"/>
                  </a:cubicBezTo>
                  <a:cubicBezTo>
                    <a:pt x="f12" y="f27"/>
                    <a:pt x="f22" y="f28"/>
                    <a:pt x="f29" y="f30"/>
                  </a:cubicBezTo>
                  <a:cubicBezTo>
                    <a:pt x="f29" y="f30"/>
                    <a:pt x="f29" y="f30"/>
                    <a:pt x="f29" y="f30"/>
                  </a:cubicBezTo>
                  <a:cubicBezTo>
                    <a:pt x="f29" y="f30"/>
                    <a:pt x="f29" y="f30"/>
                    <a:pt x="f29" y="f30"/>
                  </a:cubicBezTo>
                  <a:cubicBezTo>
                    <a:pt x="f29" y="f30"/>
                    <a:pt x="f29" y="f30"/>
                    <a:pt x="f29" y="f30"/>
                  </a:cubicBezTo>
                  <a:cubicBezTo>
                    <a:pt x="f29" y="f30"/>
                    <a:pt x="f29" y="f30"/>
                    <a:pt x="f29" y="f30"/>
                  </a:cubicBezTo>
                  <a:cubicBezTo>
                    <a:pt x="f29" y="f30"/>
                    <a:pt x="f29" y="f30"/>
                    <a:pt x="f29" y="f30"/>
                  </a:cubicBezTo>
                  <a:cubicBezTo>
                    <a:pt x="f12" y="f31"/>
                    <a:pt x="f32" y="f33"/>
                    <a:pt x="f34" y="f35"/>
                  </a:cubicBezTo>
                  <a:cubicBezTo>
                    <a:pt x="f5" y="f36"/>
                    <a:pt x="f14" y="f37"/>
                    <a:pt x="f11" y="f38"/>
                  </a:cubicBezTo>
                  <a:cubicBezTo>
                    <a:pt x="f9" y="f7"/>
                    <a:pt x="f24" y="f39"/>
                    <a:pt x="f10" y="f38"/>
                  </a:cubicBezTo>
                  <a:cubicBezTo>
                    <a:pt x="f40" y="f41"/>
                    <a:pt x="f40" y="f42"/>
                    <a:pt x="f21" y="f33"/>
                  </a:cubicBezTo>
                  <a:cubicBezTo>
                    <a:pt x="f21" y="f33"/>
                    <a:pt x="f21" y="f33"/>
                    <a:pt x="f21" y="f33"/>
                  </a:cubicBezTo>
                  <a:cubicBezTo>
                    <a:pt x="f21" y="f33"/>
                    <a:pt x="f21" y="f31"/>
                    <a:pt x="f21" y="f31"/>
                  </a:cubicBezTo>
                  <a:cubicBezTo>
                    <a:pt x="f43" y="f37"/>
                    <a:pt x="f27" y="f44"/>
                    <a:pt x="f33" y="f31"/>
                  </a:cubicBezTo>
                  <a:cubicBezTo>
                    <a:pt x="f33" y="f45"/>
                    <a:pt x="f33" y="f35"/>
                    <a:pt x="f33" y="f35"/>
                  </a:cubicBezTo>
                  <a:cubicBezTo>
                    <a:pt x="f46" y="f37"/>
                    <a:pt x="f47" y="f48"/>
                    <a:pt x="f49" y="f50"/>
                  </a:cubicBezTo>
                  <a:cubicBezTo>
                    <a:pt x="f37" y="f7"/>
                    <a:pt x="f50" y="f39"/>
                    <a:pt x="f39" y="f51"/>
                  </a:cubicBezTo>
                  <a:cubicBezTo>
                    <a:pt x="f6" y="f36"/>
                    <a:pt x="f52" y="f35"/>
                    <a:pt x="f37" y="f31"/>
                  </a:cubicBezTo>
                  <a:cubicBezTo>
                    <a:pt x="f41" y="f31"/>
                    <a:pt x="f53" y="f31"/>
                    <a:pt x="f53" y="f31"/>
                  </a:cubicBezTo>
                  <a:cubicBezTo>
                    <a:pt x="f35" y="f30"/>
                    <a:pt x="f35" y="f46"/>
                    <a:pt x="f54" y="f55"/>
                  </a:cubicBezTo>
                  <a:cubicBezTo>
                    <a:pt x="f37" y="f56"/>
                    <a:pt x="f53" y="f57"/>
                    <a:pt x="f31" y="f20"/>
                  </a:cubicBezTo>
                  <a:cubicBezTo>
                    <a:pt x="f55" y="f58"/>
                    <a:pt x="f56" y="f32"/>
                    <a:pt x="f59" y="f60"/>
                  </a:cubicBezTo>
                  <a:cubicBezTo>
                    <a:pt x="f23" y="f60"/>
                    <a:pt x="f61" y="f20"/>
                    <a:pt x="f21" y="f29"/>
                  </a:cubicBezTo>
                  <a:cubicBezTo>
                    <a:pt x="f21" y="f10"/>
                    <a:pt x="f21" y="f10"/>
                    <a:pt x="f21" y="f10"/>
                  </a:cubicBezTo>
                  <a:cubicBezTo>
                    <a:pt x="f21" y="f10"/>
                    <a:pt x="f21" y="f10"/>
                    <a:pt x="f21" y="f10"/>
                  </a:cubicBezTo>
                  <a:cubicBezTo>
                    <a:pt x="f21" y="f10"/>
                    <a:pt x="f21" y="f10"/>
                    <a:pt x="f21" y="f10"/>
                  </a:cubicBezTo>
                  <a:cubicBezTo>
                    <a:pt x="f21" y="f10"/>
                    <a:pt x="f21" y="f10"/>
                    <a:pt x="f21" y="f10"/>
                  </a:cubicBezTo>
                  <a:cubicBezTo>
                    <a:pt x="f21" y="f10"/>
                    <a:pt x="f21" y="f10"/>
                    <a:pt x="f21" y="f10"/>
                  </a:cubicBezTo>
                  <a:cubicBezTo>
                    <a:pt x="f40" y="f18"/>
                    <a:pt x="f21" y="f58"/>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1">
              <a:extLst>
                <a:ext uri="{FF2B5EF4-FFF2-40B4-BE49-F238E27FC236}">
                  <a16:creationId xmlns:a16="http://schemas.microsoft.com/office/drawing/2014/main" id="{F65A2A1A-EB17-6570-B148-2ED3CFC437AB}"/>
                </a:ext>
              </a:extLst>
            </p:cNvPr>
            <p:cNvSpPr/>
            <p:nvPr/>
          </p:nvSpPr>
          <p:spPr>
            <a:xfrm>
              <a:off x="3789365" y="466728"/>
              <a:ext cx="130173" cy="112708"/>
            </a:xfrm>
            <a:custGeom>
              <a:avLst/>
              <a:gdLst>
                <a:gd name="f0" fmla="val 10800000"/>
                <a:gd name="f1" fmla="val 5400000"/>
                <a:gd name="f2" fmla="val 180"/>
                <a:gd name="f3" fmla="val w"/>
                <a:gd name="f4" fmla="val h"/>
                <a:gd name="f5" fmla="val 0"/>
                <a:gd name="f6" fmla="val 23"/>
                <a:gd name="f7" fmla="val 20"/>
                <a:gd name="f8" fmla="val 14"/>
                <a:gd name="f9" fmla="val 1"/>
                <a:gd name="f10" fmla="val 8"/>
                <a:gd name="f11" fmla="val 2"/>
                <a:gd name="f12" fmla="val 9"/>
                <a:gd name="f13" fmla="val 15"/>
                <a:gd name="f14" fmla="val 3"/>
                <a:gd name="f15" fmla="val 10"/>
                <a:gd name="f16" fmla="val 19"/>
                <a:gd name="f17" fmla="val 17"/>
                <a:gd name="f18" fmla="val 18"/>
                <a:gd name="f19" fmla="val 4"/>
                <a:gd name="f20" fmla="val 21"/>
                <a:gd name="f21" fmla="+- 0 0 -90"/>
                <a:gd name="f22" fmla="*/ f3 1 23"/>
                <a:gd name="f23" fmla="*/ f4 1 20"/>
                <a:gd name="f24" fmla="val f5"/>
                <a:gd name="f25" fmla="val f6"/>
                <a:gd name="f26" fmla="val f7"/>
                <a:gd name="f27" fmla="*/ f21 f0 1"/>
                <a:gd name="f28" fmla="+- f26 0 f24"/>
                <a:gd name="f29" fmla="+- f25 0 f24"/>
                <a:gd name="f30" fmla="*/ f27 1 f2"/>
                <a:gd name="f31" fmla="*/ f29 1 23"/>
                <a:gd name="f32" fmla="*/ f28 1 20"/>
                <a:gd name="f33" fmla="*/ 14 f29 1"/>
                <a:gd name="f34" fmla="*/ 1 f28 1"/>
                <a:gd name="f35" fmla="*/ 0 f29 1"/>
                <a:gd name="f36" fmla="*/ 9 f28 1"/>
                <a:gd name="f37" fmla="*/ 10 f29 1"/>
                <a:gd name="f38" fmla="*/ 19 f28 1"/>
                <a:gd name="f39" fmla="*/ 23 f29 1"/>
                <a:gd name="f40" fmla="*/ 10 f28 1"/>
                <a:gd name="f41" fmla="+- f30 0 f1"/>
                <a:gd name="f42" fmla="*/ f33 1 23"/>
                <a:gd name="f43" fmla="*/ f34 1 20"/>
                <a:gd name="f44" fmla="*/ f35 1 23"/>
                <a:gd name="f45" fmla="*/ f36 1 20"/>
                <a:gd name="f46" fmla="*/ f37 1 23"/>
                <a:gd name="f47" fmla="*/ f38 1 20"/>
                <a:gd name="f48" fmla="*/ f39 1 23"/>
                <a:gd name="f49" fmla="*/ f40 1 20"/>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23" h="20">
                  <a:moveTo>
                    <a:pt x="f8" y="f9"/>
                  </a:moveTo>
                  <a:cubicBezTo>
                    <a:pt x="f10" y="f11"/>
                    <a:pt x="f9" y="f5"/>
                    <a:pt x="f5" y="f12"/>
                  </a:cubicBezTo>
                  <a:cubicBezTo>
                    <a:pt x="f5" y="f13"/>
                    <a:pt x="f14" y="f7"/>
                    <a:pt x="f15" y="f16"/>
                  </a:cubicBezTo>
                  <a:cubicBezTo>
                    <a:pt x="f17" y="f18"/>
                    <a:pt x="f6" y="f18"/>
                    <a:pt x="f6" y="f15"/>
                  </a:cubicBezTo>
                  <a:cubicBezTo>
                    <a:pt x="f6" y="f19"/>
                    <a:pt x="f20" y="f5"/>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2">
              <a:extLst>
                <a:ext uri="{FF2B5EF4-FFF2-40B4-BE49-F238E27FC236}">
                  <a16:creationId xmlns:a16="http://schemas.microsoft.com/office/drawing/2014/main" id="{E67EBC04-D30F-00B0-778E-90B12C0E9B30}"/>
                </a:ext>
              </a:extLst>
            </p:cNvPr>
            <p:cNvSpPr/>
            <p:nvPr/>
          </p:nvSpPr>
          <p:spPr>
            <a:xfrm>
              <a:off x="5507038" y="1585917"/>
              <a:ext cx="112708" cy="119064"/>
            </a:xfrm>
            <a:custGeom>
              <a:avLst/>
              <a:gdLst>
                <a:gd name="f0" fmla="val 10800000"/>
                <a:gd name="f1" fmla="val 5400000"/>
                <a:gd name="f2" fmla="val 180"/>
                <a:gd name="f3" fmla="val w"/>
                <a:gd name="f4" fmla="val h"/>
                <a:gd name="f5" fmla="val 0"/>
                <a:gd name="f6" fmla="val 20"/>
                <a:gd name="f7" fmla="val 21"/>
                <a:gd name="f8" fmla="val 8"/>
                <a:gd name="f9" fmla="val 3"/>
                <a:gd name="f10" fmla="val 2"/>
                <a:gd name="f11" fmla="val 7"/>
                <a:gd name="f12" fmla="val 15"/>
                <a:gd name="f13" fmla="val 5"/>
                <a:gd name="f14" fmla="val 18"/>
                <a:gd name="f15" fmla="val 12"/>
                <a:gd name="f16" fmla="val 16"/>
                <a:gd name="f17" fmla="val 19"/>
                <a:gd name="f18" fmla="+- 0 0 -90"/>
                <a:gd name="f19" fmla="*/ f3 1 20"/>
                <a:gd name="f20" fmla="*/ f4 1 21"/>
                <a:gd name="f21" fmla="val f5"/>
                <a:gd name="f22" fmla="val f6"/>
                <a:gd name="f23" fmla="val f7"/>
                <a:gd name="f24" fmla="*/ f18 f0 1"/>
                <a:gd name="f25" fmla="+- f23 0 f21"/>
                <a:gd name="f26" fmla="+- f22 0 f21"/>
                <a:gd name="f27" fmla="*/ f24 1 f2"/>
                <a:gd name="f28" fmla="*/ f26 1 20"/>
                <a:gd name="f29" fmla="*/ f25 1 21"/>
                <a:gd name="f30" fmla="*/ 8 f26 1"/>
                <a:gd name="f31" fmla="*/ 0 f25 1"/>
                <a:gd name="f32" fmla="*/ 0 f26 1"/>
                <a:gd name="f33" fmla="*/ 7 f25 1"/>
                <a:gd name="f34" fmla="*/ 12 f26 1"/>
                <a:gd name="f35" fmla="*/ 20 f25 1"/>
                <a:gd name="f36" fmla="*/ 20 f26 1"/>
                <a:gd name="f37" fmla="*/ 12 f25 1"/>
                <a:gd name="f38" fmla="+- f27 0 f1"/>
                <a:gd name="f39" fmla="*/ f30 1 20"/>
                <a:gd name="f40" fmla="*/ f31 1 21"/>
                <a:gd name="f41" fmla="*/ f32 1 20"/>
                <a:gd name="f42" fmla="*/ f33 1 21"/>
                <a:gd name="f43" fmla="*/ f34 1 20"/>
                <a:gd name="f44" fmla="*/ f35 1 21"/>
                <a:gd name="f45" fmla="*/ f36 1 20"/>
                <a:gd name="f46" fmla="*/ f37 1 21"/>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5" y="f66"/>
                </a:cxn>
                <a:cxn ang="f38">
                  <a:pos x="f67" y="f68"/>
                </a:cxn>
                <a:cxn ang="f38">
                  <a:pos x="f69" y="f70"/>
                </a:cxn>
                <a:cxn ang="f38">
                  <a:pos x="f63" y="f64"/>
                </a:cxn>
              </a:cxnLst>
              <a:rect l="f59" t="f62" r="f60" b="f61"/>
              <a:pathLst>
                <a:path w="20" h="21">
                  <a:moveTo>
                    <a:pt x="f8" y="f5"/>
                  </a:moveTo>
                  <a:cubicBezTo>
                    <a:pt x="f9" y="f5"/>
                    <a:pt x="f5" y="f10"/>
                    <a:pt x="f5" y="f11"/>
                  </a:cubicBezTo>
                  <a:cubicBezTo>
                    <a:pt x="f5" y="f12"/>
                    <a:pt x="f13" y="f14"/>
                    <a:pt x="f15" y="f6"/>
                  </a:cubicBezTo>
                  <a:cubicBezTo>
                    <a:pt x="f16" y="f7"/>
                    <a:pt x="f17" y="f17"/>
                    <a:pt x="f6" y="f15"/>
                  </a:cubicBezTo>
                  <a:cubicBezTo>
                    <a:pt x="f14" y="f11"/>
                    <a:pt x="f12" y="f10"/>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3">
              <a:extLst>
                <a:ext uri="{FF2B5EF4-FFF2-40B4-BE49-F238E27FC236}">
                  <a16:creationId xmlns:a16="http://schemas.microsoft.com/office/drawing/2014/main" id="{EDB25090-5D89-3DA9-C4BB-F5ABDF121342}"/>
                </a:ext>
              </a:extLst>
            </p:cNvPr>
            <p:cNvSpPr/>
            <p:nvPr/>
          </p:nvSpPr>
          <p:spPr>
            <a:xfrm>
              <a:off x="4083052" y="738185"/>
              <a:ext cx="101598" cy="123828"/>
            </a:xfrm>
            <a:custGeom>
              <a:avLst/>
              <a:gdLst>
                <a:gd name="f0" fmla="val 10800000"/>
                <a:gd name="f1" fmla="val 5400000"/>
                <a:gd name="f2" fmla="val 180"/>
                <a:gd name="f3" fmla="val w"/>
                <a:gd name="f4" fmla="val h"/>
                <a:gd name="f5" fmla="val 0"/>
                <a:gd name="f6" fmla="val 18"/>
                <a:gd name="f7" fmla="val 22"/>
                <a:gd name="f8" fmla="val 8"/>
                <a:gd name="f9" fmla="val 1"/>
                <a:gd name="f10" fmla="val 6"/>
                <a:gd name="f11" fmla="val 11"/>
                <a:gd name="f12" fmla="val 17"/>
                <a:gd name="f13" fmla="val 2"/>
                <a:gd name="f14" fmla="val 10"/>
                <a:gd name="f15" fmla="val 21"/>
                <a:gd name="f16" fmla="val 16"/>
                <a:gd name="f17" fmla="val 4"/>
                <a:gd name="f18" fmla="+- 0 0 -90"/>
                <a:gd name="f19" fmla="*/ f3 1 18"/>
                <a:gd name="f20" fmla="*/ f4 1 22"/>
                <a:gd name="f21" fmla="val f5"/>
                <a:gd name="f22" fmla="val f6"/>
                <a:gd name="f23" fmla="val f7"/>
                <a:gd name="f24" fmla="*/ f18 f0 1"/>
                <a:gd name="f25" fmla="+- f23 0 f21"/>
                <a:gd name="f26" fmla="+- f22 0 f21"/>
                <a:gd name="f27" fmla="*/ f24 1 f2"/>
                <a:gd name="f28" fmla="*/ f26 1 18"/>
                <a:gd name="f29" fmla="*/ f25 1 22"/>
                <a:gd name="f30" fmla="*/ 8 f26 1"/>
                <a:gd name="f31" fmla="*/ 0 f25 1"/>
                <a:gd name="f32" fmla="*/ 1 f26 1"/>
                <a:gd name="f33" fmla="*/ 11 f25 1"/>
                <a:gd name="f34" fmla="*/ 10 f26 1"/>
                <a:gd name="f35" fmla="*/ 22 f25 1"/>
                <a:gd name="f36" fmla="*/ 18 f26 1"/>
                <a:gd name="f37" fmla="*/ 10 f25 1"/>
                <a:gd name="f38" fmla="+- f27 0 f1"/>
                <a:gd name="f39" fmla="*/ f30 1 18"/>
                <a:gd name="f40" fmla="*/ f31 1 22"/>
                <a:gd name="f41" fmla="*/ f32 1 18"/>
                <a:gd name="f42" fmla="*/ f33 1 22"/>
                <a:gd name="f43" fmla="*/ f34 1 18"/>
                <a:gd name="f44" fmla="*/ f35 1 22"/>
                <a:gd name="f45" fmla="*/ f36 1 18"/>
                <a:gd name="f46" fmla="*/ f37 1 22"/>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5" y="f66"/>
                </a:cxn>
                <a:cxn ang="f38">
                  <a:pos x="f67" y="f68"/>
                </a:cxn>
                <a:cxn ang="f38">
                  <a:pos x="f69" y="f70"/>
                </a:cxn>
                <a:cxn ang="f38">
                  <a:pos x="f63" y="f64"/>
                </a:cxn>
              </a:cxnLst>
              <a:rect l="f59" t="f62" r="f60" b="f61"/>
              <a:pathLst>
                <a:path w="18" h="22">
                  <a:moveTo>
                    <a:pt x="f8" y="f5"/>
                  </a:moveTo>
                  <a:cubicBezTo>
                    <a:pt x="f5" y="f5"/>
                    <a:pt x="f9" y="f10"/>
                    <a:pt x="f9" y="f11"/>
                  </a:cubicBezTo>
                  <a:cubicBezTo>
                    <a:pt x="f9" y="f12"/>
                    <a:pt x="f13" y="f7"/>
                    <a:pt x="f14" y="f7"/>
                  </a:cubicBezTo>
                  <a:cubicBezTo>
                    <a:pt x="f12" y="f15"/>
                    <a:pt x="f6" y="f16"/>
                    <a:pt x="f6" y="f14"/>
                  </a:cubicBezTo>
                  <a:cubicBezTo>
                    <a:pt x="f6" y="f17"/>
                    <a:pt x="f16" y="f5"/>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4">
              <a:extLst>
                <a:ext uri="{FF2B5EF4-FFF2-40B4-BE49-F238E27FC236}">
                  <a16:creationId xmlns:a16="http://schemas.microsoft.com/office/drawing/2014/main" id="{0692B073-409C-9805-D6BE-71CB84CC9C83}"/>
                </a:ext>
              </a:extLst>
            </p:cNvPr>
            <p:cNvSpPr/>
            <p:nvPr/>
          </p:nvSpPr>
          <p:spPr>
            <a:xfrm>
              <a:off x="4083052" y="173041"/>
              <a:ext cx="101598" cy="136529"/>
            </a:xfrm>
            <a:custGeom>
              <a:avLst/>
              <a:gdLst>
                <a:gd name="f0" fmla="val 10800000"/>
                <a:gd name="f1" fmla="val 5400000"/>
                <a:gd name="f2" fmla="val 180"/>
                <a:gd name="f3" fmla="val w"/>
                <a:gd name="f4" fmla="val h"/>
                <a:gd name="f5" fmla="val 0"/>
                <a:gd name="f6" fmla="val 18"/>
                <a:gd name="f7" fmla="val 24"/>
                <a:gd name="f8" fmla="val 9"/>
                <a:gd name="f9" fmla="val 16"/>
                <a:gd name="f10" fmla="val 17"/>
                <a:gd name="f11" fmla="val 20"/>
                <a:gd name="f12" fmla="val 14"/>
                <a:gd name="f13" fmla="val 6"/>
                <a:gd name="f14" fmla="val 15"/>
                <a:gd name="f15" fmla="val 1"/>
                <a:gd name="f16" fmla="val 3"/>
                <a:gd name="f17" fmla="val 12"/>
                <a:gd name="f18" fmla="val 2"/>
                <a:gd name="f19" fmla="+- 0 0 -90"/>
                <a:gd name="f20" fmla="*/ f3 1 18"/>
                <a:gd name="f21" fmla="*/ f4 1 24"/>
                <a:gd name="f22" fmla="val f5"/>
                <a:gd name="f23" fmla="val f6"/>
                <a:gd name="f24" fmla="val f7"/>
                <a:gd name="f25" fmla="*/ f19 f0 1"/>
                <a:gd name="f26" fmla="+- f24 0 f22"/>
                <a:gd name="f27" fmla="+- f23 0 f22"/>
                <a:gd name="f28" fmla="*/ f25 1 f2"/>
                <a:gd name="f29" fmla="*/ f27 1 18"/>
                <a:gd name="f30" fmla="*/ f26 1 24"/>
                <a:gd name="f31" fmla="*/ 9 f27 1"/>
                <a:gd name="f32" fmla="*/ 24 f26 1"/>
                <a:gd name="f33" fmla="*/ 18 f27 1"/>
                <a:gd name="f34" fmla="*/ 14 f26 1"/>
                <a:gd name="f35" fmla="*/ 1 f26 1"/>
                <a:gd name="f36" fmla="*/ 1 f27 1"/>
                <a:gd name="f37" fmla="*/ 12 f26 1"/>
                <a:gd name="f38" fmla="+- f28 0 f1"/>
                <a:gd name="f39" fmla="*/ f31 1 18"/>
                <a:gd name="f40" fmla="*/ f32 1 24"/>
                <a:gd name="f41" fmla="*/ f33 1 18"/>
                <a:gd name="f42" fmla="*/ f34 1 24"/>
                <a:gd name="f43" fmla="*/ f35 1 24"/>
                <a:gd name="f44" fmla="*/ f36 1 18"/>
                <a:gd name="f45" fmla="*/ f37 1 24"/>
                <a:gd name="f46" fmla="*/ 0 1 f29"/>
                <a:gd name="f47" fmla="*/ f23 1 f29"/>
                <a:gd name="f48" fmla="*/ 0 1 f30"/>
                <a:gd name="f49" fmla="*/ f24 1 f30"/>
                <a:gd name="f50" fmla="*/ f39 1 f29"/>
                <a:gd name="f51" fmla="*/ f40 1 f30"/>
                <a:gd name="f52" fmla="*/ f41 1 f29"/>
                <a:gd name="f53" fmla="*/ f42 1 f30"/>
                <a:gd name="f54" fmla="*/ f43 1 f30"/>
                <a:gd name="f55" fmla="*/ f44 1 f29"/>
                <a:gd name="f56" fmla="*/ f45 1 f30"/>
                <a:gd name="f57" fmla="*/ f46 f20 1"/>
                <a:gd name="f58" fmla="*/ f47 f20 1"/>
                <a:gd name="f59" fmla="*/ f49 f21 1"/>
                <a:gd name="f60" fmla="*/ f48 f21 1"/>
                <a:gd name="f61" fmla="*/ f50 f20 1"/>
                <a:gd name="f62" fmla="*/ f51 f21 1"/>
                <a:gd name="f63" fmla="*/ f52 f20 1"/>
                <a:gd name="f64" fmla="*/ f53 f21 1"/>
                <a:gd name="f65" fmla="*/ f54 f21 1"/>
                <a:gd name="f66" fmla="*/ f55 f20 1"/>
                <a:gd name="f67" fmla="*/ f56 f21 1"/>
              </a:gdLst>
              <a:ahLst/>
              <a:cxnLst>
                <a:cxn ang="3cd4">
                  <a:pos x="hc" y="t"/>
                </a:cxn>
                <a:cxn ang="0">
                  <a:pos x="r" y="vc"/>
                </a:cxn>
                <a:cxn ang="cd4">
                  <a:pos x="hc" y="b"/>
                </a:cxn>
                <a:cxn ang="cd2">
                  <a:pos x="l" y="vc"/>
                </a:cxn>
                <a:cxn ang="f38">
                  <a:pos x="f61" y="f62"/>
                </a:cxn>
                <a:cxn ang="f38">
                  <a:pos x="f63" y="f64"/>
                </a:cxn>
                <a:cxn ang="f38">
                  <a:pos x="f61" y="f65"/>
                </a:cxn>
                <a:cxn ang="f38">
                  <a:pos x="f66" y="f67"/>
                </a:cxn>
                <a:cxn ang="f38">
                  <a:pos x="f61" y="f62"/>
                </a:cxn>
              </a:cxnLst>
              <a:rect l="f57" t="f60" r="f58" b="f59"/>
              <a:pathLst>
                <a:path w="18" h="24">
                  <a:moveTo>
                    <a:pt x="f8" y="f7"/>
                  </a:moveTo>
                  <a:cubicBezTo>
                    <a:pt x="f9" y="f7"/>
                    <a:pt x="f10" y="f11"/>
                    <a:pt x="f6" y="f12"/>
                  </a:cubicBezTo>
                  <a:cubicBezTo>
                    <a:pt x="f6" y="f13"/>
                    <a:pt x="f14" y="f15"/>
                    <a:pt x="f8" y="f15"/>
                  </a:cubicBezTo>
                  <a:cubicBezTo>
                    <a:pt x="f16" y="f5"/>
                    <a:pt x="f5" y="f13"/>
                    <a:pt x="f15" y="f17"/>
                  </a:cubicBezTo>
                  <a:cubicBezTo>
                    <a:pt x="f18" y="f10"/>
                    <a:pt x="f15" y="f7"/>
                    <a:pt x="f8" y="f7"/>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5">
              <a:extLst>
                <a:ext uri="{FF2B5EF4-FFF2-40B4-BE49-F238E27FC236}">
                  <a16:creationId xmlns:a16="http://schemas.microsoft.com/office/drawing/2014/main" id="{E3FAF1B4-D8C5-3930-3F92-2FF335BFF663}"/>
                </a:ext>
              </a:extLst>
            </p:cNvPr>
            <p:cNvSpPr/>
            <p:nvPr/>
          </p:nvSpPr>
          <p:spPr>
            <a:xfrm>
              <a:off x="5643567" y="1722436"/>
              <a:ext cx="112708" cy="117472"/>
            </a:xfrm>
            <a:custGeom>
              <a:avLst/>
              <a:gdLst>
                <a:gd name="f0" fmla="val 10800000"/>
                <a:gd name="f1" fmla="val 5400000"/>
                <a:gd name="f2" fmla="val 180"/>
                <a:gd name="f3" fmla="val w"/>
                <a:gd name="f4" fmla="val h"/>
                <a:gd name="f5" fmla="val 0"/>
                <a:gd name="f6" fmla="val 20"/>
                <a:gd name="f7" fmla="val 21"/>
                <a:gd name="f8" fmla="val 7"/>
                <a:gd name="f9" fmla="val 1"/>
                <a:gd name="f10" fmla="val 4"/>
                <a:gd name="f11" fmla="val 9"/>
                <a:gd name="f12" fmla="val 16"/>
                <a:gd name="f13" fmla="val 6"/>
                <a:gd name="f14" fmla="val 12"/>
                <a:gd name="f15" fmla="val 18"/>
                <a:gd name="f16" fmla="val 17"/>
                <a:gd name="f17" fmla="val 5"/>
                <a:gd name="f18" fmla="val 14"/>
                <a:gd name="f19" fmla="+- 0 0 -90"/>
                <a:gd name="f20" fmla="*/ f3 1 20"/>
                <a:gd name="f21" fmla="*/ f4 1 21"/>
                <a:gd name="f22" fmla="val f5"/>
                <a:gd name="f23" fmla="val f6"/>
                <a:gd name="f24" fmla="val f7"/>
                <a:gd name="f25" fmla="*/ f19 f0 1"/>
                <a:gd name="f26" fmla="+- f24 0 f22"/>
                <a:gd name="f27" fmla="+- f23 0 f22"/>
                <a:gd name="f28" fmla="*/ f25 1 f2"/>
                <a:gd name="f29" fmla="*/ f27 1 20"/>
                <a:gd name="f30" fmla="*/ f26 1 21"/>
                <a:gd name="f31" fmla="*/ 7 f27 1"/>
                <a:gd name="f32" fmla="*/ 0 f26 1"/>
                <a:gd name="f33" fmla="*/ 1 f27 1"/>
                <a:gd name="f34" fmla="*/ 9 f26 1"/>
                <a:gd name="f35" fmla="*/ 12 f27 1"/>
                <a:gd name="f36" fmla="*/ 21 f26 1"/>
                <a:gd name="f37" fmla="*/ 20 f27 1"/>
                <a:gd name="f38" fmla="*/ 12 f26 1"/>
                <a:gd name="f39" fmla="+- f28 0 f1"/>
                <a:gd name="f40" fmla="*/ f31 1 20"/>
                <a:gd name="f41" fmla="*/ f32 1 21"/>
                <a:gd name="f42" fmla="*/ f33 1 20"/>
                <a:gd name="f43" fmla="*/ f34 1 21"/>
                <a:gd name="f44" fmla="*/ f35 1 20"/>
                <a:gd name="f45" fmla="*/ f36 1 21"/>
                <a:gd name="f46" fmla="*/ f37 1 20"/>
                <a:gd name="f47" fmla="*/ f38 1 21"/>
                <a:gd name="f48" fmla="*/ 0 1 f29"/>
                <a:gd name="f49" fmla="*/ f23 1 f29"/>
                <a:gd name="f50" fmla="*/ 0 1 f30"/>
                <a:gd name="f51" fmla="*/ f24 1 f30"/>
                <a:gd name="f52" fmla="*/ f40 1 f29"/>
                <a:gd name="f53" fmla="*/ f41 1 f30"/>
                <a:gd name="f54" fmla="*/ f42 1 f29"/>
                <a:gd name="f55" fmla="*/ f43 1 f30"/>
                <a:gd name="f56" fmla="*/ f44 1 f29"/>
                <a:gd name="f57" fmla="*/ f45 1 f30"/>
                <a:gd name="f58" fmla="*/ f46 1 f29"/>
                <a:gd name="f59" fmla="*/ f47 1 f30"/>
                <a:gd name="f60" fmla="*/ f48 f20 1"/>
                <a:gd name="f61" fmla="*/ f49 f20 1"/>
                <a:gd name="f62" fmla="*/ f51 f21 1"/>
                <a:gd name="f63" fmla="*/ f50 f21 1"/>
                <a:gd name="f64" fmla="*/ f52 f20 1"/>
                <a:gd name="f65" fmla="*/ f53 f21 1"/>
                <a:gd name="f66" fmla="*/ f54 f20 1"/>
                <a:gd name="f67" fmla="*/ f55 f21 1"/>
                <a:gd name="f68" fmla="*/ f56 f20 1"/>
                <a:gd name="f69" fmla="*/ f57 f21 1"/>
                <a:gd name="f70" fmla="*/ f58 f20 1"/>
                <a:gd name="f71" fmla="*/ f59 f21 1"/>
              </a:gdLst>
              <a:ahLst/>
              <a:cxnLst>
                <a:cxn ang="3cd4">
                  <a:pos x="hc" y="t"/>
                </a:cxn>
                <a:cxn ang="0">
                  <a:pos x="r" y="vc"/>
                </a:cxn>
                <a:cxn ang="cd4">
                  <a:pos x="hc" y="b"/>
                </a:cxn>
                <a:cxn ang="cd2">
                  <a:pos x="l" y="vc"/>
                </a:cxn>
                <a:cxn ang="f39">
                  <a:pos x="f64" y="f65"/>
                </a:cxn>
                <a:cxn ang="f39">
                  <a:pos x="f66" y="f67"/>
                </a:cxn>
                <a:cxn ang="f39">
                  <a:pos x="f68" y="f69"/>
                </a:cxn>
                <a:cxn ang="f39">
                  <a:pos x="f70" y="f71"/>
                </a:cxn>
                <a:cxn ang="f39">
                  <a:pos x="f64" y="f65"/>
                </a:cxn>
              </a:cxnLst>
              <a:rect l="f60" t="f63" r="f61" b="f62"/>
              <a:pathLst>
                <a:path w="20" h="21">
                  <a:moveTo>
                    <a:pt x="f8" y="f5"/>
                  </a:moveTo>
                  <a:cubicBezTo>
                    <a:pt x="f9" y="f5"/>
                    <a:pt x="f5" y="f10"/>
                    <a:pt x="f9" y="f11"/>
                  </a:cubicBezTo>
                  <a:cubicBezTo>
                    <a:pt x="f9" y="f12"/>
                    <a:pt x="f13" y="f6"/>
                    <a:pt x="f14" y="f7"/>
                  </a:cubicBezTo>
                  <a:cubicBezTo>
                    <a:pt x="f15" y="f7"/>
                    <a:pt x="f6" y="f16"/>
                    <a:pt x="f6" y="f14"/>
                  </a:cubicBezTo>
                  <a:cubicBezTo>
                    <a:pt x="f15" y="f17"/>
                    <a:pt x="f18" y="f9"/>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6">
              <a:extLst>
                <a:ext uri="{FF2B5EF4-FFF2-40B4-BE49-F238E27FC236}">
                  <a16:creationId xmlns:a16="http://schemas.microsoft.com/office/drawing/2014/main" id="{BA0D03FE-DA66-3089-1F61-8456323BB1A5}"/>
                </a:ext>
              </a:extLst>
            </p:cNvPr>
            <p:cNvSpPr/>
            <p:nvPr/>
          </p:nvSpPr>
          <p:spPr>
            <a:xfrm>
              <a:off x="4348164" y="473073"/>
              <a:ext cx="130173" cy="101598"/>
            </a:xfrm>
            <a:custGeom>
              <a:avLst/>
              <a:gdLst>
                <a:gd name="f0" fmla="val 10800000"/>
                <a:gd name="f1" fmla="val 5400000"/>
                <a:gd name="f2" fmla="val 180"/>
                <a:gd name="f3" fmla="val w"/>
                <a:gd name="f4" fmla="val h"/>
                <a:gd name="f5" fmla="val 0"/>
                <a:gd name="f6" fmla="val 23"/>
                <a:gd name="f7" fmla="val 18"/>
                <a:gd name="f8" fmla="val 9"/>
                <a:gd name="f9" fmla="val 15"/>
                <a:gd name="f10" fmla="val 5"/>
                <a:gd name="f11" fmla="val 12"/>
                <a:gd name="f12" fmla="val 17"/>
                <a:gd name="f13" fmla="val 22"/>
                <a:gd name="f14" fmla="val 16"/>
                <a:gd name="f15" fmla="val 2"/>
                <a:gd name="f16" fmla="val 11"/>
                <a:gd name="f17" fmla="val 3"/>
                <a:gd name="f18" fmla="+- 0 0 -90"/>
                <a:gd name="f19" fmla="*/ f3 1 23"/>
                <a:gd name="f20" fmla="*/ f4 1 18"/>
                <a:gd name="f21" fmla="val f5"/>
                <a:gd name="f22" fmla="val f6"/>
                <a:gd name="f23" fmla="val f7"/>
                <a:gd name="f24" fmla="*/ f18 f0 1"/>
                <a:gd name="f25" fmla="+- f23 0 f21"/>
                <a:gd name="f26" fmla="+- f22 0 f21"/>
                <a:gd name="f27" fmla="*/ f24 1 f2"/>
                <a:gd name="f28" fmla="*/ f26 1 23"/>
                <a:gd name="f29" fmla="*/ f25 1 18"/>
                <a:gd name="f30" fmla="*/ 0 f26 1"/>
                <a:gd name="f31" fmla="*/ 9 f25 1"/>
                <a:gd name="f32" fmla="*/ 12 f26 1"/>
                <a:gd name="f33" fmla="*/ 17 f25 1"/>
                <a:gd name="f34" fmla="*/ 22 f26 1"/>
                <a:gd name="f35" fmla="*/ 11 f26 1"/>
                <a:gd name="f36" fmla="*/ 0 f25 1"/>
                <a:gd name="f37" fmla="+- f27 0 f1"/>
                <a:gd name="f38" fmla="*/ f30 1 23"/>
                <a:gd name="f39" fmla="*/ f31 1 18"/>
                <a:gd name="f40" fmla="*/ f32 1 23"/>
                <a:gd name="f41" fmla="*/ f33 1 18"/>
                <a:gd name="f42" fmla="*/ f34 1 23"/>
                <a:gd name="f43" fmla="*/ f35 1 23"/>
                <a:gd name="f44" fmla="*/ f36 1 18"/>
                <a:gd name="f45" fmla="*/ 0 1 f28"/>
                <a:gd name="f46" fmla="*/ f22 1 f28"/>
                <a:gd name="f47" fmla="*/ 0 1 f29"/>
                <a:gd name="f48" fmla="*/ f23 1 f29"/>
                <a:gd name="f49" fmla="*/ f38 1 f28"/>
                <a:gd name="f50" fmla="*/ f39 1 f29"/>
                <a:gd name="f51" fmla="*/ f40 1 f28"/>
                <a:gd name="f52" fmla="*/ f41 1 f29"/>
                <a:gd name="f53" fmla="*/ f42 1 f28"/>
                <a:gd name="f54" fmla="*/ f43 1 f28"/>
                <a:gd name="f55" fmla="*/ f44 1 f29"/>
                <a:gd name="f56" fmla="*/ f45 f19 1"/>
                <a:gd name="f57" fmla="*/ f46 f19 1"/>
                <a:gd name="f58" fmla="*/ f48 f20 1"/>
                <a:gd name="f59" fmla="*/ f47 f20 1"/>
                <a:gd name="f60" fmla="*/ f49 f19 1"/>
                <a:gd name="f61" fmla="*/ f50 f20 1"/>
                <a:gd name="f62" fmla="*/ f51 f19 1"/>
                <a:gd name="f63" fmla="*/ f52 f20 1"/>
                <a:gd name="f64" fmla="*/ f53 f19 1"/>
                <a:gd name="f65" fmla="*/ f54 f19 1"/>
                <a:gd name="f66" fmla="*/ f55 f20 1"/>
              </a:gdLst>
              <a:ahLst/>
              <a:cxnLst>
                <a:cxn ang="3cd4">
                  <a:pos x="hc" y="t"/>
                </a:cxn>
                <a:cxn ang="0">
                  <a:pos x="r" y="vc"/>
                </a:cxn>
                <a:cxn ang="cd4">
                  <a:pos x="hc" y="b"/>
                </a:cxn>
                <a:cxn ang="cd2">
                  <a:pos x="l" y="vc"/>
                </a:cxn>
                <a:cxn ang="f37">
                  <a:pos x="f60" y="f61"/>
                </a:cxn>
                <a:cxn ang="f37">
                  <a:pos x="f62" y="f63"/>
                </a:cxn>
                <a:cxn ang="f37">
                  <a:pos x="f64" y="f61"/>
                </a:cxn>
                <a:cxn ang="f37">
                  <a:pos x="f65" y="f66"/>
                </a:cxn>
                <a:cxn ang="f37">
                  <a:pos x="f60" y="f61"/>
                </a:cxn>
              </a:cxnLst>
              <a:rect l="f56" t="f59" r="f57" b="f58"/>
              <a:pathLst>
                <a:path w="23" h="18">
                  <a:moveTo>
                    <a:pt x="f5" y="f8"/>
                  </a:moveTo>
                  <a:cubicBezTo>
                    <a:pt x="f5" y="f9"/>
                    <a:pt x="f10" y="f7"/>
                    <a:pt x="f11" y="f12"/>
                  </a:cubicBezTo>
                  <a:cubicBezTo>
                    <a:pt x="f12" y="f7"/>
                    <a:pt x="f13" y="f14"/>
                    <a:pt x="f13" y="f8"/>
                  </a:cubicBezTo>
                  <a:cubicBezTo>
                    <a:pt x="f6" y="f15"/>
                    <a:pt x="f12" y="f5"/>
                    <a:pt x="f16" y="f5"/>
                  </a:cubicBezTo>
                  <a:cubicBezTo>
                    <a:pt x="f10" y="f5"/>
                    <a:pt x="f5" y="f17"/>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17">
              <a:extLst>
                <a:ext uri="{FF2B5EF4-FFF2-40B4-BE49-F238E27FC236}">
                  <a16:creationId xmlns:a16="http://schemas.microsoft.com/office/drawing/2014/main" id="{F23C865E-8E2D-C500-1061-2F5AEA485E01}"/>
                </a:ext>
              </a:extLst>
            </p:cNvPr>
            <p:cNvSpPr/>
            <p:nvPr/>
          </p:nvSpPr>
          <p:spPr>
            <a:xfrm>
              <a:off x="4275140" y="263520"/>
              <a:ext cx="112708" cy="123828"/>
            </a:xfrm>
            <a:custGeom>
              <a:avLst/>
              <a:gdLst>
                <a:gd name="f0" fmla="val 10800000"/>
                <a:gd name="f1" fmla="val 5400000"/>
                <a:gd name="f2" fmla="val 180"/>
                <a:gd name="f3" fmla="val w"/>
                <a:gd name="f4" fmla="val h"/>
                <a:gd name="f5" fmla="val 0"/>
                <a:gd name="f6" fmla="val 20"/>
                <a:gd name="f7" fmla="val 22"/>
                <a:gd name="f8" fmla="val 12"/>
                <a:gd name="f9" fmla="val 1"/>
                <a:gd name="f10" fmla="val 5"/>
                <a:gd name="f11" fmla="val 2"/>
                <a:gd name="f12" fmla="val 7"/>
                <a:gd name="f13" fmla="val 14"/>
                <a:gd name="f14" fmla="val 19"/>
                <a:gd name="f15" fmla="val 4"/>
                <a:gd name="f16" fmla="val 8"/>
                <a:gd name="f17" fmla="val 16"/>
                <a:gd name="f18" fmla="val 10"/>
                <a:gd name="f19" fmla="val 17"/>
                <a:gd name="f20" fmla="+- 0 0 -90"/>
                <a:gd name="f21" fmla="*/ f3 1 20"/>
                <a:gd name="f22" fmla="*/ f4 1 22"/>
                <a:gd name="f23" fmla="val f5"/>
                <a:gd name="f24" fmla="val f6"/>
                <a:gd name="f25" fmla="val f7"/>
                <a:gd name="f26" fmla="*/ f20 f0 1"/>
                <a:gd name="f27" fmla="+- f25 0 f23"/>
                <a:gd name="f28" fmla="+- f24 0 f23"/>
                <a:gd name="f29" fmla="*/ f26 1 f2"/>
                <a:gd name="f30" fmla="*/ f28 1 20"/>
                <a:gd name="f31" fmla="*/ f27 1 22"/>
                <a:gd name="f32" fmla="*/ 12 f28 1"/>
                <a:gd name="f33" fmla="*/ 1 f27 1"/>
                <a:gd name="f34" fmla="*/ 0 f28 1"/>
                <a:gd name="f35" fmla="*/ 14 f27 1"/>
                <a:gd name="f36" fmla="*/ 8 f28 1"/>
                <a:gd name="f37" fmla="*/ 22 f27 1"/>
                <a:gd name="f38" fmla="*/ 20 f28 1"/>
                <a:gd name="f39" fmla="*/ 10 f27 1"/>
                <a:gd name="f40" fmla="+- f29 0 f1"/>
                <a:gd name="f41" fmla="*/ f32 1 20"/>
                <a:gd name="f42" fmla="*/ f33 1 22"/>
                <a:gd name="f43" fmla="*/ f34 1 20"/>
                <a:gd name="f44" fmla="*/ f35 1 22"/>
                <a:gd name="f45" fmla="*/ f36 1 20"/>
                <a:gd name="f46" fmla="*/ f37 1 22"/>
                <a:gd name="f47" fmla="*/ f38 1 20"/>
                <a:gd name="f48" fmla="*/ f39 1 22"/>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0" h="22">
                  <a:moveTo>
                    <a:pt x="f8" y="f9"/>
                  </a:moveTo>
                  <a:cubicBezTo>
                    <a:pt x="f10" y="f11"/>
                    <a:pt x="f5" y="f12"/>
                    <a:pt x="f5" y="f13"/>
                  </a:cubicBezTo>
                  <a:cubicBezTo>
                    <a:pt x="f5" y="f14"/>
                    <a:pt x="f15" y="f7"/>
                    <a:pt x="f16" y="f7"/>
                  </a:cubicBezTo>
                  <a:cubicBezTo>
                    <a:pt x="f13" y="f6"/>
                    <a:pt x="f14" y="f17"/>
                    <a:pt x="f6" y="f18"/>
                  </a:cubicBezTo>
                  <a:cubicBezTo>
                    <a:pt x="f6" y="f15"/>
                    <a:pt x="f19" y="f5"/>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18">
              <a:extLst>
                <a:ext uri="{FF2B5EF4-FFF2-40B4-BE49-F238E27FC236}">
                  <a16:creationId xmlns:a16="http://schemas.microsoft.com/office/drawing/2014/main" id="{746750A6-0225-A55B-7B2C-2A2934CA5F36}"/>
                </a:ext>
              </a:extLst>
            </p:cNvPr>
            <p:cNvSpPr/>
            <p:nvPr/>
          </p:nvSpPr>
          <p:spPr>
            <a:xfrm>
              <a:off x="3382959" y="1773241"/>
              <a:ext cx="112708" cy="101598"/>
            </a:xfrm>
            <a:custGeom>
              <a:avLst/>
              <a:gdLst>
                <a:gd name="f0" fmla="val 10800000"/>
                <a:gd name="f1" fmla="val 5400000"/>
                <a:gd name="f2" fmla="val 180"/>
                <a:gd name="f3" fmla="val w"/>
                <a:gd name="f4" fmla="val h"/>
                <a:gd name="f5" fmla="val 0"/>
                <a:gd name="f6" fmla="val 20"/>
                <a:gd name="f7" fmla="val 18"/>
                <a:gd name="f8" fmla="val 9"/>
                <a:gd name="f9" fmla="val 3"/>
                <a:gd name="f10" fmla="val 4"/>
                <a:gd name="f11" fmla="val 16"/>
                <a:gd name="f12" fmla="val 6"/>
                <a:gd name="f13" fmla="val 11"/>
                <a:gd name="f14" fmla="val 17"/>
                <a:gd name="f15" fmla="val 19"/>
                <a:gd name="f16" fmla="val 15"/>
                <a:gd name="f17" fmla="+- 0 0 -90"/>
                <a:gd name="f18" fmla="*/ f3 1 20"/>
                <a:gd name="f19" fmla="*/ f4 1 18"/>
                <a:gd name="f20" fmla="val f5"/>
                <a:gd name="f21" fmla="val f6"/>
                <a:gd name="f22" fmla="val f7"/>
                <a:gd name="f23" fmla="*/ f17 f0 1"/>
                <a:gd name="f24" fmla="+- f22 0 f20"/>
                <a:gd name="f25" fmla="+- f21 0 f20"/>
                <a:gd name="f26" fmla="*/ f23 1 f2"/>
                <a:gd name="f27" fmla="*/ f25 1 20"/>
                <a:gd name="f28" fmla="*/ f24 1 18"/>
                <a:gd name="f29" fmla="*/ 9 f25 1"/>
                <a:gd name="f30" fmla="*/ 0 f24 1"/>
                <a:gd name="f31" fmla="*/ 0 f25 1"/>
                <a:gd name="f32" fmla="*/ 9 f24 1"/>
                <a:gd name="f33" fmla="*/ 11 f25 1"/>
                <a:gd name="f34" fmla="*/ 17 f24 1"/>
                <a:gd name="f35" fmla="*/ 20 f25 1"/>
                <a:gd name="f36" fmla="+- f26 0 f1"/>
                <a:gd name="f37" fmla="*/ f29 1 20"/>
                <a:gd name="f38" fmla="*/ f30 1 18"/>
                <a:gd name="f39" fmla="*/ f31 1 20"/>
                <a:gd name="f40" fmla="*/ f32 1 18"/>
                <a:gd name="f41" fmla="*/ f33 1 20"/>
                <a:gd name="f42" fmla="*/ f34 1 18"/>
                <a:gd name="f43" fmla="*/ f35 1 20"/>
                <a:gd name="f44" fmla="*/ 0 1 f27"/>
                <a:gd name="f45" fmla="*/ f21 1 f27"/>
                <a:gd name="f46" fmla="*/ 0 1 f28"/>
                <a:gd name="f47" fmla="*/ f22 1 f28"/>
                <a:gd name="f48" fmla="*/ f37 1 f27"/>
                <a:gd name="f49" fmla="*/ f38 1 f28"/>
                <a:gd name="f50" fmla="*/ f39 1 f27"/>
                <a:gd name="f51" fmla="*/ f40 1 f28"/>
                <a:gd name="f52" fmla="*/ f41 1 f27"/>
                <a:gd name="f53" fmla="*/ f42 1 f28"/>
                <a:gd name="f54" fmla="*/ f43 1 f27"/>
                <a:gd name="f55" fmla="*/ f44 f18 1"/>
                <a:gd name="f56" fmla="*/ f45 f18 1"/>
                <a:gd name="f57" fmla="*/ f47 f19 1"/>
                <a:gd name="f58" fmla="*/ f46 f19 1"/>
                <a:gd name="f59" fmla="*/ f48 f18 1"/>
                <a:gd name="f60" fmla="*/ f49 f19 1"/>
                <a:gd name="f61" fmla="*/ f50 f18 1"/>
                <a:gd name="f62" fmla="*/ f51 f19 1"/>
                <a:gd name="f63" fmla="*/ f52 f18 1"/>
                <a:gd name="f64" fmla="*/ f53 f19 1"/>
                <a:gd name="f65" fmla="*/ f54 f18 1"/>
              </a:gdLst>
              <a:ahLst/>
              <a:cxnLst>
                <a:cxn ang="3cd4">
                  <a:pos x="hc" y="t"/>
                </a:cxn>
                <a:cxn ang="0">
                  <a:pos x="r" y="vc"/>
                </a:cxn>
                <a:cxn ang="cd4">
                  <a:pos x="hc" y="b"/>
                </a:cxn>
                <a:cxn ang="cd2">
                  <a:pos x="l" y="vc"/>
                </a:cxn>
                <a:cxn ang="f36">
                  <a:pos x="f59" y="f60"/>
                </a:cxn>
                <a:cxn ang="f36">
                  <a:pos x="f61" y="f62"/>
                </a:cxn>
                <a:cxn ang="f36">
                  <a:pos x="f63" y="f64"/>
                </a:cxn>
                <a:cxn ang="f36">
                  <a:pos x="f65" y="f62"/>
                </a:cxn>
                <a:cxn ang="f36">
                  <a:pos x="f59" y="f60"/>
                </a:cxn>
              </a:cxnLst>
              <a:rect l="f55" t="f58" r="f56" b="f57"/>
              <a:pathLst>
                <a:path w="20" h="18">
                  <a:moveTo>
                    <a:pt x="f8" y="f5"/>
                  </a:moveTo>
                  <a:cubicBezTo>
                    <a:pt x="f9" y="f5"/>
                    <a:pt x="f5" y="f10"/>
                    <a:pt x="f5" y="f8"/>
                  </a:cubicBezTo>
                  <a:cubicBezTo>
                    <a:pt x="f5" y="f11"/>
                    <a:pt x="f12" y="f11"/>
                    <a:pt x="f13" y="f14"/>
                  </a:cubicBezTo>
                  <a:cubicBezTo>
                    <a:pt x="f11" y="f7"/>
                    <a:pt x="f15" y="f16"/>
                    <a:pt x="f6" y="f8"/>
                  </a:cubicBezTo>
                  <a:cubicBezTo>
                    <a:pt x="f7" y="f10"/>
                    <a:pt x="f16" y="f5"/>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19">
              <a:extLst>
                <a:ext uri="{FF2B5EF4-FFF2-40B4-BE49-F238E27FC236}">
                  <a16:creationId xmlns:a16="http://schemas.microsoft.com/office/drawing/2014/main" id="{CBA14F01-2274-415C-70C2-999A3533BDC6}"/>
                </a:ext>
              </a:extLst>
            </p:cNvPr>
            <p:cNvSpPr/>
            <p:nvPr/>
          </p:nvSpPr>
          <p:spPr>
            <a:xfrm>
              <a:off x="3376614" y="1879604"/>
              <a:ext cx="119064" cy="101598"/>
            </a:xfrm>
            <a:custGeom>
              <a:avLst/>
              <a:gdLst>
                <a:gd name="f0" fmla="val 10800000"/>
                <a:gd name="f1" fmla="val 5400000"/>
                <a:gd name="f2" fmla="val 180"/>
                <a:gd name="f3" fmla="val w"/>
                <a:gd name="f4" fmla="val h"/>
                <a:gd name="f5" fmla="val 0"/>
                <a:gd name="f6" fmla="val 21"/>
                <a:gd name="f7" fmla="val 18"/>
                <a:gd name="f8" fmla="val 1"/>
                <a:gd name="f9" fmla="val 10"/>
                <a:gd name="f10" fmla="val 16"/>
                <a:gd name="f11" fmla="val 5"/>
                <a:gd name="f12" fmla="val 9"/>
                <a:gd name="f13" fmla="val 20"/>
                <a:gd name="f14" fmla="val 14"/>
                <a:gd name="f15" fmla="val 3"/>
                <a:gd name="f16" fmla="val 4"/>
                <a:gd name="f17" fmla="val 2"/>
                <a:gd name="f18" fmla="val 6"/>
                <a:gd name="f19" fmla="+- 0 0 -90"/>
                <a:gd name="f20" fmla="*/ f3 1 21"/>
                <a:gd name="f21" fmla="*/ f4 1 18"/>
                <a:gd name="f22" fmla="val f5"/>
                <a:gd name="f23" fmla="val f6"/>
                <a:gd name="f24" fmla="val f7"/>
                <a:gd name="f25" fmla="*/ f19 f0 1"/>
                <a:gd name="f26" fmla="+- f24 0 f22"/>
                <a:gd name="f27" fmla="+- f23 0 f22"/>
                <a:gd name="f28" fmla="*/ f25 1 f2"/>
                <a:gd name="f29" fmla="*/ f27 1 21"/>
                <a:gd name="f30" fmla="*/ f26 1 18"/>
                <a:gd name="f31" fmla="*/ 1 f27 1"/>
                <a:gd name="f32" fmla="*/ 10 f26 1"/>
                <a:gd name="f33" fmla="*/ 9 f27 1"/>
                <a:gd name="f34" fmla="*/ 18 f26 1"/>
                <a:gd name="f35" fmla="*/ 20 f27 1"/>
                <a:gd name="f36" fmla="*/ 9 f26 1"/>
                <a:gd name="f37" fmla="*/ 0 f26 1"/>
                <a:gd name="f38" fmla="+- f28 0 f1"/>
                <a:gd name="f39" fmla="*/ f31 1 21"/>
                <a:gd name="f40" fmla="*/ f32 1 18"/>
                <a:gd name="f41" fmla="*/ f33 1 21"/>
                <a:gd name="f42" fmla="*/ f34 1 18"/>
                <a:gd name="f43" fmla="*/ f35 1 21"/>
                <a:gd name="f44" fmla="*/ f36 1 18"/>
                <a:gd name="f45" fmla="*/ f37 1 18"/>
                <a:gd name="f46" fmla="*/ 0 1 f29"/>
                <a:gd name="f47" fmla="*/ f23 1 f29"/>
                <a:gd name="f48" fmla="*/ 0 1 f30"/>
                <a:gd name="f49" fmla="*/ f24 1 f30"/>
                <a:gd name="f50" fmla="*/ f39 1 f29"/>
                <a:gd name="f51" fmla="*/ f40 1 f30"/>
                <a:gd name="f52" fmla="*/ f41 1 f29"/>
                <a:gd name="f53" fmla="*/ f42 1 f30"/>
                <a:gd name="f54" fmla="*/ f43 1 f29"/>
                <a:gd name="f55" fmla="*/ f44 1 f30"/>
                <a:gd name="f56" fmla="*/ f45 1 f30"/>
                <a:gd name="f57" fmla="*/ f46 f20 1"/>
                <a:gd name="f58" fmla="*/ f47 f20 1"/>
                <a:gd name="f59" fmla="*/ f49 f21 1"/>
                <a:gd name="f60" fmla="*/ f48 f21 1"/>
                <a:gd name="f61" fmla="*/ f50 f20 1"/>
                <a:gd name="f62" fmla="*/ f51 f21 1"/>
                <a:gd name="f63" fmla="*/ f52 f20 1"/>
                <a:gd name="f64" fmla="*/ f53 f21 1"/>
                <a:gd name="f65" fmla="*/ f54 f20 1"/>
                <a:gd name="f66" fmla="*/ f55 f21 1"/>
                <a:gd name="f67" fmla="*/ f56 f21 1"/>
              </a:gdLst>
              <a:ahLst/>
              <a:cxnLst>
                <a:cxn ang="3cd4">
                  <a:pos x="hc" y="t"/>
                </a:cxn>
                <a:cxn ang="0">
                  <a:pos x="r" y="vc"/>
                </a:cxn>
                <a:cxn ang="cd4">
                  <a:pos x="hc" y="b"/>
                </a:cxn>
                <a:cxn ang="cd2">
                  <a:pos x="l" y="vc"/>
                </a:cxn>
                <a:cxn ang="f38">
                  <a:pos x="f61" y="f62"/>
                </a:cxn>
                <a:cxn ang="f38">
                  <a:pos x="f63" y="f64"/>
                </a:cxn>
                <a:cxn ang="f38">
                  <a:pos x="f65" y="f66"/>
                </a:cxn>
                <a:cxn ang="f38">
                  <a:pos x="f63" y="f67"/>
                </a:cxn>
                <a:cxn ang="f38">
                  <a:pos x="f61" y="f62"/>
                </a:cxn>
              </a:cxnLst>
              <a:rect l="f57" t="f60" r="f58" b="f59"/>
              <a:pathLst>
                <a:path w="21" h="18">
                  <a:moveTo>
                    <a:pt x="f8" y="f9"/>
                  </a:moveTo>
                  <a:cubicBezTo>
                    <a:pt x="f5" y="f10"/>
                    <a:pt x="f11" y="f7"/>
                    <a:pt x="f12" y="f7"/>
                  </a:cubicBezTo>
                  <a:cubicBezTo>
                    <a:pt x="f10" y="f7"/>
                    <a:pt x="f13" y="f14"/>
                    <a:pt x="f13" y="f12"/>
                  </a:cubicBezTo>
                  <a:cubicBezTo>
                    <a:pt x="f6" y="f15"/>
                    <a:pt x="f10" y="f8"/>
                    <a:pt x="f12" y="f5"/>
                  </a:cubicBezTo>
                  <a:cubicBezTo>
                    <a:pt x="f16" y="f5"/>
                    <a:pt x="f17" y="f18"/>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0">
              <a:extLst>
                <a:ext uri="{FF2B5EF4-FFF2-40B4-BE49-F238E27FC236}">
                  <a16:creationId xmlns:a16="http://schemas.microsoft.com/office/drawing/2014/main" id="{74E8AA78-FCFE-1ED1-6FDB-6794089FF1FB}"/>
                </a:ext>
              </a:extLst>
            </p:cNvPr>
            <p:cNvSpPr/>
            <p:nvPr/>
          </p:nvSpPr>
          <p:spPr>
            <a:xfrm>
              <a:off x="3500442" y="1879604"/>
              <a:ext cx="101598" cy="112708"/>
            </a:xfrm>
            <a:custGeom>
              <a:avLst/>
              <a:gdLst>
                <a:gd name="f0" fmla="val 10800000"/>
                <a:gd name="f1" fmla="val 5400000"/>
                <a:gd name="f2" fmla="val 180"/>
                <a:gd name="f3" fmla="val w"/>
                <a:gd name="f4" fmla="val h"/>
                <a:gd name="f5" fmla="val 0"/>
                <a:gd name="f6" fmla="val 18"/>
                <a:gd name="f7" fmla="val 20"/>
                <a:gd name="f8" fmla="val 7"/>
                <a:gd name="f9" fmla="val 19"/>
                <a:gd name="f10" fmla="val 12"/>
                <a:gd name="f11" fmla="val 17"/>
                <a:gd name="f12" fmla="val 10"/>
                <a:gd name="f13" fmla="val 4"/>
                <a:gd name="f14" fmla="val 14"/>
                <a:gd name="f15" fmla="val 1"/>
                <a:gd name="f16" fmla="val 9"/>
                <a:gd name="f17" fmla="val 3"/>
                <a:gd name="f18" fmla="val 8"/>
                <a:gd name="f19" fmla="val 13"/>
                <a:gd name="f20" fmla="val 2"/>
                <a:gd name="f21" fmla="+- 0 0 -90"/>
                <a:gd name="f22" fmla="*/ f3 1 18"/>
                <a:gd name="f23" fmla="*/ f4 1 20"/>
                <a:gd name="f24" fmla="val f5"/>
                <a:gd name="f25" fmla="val f6"/>
                <a:gd name="f26" fmla="val f7"/>
                <a:gd name="f27" fmla="*/ f21 f0 1"/>
                <a:gd name="f28" fmla="+- f26 0 f24"/>
                <a:gd name="f29" fmla="+- f25 0 f24"/>
                <a:gd name="f30" fmla="*/ f27 1 f2"/>
                <a:gd name="f31" fmla="*/ f29 1 18"/>
                <a:gd name="f32" fmla="*/ f28 1 20"/>
                <a:gd name="f33" fmla="*/ 7 f29 1"/>
                <a:gd name="f34" fmla="*/ 19 f28 1"/>
                <a:gd name="f35" fmla="*/ 18 f29 1"/>
                <a:gd name="f36" fmla="*/ 10 f28 1"/>
                <a:gd name="f37" fmla="*/ 9 f29 1"/>
                <a:gd name="f38" fmla="*/ 1 f28 1"/>
                <a:gd name="f39" fmla="*/ 1 f29 1"/>
                <a:gd name="f40" fmla="*/ 8 f28 1"/>
                <a:gd name="f41" fmla="+- f30 0 f1"/>
                <a:gd name="f42" fmla="*/ f33 1 18"/>
                <a:gd name="f43" fmla="*/ f34 1 20"/>
                <a:gd name="f44" fmla="*/ f35 1 18"/>
                <a:gd name="f45" fmla="*/ f36 1 20"/>
                <a:gd name="f46" fmla="*/ f37 1 18"/>
                <a:gd name="f47" fmla="*/ f38 1 20"/>
                <a:gd name="f48" fmla="*/ f39 1 18"/>
                <a:gd name="f49" fmla="*/ f40 1 20"/>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18" h="20">
                  <a:moveTo>
                    <a:pt x="f8" y="f9"/>
                  </a:moveTo>
                  <a:cubicBezTo>
                    <a:pt x="f10" y="f7"/>
                    <a:pt x="f11" y="f11"/>
                    <a:pt x="f6" y="f12"/>
                  </a:cubicBezTo>
                  <a:cubicBezTo>
                    <a:pt x="f6" y="f13"/>
                    <a:pt x="f14" y="f15"/>
                    <a:pt x="f16" y="f15"/>
                  </a:cubicBezTo>
                  <a:cubicBezTo>
                    <a:pt x="f13" y="f5"/>
                    <a:pt x="f5" y="f17"/>
                    <a:pt x="f15" y="f18"/>
                  </a:cubicBezTo>
                  <a:cubicBezTo>
                    <a:pt x="f15" y="f19"/>
                    <a:pt x="f20" y="f9"/>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21">
              <a:extLst>
                <a:ext uri="{FF2B5EF4-FFF2-40B4-BE49-F238E27FC236}">
                  <a16:creationId xmlns:a16="http://schemas.microsoft.com/office/drawing/2014/main" id="{D2AAE79C-9B90-40D4-D2B5-F4B2641ADF8F}"/>
                </a:ext>
              </a:extLst>
            </p:cNvPr>
            <p:cNvSpPr/>
            <p:nvPr/>
          </p:nvSpPr>
          <p:spPr>
            <a:xfrm>
              <a:off x="3500442" y="1773241"/>
              <a:ext cx="101598" cy="101598"/>
            </a:xfrm>
            <a:custGeom>
              <a:avLst/>
              <a:gdLst>
                <a:gd name="f0" fmla="val 10800000"/>
                <a:gd name="f1" fmla="val 5400000"/>
                <a:gd name="f2" fmla="val 180"/>
                <a:gd name="f3" fmla="val w"/>
                <a:gd name="f4" fmla="val h"/>
                <a:gd name="f5" fmla="val 0"/>
                <a:gd name="f6" fmla="val 18"/>
                <a:gd name="f7" fmla="val 1"/>
                <a:gd name="f8" fmla="val 10"/>
                <a:gd name="f9" fmla="val 14"/>
                <a:gd name="f10" fmla="val 3"/>
                <a:gd name="f11" fmla="val 8"/>
                <a:gd name="f12" fmla="val 17"/>
                <a:gd name="f13" fmla="val 13"/>
                <a:gd name="f14" fmla="val 16"/>
                <a:gd name="f15" fmla="val 9"/>
                <a:gd name="f16" fmla="val 4"/>
                <a:gd name="f17" fmla="+- 0 0 -90"/>
                <a:gd name="f18" fmla="*/ f3 1 18"/>
                <a:gd name="f19" fmla="*/ f4 1 18"/>
                <a:gd name="f20" fmla="val f5"/>
                <a:gd name="f21" fmla="val f6"/>
                <a:gd name="f22" fmla="*/ f17 f0 1"/>
                <a:gd name="f23" fmla="+- f21 0 f20"/>
                <a:gd name="f24" fmla="*/ f22 1 f2"/>
                <a:gd name="f25" fmla="*/ f23 1 18"/>
                <a:gd name="f26" fmla="*/ 1 f23 1"/>
                <a:gd name="f27" fmla="*/ 10 f23 1"/>
                <a:gd name="f28" fmla="*/ 8 f23 1"/>
                <a:gd name="f29" fmla="*/ 17 f23 1"/>
                <a:gd name="f30" fmla="*/ 18 f23 1"/>
                <a:gd name="f31" fmla="*/ 9 f23 1"/>
                <a:gd name="f32" fmla="*/ 0 f23 1"/>
                <a:gd name="f33" fmla="+- f24 0 f1"/>
                <a:gd name="f34" fmla="*/ f26 1 18"/>
                <a:gd name="f35" fmla="*/ f27 1 18"/>
                <a:gd name="f36" fmla="*/ f28 1 18"/>
                <a:gd name="f37" fmla="*/ f29 1 18"/>
                <a:gd name="f38" fmla="*/ f30 1 18"/>
                <a:gd name="f39" fmla="*/ f31 1 18"/>
                <a:gd name="f40" fmla="*/ f32 1 18"/>
                <a:gd name="f41" fmla="*/ 0 1 f25"/>
                <a:gd name="f42" fmla="*/ f21 1 f25"/>
                <a:gd name="f43" fmla="*/ f34 1 f25"/>
                <a:gd name="f44" fmla="*/ f35 1 f25"/>
                <a:gd name="f45" fmla="*/ f36 1 f25"/>
                <a:gd name="f46" fmla="*/ f37 1 f25"/>
                <a:gd name="f47" fmla="*/ f38 1 f25"/>
                <a:gd name="f48" fmla="*/ f39 1 f25"/>
                <a:gd name="f49" fmla="*/ f40 1 f25"/>
                <a:gd name="f50" fmla="*/ f41 f18 1"/>
                <a:gd name="f51" fmla="*/ f42 f18 1"/>
                <a:gd name="f52" fmla="*/ f42 f19 1"/>
                <a:gd name="f53" fmla="*/ f41 f19 1"/>
                <a:gd name="f54" fmla="*/ f43 f18 1"/>
                <a:gd name="f55" fmla="*/ f44 f19 1"/>
                <a:gd name="f56" fmla="*/ f45 f18 1"/>
                <a:gd name="f57" fmla="*/ f46 f19 1"/>
                <a:gd name="f58" fmla="*/ f47 f18 1"/>
                <a:gd name="f59" fmla="*/ f48 f19 1"/>
                <a:gd name="f60" fmla="*/ f44 f18 1"/>
                <a:gd name="f61" fmla="*/ f49 f19 1"/>
              </a:gdLst>
              <a:ahLst/>
              <a:cxnLst>
                <a:cxn ang="3cd4">
                  <a:pos x="hc" y="t"/>
                </a:cxn>
                <a:cxn ang="0">
                  <a:pos x="r" y="vc"/>
                </a:cxn>
                <a:cxn ang="cd4">
                  <a:pos x="hc" y="b"/>
                </a:cxn>
                <a:cxn ang="cd2">
                  <a:pos x="l" y="vc"/>
                </a:cxn>
                <a:cxn ang="f33">
                  <a:pos x="f54" y="f55"/>
                </a:cxn>
                <a:cxn ang="f33">
                  <a:pos x="f56" y="f57"/>
                </a:cxn>
                <a:cxn ang="f33">
                  <a:pos x="f58" y="f59"/>
                </a:cxn>
                <a:cxn ang="f33">
                  <a:pos x="f60" y="f61"/>
                </a:cxn>
                <a:cxn ang="f33">
                  <a:pos x="f54" y="f55"/>
                </a:cxn>
              </a:cxnLst>
              <a:rect l="f50" t="f53" r="f51" b="f52"/>
              <a:pathLst>
                <a:path w="18" h="18">
                  <a:moveTo>
                    <a:pt x="f7" y="f8"/>
                  </a:moveTo>
                  <a:cubicBezTo>
                    <a:pt x="f5" y="f9"/>
                    <a:pt x="f10" y="f6"/>
                    <a:pt x="f11" y="f12"/>
                  </a:cubicBezTo>
                  <a:cubicBezTo>
                    <a:pt x="f13" y="f12"/>
                    <a:pt x="f6" y="f14"/>
                    <a:pt x="f6" y="f15"/>
                  </a:cubicBezTo>
                  <a:cubicBezTo>
                    <a:pt x="f6" y="f16"/>
                    <a:pt x="f14" y="f5"/>
                    <a:pt x="f8" y="f5"/>
                  </a:cubicBezTo>
                  <a:cubicBezTo>
                    <a:pt x="f16" y="f5"/>
                    <a:pt x="f7" y="f16"/>
                    <a:pt x="f7"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22">
              <a:extLst>
                <a:ext uri="{FF2B5EF4-FFF2-40B4-BE49-F238E27FC236}">
                  <a16:creationId xmlns:a16="http://schemas.microsoft.com/office/drawing/2014/main" id="{EC7ED8F6-0B05-6D75-D4B5-473290310376}"/>
                </a:ext>
              </a:extLst>
            </p:cNvPr>
            <p:cNvSpPr/>
            <p:nvPr/>
          </p:nvSpPr>
          <p:spPr>
            <a:xfrm>
              <a:off x="5502273" y="1722436"/>
              <a:ext cx="117472" cy="117472"/>
            </a:xfrm>
            <a:custGeom>
              <a:avLst/>
              <a:gdLst>
                <a:gd name="f0" fmla="val 10800000"/>
                <a:gd name="f1" fmla="val 5400000"/>
                <a:gd name="f2" fmla="val 180"/>
                <a:gd name="f3" fmla="val w"/>
                <a:gd name="f4" fmla="val h"/>
                <a:gd name="f5" fmla="val 0"/>
                <a:gd name="f6" fmla="val 21"/>
                <a:gd name="f7" fmla="val 13"/>
                <a:gd name="f8" fmla="val 7"/>
                <a:gd name="f9" fmla="val 4"/>
                <a:gd name="f10" fmla="val 5"/>
                <a:gd name="f11" fmla="val 2"/>
                <a:gd name="f12" fmla="val 9"/>
                <a:gd name="f13" fmla="val 16"/>
                <a:gd name="f14" fmla="val 1"/>
                <a:gd name="f15" fmla="val 10"/>
                <a:gd name="f16" fmla="val 20"/>
                <a:gd name="f17" fmla="val 17"/>
                <a:gd name="f18" fmla="val 18"/>
                <a:gd name="f19" fmla="val 15"/>
                <a:gd name="f20" fmla="+- 0 0 -90"/>
                <a:gd name="f21" fmla="*/ f3 1 21"/>
                <a:gd name="f22" fmla="*/ f4 1 21"/>
                <a:gd name="f23" fmla="val f5"/>
                <a:gd name="f24" fmla="val f6"/>
                <a:gd name="f25" fmla="*/ f20 f0 1"/>
                <a:gd name="f26" fmla="+- f24 0 f23"/>
                <a:gd name="f27" fmla="*/ f25 1 f2"/>
                <a:gd name="f28" fmla="*/ f26 1 21"/>
                <a:gd name="f29" fmla="*/ 13 f26 1"/>
                <a:gd name="f30" fmla="*/ 0 f26 1"/>
                <a:gd name="f31" fmla="*/ 2 f26 1"/>
                <a:gd name="f32" fmla="*/ 9 f26 1"/>
                <a:gd name="f33" fmla="*/ 10 f26 1"/>
                <a:gd name="f34" fmla="*/ 20 f26 1"/>
                <a:gd name="f35" fmla="*/ 21 f26 1"/>
                <a:gd name="f36" fmla="*/ 7 f26 1"/>
                <a:gd name="f37" fmla="+- f27 0 f1"/>
                <a:gd name="f38" fmla="*/ f29 1 21"/>
                <a:gd name="f39" fmla="*/ f30 1 21"/>
                <a:gd name="f40" fmla="*/ f31 1 21"/>
                <a:gd name="f41" fmla="*/ f32 1 21"/>
                <a:gd name="f42" fmla="*/ f33 1 21"/>
                <a:gd name="f43" fmla="*/ f34 1 21"/>
                <a:gd name="f44" fmla="*/ f35 1 21"/>
                <a:gd name="f45" fmla="*/ f36 1 21"/>
                <a:gd name="f46" fmla="*/ 0 1 f28"/>
                <a:gd name="f47" fmla="*/ f24 1 f28"/>
                <a:gd name="f48" fmla="*/ f38 1 f28"/>
                <a:gd name="f49" fmla="*/ f39 1 f28"/>
                <a:gd name="f50" fmla="*/ f40 1 f28"/>
                <a:gd name="f51" fmla="*/ f41 1 f28"/>
                <a:gd name="f52" fmla="*/ f42 1 f28"/>
                <a:gd name="f53" fmla="*/ f43 1 f28"/>
                <a:gd name="f54" fmla="*/ f44 1 f28"/>
                <a:gd name="f55" fmla="*/ f45 1 f28"/>
                <a:gd name="f56" fmla="*/ f46 f21 1"/>
                <a:gd name="f57" fmla="*/ f47 f21 1"/>
                <a:gd name="f58" fmla="*/ f47 f22 1"/>
                <a:gd name="f59" fmla="*/ f46 f22 1"/>
                <a:gd name="f60" fmla="*/ f48 f21 1"/>
                <a:gd name="f61" fmla="*/ f49 f22 1"/>
                <a:gd name="f62" fmla="*/ f50 f21 1"/>
                <a:gd name="f63" fmla="*/ f51 f22 1"/>
                <a:gd name="f64" fmla="*/ f52 f21 1"/>
                <a:gd name="f65" fmla="*/ f53 f22 1"/>
                <a:gd name="f66" fmla="*/ f54 f21 1"/>
                <a:gd name="f67" fmla="*/ f55 f22 1"/>
              </a:gdLst>
              <a:ahLst/>
              <a:cxnLst>
                <a:cxn ang="3cd4">
                  <a:pos x="hc" y="t"/>
                </a:cxn>
                <a:cxn ang="0">
                  <a:pos x="r" y="vc"/>
                </a:cxn>
                <a:cxn ang="cd4">
                  <a:pos x="hc" y="b"/>
                </a:cxn>
                <a:cxn ang="cd2">
                  <a:pos x="l" y="vc"/>
                </a:cxn>
                <a:cxn ang="f37">
                  <a:pos x="f60" y="f61"/>
                </a:cxn>
                <a:cxn ang="f37">
                  <a:pos x="f62" y="f63"/>
                </a:cxn>
                <a:cxn ang="f37">
                  <a:pos x="f64" y="f65"/>
                </a:cxn>
                <a:cxn ang="f37">
                  <a:pos x="f66" y="f67"/>
                </a:cxn>
                <a:cxn ang="f37">
                  <a:pos x="f60" y="f61"/>
                </a:cxn>
              </a:cxnLst>
              <a:rect l="f56" t="f59" r="f57" b="f58"/>
              <a:pathLst>
                <a:path w="21" h="21">
                  <a:moveTo>
                    <a:pt x="f7" y="f5"/>
                  </a:moveTo>
                  <a:cubicBezTo>
                    <a:pt x="f8" y="f5"/>
                    <a:pt x="f9" y="f10"/>
                    <a:pt x="f11" y="f12"/>
                  </a:cubicBezTo>
                  <a:cubicBezTo>
                    <a:pt x="f5" y="f13"/>
                    <a:pt x="f14" y="f6"/>
                    <a:pt x="f15" y="f16"/>
                  </a:cubicBezTo>
                  <a:cubicBezTo>
                    <a:pt x="f17" y="f18"/>
                    <a:pt x="f6" y="f19"/>
                    <a:pt x="f6" y="f8"/>
                  </a:cubicBezTo>
                  <a:cubicBezTo>
                    <a:pt x="f16" y="f11"/>
                    <a:pt x="f17" y="f14"/>
                    <a:pt x="f7"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3">
              <a:extLst>
                <a:ext uri="{FF2B5EF4-FFF2-40B4-BE49-F238E27FC236}">
                  <a16:creationId xmlns:a16="http://schemas.microsoft.com/office/drawing/2014/main" id="{CDBD0A03-0571-96D8-0844-DAEDD6D767D6}"/>
                </a:ext>
              </a:extLst>
            </p:cNvPr>
            <p:cNvSpPr/>
            <p:nvPr/>
          </p:nvSpPr>
          <p:spPr>
            <a:xfrm>
              <a:off x="4756151" y="2122486"/>
              <a:ext cx="400050" cy="361946"/>
            </a:xfrm>
            <a:custGeom>
              <a:avLst/>
              <a:gdLst>
                <a:gd name="f0" fmla="val 10800000"/>
                <a:gd name="f1" fmla="val 5400000"/>
                <a:gd name="f2" fmla="val 180"/>
                <a:gd name="f3" fmla="val w"/>
                <a:gd name="f4" fmla="val h"/>
                <a:gd name="f5" fmla="val 0"/>
                <a:gd name="f6" fmla="val 71"/>
                <a:gd name="f7" fmla="val 64"/>
                <a:gd name="f8" fmla="val 38"/>
                <a:gd name="f9" fmla="val 16"/>
                <a:gd name="f10" fmla="val 31"/>
                <a:gd name="f11" fmla="val 8"/>
                <a:gd name="f12" fmla="val 21"/>
                <a:gd name="f13" fmla="val 5"/>
                <a:gd name="f14" fmla="val 11"/>
                <a:gd name="f15" fmla="val 1"/>
                <a:gd name="f16" fmla="val 7"/>
                <a:gd name="f17" fmla="val 2"/>
                <a:gd name="f18" fmla="val 12"/>
                <a:gd name="f19" fmla="val 17"/>
                <a:gd name="f20" fmla="val 18"/>
                <a:gd name="f21" fmla="val 20"/>
                <a:gd name="f22" fmla="val 23"/>
                <a:gd name="f23" fmla="val 26"/>
                <a:gd name="f24" fmla="val 29"/>
                <a:gd name="f25" fmla="val 32"/>
                <a:gd name="f26" fmla="val 30"/>
                <a:gd name="f27" fmla="val 33"/>
                <a:gd name="f28" fmla="val 34"/>
                <a:gd name="f29" fmla="val 41"/>
                <a:gd name="f30" fmla="val 40"/>
                <a:gd name="f31" fmla="val 49"/>
                <a:gd name="f32" fmla="val 46"/>
                <a:gd name="f33" fmla="val 52"/>
                <a:gd name="f34" fmla="val 56"/>
                <a:gd name="f35" fmla="val 55"/>
                <a:gd name="f36" fmla="val 63"/>
                <a:gd name="f37" fmla="val 60"/>
                <a:gd name="f38" fmla="val 65"/>
                <a:gd name="f39" fmla="val 62"/>
                <a:gd name="f40" fmla="val 59"/>
                <a:gd name="f41" fmla="val 70"/>
                <a:gd name="f42" fmla="val 54"/>
                <a:gd name="f43" fmla="val 67"/>
                <a:gd name="f44" fmla="val 48"/>
                <a:gd name="f45" fmla="val 61"/>
                <a:gd name="f46" fmla="val 45"/>
                <a:gd name="f47" fmla="val 22"/>
                <a:gd name="f48" fmla="val 44"/>
                <a:gd name="f49" fmla="val 19"/>
                <a:gd name="f50" fmla="+- 0 0 -90"/>
                <a:gd name="f51" fmla="*/ f3 1 71"/>
                <a:gd name="f52" fmla="*/ f4 1 64"/>
                <a:gd name="f53" fmla="val f5"/>
                <a:gd name="f54" fmla="val f6"/>
                <a:gd name="f55" fmla="val f7"/>
                <a:gd name="f56" fmla="*/ f50 f0 1"/>
                <a:gd name="f57" fmla="+- f55 0 f53"/>
                <a:gd name="f58" fmla="+- f54 0 f53"/>
                <a:gd name="f59" fmla="*/ f56 1 f2"/>
                <a:gd name="f60" fmla="*/ f58 1 71"/>
                <a:gd name="f61" fmla="*/ f57 1 64"/>
                <a:gd name="f62" fmla="*/ 38 f58 1"/>
                <a:gd name="f63" fmla="*/ 16 f57 1"/>
                <a:gd name="f64" fmla="*/ 11 f58 1"/>
                <a:gd name="f65" fmla="*/ 1 f57 1"/>
                <a:gd name="f66" fmla="*/ 1 f58 1"/>
                <a:gd name="f67" fmla="*/ 7 f57 1"/>
                <a:gd name="f68" fmla="*/ 7 f58 1"/>
                <a:gd name="f69" fmla="*/ 18 f57 1"/>
                <a:gd name="f70" fmla="*/ 31 f58 1"/>
                <a:gd name="f71" fmla="*/ 29 f57 1"/>
                <a:gd name="f72" fmla="*/ 34 f58 1"/>
                <a:gd name="f73" fmla="*/ 32 f57 1"/>
                <a:gd name="f74" fmla="*/ 52 f58 1"/>
                <a:gd name="f75" fmla="*/ 56 f57 1"/>
                <a:gd name="f76" fmla="*/ 65 f58 1"/>
                <a:gd name="f77" fmla="*/ 62 f57 1"/>
                <a:gd name="f78" fmla="*/ 67 f58 1"/>
                <a:gd name="f79" fmla="*/ 48 f57 1"/>
                <a:gd name="f80" fmla="*/ 45 f58 1"/>
                <a:gd name="f81" fmla="*/ 22 f57 1"/>
                <a:gd name="f82" fmla="+- f59 0 f1"/>
                <a:gd name="f83" fmla="*/ f62 1 71"/>
                <a:gd name="f84" fmla="*/ f63 1 64"/>
                <a:gd name="f85" fmla="*/ f64 1 71"/>
                <a:gd name="f86" fmla="*/ f65 1 64"/>
                <a:gd name="f87" fmla="*/ f66 1 71"/>
                <a:gd name="f88" fmla="*/ f67 1 64"/>
                <a:gd name="f89" fmla="*/ f68 1 71"/>
                <a:gd name="f90" fmla="*/ f69 1 64"/>
                <a:gd name="f91" fmla="*/ f70 1 71"/>
                <a:gd name="f92" fmla="*/ f71 1 64"/>
                <a:gd name="f93" fmla="*/ f72 1 71"/>
                <a:gd name="f94" fmla="*/ f73 1 64"/>
                <a:gd name="f95" fmla="*/ f74 1 71"/>
                <a:gd name="f96" fmla="*/ f75 1 64"/>
                <a:gd name="f97" fmla="*/ f76 1 71"/>
                <a:gd name="f98" fmla="*/ f77 1 64"/>
                <a:gd name="f99" fmla="*/ f78 1 71"/>
                <a:gd name="f100" fmla="*/ f79 1 64"/>
                <a:gd name="f101" fmla="*/ f80 1 71"/>
                <a:gd name="f102" fmla="*/ f81 1 64"/>
                <a:gd name="f103" fmla="*/ 0 1 f60"/>
                <a:gd name="f104" fmla="*/ f54 1 f60"/>
                <a:gd name="f105" fmla="*/ 0 1 f61"/>
                <a:gd name="f106" fmla="*/ f55 1 f61"/>
                <a:gd name="f107" fmla="*/ f83 1 f60"/>
                <a:gd name="f108" fmla="*/ f84 1 f61"/>
                <a:gd name="f109" fmla="*/ f85 1 f60"/>
                <a:gd name="f110" fmla="*/ f86 1 f61"/>
                <a:gd name="f111" fmla="*/ f87 1 f60"/>
                <a:gd name="f112" fmla="*/ f88 1 f61"/>
                <a:gd name="f113" fmla="*/ f89 1 f60"/>
                <a:gd name="f114" fmla="*/ f90 1 f61"/>
                <a:gd name="f115" fmla="*/ f91 1 f60"/>
                <a:gd name="f116" fmla="*/ f92 1 f61"/>
                <a:gd name="f117" fmla="*/ f93 1 f60"/>
                <a:gd name="f118" fmla="*/ f94 1 f61"/>
                <a:gd name="f119" fmla="*/ f95 1 f60"/>
                <a:gd name="f120" fmla="*/ f96 1 f61"/>
                <a:gd name="f121" fmla="*/ f97 1 f60"/>
                <a:gd name="f122" fmla="*/ f98 1 f61"/>
                <a:gd name="f123" fmla="*/ f99 1 f60"/>
                <a:gd name="f124" fmla="*/ f100 1 f61"/>
                <a:gd name="f125" fmla="*/ f101 1 f60"/>
                <a:gd name="f126" fmla="*/ f102 1 f61"/>
                <a:gd name="f127" fmla="*/ f103 f51 1"/>
                <a:gd name="f128" fmla="*/ f104 f51 1"/>
                <a:gd name="f129" fmla="*/ f106 f52 1"/>
                <a:gd name="f130" fmla="*/ f105 f52 1"/>
                <a:gd name="f131" fmla="*/ f107 f51 1"/>
                <a:gd name="f132" fmla="*/ f108 f52 1"/>
                <a:gd name="f133" fmla="*/ f109 f51 1"/>
                <a:gd name="f134" fmla="*/ f110 f52 1"/>
                <a:gd name="f135" fmla="*/ f111 f51 1"/>
                <a:gd name="f136" fmla="*/ f112 f52 1"/>
                <a:gd name="f137" fmla="*/ f113 f51 1"/>
                <a:gd name="f138" fmla="*/ f114 f52 1"/>
                <a:gd name="f139" fmla="*/ f115 f51 1"/>
                <a:gd name="f140" fmla="*/ f116 f52 1"/>
                <a:gd name="f141" fmla="*/ f117 f51 1"/>
                <a:gd name="f142" fmla="*/ f118 f52 1"/>
                <a:gd name="f143" fmla="*/ f119 f51 1"/>
                <a:gd name="f144" fmla="*/ f120 f52 1"/>
                <a:gd name="f145" fmla="*/ f121 f51 1"/>
                <a:gd name="f146" fmla="*/ f122 f52 1"/>
                <a:gd name="f147" fmla="*/ f123 f51 1"/>
                <a:gd name="f148" fmla="*/ f124 f52 1"/>
                <a:gd name="f149" fmla="*/ f125 f51 1"/>
                <a:gd name="f150" fmla="*/ f126 f52 1"/>
              </a:gdLst>
              <a:ahLst/>
              <a:cxnLst>
                <a:cxn ang="3cd4">
                  <a:pos x="hc" y="t"/>
                </a:cxn>
                <a:cxn ang="0">
                  <a:pos x="r" y="vc"/>
                </a:cxn>
                <a:cxn ang="cd4">
                  <a:pos x="hc" y="b"/>
                </a:cxn>
                <a:cxn ang="cd2">
                  <a:pos x="l" y="vc"/>
                </a:cxn>
                <a:cxn ang="f82">
                  <a:pos x="f131" y="f132"/>
                </a:cxn>
                <a:cxn ang="f82">
                  <a:pos x="f133" y="f134"/>
                </a:cxn>
                <a:cxn ang="f82">
                  <a:pos x="f135" y="f136"/>
                </a:cxn>
                <a:cxn ang="f82">
                  <a:pos x="f137" y="f138"/>
                </a:cxn>
                <a:cxn ang="f82">
                  <a:pos x="f139" y="f140"/>
                </a:cxn>
                <a:cxn ang="f82">
                  <a:pos x="f141" y="f142"/>
                </a:cxn>
                <a:cxn ang="f82">
                  <a:pos x="f143" y="f144"/>
                </a:cxn>
                <a:cxn ang="f82">
                  <a:pos x="f145" y="f146"/>
                </a:cxn>
                <a:cxn ang="f82">
                  <a:pos x="f147" y="f148"/>
                </a:cxn>
                <a:cxn ang="f82">
                  <a:pos x="f149" y="f150"/>
                </a:cxn>
                <a:cxn ang="f82">
                  <a:pos x="f149" y="f150"/>
                </a:cxn>
                <a:cxn ang="f82">
                  <a:pos x="f131" y="f132"/>
                </a:cxn>
              </a:cxnLst>
              <a:rect l="f127" t="f130" r="f128" b="f129"/>
              <a:pathLst>
                <a:path w="71" h="64">
                  <a:moveTo>
                    <a:pt x="f8" y="f9"/>
                  </a:moveTo>
                  <a:cubicBezTo>
                    <a:pt x="f10" y="f11"/>
                    <a:pt x="f12" y="f13"/>
                    <a:pt x="f14" y="f15"/>
                  </a:cubicBezTo>
                  <a:cubicBezTo>
                    <a:pt x="f16" y="f5"/>
                    <a:pt x="f17" y="f15"/>
                    <a:pt x="f15" y="f16"/>
                  </a:cubicBezTo>
                  <a:cubicBezTo>
                    <a:pt x="f5" y="f18"/>
                    <a:pt x="f15" y="f19"/>
                    <a:pt x="f16" y="f20"/>
                  </a:cubicBezTo>
                  <a:cubicBezTo>
                    <a:pt x="f9" y="f21"/>
                    <a:pt x="f22" y="f23"/>
                    <a:pt x="f10" y="f24"/>
                  </a:cubicBezTo>
                  <a:cubicBezTo>
                    <a:pt x="f25" y="f26"/>
                    <a:pt x="f27" y="f10"/>
                    <a:pt x="f28" y="f25"/>
                  </a:cubicBezTo>
                  <a:cubicBezTo>
                    <a:pt x="f29" y="f30"/>
                    <a:pt x="f31" y="f32"/>
                    <a:pt x="f33" y="f34"/>
                  </a:cubicBezTo>
                  <a:cubicBezTo>
                    <a:pt x="f35" y="f36"/>
                    <a:pt x="f37" y="f7"/>
                    <a:pt x="f38" y="f39"/>
                  </a:cubicBezTo>
                  <a:cubicBezTo>
                    <a:pt x="f6" y="f40"/>
                    <a:pt x="f41" y="f42"/>
                    <a:pt x="f43" y="f44"/>
                  </a:cubicBezTo>
                  <a:cubicBezTo>
                    <a:pt x="f45" y="f8"/>
                    <a:pt x="f42" y="f24"/>
                    <a:pt x="f46" y="f47"/>
                  </a:cubicBezTo>
                  <a:cubicBezTo>
                    <a:pt x="f46" y="f47"/>
                    <a:pt x="f46" y="f47"/>
                    <a:pt x="f46" y="f47"/>
                  </a:cubicBezTo>
                  <a:cubicBezTo>
                    <a:pt x="f48" y="f49"/>
                    <a:pt x="f29" y="f19"/>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4">
              <a:extLst>
                <a:ext uri="{FF2B5EF4-FFF2-40B4-BE49-F238E27FC236}">
                  <a16:creationId xmlns:a16="http://schemas.microsoft.com/office/drawing/2014/main" id="{02EC88A9-FAFF-2970-453E-450121281809}"/>
                </a:ext>
              </a:extLst>
            </p:cNvPr>
            <p:cNvSpPr/>
            <p:nvPr/>
          </p:nvSpPr>
          <p:spPr>
            <a:xfrm>
              <a:off x="5630866" y="1574797"/>
              <a:ext cx="136529" cy="134938"/>
            </a:xfrm>
            <a:custGeom>
              <a:avLst/>
              <a:gdLst>
                <a:gd name="f0" fmla="val 10800000"/>
                <a:gd name="f1" fmla="val 5400000"/>
                <a:gd name="f2" fmla="val 180"/>
                <a:gd name="f3" fmla="val w"/>
                <a:gd name="f4" fmla="val h"/>
                <a:gd name="f5" fmla="val 0"/>
                <a:gd name="f6" fmla="val 24"/>
                <a:gd name="f7" fmla="val 20"/>
                <a:gd name="f8" fmla="val 5"/>
                <a:gd name="f9" fmla="val 17"/>
                <a:gd name="f10" fmla="val 1"/>
                <a:gd name="f11" fmla="val 12"/>
                <a:gd name="f12" fmla="val 8"/>
                <a:gd name="f13" fmla="val 6"/>
                <a:gd name="f14" fmla="val 7"/>
                <a:gd name="f15" fmla="val 9"/>
                <a:gd name="f16" fmla="val 13"/>
                <a:gd name="f17" fmla="val 4"/>
                <a:gd name="f18" fmla="val 21"/>
                <a:gd name="f19" fmla="val 15"/>
                <a:gd name="f20" fmla="val 16"/>
                <a:gd name="f21" fmla="val 19"/>
                <a:gd name="f22" fmla="val 18"/>
                <a:gd name="f23" fmla="val 23"/>
                <a:gd name="f24" fmla="+- 0 0 -90"/>
                <a:gd name="f25" fmla="*/ f3 1 24"/>
                <a:gd name="f26" fmla="*/ f4 1 24"/>
                <a:gd name="f27" fmla="val f5"/>
                <a:gd name="f28" fmla="val f6"/>
                <a:gd name="f29" fmla="*/ f24 f0 1"/>
                <a:gd name="f30" fmla="+- f28 0 f27"/>
                <a:gd name="f31" fmla="*/ f29 1 f2"/>
                <a:gd name="f32" fmla="*/ f30 1 24"/>
                <a:gd name="f33" fmla="*/ 20 f30 1"/>
                <a:gd name="f34" fmla="*/ 5 f30 1"/>
                <a:gd name="f35" fmla="*/ 8 f30 1"/>
                <a:gd name="f36" fmla="*/ 6 f30 1"/>
                <a:gd name="f37" fmla="*/ 9 f30 1"/>
                <a:gd name="f38" fmla="*/ 4 f30 1"/>
                <a:gd name="f39" fmla="*/ 21 f30 1"/>
                <a:gd name="f40" fmla="*/ 15 f30 1"/>
                <a:gd name="f41" fmla="*/ 17 f30 1"/>
                <a:gd name="f42" fmla="+- f31 0 f1"/>
                <a:gd name="f43" fmla="*/ f33 1 24"/>
                <a:gd name="f44" fmla="*/ f34 1 24"/>
                <a:gd name="f45" fmla="*/ f35 1 24"/>
                <a:gd name="f46" fmla="*/ f36 1 24"/>
                <a:gd name="f47" fmla="*/ f37 1 24"/>
                <a:gd name="f48" fmla="*/ f38 1 24"/>
                <a:gd name="f49" fmla="*/ f39 1 24"/>
                <a:gd name="f50" fmla="*/ f40 1 24"/>
                <a:gd name="f51" fmla="*/ f41 1 24"/>
                <a:gd name="f52" fmla="*/ 0 1 f32"/>
                <a:gd name="f53" fmla="*/ f28 1 f32"/>
                <a:gd name="f54" fmla="*/ f43 1 f32"/>
                <a:gd name="f55" fmla="*/ f44 1 f32"/>
                <a:gd name="f56" fmla="*/ f45 1 f32"/>
                <a:gd name="f57" fmla="*/ f46 1 f32"/>
                <a:gd name="f58" fmla="*/ f47 1 f32"/>
                <a:gd name="f59" fmla="*/ f48 1 f32"/>
                <a:gd name="f60" fmla="*/ f49 1 f32"/>
                <a:gd name="f61" fmla="*/ f50 1 f32"/>
                <a:gd name="f62" fmla="*/ f51 1 f32"/>
                <a:gd name="f63" fmla="*/ f52 f25 1"/>
                <a:gd name="f64" fmla="*/ f53 f25 1"/>
                <a:gd name="f65" fmla="*/ f53 f26 1"/>
                <a:gd name="f66" fmla="*/ f52 f26 1"/>
                <a:gd name="f67" fmla="*/ f54 f25 1"/>
                <a:gd name="f68" fmla="*/ f55 f26 1"/>
                <a:gd name="f69" fmla="*/ f56 f25 1"/>
                <a:gd name="f70" fmla="*/ f57 f26 1"/>
                <a:gd name="f71" fmla="*/ f55 f25 1"/>
                <a:gd name="f72" fmla="*/ f58 f26 1"/>
                <a:gd name="f73" fmla="*/ f59 f25 1"/>
                <a:gd name="f74" fmla="*/ f60 f26 1"/>
                <a:gd name="f75" fmla="*/ f61 f25 1"/>
                <a:gd name="f76" fmla="*/ f54 f26 1"/>
                <a:gd name="f77" fmla="*/ f62 f25 1"/>
                <a:gd name="f78" fmla="*/ f62 f26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75" y="f76"/>
                </a:cxn>
                <a:cxn ang="f42">
                  <a:pos x="f77" y="f78"/>
                </a:cxn>
                <a:cxn ang="f42">
                  <a:pos x="f67" y="f68"/>
                </a:cxn>
              </a:cxnLst>
              <a:rect l="f63" t="f66" r="f64" b="f65"/>
              <a:pathLst>
                <a:path w="24" h="24">
                  <a:moveTo>
                    <a:pt x="f7" y="f8"/>
                  </a:moveTo>
                  <a:cubicBezTo>
                    <a:pt x="f9" y="f10"/>
                    <a:pt x="f11" y="f5"/>
                    <a:pt x="f12" y="f13"/>
                  </a:cubicBezTo>
                  <a:cubicBezTo>
                    <a:pt x="f13" y="f13"/>
                    <a:pt x="f8" y="f14"/>
                    <a:pt x="f8" y="f15"/>
                  </a:cubicBezTo>
                  <a:cubicBezTo>
                    <a:pt x="f5" y="f16"/>
                    <a:pt x="f10" y="f9"/>
                    <a:pt x="f17" y="f18"/>
                  </a:cubicBezTo>
                  <a:cubicBezTo>
                    <a:pt x="f14" y="f6"/>
                    <a:pt x="f11" y="f6"/>
                    <a:pt x="f19" y="f7"/>
                  </a:cubicBezTo>
                  <a:cubicBezTo>
                    <a:pt x="f20" y="f21"/>
                    <a:pt x="f22" y="f22"/>
                    <a:pt x="f9" y="f9"/>
                  </a:cubicBezTo>
                  <a:cubicBezTo>
                    <a:pt x="f6" y="f19"/>
                    <a:pt x="f23" y="f15"/>
                    <a:pt x="f7"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442;p43">
            <a:extLst>
              <a:ext uri="{FF2B5EF4-FFF2-40B4-BE49-F238E27FC236}">
                <a16:creationId xmlns:a16="http://schemas.microsoft.com/office/drawing/2014/main" id="{42E19A47-FFB0-737D-F691-8A0D1E846FEC}"/>
              </a:ext>
            </a:extLst>
          </p:cNvPr>
          <p:cNvSpPr txBox="1">
            <a:spLocks noGrp="1"/>
          </p:cNvSpPr>
          <p:nvPr>
            <p:ph type="title"/>
          </p:nvPr>
        </p:nvSpPr>
        <p:spPr>
          <a:xfrm>
            <a:off x="3389534" y="3533918"/>
            <a:ext cx="5540998" cy="531897"/>
          </a:xfrm>
        </p:spPr>
        <p:txBody>
          <a:bodyPr/>
          <a:lstStyle/>
          <a:p>
            <a:pPr lvl="0"/>
            <a:r>
              <a:rPr lang="en-US"/>
              <a:t>—SOMEONE FAMOUS</a:t>
            </a:r>
          </a:p>
        </p:txBody>
      </p:sp>
      <p:sp>
        <p:nvSpPr>
          <p:cNvPr id="3" name="Google Shape;443;p43">
            <a:extLst>
              <a:ext uri="{FF2B5EF4-FFF2-40B4-BE49-F238E27FC236}">
                <a16:creationId xmlns:a16="http://schemas.microsoft.com/office/drawing/2014/main" id="{43C33458-020A-9D65-1579-DAF39CBB2DAD}"/>
              </a:ext>
            </a:extLst>
          </p:cNvPr>
          <p:cNvSpPr txBox="1">
            <a:spLocks noGrp="1"/>
          </p:cNvSpPr>
          <p:nvPr>
            <p:ph type="subTitle" idx="4294967295"/>
          </p:nvPr>
        </p:nvSpPr>
        <p:spPr>
          <a:xfrm>
            <a:off x="3389379" y="1581774"/>
            <a:ext cx="5540998" cy="1791602"/>
          </a:xfrm>
        </p:spPr>
        <p:txBody>
          <a:bodyPr anchorCtr="1"/>
          <a:lstStyle/>
          <a:p>
            <a:pPr marL="0" lvl="0" indent="0" algn="ctr">
              <a:buNone/>
            </a:pPr>
            <a:r>
              <a:rPr lang="en-US" sz="2800"/>
              <a:t>“This is a quote, words full of wisdom that someone important said and can make the reader get inspired.”</a:t>
            </a:r>
          </a:p>
        </p:txBody>
      </p:sp>
      <p:sp>
        <p:nvSpPr>
          <p:cNvPr id="4" name="Diagrama de flujo: retraso 4">
            <a:extLst>
              <a:ext uri="{FF2B5EF4-FFF2-40B4-BE49-F238E27FC236}">
                <a16:creationId xmlns:a16="http://schemas.microsoft.com/office/drawing/2014/main" id="{ADC2BCFD-8420-AFA7-C4E7-31B696E11A34}"/>
              </a:ext>
            </a:extLst>
          </p:cNvPr>
          <p:cNvSpPr/>
          <p:nvPr/>
        </p:nvSpPr>
        <p:spPr>
          <a:xfrm>
            <a:off x="0" y="844064"/>
            <a:ext cx="3389388" cy="325901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grpSp>
        <p:nvGrpSpPr>
          <p:cNvPr id="5" name="Grupo 1">
            <a:extLst>
              <a:ext uri="{FF2B5EF4-FFF2-40B4-BE49-F238E27FC236}">
                <a16:creationId xmlns:a16="http://schemas.microsoft.com/office/drawing/2014/main" id="{AF69ECDB-D53E-6F68-0A6A-69FDDB7F813F}"/>
              </a:ext>
            </a:extLst>
          </p:cNvPr>
          <p:cNvGrpSpPr/>
          <p:nvPr/>
        </p:nvGrpSpPr>
        <p:grpSpPr>
          <a:xfrm>
            <a:off x="1087441" y="2165354"/>
            <a:ext cx="2019296" cy="2143114"/>
            <a:chOff x="1087441" y="2165354"/>
            <a:chExt cx="2019296" cy="2143114"/>
          </a:xfrm>
        </p:grpSpPr>
        <p:sp>
          <p:nvSpPr>
            <p:cNvPr id="6" name="Freeform 5">
              <a:extLst>
                <a:ext uri="{FF2B5EF4-FFF2-40B4-BE49-F238E27FC236}">
                  <a16:creationId xmlns:a16="http://schemas.microsoft.com/office/drawing/2014/main" id="{23BE0A16-7C55-E2A2-229A-657CF58CBDE5}"/>
                </a:ext>
              </a:extLst>
            </p:cNvPr>
            <p:cNvSpPr/>
            <p:nvPr/>
          </p:nvSpPr>
          <p:spPr>
            <a:xfrm>
              <a:off x="1087441" y="2165354"/>
              <a:ext cx="2019296" cy="1177920"/>
            </a:xfrm>
            <a:custGeom>
              <a:avLst/>
              <a:gdLst>
                <a:gd name="f0" fmla="val 10800000"/>
                <a:gd name="f1" fmla="val 5400000"/>
                <a:gd name="f2" fmla="val 180"/>
                <a:gd name="f3" fmla="val w"/>
                <a:gd name="f4" fmla="val h"/>
                <a:gd name="f5" fmla="val 0"/>
                <a:gd name="f6" fmla="val 192"/>
                <a:gd name="f7" fmla="val 112"/>
                <a:gd name="f8" fmla="val 34"/>
                <a:gd name="f9" fmla="val 35"/>
                <a:gd name="f10" fmla="val 41"/>
                <a:gd name="f11" fmla="val 44"/>
                <a:gd name="f12" fmla="val 50"/>
                <a:gd name="f13" fmla="val 51"/>
                <a:gd name="f14" fmla="val 60"/>
                <a:gd name="f15" fmla="val 57"/>
                <a:gd name="f16" fmla="val 70"/>
                <a:gd name="f17" fmla="val 63"/>
                <a:gd name="f18" fmla="val 80"/>
                <a:gd name="f19" fmla="val 68"/>
                <a:gd name="f20" fmla="val 89"/>
                <a:gd name="f21" fmla="val 77"/>
                <a:gd name="f22" fmla="val 96"/>
                <a:gd name="f23" fmla="val 121"/>
                <a:gd name="f24" fmla="val 28"/>
                <a:gd name="f25" fmla="val 150"/>
                <a:gd name="f26" fmla="val 17"/>
                <a:gd name="f27" fmla="val 138"/>
                <a:gd name="f28" fmla="val 14"/>
                <a:gd name="f29" fmla="val 136"/>
                <a:gd name="f30" fmla="val 15"/>
                <a:gd name="f31" fmla="val 29"/>
                <a:gd name="f32" fmla="val 113"/>
                <a:gd name="f33" fmla="val 120"/>
                <a:gd name="f34" fmla="val 11"/>
                <a:gd name="f35" fmla="val 129"/>
                <a:gd name="f36" fmla="val 6"/>
                <a:gd name="f37" fmla="val 3"/>
                <a:gd name="f38" fmla="val 143"/>
                <a:gd name="f39" fmla="val 1"/>
                <a:gd name="f40" fmla="val 151"/>
                <a:gd name="f41" fmla="val 164"/>
                <a:gd name="f42" fmla="val 178"/>
                <a:gd name="f43" fmla="val 183"/>
                <a:gd name="f44" fmla="val 10"/>
                <a:gd name="f45" fmla="val 22"/>
                <a:gd name="f46" fmla="val 172"/>
                <a:gd name="f47" fmla="val 33"/>
                <a:gd name="f48" fmla="val 166"/>
                <a:gd name="f49" fmla="val 46"/>
                <a:gd name="f50" fmla="val 156"/>
                <a:gd name="f51" fmla="val 53"/>
                <a:gd name="f52" fmla="val 135"/>
                <a:gd name="f53" fmla="val 59"/>
                <a:gd name="f54" fmla="val 126"/>
                <a:gd name="f55" fmla="val 58"/>
                <a:gd name="f56" fmla="val 115"/>
                <a:gd name="f57" fmla="val 47"/>
                <a:gd name="f58" fmla="val 114"/>
                <a:gd name="f59" fmla="val 49"/>
                <a:gd name="f60" fmla="val 111"/>
                <a:gd name="f61" fmla="val 101"/>
                <a:gd name="f62" fmla="val 67"/>
                <a:gd name="f63" fmla="val 97"/>
                <a:gd name="f64" fmla="val 84"/>
                <a:gd name="f65" fmla="val 99"/>
                <a:gd name="f66" fmla="val 102"/>
                <a:gd name="f67" fmla="val 105"/>
                <a:gd name="f68" fmla="val 109"/>
                <a:gd name="f69" fmla="val 108"/>
                <a:gd name="f70" fmla="val 92"/>
                <a:gd name="f71" fmla="val 85"/>
                <a:gd name="f72" fmla="val 104"/>
                <a:gd name="f73" fmla="val 95"/>
                <a:gd name="f74" fmla="val 83"/>
                <a:gd name="f75" fmla="val 87"/>
                <a:gd name="f76" fmla="val 78"/>
                <a:gd name="f77" fmla="val 76"/>
                <a:gd name="f78" fmla="val 75"/>
                <a:gd name="f79" fmla="val 88"/>
                <a:gd name="f80" fmla="val 79"/>
                <a:gd name="f81" fmla="val 13"/>
                <a:gd name="f82" fmla="val 12"/>
                <a:gd name="f83" fmla="val 40"/>
                <a:gd name="f84" fmla="val 31"/>
                <a:gd name="f85" fmla="val 8"/>
                <a:gd name="f86" fmla="val 21"/>
                <a:gd name="f87" fmla="val 5"/>
                <a:gd name="f88" fmla="val 9"/>
                <a:gd name="f89" fmla="val 16"/>
                <a:gd name="f90" fmla="val 64"/>
                <a:gd name="f91" fmla="val 30"/>
                <a:gd name="f92" fmla="val 81"/>
                <a:gd name="f93" fmla="val 82"/>
                <a:gd name="f94" fmla="val 52"/>
                <a:gd name="f95" fmla="val 42"/>
                <a:gd name="f96" fmla="val 36"/>
                <a:gd name="f97" fmla="val 32"/>
                <a:gd name="f98" fmla="+- 0 0 -90"/>
                <a:gd name="f99" fmla="*/ f3 1 192"/>
                <a:gd name="f100" fmla="*/ f4 1 112"/>
                <a:gd name="f101" fmla="val f5"/>
                <a:gd name="f102" fmla="val f6"/>
                <a:gd name="f103" fmla="val f7"/>
                <a:gd name="f104" fmla="*/ f98 f0 1"/>
                <a:gd name="f105" fmla="+- f103 0 f101"/>
                <a:gd name="f106" fmla="+- f102 0 f101"/>
                <a:gd name="f107" fmla="*/ f104 1 f2"/>
                <a:gd name="f108" fmla="*/ f106 1 192"/>
                <a:gd name="f109" fmla="*/ f105 1 112"/>
                <a:gd name="f110" fmla="*/ 34 f106 1"/>
                <a:gd name="f111" fmla="*/ 35 f105 1"/>
                <a:gd name="f112" fmla="*/ 60 f106 1"/>
                <a:gd name="f113" fmla="*/ 57 f105 1"/>
                <a:gd name="f114" fmla="*/ 89 f106 1"/>
                <a:gd name="f115" fmla="*/ 77 f105 1"/>
                <a:gd name="f116" fmla="*/ 150 f106 1"/>
                <a:gd name="f117" fmla="*/ 17 f105 1"/>
                <a:gd name="f118" fmla="*/ 112 f106 1"/>
                <a:gd name="f119" fmla="*/ 29 f105 1"/>
                <a:gd name="f120" fmla="*/ 129 f106 1"/>
                <a:gd name="f121" fmla="*/ 6 f105 1"/>
                <a:gd name="f122" fmla="*/ 151 f106 1"/>
                <a:gd name="f123" fmla="*/ 0 f105 1"/>
                <a:gd name="f124" fmla="*/ 192 f106 1"/>
                <a:gd name="f125" fmla="*/ 172 f106 1"/>
                <a:gd name="f126" fmla="*/ 33 f105 1"/>
                <a:gd name="f127" fmla="*/ 143 f106 1"/>
                <a:gd name="f128" fmla="*/ 120 f106 1"/>
                <a:gd name="f129" fmla="*/ 51 f105 1"/>
                <a:gd name="f130" fmla="*/ 111 f106 1"/>
                <a:gd name="f131" fmla="*/ 53 f105 1"/>
                <a:gd name="f132" fmla="*/ 99 f106 1"/>
                <a:gd name="f133" fmla="*/ 102 f105 1"/>
                <a:gd name="f134" fmla="*/ 96 f106 1"/>
                <a:gd name="f135" fmla="*/ 108 f105 1"/>
                <a:gd name="f136" fmla="*/ 84 f106 1"/>
                <a:gd name="f137" fmla="*/ 104 f105 1"/>
                <a:gd name="f138" fmla="*/ 78 f106 1"/>
                <a:gd name="f139" fmla="*/ 80 f105 1"/>
                <a:gd name="f140" fmla="*/ 70 f106 1"/>
                <a:gd name="f141" fmla="*/ 17 f106 1"/>
                <a:gd name="f142" fmla="*/ 58 f105 1"/>
                <a:gd name="f143" fmla="*/ 10 f106 1"/>
                <a:gd name="f144" fmla="*/ 31 f105 1"/>
                <a:gd name="f145" fmla="*/ 0 f106 1"/>
                <a:gd name="f146" fmla="*/ 1 f105 1"/>
                <a:gd name="f147" fmla="*/ 49 f106 1"/>
                <a:gd name="f148" fmla="*/ 16 f105 1"/>
                <a:gd name="f149" fmla="*/ 81 f106 1"/>
                <a:gd name="f150" fmla="*/ 47 f105 1"/>
                <a:gd name="f151" fmla="*/ 80 f106 1"/>
                <a:gd name="f152" fmla="*/ 63 f105 1"/>
                <a:gd name="f153" fmla="*/ 36 f106 1"/>
                <a:gd name="f154" fmla="*/ 28 f106 1"/>
                <a:gd name="f155" fmla="+- f107 0 f1"/>
                <a:gd name="f156" fmla="*/ f110 1 192"/>
                <a:gd name="f157" fmla="*/ f111 1 112"/>
                <a:gd name="f158" fmla="*/ f112 1 192"/>
                <a:gd name="f159" fmla="*/ f113 1 112"/>
                <a:gd name="f160" fmla="*/ f114 1 192"/>
                <a:gd name="f161" fmla="*/ f115 1 112"/>
                <a:gd name="f162" fmla="*/ f116 1 192"/>
                <a:gd name="f163" fmla="*/ f117 1 112"/>
                <a:gd name="f164" fmla="*/ f118 1 192"/>
                <a:gd name="f165" fmla="*/ f119 1 112"/>
                <a:gd name="f166" fmla="*/ f120 1 192"/>
                <a:gd name="f167" fmla="*/ f121 1 112"/>
                <a:gd name="f168" fmla="*/ f122 1 192"/>
                <a:gd name="f169" fmla="*/ f123 1 112"/>
                <a:gd name="f170" fmla="*/ f124 1 192"/>
                <a:gd name="f171" fmla="*/ f125 1 192"/>
                <a:gd name="f172" fmla="*/ f126 1 112"/>
                <a:gd name="f173" fmla="*/ f127 1 192"/>
                <a:gd name="f174" fmla="*/ f128 1 192"/>
                <a:gd name="f175" fmla="*/ f129 1 112"/>
                <a:gd name="f176" fmla="*/ f130 1 192"/>
                <a:gd name="f177" fmla="*/ f131 1 112"/>
                <a:gd name="f178" fmla="*/ f132 1 192"/>
                <a:gd name="f179" fmla="*/ f133 1 112"/>
                <a:gd name="f180" fmla="*/ f134 1 192"/>
                <a:gd name="f181" fmla="*/ f135 1 112"/>
                <a:gd name="f182" fmla="*/ f136 1 192"/>
                <a:gd name="f183" fmla="*/ f137 1 112"/>
                <a:gd name="f184" fmla="*/ f138 1 192"/>
                <a:gd name="f185" fmla="*/ f139 1 112"/>
                <a:gd name="f186" fmla="*/ f140 1 192"/>
                <a:gd name="f187" fmla="*/ f141 1 192"/>
                <a:gd name="f188" fmla="*/ f142 1 112"/>
                <a:gd name="f189" fmla="*/ f143 1 192"/>
                <a:gd name="f190" fmla="*/ f144 1 112"/>
                <a:gd name="f191" fmla="*/ f145 1 192"/>
                <a:gd name="f192" fmla="*/ f146 1 112"/>
                <a:gd name="f193" fmla="*/ f147 1 192"/>
                <a:gd name="f194" fmla="*/ f148 1 112"/>
                <a:gd name="f195" fmla="*/ f149 1 192"/>
                <a:gd name="f196" fmla="*/ f150 1 112"/>
                <a:gd name="f197" fmla="*/ f151 1 192"/>
                <a:gd name="f198" fmla="*/ f152 1 112"/>
                <a:gd name="f199" fmla="*/ f153 1 192"/>
                <a:gd name="f200" fmla="*/ f154 1 192"/>
                <a:gd name="f201" fmla="*/ 0 1 f108"/>
                <a:gd name="f202" fmla="*/ f102 1 f108"/>
                <a:gd name="f203" fmla="*/ 0 1 f109"/>
                <a:gd name="f204" fmla="*/ f103 1 f109"/>
                <a:gd name="f205" fmla="*/ f156 1 f108"/>
                <a:gd name="f206" fmla="*/ f157 1 f109"/>
                <a:gd name="f207" fmla="*/ f158 1 f108"/>
                <a:gd name="f208" fmla="*/ f159 1 f109"/>
                <a:gd name="f209" fmla="*/ f160 1 f108"/>
                <a:gd name="f210" fmla="*/ f161 1 f109"/>
                <a:gd name="f211" fmla="*/ f162 1 f108"/>
                <a:gd name="f212" fmla="*/ f163 1 f109"/>
                <a:gd name="f213" fmla="*/ f164 1 f108"/>
                <a:gd name="f214" fmla="*/ f165 1 f109"/>
                <a:gd name="f215" fmla="*/ f166 1 f108"/>
                <a:gd name="f216" fmla="*/ f167 1 f109"/>
                <a:gd name="f217" fmla="*/ f168 1 f108"/>
                <a:gd name="f218" fmla="*/ f169 1 f109"/>
                <a:gd name="f219" fmla="*/ f170 1 f108"/>
                <a:gd name="f220" fmla="*/ f171 1 f108"/>
                <a:gd name="f221" fmla="*/ f172 1 f109"/>
                <a:gd name="f222" fmla="*/ f173 1 f108"/>
                <a:gd name="f223" fmla="*/ f174 1 f108"/>
                <a:gd name="f224" fmla="*/ f175 1 f109"/>
                <a:gd name="f225" fmla="*/ f176 1 f108"/>
                <a:gd name="f226" fmla="*/ f177 1 f109"/>
                <a:gd name="f227" fmla="*/ f178 1 f108"/>
                <a:gd name="f228" fmla="*/ f179 1 f109"/>
                <a:gd name="f229" fmla="*/ f180 1 f108"/>
                <a:gd name="f230" fmla="*/ f181 1 f109"/>
                <a:gd name="f231" fmla="*/ f182 1 f108"/>
                <a:gd name="f232" fmla="*/ f183 1 f109"/>
                <a:gd name="f233" fmla="*/ f184 1 f108"/>
                <a:gd name="f234" fmla="*/ f185 1 f109"/>
                <a:gd name="f235" fmla="*/ f186 1 f108"/>
                <a:gd name="f236" fmla="*/ f187 1 f108"/>
                <a:gd name="f237" fmla="*/ f188 1 f109"/>
                <a:gd name="f238" fmla="*/ f189 1 f108"/>
                <a:gd name="f239" fmla="*/ f190 1 f109"/>
                <a:gd name="f240" fmla="*/ f191 1 f108"/>
                <a:gd name="f241" fmla="*/ f192 1 f109"/>
                <a:gd name="f242" fmla="*/ f193 1 f108"/>
                <a:gd name="f243" fmla="*/ f194 1 f109"/>
                <a:gd name="f244" fmla="*/ f195 1 f108"/>
                <a:gd name="f245" fmla="*/ f196 1 f109"/>
                <a:gd name="f246" fmla="*/ f197 1 f108"/>
                <a:gd name="f247" fmla="*/ f198 1 f109"/>
                <a:gd name="f248" fmla="*/ f199 1 f108"/>
                <a:gd name="f249" fmla="*/ f200 1 f108"/>
                <a:gd name="f250" fmla="*/ f201 f99 1"/>
                <a:gd name="f251" fmla="*/ f202 f99 1"/>
                <a:gd name="f252" fmla="*/ f204 f100 1"/>
                <a:gd name="f253" fmla="*/ f203 f100 1"/>
                <a:gd name="f254" fmla="*/ f205 f99 1"/>
                <a:gd name="f255" fmla="*/ f206 f100 1"/>
                <a:gd name="f256" fmla="*/ f207 f99 1"/>
                <a:gd name="f257" fmla="*/ f208 f100 1"/>
                <a:gd name="f258" fmla="*/ f209 f99 1"/>
                <a:gd name="f259" fmla="*/ f210 f100 1"/>
                <a:gd name="f260" fmla="*/ f211 f99 1"/>
                <a:gd name="f261" fmla="*/ f212 f100 1"/>
                <a:gd name="f262" fmla="*/ f213 f99 1"/>
                <a:gd name="f263" fmla="*/ f214 f100 1"/>
                <a:gd name="f264" fmla="*/ f215 f99 1"/>
                <a:gd name="f265" fmla="*/ f216 f100 1"/>
                <a:gd name="f266" fmla="*/ f217 f99 1"/>
                <a:gd name="f267" fmla="*/ f218 f100 1"/>
                <a:gd name="f268" fmla="*/ f219 f99 1"/>
                <a:gd name="f269" fmla="*/ f220 f99 1"/>
                <a:gd name="f270" fmla="*/ f221 f100 1"/>
                <a:gd name="f271" fmla="*/ f222 f99 1"/>
                <a:gd name="f272" fmla="*/ f223 f99 1"/>
                <a:gd name="f273" fmla="*/ f224 f100 1"/>
                <a:gd name="f274" fmla="*/ f225 f99 1"/>
                <a:gd name="f275" fmla="*/ f226 f100 1"/>
                <a:gd name="f276" fmla="*/ f227 f99 1"/>
                <a:gd name="f277" fmla="*/ f228 f100 1"/>
                <a:gd name="f278" fmla="*/ f229 f99 1"/>
                <a:gd name="f279" fmla="*/ f230 f100 1"/>
                <a:gd name="f280" fmla="*/ f231 f99 1"/>
                <a:gd name="f281" fmla="*/ f232 f100 1"/>
                <a:gd name="f282" fmla="*/ f233 f99 1"/>
                <a:gd name="f283" fmla="*/ f234 f100 1"/>
                <a:gd name="f284" fmla="*/ f235 f99 1"/>
                <a:gd name="f285" fmla="*/ f236 f99 1"/>
                <a:gd name="f286" fmla="*/ f237 f100 1"/>
                <a:gd name="f287" fmla="*/ f238 f99 1"/>
                <a:gd name="f288" fmla="*/ f239 f100 1"/>
                <a:gd name="f289" fmla="*/ f240 f99 1"/>
                <a:gd name="f290" fmla="*/ f241 f100 1"/>
                <a:gd name="f291" fmla="*/ f242 f99 1"/>
                <a:gd name="f292" fmla="*/ f243 f100 1"/>
                <a:gd name="f293" fmla="*/ f244 f99 1"/>
                <a:gd name="f294" fmla="*/ f245 f100 1"/>
                <a:gd name="f295" fmla="*/ f246 f99 1"/>
                <a:gd name="f296" fmla="*/ f247 f100 1"/>
                <a:gd name="f297" fmla="*/ f248 f99 1"/>
                <a:gd name="f298" fmla="*/ f249 f99 1"/>
              </a:gdLst>
              <a:ahLst/>
              <a:cxnLst>
                <a:cxn ang="3cd4">
                  <a:pos x="hc" y="t"/>
                </a:cxn>
                <a:cxn ang="0">
                  <a:pos x="r" y="vc"/>
                </a:cxn>
                <a:cxn ang="cd4">
                  <a:pos x="hc" y="b"/>
                </a:cxn>
                <a:cxn ang="cd2">
                  <a:pos x="l" y="vc"/>
                </a:cxn>
                <a:cxn ang="f155">
                  <a:pos x="f254" y="f255"/>
                </a:cxn>
                <a:cxn ang="f155">
                  <a:pos x="f256" y="f257"/>
                </a:cxn>
                <a:cxn ang="f155">
                  <a:pos x="f258" y="f259"/>
                </a:cxn>
                <a:cxn ang="f155">
                  <a:pos x="f260" y="f261"/>
                </a:cxn>
                <a:cxn ang="f155">
                  <a:pos x="f262" y="f263"/>
                </a:cxn>
                <a:cxn ang="f155">
                  <a:pos x="f264" y="f265"/>
                </a:cxn>
                <a:cxn ang="f155">
                  <a:pos x="f266" y="f267"/>
                </a:cxn>
                <a:cxn ang="f155">
                  <a:pos x="f268" y="f267"/>
                </a:cxn>
                <a:cxn ang="f155">
                  <a:pos x="f269" y="f270"/>
                </a:cxn>
                <a:cxn ang="f155">
                  <a:pos x="f271" y="f257"/>
                </a:cxn>
                <a:cxn ang="f155">
                  <a:pos x="f272" y="f273"/>
                </a:cxn>
                <a:cxn ang="f155">
                  <a:pos x="f274" y="f275"/>
                </a:cxn>
                <a:cxn ang="f155">
                  <a:pos x="f276" y="f277"/>
                </a:cxn>
                <a:cxn ang="f155">
                  <a:pos x="f278" y="f279"/>
                </a:cxn>
                <a:cxn ang="f155">
                  <a:pos x="f280" y="f281"/>
                </a:cxn>
                <a:cxn ang="f155">
                  <a:pos x="f282" y="f283"/>
                </a:cxn>
                <a:cxn ang="f155">
                  <a:pos x="f284" y="f259"/>
                </a:cxn>
                <a:cxn ang="f155">
                  <a:pos x="f285" y="f286"/>
                </a:cxn>
                <a:cxn ang="f155">
                  <a:pos x="f287" y="f288"/>
                </a:cxn>
                <a:cxn ang="f155">
                  <a:pos x="f289" y="f290"/>
                </a:cxn>
                <a:cxn ang="f155">
                  <a:pos x="f291" y="f292"/>
                </a:cxn>
                <a:cxn ang="f155">
                  <a:pos x="f293" y="f294"/>
                </a:cxn>
                <a:cxn ang="f155">
                  <a:pos x="f295" y="f296"/>
                </a:cxn>
                <a:cxn ang="f155">
                  <a:pos x="f297" y="f270"/>
                </a:cxn>
                <a:cxn ang="f155">
                  <a:pos x="f298" y="f288"/>
                </a:cxn>
                <a:cxn ang="f155">
                  <a:pos x="f254" y="f255"/>
                </a:cxn>
              </a:cxnLst>
              <a:rect l="f250" t="f253" r="f251" b="f252"/>
              <a:pathLst>
                <a:path w="192" h="112">
                  <a:moveTo>
                    <a:pt x="f8" y="f9"/>
                  </a:moveTo>
                  <a:cubicBezTo>
                    <a:pt x="f10" y="f11"/>
                    <a:pt x="f12" y="f13"/>
                    <a:pt x="f14" y="f15"/>
                  </a:cubicBezTo>
                  <a:cubicBezTo>
                    <a:pt x="f16" y="f17"/>
                    <a:pt x="f18" y="f19"/>
                    <a:pt x="f20" y="f21"/>
                  </a:cubicBezTo>
                  <a:cubicBezTo>
                    <a:pt x="f22" y="f11"/>
                    <a:pt x="f23" y="f24"/>
                    <a:pt x="f25" y="f26"/>
                  </a:cubicBezTo>
                  <a:cubicBezTo>
                    <a:pt x="f27" y="f28"/>
                    <a:pt x="f29" y="f30"/>
                    <a:pt x="f7" y="f31"/>
                  </a:cubicBezTo>
                  <a:cubicBezTo>
                    <a:pt x="f32" y="f26"/>
                    <a:pt x="f33" y="f34"/>
                    <a:pt x="f35" y="f36"/>
                  </a:cubicBezTo>
                  <a:cubicBezTo>
                    <a:pt x="f29" y="f37"/>
                    <a:pt x="f38" y="f39"/>
                    <a:pt x="f40" y="f5"/>
                  </a:cubicBezTo>
                  <a:cubicBezTo>
                    <a:pt x="f41" y="f5"/>
                    <a:pt x="f42" y="f39"/>
                    <a:pt x="f6" y="f5"/>
                  </a:cubicBezTo>
                  <a:cubicBezTo>
                    <a:pt x="f43" y="f44"/>
                    <a:pt x="f42" y="f45"/>
                    <a:pt x="f46" y="f47"/>
                  </a:cubicBezTo>
                  <a:cubicBezTo>
                    <a:pt x="f48" y="f49"/>
                    <a:pt x="f50" y="f51"/>
                    <a:pt x="f38" y="f15"/>
                  </a:cubicBezTo>
                  <a:cubicBezTo>
                    <a:pt x="f52" y="f53"/>
                    <a:pt x="f54" y="f55"/>
                    <a:pt x="f33" y="f13"/>
                  </a:cubicBezTo>
                  <a:cubicBezTo>
                    <a:pt x="f56" y="f57"/>
                    <a:pt x="f58" y="f59"/>
                    <a:pt x="f60" y="f51"/>
                  </a:cubicBezTo>
                  <a:cubicBezTo>
                    <a:pt x="f61" y="f62"/>
                    <a:pt x="f63" y="f64"/>
                    <a:pt x="f65" y="f66"/>
                  </a:cubicBezTo>
                  <a:cubicBezTo>
                    <a:pt x="f65" y="f67"/>
                    <a:pt x="f61" y="f68"/>
                    <a:pt x="f22" y="f69"/>
                  </a:cubicBezTo>
                  <a:cubicBezTo>
                    <a:pt x="f70" y="f69"/>
                    <a:pt x="f71" y="f7"/>
                    <a:pt x="f64" y="f72"/>
                  </a:cubicBezTo>
                  <a:cubicBezTo>
                    <a:pt x="f64" y="f73"/>
                    <a:pt x="f74" y="f75"/>
                    <a:pt x="f76" y="f18"/>
                  </a:cubicBezTo>
                  <a:cubicBezTo>
                    <a:pt x="f77" y="f76"/>
                    <a:pt x="f78" y="f78"/>
                    <a:pt x="f16" y="f21"/>
                  </a:cubicBezTo>
                  <a:cubicBezTo>
                    <a:pt x="f59" y="f79"/>
                    <a:pt x="f24" y="f80"/>
                    <a:pt x="f26" y="f55"/>
                  </a:cubicBezTo>
                  <a:cubicBezTo>
                    <a:pt x="f81" y="f59"/>
                    <a:pt x="f82" y="f83"/>
                    <a:pt x="f44" y="f84"/>
                  </a:cubicBezTo>
                  <a:cubicBezTo>
                    <a:pt x="f85" y="f86"/>
                    <a:pt x="f87" y="f82"/>
                    <a:pt x="f5" y="f39"/>
                  </a:cubicBezTo>
                  <a:cubicBezTo>
                    <a:pt x="f26" y="f88"/>
                    <a:pt x="f8" y="f88"/>
                    <a:pt x="f59" y="f89"/>
                  </a:cubicBezTo>
                  <a:cubicBezTo>
                    <a:pt x="f90" y="f86"/>
                    <a:pt x="f21" y="f91"/>
                    <a:pt x="f92" y="f57"/>
                  </a:cubicBezTo>
                  <a:cubicBezTo>
                    <a:pt x="f93" y="f94"/>
                    <a:pt x="f74" y="f15"/>
                    <a:pt x="f18" y="f17"/>
                  </a:cubicBezTo>
                  <a:cubicBezTo>
                    <a:pt x="f62" y="f12"/>
                    <a:pt x="f94" y="f95"/>
                    <a:pt x="f96" y="f47"/>
                  </a:cubicBezTo>
                  <a:cubicBezTo>
                    <a:pt x="f9" y="f84"/>
                    <a:pt x="f97" y="f31"/>
                    <a:pt x="f24" y="f84"/>
                  </a:cubicBezTo>
                  <a:cubicBezTo>
                    <a:pt x="f91" y="f97"/>
                    <a:pt x="f97" y="f47"/>
                    <a:pt x="f8" y="f9"/>
                  </a:cubicBezTo>
                  <a:close/>
                </a:path>
              </a:pathLst>
            </a:custGeom>
            <a:solidFill>
              <a:srgbClr val="FFFF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6">
              <a:extLst>
                <a:ext uri="{FF2B5EF4-FFF2-40B4-BE49-F238E27FC236}">
                  <a16:creationId xmlns:a16="http://schemas.microsoft.com/office/drawing/2014/main" id="{6FD56D36-8E73-FFE7-0ED9-EE547C0AB8CF}"/>
                </a:ext>
              </a:extLst>
            </p:cNvPr>
            <p:cNvSpPr/>
            <p:nvPr/>
          </p:nvSpPr>
          <p:spPr>
            <a:xfrm>
              <a:off x="1592263" y="3668709"/>
              <a:ext cx="884233" cy="639759"/>
            </a:xfrm>
            <a:custGeom>
              <a:avLst/>
              <a:gdLst>
                <a:gd name="f0" fmla="val 10800000"/>
                <a:gd name="f1" fmla="val 5400000"/>
                <a:gd name="f2" fmla="val 180"/>
                <a:gd name="f3" fmla="val w"/>
                <a:gd name="f4" fmla="val h"/>
                <a:gd name="f5" fmla="val 0"/>
                <a:gd name="f6" fmla="val 84"/>
                <a:gd name="f7" fmla="val 61"/>
                <a:gd name="f8" fmla="val 43"/>
                <a:gd name="f9" fmla="val 55"/>
                <a:gd name="f10" fmla="val 66"/>
                <a:gd name="f11" fmla="val 78"/>
                <a:gd name="f12" fmla="val 83"/>
                <a:gd name="f13" fmla="val 1"/>
                <a:gd name="f14" fmla="val 6"/>
                <a:gd name="f15" fmla="val 82"/>
                <a:gd name="f16" fmla="val 23"/>
                <a:gd name="f17" fmla="val 81"/>
                <a:gd name="f18" fmla="val 39"/>
                <a:gd name="f19" fmla="val 80"/>
                <a:gd name="f20" fmla="val 56"/>
                <a:gd name="f21" fmla="val 79"/>
                <a:gd name="f22" fmla="val 60"/>
                <a:gd name="f23" fmla="val 77"/>
                <a:gd name="f24" fmla="val 73"/>
                <a:gd name="f25" fmla="val 53"/>
                <a:gd name="f26" fmla="val 32"/>
                <a:gd name="f27" fmla="val 12"/>
                <a:gd name="f28" fmla="val 7"/>
                <a:gd name="f29" fmla="val 5"/>
                <a:gd name="f30" fmla="val 59"/>
                <a:gd name="f31" fmla="val 54"/>
                <a:gd name="f32" fmla="val 4"/>
                <a:gd name="f33" fmla="val 2"/>
                <a:gd name="f34" fmla="val 3"/>
                <a:gd name="f35" fmla="val 8"/>
                <a:gd name="f36" fmla="val 20"/>
                <a:gd name="f37" fmla="val 31"/>
                <a:gd name="f38" fmla="+- 0 0 -90"/>
                <a:gd name="f39" fmla="*/ f3 1 84"/>
                <a:gd name="f40" fmla="*/ f4 1 61"/>
                <a:gd name="f41" fmla="val f5"/>
                <a:gd name="f42" fmla="val f6"/>
                <a:gd name="f43" fmla="val f7"/>
                <a:gd name="f44" fmla="*/ f38 f0 1"/>
                <a:gd name="f45" fmla="+- f43 0 f41"/>
                <a:gd name="f46" fmla="+- f42 0 f41"/>
                <a:gd name="f47" fmla="*/ f44 1 f2"/>
                <a:gd name="f48" fmla="*/ f46 1 84"/>
                <a:gd name="f49" fmla="*/ f45 1 61"/>
                <a:gd name="f50" fmla="*/ 43 f46 1"/>
                <a:gd name="f51" fmla="*/ 0 f45 1"/>
                <a:gd name="f52" fmla="*/ 78 f46 1"/>
                <a:gd name="f53" fmla="*/ 84 f46 1"/>
                <a:gd name="f54" fmla="*/ 6 f45 1"/>
                <a:gd name="f55" fmla="*/ 80 f46 1"/>
                <a:gd name="f56" fmla="*/ 56 f45 1"/>
                <a:gd name="f57" fmla="*/ 73 f46 1"/>
                <a:gd name="f58" fmla="*/ 61 f45 1"/>
                <a:gd name="f59" fmla="*/ 12 f46 1"/>
                <a:gd name="f60" fmla="*/ 5 f46 1"/>
                <a:gd name="f61" fmla="*/ 54 f45 1"/>
                <a:gd name="f62" fmla="*/ 1 f46 1"/>
                <a:gd name="f63" fmla="*/ 7 f45 1"/>
                <a:gd name="f64" fmla="*/ 8 f46 1"/>
                <a:gd name="f65" fmla="+- f47 0 f1"/>
                <a:gd name="f66" fmla="*/ f50 1 84"/>
                <a:gd name="f67" fmla="*/ f51 1 61"/>
                <a:gd name="f68" fmla="*/ f52 1 84"/>
                <a:gd name="f69" fmla="*/ f53 1 84"/>
                <a:gd name="f70" fmla="*/ f54 1 61"/>
                <a:gd name="f71" fmla="*/ f55 1 84"/>
                <a:gd name="f72" fmla="*/ f56 1 61"/>
                <a:gd name="f73" fmla="*/ f57 1 84"/>
                <a:gd name="f74" fmla="*/ f58 1 61"/>
                <a:gd name="f75" fmla="*/ f59 1 84"/>
                <a:gd name="f76" fmla="*/ f60 1 84"/>
                <a:gd name="f77" fmla="*/ f61 1 61"/>
                <a:gd name="f78" fmla="*/ f62 1 84"/>
                <a:gd name="f79" fmla="*/ f63 1 61"/>
                <a:gd name="f80" fmla="*/ f64 1 84"/>
                <a:gd name="f81" fmla="*/ 0 1 f48"/>
                <a:gd name="f82" fmla="*/ f42 1 f48"/>
                <a:gd name="f83" fmla="*/ 0 1 f49"/>
                <a:gd name="f84" fmla="*/ f43 1 f49"/>
                <a:gd name="f85" fmla="*/ f66 1 f48"/>
                <a:gd name="f86" fmla="*/ f67 1 f49"/>
                <a:gd name="f87" fmla="*/ f68 1 f48"/>
                <a:gd name="f88" fmla="*/ f69 1 f48"/>
                <a:gd name="f89" fmla="*/ f70 1 f49"/>
                <a:gd name="f90" fmla="*/ f71 1 f48"/>
                <a:gd name="f91" fmla="*/ f72 1 f49"/>
                <a:gd name="f92" fmla="*/ f73 1 f48"/>
                <a:gd name="f93" fmla="*/ f74 1 f49"/>
                <a:gd name="f94" fmla="*/ f75 1 f48"/>
                <a:gd name="f95" fmla="*/ f76 1 f48"/>
                <a:gd name="f96" fmla="*/ f77 1 f49"/>
                <a:gd name="f97" fmla="*/ f78 1 f48"/>
                <a:gd name="f98" fmla="*/ f79 1 f49"/>
                <a:gd name="f99" fmla="*/ f80 1 f48"/>
                <a:gd name="f100" fmla="*/ f81 f39 1"/>
                <a:gd name="f101" fmla="*/ f82 f39 1"/>
                <a:gd name="f102" fmla="*/ f84 f40 1"/>
                <a:gd name="f103" fmla="*/ f83 f40 1"/>
                <a:gd name="f104" fmla="*/ f85 f39 1"/>
                <a:gd name="f105" fmla="*/ f86 f40 1"/>
                <a:gd name="f106" fmla="*/ f87 f39 1"/>
                <a:gd name="f107" fmla="*/ f88 f39 1"/>
                <a:gd name="f108" fmla="*/ f89 f40 1"/>
                <a:gd name="f109" fmla="*/ f90 f39 1"/>
                <a:gd name="f110" fmla="*/ f91 f40 1"/>
                <a:gd name="f111" fmla="*/ f92 f39 1"/>
                <a:gd name="f112" fmla="*/ f93 f40 1"/>
                <a:gd name="f113" fmla="*/ f94 f39 1"/>
                <a:gd name="f114" fmla="*/ f95 f39 1"/>
                <a:gd name="f115" fmla="*/ f96 f40 1"/>
                <a:gd name="f116" fmla="*/ f97 f39 1"/>
                <a:gd name="f117" fmla="*/ f98 f40 1"/>
                <a:gd name="f118" fmla="*/ f99 f39 1"/>
              </a:gdLst>
              <a:ahLst/>
              <a:cxnLst>
                <a:cxn ang="3cd4">
                  <a:pos x="hc" y="t"/>
                </a:cxn>
                <a:cxn ang="0">
                  <a:pos x="r" y="vc"/>
                </a:cxn>
                <a:cxn ang="cd4">
                  <a:pos x="hc" y="b"/>
                </a:cxn>
                <a:cxn ang="cd2">
                  <a:pos x="l" y="vc"/>
                </a:cxn>
                <a:cxn ang="f65">
                  <a:pos x="f104" y="f105"/>
                </a:cxn>
                <a:cxn ang="f65">
                  <a:pos x="f106" y="f105"/>
                </a:cxn>
                <a:cxn ang="f65">
                  <a:pos x="f107" y="f108"/>
                </a:cxn>
                <a:cxn ang="f65">
                  <a:pos x="f109" y="f110"/>
                </a:cxn>
                <a:cxn ang="f65">
                  <a:pos x="f111" y="f112"/>
                </a:cxn>
                <a:cxn ang="f65">
                  <a:pos x="f113" y="f112"/>
                </a:cxn>
                <a:cxn ang="f65">
                  <a:pos x="f114" y="f115"/>
                </a:cxn>
                <a:cxn ang="f65">
                  <a:pos x="f116" y="f117"/>
                </a:cxn>
                <a:cxn ang="f65">
                  <a:pos x="f118" y="f105"/>
                </a:cxn>
                <a:cxn ang="f65">
                  <a:pos x="f104" y="f105"/>
                </a:cxn>
              </a:cxnLst>
              <a:rect l="f100" t="f103" r="f101" b="f102"/>
              <a:pathLst>
                <a:path w="84" h="61">
                  <a:moveTo>
                    <a:pt x="f8" y="f5"/>
                  </a:moveTo>
                  <a:cubicBezTo>
                    <a:pt x="f9" y="f5"/>
                    <a:pt x="f10" y="f5"/>
                    <a:pt x="f11" y="f5"/>
                  </a:cubicBezTo>
                  <a:cubicBezTo>
                    <a:pt x="f12" y="f5"/>
                    <a:pt x="f6" y="f13"/>
                    <a:pt x="f6" y="f14"/>
                  </a:cubicBezTo>
                  <a:cubicBezTo>
                    <a:pt x="f15" y="f16"/>
                    <a:pt x="f17" y="f18"/>
                    <a:pt x="f19" y="f20"/>
                  </a:cubicBezTo>
                  <a:cubicBezTo>
                    <a:pt x="f21" y="f22"/>
                    <a:pt x="f23" y="f7"/>
                    <a:pt x="f24" y="f7"/>
                  </a:cubicBezTo>
                  <a:cubicBezTo>
                    <a:pt x="f25" y="f7"/>
                    <a:pt x="f26" y="f7"/>
                    <a:pt x="f27" y="f7"/>
                  </a:cubicBezTo>
                  <a:cubicBezTo>
                    <a:pt x="f28" y="f7"/>
                    <a:pt x="f29" y="f30"/>
                    <a:pt x="f29" y="f31"/>
                  </a:cubicBezTo>
                  <a:cubicBezTo>
                    <a:pt x="f32" y="f18"/>
                    <a:pt x="f33" y="f16"/>
                    <a:pt x="f13" y="f28"/>
                  </a:cubicBezTo>
                  <a:cubicBezTo>
                    <a:pt x="f5" y="f13"/>
                    <a:pt x="f34" y="f5"/>
                    <a:pt x="f35" y="f5"/>
                  </a:cubicBezTo>
                  <a:cubicBezTo>
                    <a:pt x="f36" y="f5"/>
                    <a:pt x="f37" y="f5"/>
                    <a:pt x="f8" y="f5"/>
                  </a:cubicBezTo>
                  <a:close/>
                </a:path>
              </a:pathLst>
            </a:custGeom>
            <a:solidFill>
              <a:srgbClr val="FFFF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7">
              <a:extLst>
                <a:ext uri="{FF2B5EF4-FFF2-40B4-BE49-F238E27FC236}">
                  <a16:creationId xmlns:a16="http://schemas.microsoft.com/office/drawing/2014/main" id="{2620E0F0-4968-D11C-E2AF-0C50A612B0C2}"/>
                </a:ext>
              </a:extLst>
            </p:cNvPr>
            <p:cNvSpPr/>
            <p:nvPr/>
          </p:nvSpPr>
          <p:spPr>
            <a:xfrm>
              <a:off x="1466853" y="3343274"/>
              <a:ext cx="1146172" cy="273048"/>
            </a:xfrm>
            <a:custGeom>
              <a:avLst/>
              <a:gdLst>
                <a:gd name="f0" fmla="val 10800000"/>
                <a:gd name="f1" fmla="val 5400000"/>
                <a:gd name="f2" fmla="val 180"/>
                <a:gd name="f3" fmla="val w"/>
                <a:gd name="f4" fmla="val h"/>
                <a:gd name="f5" fmla="val 0"/>
                <a:gd name="f6" fmla="val 109"/>
                <a:gd name="f7" fmla="val 26"/>
                <a:gd name="f8" fmla="val 55"/>
                <a:gd name="f9" fmla="val 1"/>
                <a:gd name="f10" fmla="val 70"/>
                <a:gd name="f11" fmla="val 85"/>
                <a:gd name="f12" fmla="val 101"/>
                <a:gd name="f13" fmla="val 107"/>
                <a:gd name="f14" fmla="val 2"/>
                <a:gd name="f15" fmla="val 108"/>
                <a:gd name="f16" fmla="val 9"/>
                <a:gd name="f17" fmla="val 106"/>
                <a:gd name="f18" fmla="val 25"/>
                <a:gd name="f19" fmla="val 88"/>
                <a:gd name="f20" fmla="val 63"/>
                <a:gd name="f21" fmla="val 37"/>
                <a:gd name="f22" fmla="val 11"/>
                <a:gd name="f23" fmla="val 5"/>
                <a:gd name="f24" fmla="val 23"/>
                <a:gd name="f25" fmla="val 17"/>
                <a:gd name="f26" fmla="val 16"/>
                <a:gd name="f27" fmla="val 29"/>
                <a:gd name="f28" fmla="val 42"/>
                <a:gd name="f29" fmla="+- 0 0 -90"/>
                <a:gd name="f30" fmla="*/ f3 1 109"/>
                <a:gd name="f31" fmla="*/ f4 1 26"/>
                <a:gd name="f32" fmla="val f5"/>
                <a:gd name="f33" fmla="val f6"/>
                <a:gd name="f34" fmla="val f7"/>
                <a:gd name="f35" fmla="*/ f29 f0 1"/>
                <a:gd name="f36" fmla="+- f34 0 f32"/>
                <a:gd name="f37" fmla="+- f33 0 f32"/>
                <a:gd name="f38" fmla="*/ f35 1 f2"/>
                <a:gd name="f39" fmla="*/ f37 1 109"/>
                <a:gd name="f40" fmla="*/ f36 1 26"/>
                <a:gd name="f41" fmla="*/ 55 f37 1"/>
                <a:gd name="f42" fmla="*/ 1 f36 1"/>
                <a:gd name="f43" fmla="*/ 101 f37 1"/>
                <a:gd name="f44" fmla="*/ 108 f37 1"/>
                <a:gd name="f45" fmla="*/ 9 f36 1"/>
                <a:gd name="f46" fmla="*/ 88 f37 1"/>
                <a:gd name="f47" fmla="*/ 25 f36 1"/>
                <a:gd name="f48" fmla="*/ 11 f37 1"/>
                <a:gd name="f49" fmla="*/ 26 f36 1"/>
                <a:gd name="f50" fmla="*/ 2 f37 1"/>
                <a:gd name="f51" fmla="*/ 17 f36 1"/>
                <a:gd name="f52" fmla="*/ 16 f37 1"/>
                <a:gd name="f53" fmla="+- f38 0 f1"/>
                <a:gd name="f54" fmla="*/ f41 1 109"/>
                <a:gd name="f55" fmla="*/ f42 1 26"/>
                <a:gd name="f56" fmla="*/ f43 1 109"/>
                <a:gd name="f57" fmla="*/ f44 1 109"/>
                <a:gd name="f58" fmla="*/ f45 1 26"/>
                <a:gd name="f59" fmla="*/ f46 1 109"/>
                <a:gd name="f60" fmla="*/ f47 1 26"/>
                <a:gd name="f61" fmla="*/ f48 1 109"/>
                <a:gd name="f62" fmla="*/ f49 1 26"/>
                <a:gd name="f63" fmla="*/ f50 1 109"/>
                <a:gd name="f64" fmla="*/ f51 1 26"/>
                <a:gd name="f65" fmla="*/ f52 1 109"/>
                <a:gd name="f66" fmla="*/ 0 1 f39"/>
                <a:gd name="f67" fmla="*/ f33 1 f39"/>
                <a:gd name="f68" fmla="*/ 0 1 f40"/>
                <a:gd name="f69" fmla="*/ f34 1 f40"/>
                <a:gd name="f70" fmla="*/ f54 1 f39"/>
                <a:gd name="f71" fmla="*/ f55 1 f40"/>
                <a:gd name="f72" fmla="*/ f56 1 f39"/>
                <a:gd name="f73" fmla="*/ f57 1 f39"/>
                <a:gd name="f74" fmla="*/ f58 1 f40"/>
                <a:gd name="f75" fmla="*/ f59 1 f39"/>
                <a:gd name="f76" fmla="*/ f60 1 f40"/>
                <a:gd name="f77" fmla="*/ f61 1 f39"/>
                <a:gd name="f78" fmla="*/ f62 1 f40"/>
                <a:gd name="f79" fmla="*/ f63 1 f39"/>
                <a:gd name="f80" fmla="*/ f64 1 f40"/>
                <a:gd name="f81" fmla="*/ f65 1 f39"/>
                <a:gd name="f82" fmla="*/ f66 f30 1"/>
                <a:gd name="f83" fmla="*/ f67 f30 1"/>
                <a:gd name="f84" fmla="*/ f69 f31 1"/>
                <a:gd name="f85" fmla="*/ f68 f31 1"/>
                <a:gd name="f86" fmla="*/ f70 f30 1"/>
                <a:gd name="f87" fmla="*/ f71 f31 1"/>
                <a:gd name="f88" fmla="*/ f72 f30 1"/>
                <a:gd name="f89" fmla="*/ f73 f30 1"/>
                <a:gd name="f90" fmla="*/ f74 f31 1"/>
                <a:gd name="f91" fmla="*/ f75 f30 1"/>
                <a:gd name="f92" fmla="*/ f76 f31 1"/>
                <a:gd name="f93" fmla="*/ f77 f30 1"/>
                <a:gd name="f94" fmla="*/ f78 f31 1"/>
                <a:gd name="f95" fmla="*/ f79 f30 1"/>
                <a:gd name="f96" fmla="*/ f80 f31 1"/>
                <a:gd name="f97" fmla="*/ f81 f30 1"/>
              </a:gdLst>
              <a:ahLst/>
              <a:cxnLst>
                <a:cxn ang="3cd4">
                  <a:pos x="hc" y="t"/>
                </a:cxn>
                <a:cxn ang="0">
                  <a:pos x="r" y="vc"/>
                </a:cxn>
                <a:cxn ang="cd4">
                  <a:pos x="hc" y="b"/>
                </a:cxn>
                <a:cxn ang="cd2">
                  <a:pos x="l" y="vc"/>
                </a:cxn>
                <a:cxn ang="f53">
                  <a:pos x="f86" y="f87"/>
                </a:cxn>
                <a:cxn ang="f53">
                  <a:pos x="f88" y="f87"/>
                </a:cxn>
                <a:cxn ang="f53">
                  <a:pos x="f89" y="f90"/>
                </a:cxn>
                <a:cxn ang="f53">
                  <a:pos x="f91" y="f92"/>
                </a:cxn>
                <a:cxn ang="f53">
                  <a:pos x="f93" y="f94"/>
                </a:cxn>
                <a:cxn ang="f53">
                  <a:pos x="f95" y="f96"/>
                </a:cxn>
                <a:cxn ang="f53">
                  <a:pos x="f97" y="f87"/>
                </a:cxn>
                <a:cxn ang="f53">
                  <a:pos x="f86" y="f87"/>
                </a:cxn>
              </a:cxnLst>
              <a:rect l="f82" t="f85" r="f83" b="f84"/>
              <a:pathLst>
                <a:path w="109" h="26">
                  <a:moveTo>
                    <a:pt x="f8" y="f9"/>
                  </a:moveTo>
                  <a:cubicBezTo>
                    <a:pt x="f10" y="f9"/>
                    <a:pt x="f11" y="f9"/>
                    <a:pt x="f12" y="f9"/>
                  </a:cubicBezTo>
                  <a:cubicBezTo>
                    <a:pt x="f13" y="f5"/>
                    <a:pt x="f6" y="f14"/>
                    <a:pt x="f15" y="f16"/>
                  </a:cubicBezTo>
                  <a:cubicBezTo>
                    <a:pt x="f17" y="f18"/>
                    <a:pt x="f17" y="f18"/>
                    <a:pt x="f19" y="f18"/>
                  </a:cubicBezTo>
                  <a:cubicBezTo>
                    <a:pt x="f20" y="f18"/>
                    <a:pt x="f21" y="f18"/>
                    <a:pt x="f22" y="f7"/>
                  </a:cubicBezTo>
                  <a:cubicBezTo>
                    <a:pt x="f23" y="f7"/>
                    <a:pt x="f14" y="f24"/>
                    <a:pt x="f14" y="f25"/>
                  </a:cubicBezTo>
                  <a:cubicBezTo>
                    <a:pt x="f5" y="f9"/>
                    <a:pt x="f5" y="f9"/>
                    <a:pt x="f26" y="f9"/>
                  </a:cubicBezTo>
                  <a:cubicBezTo>
                    <a:pt x="f27" y="f9"/>
                    <a:pt x="f28" y="f9"/>
                    <a:pt x="f8" y="f9"/>
                  </a:cubicBezTo>
                  <a:close/>
                </a:path>
              </a:pathLst>
            </a:custGeom>
            <a:solidFill>
              <a:srgbClr val="FFFF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00B050"/>
        </a:solidFill>
        <a:effectLst/>
      </p:bgPr>
    </p:bg>
    <p:spTree>
      <p:nvGrpSpPr>
        <p:cNvPr id="1" name=""/>
        <p:cNvGrpSpPr/>
        <p:nvPr/>
      </p:nvGrpSpPr>
      <p:grpSpPr>
        <a:xfrm>
          <a:off x="0" y="0"/>
          <a:ext cx="0" cy="0"/>
          <a:chOff x="0" y="0"/>
          <a:chExt cx="0" cy="0"/>
        </a:xfrm>
      </p:grpSpPr>
      <p:sp>
        <p:nvSpPr>
          <p:cNvPr id="2" name="Google Shape;449;p44">
            <a:extLst>
              <a:ext uri="{FF2B5EF4-FFF2-40B4-BE49-F238E27FC236}">
                <a16:creationId xmlns:a16="http://schemas.microsoft.com/office/drawing/2014/main" id="{63FCE95D-3B93-BFDD-EE93-EF148517854D}"/>
              </a:ext>
            </a:extLst>
          </p:cNvPr>
          <p:cNvSpPr/>
          <p:nvPr/>
        </p:nvSpPr>
        <p:spPr>
          <a:xfrm>
            <a:off x="4576654" y="844896"/>
            <a:ext cx="2451899" cy="24518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3" name="Google Shape;450;p44">
            <a:extLst>
              <a:ext uri="{FF2B5EF4-FFF2-40B4-BE49-F238E27FC236}">
                <a16:creationId xmlns:a16="http://schemas.microsoft.com/office/drawing/2014/main" id="{343557CE-7E5F-1573-B061-D7973D613C0D}"/>
              </a:ext>
            </a:extLst>
          </p:cNvPr>
          <p:cNvCxnSpPr/>
          <p:nvPr/>
        </p:nvCxnSpPr>
        <p:spPr>
          <a:xfrm>
            <a:off x="834746" y="3710543"/>
            <a:ext cx="3855001" cy="0"/>
          </a:xfrm>
          <a:prstGeom prst="straightConnector1">
            <a:avLst/>
          </a:prstGeom>
          <a:noFill/>
          <a:ln w="19046" cap="flat">
            <a:solidFill>
              <a:srgbClr val="F1EECF"/>
            </a:solidFill>
            <a:prstDash val="solid"/>
            <a:round/>
          </a:ln>
        </p:spPr>
      </p:cxnSp>
      <p:sp>
        <p:nvSpPr>
          <p:cNvPr id="4" name="Google Shape;452;p44">
            <a:extLst>
              <a:ext uri="{FF2B5EF4-FFF2-40B4-BE49-F238E27FC236}">
                <a16:creationId xmlns:a16="http://schemas.microsoft.com/office/drawing/2014/main" id="{095ED05F-522B-D783-853C-64C477D096D3}"/>
              </a:ext>
            </a:extLst>
          </p:cNvPr>
          <p:cNvSpPr txBox="1">
            <a:spLocks noGrp="1"/>
          </p:cNvSpPr>
          <p:nvPr>
            <p:ph type="title"/>
          </p:nvPr>
        </p:nvSpPr>
        <p:spPr>
          <a:xfrm>
            <a:off x="719998" y="1794345"/>
            <a:ext cx="3969749" cy="1777803"/>
          </a:xfrm>
        </p:spPr>
        <p:txBody>
          <a:bodyPr/>
          <a:lstStyle/>
          <a:p>
            <a:pPr lvl="0"/>
            <a:r>
              <a:rPr lang="en-US" dirty="0">
                <a:solidFill>
                  <a:srgbClr val="FFFFFF"/>
                </a:solidFill>
              </a:rPr>
              <a:t>ABOUT THE EVENT</a:t>
            </a:r>
          </a:p>
        </p:txBody>
      </p:sp>
      <p:sp>
        <p:nvSpPr>
          <p:cNvPr id="5" name="Google Shape;453;p44">
            <a:extLst>
              <a:ext uri="{FF2B5EF4-FFF2-40B4-BE49-F238E27FC236}">
                <a16:creationId xmlns:a16="http://schemas.microsoft.com/office/drawing/2014/main" id="{DF80BC53-7470-84E6-A593-EA53D056C2E5}"/>
              </a:ext>
            </a:extLst>
          </p:cNvPr>
          <p:cNvSpPr txBox="1">
            <a:spLocks noGrp="1"/>
          </p:cNvSpPr>
          <p:nvPr>
            <p:ph type="title" idx="4294967295"/>
          </p:nvPr>
        </p:nvSpPr>
        <p:spPr>
          <a:xfrm>
            <a:off x="736978" y="844896"/>
            <a:ext cx="1482297" cy="993001"/>
          </a:xfrm>
        </p:spPr>
        <p:txBody>
          <a:bodyPr/>
          <a:lstStyle/>
          <a:p>
            <a:pPr lvl="0"/>
            <a:r>
              <a:rPr lang="en-US" sz="6000">
                <a:solidFill>
                  <a:srgbClr val="FFFFFF"/>
                </a:solidFill>
              </a:rPr>
              <a:t>01</a:t>
            </a:r>
          </a:p>
        </p:txBody>
      </p:sp>
      <p:sp>
        <p:nvSpPr>
          <p:cNvPr id="6" name="Google Shape;454;p44">
            <a:extLst>
              <a:ext uri="{FF2B5EF4-FFF2-40B4-BE49-F238E27FC236}">
                <a16:creationId xmlns:a16="http://schemas.microsoft.com/office/drawing/2014/main" id="{3FBD9BFF-C8FA-A5A4-079B-D7F78DE66A43}"/>
              </a:ext>
            </a:extLst>
          </p:cNvPr>
          <p:cNvSpPr txBox="1">
            <a:spLocks noGrp="1"/>
          </p:cNvSpPr>
          <p:nvPr>
            <p:ph type="subTitle" idx="4294967295"/>
          </p:nvPr>
        </p:nvSpPr>
        <p:spPr>
          <a:xfrm>
            <a:off x="719998" y="3755321"/>
            <a:ext cx="3080997" cy="713396"/>
          </a:xfrm>
        </p:spPr>
        <p:txBody>
          <a:bodyPr/>
          <a:lstStyle/>
          <a:p>
            <a:pPr marL="0" lvl="0" indent="0">
              <a:spcAft>
                <a:spcPts val="1600"/>
              </a:spcAft>
              <a:buNone/>
            </a:pPr>
            <a:r>
              <a:rPr lang="en-US" sz="1600">
                <a:solidFill>
                  <a:srgbClr val="FFFFFF"/>
                </a:solidFill>
              </a:rPr>
              <a:t>You can enter a subtitle here if you need it</a:t>
            </a:r>
          </a:p>
        </p:txBody>
      </p:sp>
      <p:sp>
        <p:nvSpPr>
          <p:cNvPr id="7" name="Diagrama de flujo: conector 1">
            <a:extLst>
              <a:ext uri="{FF2B5EF4-FFF2-40B4-BE49-F238E27FC236}">
                <a16:creationId xmlns:a16="http://schemas.microsoft.com/office/drawing/2014/main" id="{6FFB07A8-EFCC-4354-9EC4-44855B7D6948}"/>
              </a:ext>
            </a:extLst>
          </p:cNvPr>
          <p:cNvSpPr/>
          <p:nvPr/>
        </p:nvSpPr>
        <p:spPr>
          <a:xfrm>
            <a:off x="4960336" y="1090248"/>
            <a:ext cx="3753611" cy="375361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460;p45">
            <a:extLst>
              <a:ext uri="{FF2B5EF4-FFF2-40B4-BE49-F238E27FC236}">
                <a16:creationId xmlns:a16="http://schemas.microsoft.com/office/drawing/2014/main" id="{9E6A7278-F53E-D6C1-8CF7-E4C1E0055338}"/>
              </a:ext>
            </a:extLst>
          </p:cNvPr>
          <p:cNvSpPr txBox="1">
            <a:spLocks noGrp="1"/>
          </p:cNvSpPr>
          <p:nvPr>
            <p:ph type="title"/>
          </p:nvPr>
        </p:nvSpPr>
        <p:spPr>
          <a:xfrm>
            <a:off x="4465566" y="1912663"/>
            <a:ext cx="4066870" cy="572697"/>
          </a:xfrm>
        </p:spPr>
        <p:txBody>
          <a:bodyPr/>
          <a:lstStyle/>
          <a:p>
            <a:pPr lvl="0"/>
            <a:r>
              <a:rPr lang="en-US" dirty="0">
                <a:solidFill>
                  <a:srgbClr val="00B050"/>
                </a:solidFill>
              </a:rPr>
              <a:t>INTRODUCTION</a:t>
            </a:r>
          </a:p>
        </p:txBody>
      </p:sp>
      <p:sp>
        <p:nvSpPr>
          <p:cNvPr id="3" name="Google Shape;461;p45">
            <a:extLst>
              <a:ext uri="{FF2B5EF4-FFF2-40B4-BE49-F238E27FC236}">
                <a16:creationId xmlns:a16="http://schemas.microsoft.com/office/drawing/2014/main" id="{F8DFE01B-9F33-A58F-2690-4B7A0B7BDB1E}"/>
              </a:ext>
            </a:extLst>
          </p:cNvPr>
          <p:cNvSpPr txBox="1">
            <a:spLocks noGrp="1"/>
          </p:cNvSpPr>
          <p:nvPr>
            <p:ph type="subTitle" idx="4294967295"/>
          </p:nvPr>
        </p:nvSpPr>
        <p:spPr>
          <a:xfrm>
            <a:off x="4596551" y="2683206"/>
            <a:ext cx="3804900" cy="1680301"/>
          </a:xfrm>
        </p:spPr>
        <p:txBody>
          <a:bodyPr/>
          <a:lstStyle/>
          <a:p>
            <a:pPr marL="0" lvl="0" indent="0" algn="r">
              <a:spcAft>
                <a:spcPts val="1600"/>
              </a:spcAft>
              <a:buNone/>
            </a:pPr>
            <a:r>
              <a:rPr lang="en-US" sz="1600"/>
              <a:t>You can give here a brief description of the topic you want to talk about. For example, if you want to talk about Mercury, you can say that it’s the smallest planet in the entire Solar System</a:t>
            </a:r>
          </a:p>
        </p:txBody>
      </p:sp>
      <p:pic>
        <p:nvPicPr>
          <p:cNvPr id="4" name="Google Shape;462;p45">
            <a:extLst>
              <a:ext uri="{FF2B5EF4-FFF2-40B4-BE49-F238E27FC236}">
                <a16:creationId xmlns:a16="http://schemas.microsoft.com/office/drawing/2014/main" id="{30418360-9FAC-C522-0722-A0475FC723FD}"/>
              </a:ext>
            </a:extLst>
          </p:cNvPr>
          <p:cNvPicPr>
            <a:picLocks noChangeAspect="1"/>
          </p:cNvPicPr>
          <p:nvPr/>
        </p:nvPicPr>
        <p:blipFill>
          <a:blip r:embed="rId3">
            <a:alphaModFix/>
          </a:blip>
          <a:srcRect l="39454" r="4286"/>
          <a:stretch>
            <a:fillRect/>
          </a:stretch>
        </p:blipFill>
        <p:spPr>
          <a:xfrm>
            <a:off x="896450" y="1053352"/>
            <a:ext cx="3252895" cy="3252895"/>
          </a:xfrm>
          <a:prstGeom prst="rect">
            <a:avLst/>
          </a:prstGeom>
          <a:noFill/>
          <a:ln cap="flat">
            <a:noFill/>
          </a:ln>
        </p:spPr>
      </p:pic>
      <p:grpSp>
        <p:nvGrpSpPr>
          <p:cNvPr id="5" name="Grupo 12">
            <a:extLst>
              <a:ext uri="{FF2B5EF4-FFF2-40B4-BE49-F238E27FC236}">
                <a16:creationId xmlns:a16="http://schemas.microsoft.com/office/drawing/2014/main" id="{34B745FD-7424-5BDD-D6B7-B604313A8AE4}"/>
              </a:ext>
            </a:extLst>
          </p:cNvPr>
          <p:cNvGrpSpPr/>
          <p:nvPr/>
        </p:nvGrpSpPr>
        <p:grpSpPr>
          <a:xfrm>
            <a:off x="5206995" y="1052510"/>
            <a:ext cx="2584451" cy="714375"/>
            <a:chOff x="5206995" y="1052510"/>
            <a:chExt cx="2584451" cy="714375"/>
          </a:xfrm>
        </p:grpSpPr>
        <p:sp>
          <p:nvSpPr>
            <p:cNvPr id="6" name="Freeform 5">
              <a:extLst>
                <a:ext uri="{FF2B5EF4-FFF2-40B4-BE49-F238E27FC236}">
                  <a16:creationId xmlns:a16="http://schemas.microsoft.com/office/drawing/2014/main" id="{8F329CD1-69D1-45B9-003B-19FB3CF79368}"/>
                </a:ext>
              </a:extLst>
            </p:cNvPr>
            <p:cNvSpPr/>
            <p:nvPr/>
          </p:nvSpPr>
          <p:spPr>
            <a:xfrm>
              <a:off x="5206995" y="1555751"/>
              <a:ext cx="2584451" cy="211134"/>
            </a:xfrm>
            <a:custGeom>
              <a:avLst/>
              <a:gdLst>
                <a:gd name="f0" fmla="val 10800000"/>
                <a:gd name="f1" fmla="val 5400000"/>
                <a:gd name="f2" fmla="val 180"/>
                <a:gd name="f3" fmla="val w"/>
                <a:gd name="f4" fmla="val h"/>
                <a:gd name="f5" fmla="val 0"/>
                <a:gd name="f6" fmla="val 413"/>
                <a:gd name="f7" fmla="val 33"/>
                <a:gd name="f8" fmla="val 206"/>
                <a:gd name="f9" fmla="val 141"/>
                <a:gd name="f10" fmla="val 76"/>
                <a:gd name="f11" fmla="val 11"/>
                <a:gd name="f12" fmla="val 3"/>
                <a:gd name="f13" fmla="val 32"/>
                <a:gd name="f14" fmla="val 23"/>
                <a:gd name="f15" fmla="val 1"/>
                <a:gd name="f16" fmla="val 22"/>
                <a:gd name="f17" fmla="val 44"/>
                <a:gd name="f18" fmla="val 66"/>
                <a:gd name="f19" fmla="val 88"/>
                <a:gd name="f20" fmla="val 93"/>
                <a:gd name="f21" fmla="val 98"/>
                <a:gd name="f22" fmla="val 99"/>
                <a:gd name="f23" fmla="val 7"/>
                <a:gd name="f24" fmla="val 100"/>
                <a:gd name="f25" fmla="val 103"/>
                <a:gd name="f26" fmla="val 12"/>
                <a:gd name="f27" fmla="val 106"/>
                <a:gd name="f28" fmla="val 13"/>
                <a:gd name="f29" fmla="val 111"/>
                <a:gd name="f30" fmla="val 114"/>
                <a:gd name="f31" fmla="val 10"/>
                <a:gd name="f32" fmla="val 115"/>
                <a:gd name="f33" fmla="val 6"/>
                <a:gd name="f34" fmla="val 116"/>
                <a:gd name="f35" fmla="val 118"/>
                <a:gd name="f36" fmla="val 122"/>
                <a:gd name="f37" fmla="val 178"/>
                <a:gd name="f38" fmla="val 234"/>
                <a:gd name="f39" fmla="val 290"/>
                <a:gd name="f40" fmla="val 294"/>
                <a:gd name="f41" fmla="val 297"/>
                <a:gd name="f42" fmla="val 298"/>
                <a:gd name="f43" fmla="val 299"/>
                <a:gd name="f44" fmla="val 303"/>
                <a:gd name="f45" fmla="val 307"/>
                <a:gd name="f46" fmla="val 311"/>
                <a:gd name="f47" fmla="val 314"/>
                <a:gd name="f48" fmla="val 315"/>
                <a:gd name="f49" fmla="val 318"/>
                <a:gd name="f50" fmla="val 321"/>
                <a:gd name="f51" fmla="val 349"/>
                <a:gd name="f52" fmla="val 377"/>
                <a:gd name="f53" fmla="val 405"/>
                <a:gd name="f54" fmla="val 410"/>
                <a:gd name="f55" fmla="val 412"/>
                <a:gd name="f56" fmla="val 2"/>
                <a:gd name="f57" fmla="val 8"/>
                <a:gd name="f58" fmla="val 388"/>
                <a:gd name="f59" fmla="val 327"/>
                <a:gd name="f60" fmla="val 266"/>
                <a:gd name="f61" fmla="+- 0 0 -90"/>
                <a:gd name="f62" fmla="*/ f3 1 413"/>
                <a:gd name="f63" fmla="*/ f4 1 33"/>
                <a:gd name="f64" fmla="val f5"/>
                <a:gd name="f65" fmla="val f6"/>
                <a:gd name="f66" fmla="val f7"/>
                <a:gd name="f67" fmla="*/ f61 f0 1"/>
                <a:gd name="f68" fmla="+- f66 0 f64"/>
                <a:gd name="f69" fmla="+- f65 0 f64"/>
                <a:gd name="f70" fmla="*/ f67 1 f2"/>
                <a:gd name="f71" fmla="*/ f69 1 413"/>
                <a:gd name="f72" fmla="*/ f68 1 33"/>
                <a:gd name="f73" fmla="*/ 206 f69 1"/>
                <a:gd name="f74" fmla="*/ 33 f68 1"/>
                <a:gd name="f75" fmla="*/ 11 f69 1"/>
                <a:gd name="f76" fmla="*/ 0 f69 1"/>
                <a:gd name="f77" fmla="*/ 23 f68 1"/>
                <a:gd name="f78" fmla="*/ 22 f69 1"/>
                <a:gd name="f79" fmla="*/ 1 f68 1"/>
                <a:gd name="f80" fmla="*/ 88 f69 1"/>
                <a:gd name="f81" fmla="*/ 99 f69 1"/>
                <a:gd name="f82" fmla="*/ 7 f68 1"/>
                <a:gd name="f83" fmla="*/ 106 f69 1"/>
                <a:gd name="f84" fmla="*/ 13 f68 1"/>
                <a:gd name="f85" fmla="*/ 115 f69 1"/>
                <a:gd name="f86" fmla="*/ 6 f68 1"/>
                <a:gd name="f87" fmla="*/ 122 f69 1"/>
                <a:gd name="f88" fmla="*/ 290 f69 1"/>
                <a:gd name="f89" fmla="*/ 298 f69 1"/>
                <a:gd name="f90" fmla="*/ 307 f69 1"/>
                <a:gd name="f91" fmla="*/ 12 f68 1"/>
                <a:gd name="f92" fmla="*/ 314 f69 1"/>
                <a:gd name="f93" fmla="*/ 321 f69 1"/>
                <a:gd name="f94" fmla="*/ 405 f69 1"/>
                <a:gd name="f95" fmla="*/ 412 f69 1"/>
                <a:gd name="f96" fmla="*/ 8 f68 1"/>
                <a:gd name="f97" fmla="*/ 388 f69 1"/>
                <a:gd name="f98" fmla="+- f70 0 f1"/>
                <a:gd name="f99" fmla="*/ f73 1 413"/>
                <a:gd name="f100" fmla="*/ f74 1 33"/>
                <a:gd name="f101" fmla="*/ f75 1 413"/>
                <a:gd name="f102" fmla="*/ f76 1 413"/>
                <a:gd name="f103" fmla="*/ f77 1 33"/>
                <a:gd name="f104" fmla="*/ f78 1 413"/>
                <a:gd name="f105" fmla="*/ f79 1 33"/>
                <a:gd name="f106" fmla="*/ f80 1 413"/>
                <a:gd name="f107" fmla="*/ f81 1 413"/>
                <a:gd name="f108" fmla="*/ f82 1 33"/>
                <a:gd name="f109" fmla="*/ f83 1 413"/>
                <a:gd name="f110" fmla="*/ f84 1 33"/>
                <a:gd name="f111" fmla="*/ f85 1 413"/>
                <a:gd name="f112" fmla="*/ f86 1 33"/>
                <a:gd name="f113" fmla="*/ f87 1 413"/>
                <a:gd name="f114" fmla="*/ f88 1 413"/>
                <a:gd name="f115" fmla="*/ f89 1 413"/>
                <a:gd name="f116" fmla="*/ f90 1 413"/>
                <a:gd name="f117" fmla="*/ f91 1 33"/>
                <a:gd name="f118" fmla="*/ f92 1 413"/>
                <a:gd name="f119" fmla="*/ f93 1 413"/>
                <a:gd name="f120" fmla="*/ f94 1 413"/>
                <a:gd name="f121" fmla="*/ f95 1 413"/>
                <a:gd name="f122" fmla="*/ f96 1 33"/>
                <a:gd name="f123" fmla="*/ f97 1 413"/>
                <a:gd name="f124" fmla="*/ 0 1 f71"/>
                <a:gd name="f125" fmla="*/ f65 1 f71"/>
                <a:gd name="f126" fmla="*/ 0 1 f72"/>
                <a:gd name="f127" fmla="*/ f66 1 f72"/>
                <a:gd name="f128" fmla="*/ f99 1 f71"/>
                <a:gd name="f129" fmla="*/ f100 1 f72"/>
                <a:gd name="f130" fmla="*/ f101 1 f71"/>
                <a:gd name="f131" fmla="*/ f102 1 f71"/>
                <a:gd name="f132" fmla="*/ f103 1 f72"/>
                <a:gd name="f133" fmla="*/ f104 1 f71"/>
                <a:gd name="f134" fmla="*/ f105 1 f72"/>
                <a:gd name="f135" fmla="*/ f106 1 f71"/>
                <a:gd name="f136" fmla="*/ f107 1 f71"/>
                <a:gd name="f137" fmla="*/ f108 1 f72"/>
                <a:gd name="f138" fmla="*/ f109 1 f71"/>
                <a:gd name="f139" fmla="*/ f110 1 f72"/>
                <a:gd name="f140" fmla="*/ f111 1 f71"/>
                <a:gd name="f141" fmla="*/ f112 1 f72"/>
                <a:gd name="f142" fmla="*/ f113 1 f71"/>
                <a:gd name="f143" fmla="*/ f114 1 f71"/>
                <a:gd name="f144" fmla="*/ f115 1 f71"/>
                <a:gd name="f145" fmla="*/ f116 1 f71"/>
                <a:gd name="f146" fmla="*/ f117 1 f72"/>
                <a:gd name="f147" fmla="*/ f118 1 f71"/>
                <a:gd name="f148" fmla="*/ f119 1 f71"/>
                <a:gd name="f149" fmla="*/ f120 1 f71"/>
                <a:gd name="f150" fmla="*/ f121 1 f71"/>
                <a:gd name="f151" fmla="*/ f122 1 f72"/>
                <a:gd name="f152" fmla="*/ f123 1 f71"/>
                <a:gd name="f153" fmla="*/ f124 f62 1"/>
                <a:gd name="f154" fmla="*/ f125 f62 1"/>
                <a:gd name="f155" fmla="*/ f127 f63 1"/>
                <a:gd name="f156" fmla="*/ f126 f63 1"/>
                <a:gd name="f157" fmla="*/ f128 f62 1"/>
                <a:gd name="f158" fmla="*/ f129 f63 1"/>
                <a:gd name="f159" fmla="*/ f130 f62 1"/>
                <a:gd name="f160" fmla="*/ f131 f62 1"/>
                <a:gd name="f161" fmla="*/ f132 f63 1"/>
                <a:gd name="f162" fmla="*/ f133 f62 1"/>
                <a:gd name="f163" fmla="*/ f134 f63 1"/>
                <a:gd name="f164" fmla="*/ f135 f62 1"/>
                <a:gd name="f165" fmla="*/ f136 f62 1"/>
                <a:gd name="f166" fmla="*/ f137 f63 1"/>
                <a:gd name="f167" fmla="*/ f138 f62 1"/>
                <a:gd name="f168" fmla="*/ f139 f63 1"/>
                <a:gd name="f169" fmla="*/ f140 f62 1"/>
                <a:gd name="f170" fmla="*/ f141 f63 1"/>
                <a:gd name="f171" fmla="*/ f142 f62 1"/>
                <a:gd name="f172" fmla="*/ f143 f62 1"/>
                <a:gd name="f173" fmla="*/ f144 f62 1"/>
                <a:gd name="f174" fmla="*/ f145 f62 1"/>
                <a:gd name="f175" fmla="*/ f146 f63 1"/>
                <a:gd name="f176" fmla="*/ f147 f62 1"/>
                <a:gd name="f177" fmla="*/ f148 f62 1"/>
                <a:gd name="f178" fmla="*/ f149 f62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58"/>
                </a:cxn>
                <a:cxn ang="f98">
                  <a:pos x="f160" y="f161"/>
                </a:cxn>
                <a:cxn ang="f98">
                  <a:pos x="f162" y="f163"/>
                </a:cxn>
                <a:cxn ang="f98">
                  <a:pos x="f164" y="f163"/>
                </a:cxn>
                <a:cxn ang="f98">
                  <a:pos x="f165" y="f166"/>
                </a:cxn>
                <a:cxn ang="f98">
                  <a:pos x="f167" y="f168"/>
                </a:cxn>
                <a:cxn ang="f98">
                  <a:pos x="f169" y="f170"/>
                </a:cxn>
                <a:cxn ang="f98">
                  <a:pos x="f171" y="f163"/>
                </a:cxn>
                <a:cxn ang="f98">
                  <a:pos x="f172" y="f163"/>
                </a:cxn>
                <a:cxn ang="f98">
                  <a:pos x="f173" y="f170"/>
                </a:cxn>
                <a:cxn ang="f98">
                  <a:pos x="f174" y="f175"/>
                </a:cxn>
                <a:cxn ang="f98">
                  <a:pos x="f176" y="f170"/>
                </a:cxn>
                <a:cxn ang="f98">
                  <a:pos x="f177" y="f163"/>
                </a:cxn>
                <a:cxn ang="f98">
                  <a:pos x="f178" y="f163"/>
                </a:cxn>
                <a:cxn ang="f98">
                  <a:pos x="f179" y="f180"/>
                </a:cxn>
                <a:cxn ang="f98">
                  <a:pos x="f181" y="f158"/>
                </a:cxn>
                <a:cxn ang="f98">
                  <a:pos x="f157" y="f158"/>
                </a:cxn>
              </a:cxnLst>
              <a:rect l="f153" t="f156" r="f154" b="f155"/>
              <a:pathLst>
                <a:path w="413" h="33">
                  <a:moveTo>
                    <a:pt x="f8" y="f7"/>
                  </a:moveTo>
                  <a:cubicBezTo>
                    <a:pt x="f9" y="f7"/>
                    <a:pt x="f10" y="f7"/>
                    <a:pt x="f11" y="f7"/>
                  </a:cubicBezTo>
                  <a:cubicBezTo>
                    <a:pt x="f12" y="f7"/>
                    <a:pt x="f5" y="f13"/>
                    <a:pt x="f5" y="f14"/>
                  </a:cubicBezTo>
                  <a:cubicBezTo>
                    <a:pt x="f15" y="f15"/>
                    <a:pt x="f5" y="f15"/>
                    <a:pt x="f16" y="f15"/>
                  </a:cubicBezTo>
                  <a:cubicBezTo>
                    <a:pt x="f17" y="f15"/>
                    <a:pt x="f18" y="f15"/>
                    <a:pt x="f19" y="f15"/>
                  </a:cubicBezTo>
                  <a:cubicBezTo>
                    <a:pt x="f20" y="f15"/>
                    <a:pt x="f21" y="f5"/>
                    <a:pt x="f22" y="f23"/>
                  </a:cubicBezTo>
                  <a:cubicBezTo>
                    <a:pt x="f24" y="f11"/>
                    <a:pt x="f25" y="f26"/>
                    <a:pt x="f27" y="f28"/>
                  </a:cubicBezTo>
                  <a:cubicBezTo>
                    <a:pt x="f29" y="f28"/>
                    <a:pt x="f30" y="f31"/>
                    <a:pt x="f32" y="f33"/>
                  </a:cubicBezTo>
                  <a:cubicBezTo>
                    <a:pt x="f34" y="f15"/>
                    <a:pt x="f35" y="f15"/>
                    <a:pt x="f36" y="f15"/>
                  </a:cubicBezTo>
                  <a:cubicBezTo>
                    <a:pt x="f37" y="f15"/>
                    <a:pt x="f38" y="f15"/>
                    <a:pt x="f39" y="f15"/>
                  </a:cubicBezTo>
                  <a:cubicBezTo>
                    <a:pt x="f40" y="f15"/>
                    <a:pt x="f41" y="f15"/>
                    <a:pt x="f42" y="f33"/>
                  </a:cubicBezTo>
                  <a:cubicBezTo>
                    <a:pt x="f43" y="f11"/>
                    <a:pt x="f44" y="f26"/>
                    <a:pt x="f45" y="f26"/>
                  </a:cubicBezTo>
                  <a:cubicBezTo>
                    <a:pt x="f46" y="f26"/>
                    <a:pt x="f47" y="f31"/>
                    <a:pt x="f47" y="f33"/>
                  </a:cubicBezTo>
                  <a:cubicBezTo>
                    <a:pt x="f48" y="f15"/>
                    <a:pt x="f49" y="f15"/>
                    <a:pt x="f50" y="f15"/>
                  </a:cubicBezTo>
                  <a:cubicBezTo>
                    <a:pt x="f51" y="f15"/>
                    <a:pt x="f52" y="f15"/>
                    <a:pt x="f53" y="f15"/>
                  </a:cubicBezTo>
                  <a:cubicBezTo>
                    <a:pt x="f54" y="f15"/>
                    <a:pt x="f55" y="f56"/>
                    <a:pt x="f55" y="f57"/>
                  </a:cubicBezTo>
                  <a:cubicBezTo>
                    <a:pt x="f6" y="f7"/>
                    <a:pt x="f6" y="f7"/>
                    <a:pt x="f58" y="f7"/>
                  </a:cubicBezTo>
                  <a:cubicBezTo>
                    <a:pt x="f59" y="f7"/>
                    <a:pt x="f60" y="f7"/>
                    <a:pt x="f8" y="f7"/>
                  </a:cubicBezTo>
                  <a:close/>
                </a:path>
              </a:pathLst>
            </a:custGeom>
            <a:solidFill>
              <a:srgbClr val="2C29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Freeform 6">
              <a:extLst>
                <a:ext uri="{FF2B5EF4-FFF2-40B4-BE49-F238E27FC236}">
                  <a16:creationId xmlns:a16="http://schemas.microsoft.com/office/drawing/2014/main" id="{246D2F6E-633D-7BA0-0649-0B59EB786A91}"/>
                </a:ext>
              </a:extLst>
            </p:cNvPr>
            <p:cNvSpPr/>
            <p:nvPr/>
          </p:nvSpPr>
          <p:spPr>
            <a:xfrm>
              <a:off x="6634164" y="1058866"/>
              <a:ext cx="982659" cy="549270"/>
            </a:xfrm>
            <a:custGeom>
              <a:avLst/>
              <a:gdLst>
                <a:gd name="f0" fmla="val 10800000"/>
                <a:gd name="f1" fmla="val 5400000"/>
                <a:gd name="f2" fmla="val 180"/>
                <a:gd name="f3" fmla="val w"/>
                <a:gd name="f4" fmla="val h"/>
                <a:gd name="f5" fmla="val 0"/>
                <a:gd name="f6" fmla="val 157"/>
                <a:gd name="f7" fmla="val 86"/>
                <a:gd name="f8" fmla="val 126"/>
                <a:gd name="f9" fmla="val 24"/>
                <a:gd name="f10" fmla="val 111"/>
                <a:gd name="f11" fmla="val 25"/>
                <a:gd name="f12" fmla="val 100"/>
                <a:gd name="f13" fmla="val 32"/>
                <a:gd name="f14" fmla="val 88"/>
                <a:gd name="f15" fmla="val 39"/>
                <a:gd name="f16" fmla="val 89"/>
                <a:gd name="f17" fmla="val 21"/>
                <a:gd name="f18" fmla="val 105"/>
                <a:gd name="f19" fmla="val 7"/>
                <a:gd name="f20" fmla="val 125"/>
                <a:gd name="f21" fmla="val 6"/>
                <a:gd name="f22" fmla="val 140"/>
                <a:gd name="f23" fmla="val 4"/>
                <a:gd name="f24" fmla="val 152"/>
                <a:gd name="f25" fmla="val 10"/>
                <a:gd name="f26" fmla="val 154"/>
                <a:gd name="f27" fmla="val 20"/>
                <a:gd name="f28" fmla="val 30"/>
                <a:gd name="f29" fmla="val 149"/>
                <a:gd name="f30" fmla="val 44"/>
                <a:gd name="f31" fmla="val 136"/>
                <a:gd name="f32" fmla="val 50"/>
                <a:gd name="f33" fmla="val 54"/>
                <a:gd name="f34" fmla="val 114"/>
                <a:gd name="f35" fmla="val 56"/>
                <a:gd name="f36" fmla="val 102"/>
                <a:gd name="f37" fmla="val 57"/>
                <a:gd name="f38" fmla="val 87"/>
                <a:gd name="f39" fmla="val 83"/>
                <a:gd name="f40" fmla="val 62"/>
                <a:gd name="f41" fmla="val 77"/>
                <a:gd name="f42" fmla="val 81"/>
                <a:gd name="f43" fmla="val 82"/>
                <a:gd name="f44" fmla="val 85"/>
                <a:gd name="f45" fmla="val 78"/>
                <a:gd name="f46" fmla="val 72"/>
                <a:gd name="f47" fmla="val 74"/>
                <a:gd name="f48" fmla="val 80"/>
                <a:gd name="f49" fmla="val 73"/>
                <a:gd name="f50" fmla="val 70"/>
                <a:gd name="f51" fmla="val 58"/>
                <a:gd name="f52" fmla="val 53"/>
                <a:gd name="f53" fmla="val 13"/>
                <a:gd name="f54" fmla="val 45"/>
                <a:gd name="f55" fmla="val 40"/>
                <a:gd name="f56" fmla="val 3"/>
                <a:gd name="f57" fmla="val 35"/>
                <a:gd name="f58" fmla="val 2"/>
                <a:gd name="f59" fmla="val 28"/>
                <a:gd name="f60" fmla="val 19"/>
                <a:gd name="f61" fmla="val 11"/>
                <a:gd name="f62" fmla="val 9"/>
                <a:gd name="f63" fmla="val 67"/>
                <a:gd name="f64" fmla="val 31"/>
                <a:gd name="f65" fmla="val 68"/>
                <a:gd name="f66" fmla="val 33"/>
                <a:gd name="f67" fmla="val 64"/>
                <a:gd name="f68" fmla="val 38"/>
                <a:gd name="f69" fmla="val 61"/>
                <a:gd name="f70" fmla="val 46"/>
                <a:gd name="f71" fmla="val 71"/>
                <a:gd name="f72" fmla="val 52"/>
                <a:gd name="f73" fmla="val 79"/>
                <a:gd name="f74" fmla="val 55"/>
                <a:gd name="f75" fmla="val 94"/>
                <a:gd name="f76" fmla="val 109"/>
                <a:gd name="f77" fmla="val 51"/>
                <a:gd name="f78" fmla="val 34"/>
                <a:gd name="f79" fmla="+- 0 0 -90"/>
                <a:gd name="f80" fmla="*/ f3 1 157"/>
                <a:gd name="f81" fmla="*/ f4 1 86"/>
                <a:gd name="f82" fmla="val f5"/>
                <a:gd name="f83" fmla="val f6"/>
                <a:gd name="f84" fmla="val f7"/>
                <a:gd name="f85" fmla="*/ f79 f0 1"/>
                <a:gd name="f86" fmla="+- f84 0 f82"/>
                <a:gd name="f87" fmla="+- f83 0 f82"/>
                <a:gd name="f88" fmla="*/ f85 1 f2"/>
                <a:gd name="f89" fmla="*/ f87 1 157"/>
                <a:gd name="f90" fmla="*/ f86 1 86"/>
                <a:gd name="f91" fmla="*/ 126 f87 1"/>
                <a:gd name="f92" fmla="*/ 24 f86 1"/>
                <a:gd name="f93" fmla="*/ 88 f87 1"/>
                <a:gd name="f94" fmla="*/ 39 f86 1"/>
                <a:gd name="f95" fmla="*/ 125 f87 1"/>
                <a:gd name="f96" fmla="*/ 6 f86 1"/>
                <a:gd name="f97" fmla="*/ 154 f87 1"/>
                <a:gd name="f98" fmla="*/ 20 f86 1"/>
                <a:gd name="f99" fmla="*/ 136 f87 1"/>
                <a:gd name="f100" fmla="*/ 50 f86 1"/>
                <a:gd name="f101" fmla="*/ 102 f87 1"/>
                <a:gd name="f102" fmla="*/ 57 f86 1"/>
                <a:gd name="f103" fmla="*/ 83 f87 1"/>
                <a:gd name="f104" fmla="*/ 77 f86 1"/>
                <a:gd name="f105" fmla="*/ 78 f87 1"/>
                <a:gd name="f106" fmla="*/ 85 f86 1"/>
                <a:gd name="f107" fmla="*/ 74 f87 1"/>
                <a:gd name="f108" fmla="*/ 53 f87 1"/>
                <a:gd name="f109" fmla="*/ 13 f87 1"/>
                <a:gd name="f110" fmla="*/ 45 f86 1"/>
                <a:gd name="f111" fmla="*/ 2 f87 1"/>
                <a:gd name="f112" fmla="*/ 28 f86 1"/>
                <a:gd name="f113" fmla="*/ 11 f87 1"/>
                <a:gd name="f114" fmla="*/ 9 f86 1"/>
                <a:gd name="f115" fmla="*/ 67 f87 1"/>
                <a:gd name="f116" fmla="*/ 31 f86 1"/>
                <a:gd name="f117" fmla="*/ 64 f87 1"/>
                <a:gd name="f118" fmla="*/ 38 f86 1"/>
                <a:gd name="f119" fmla="*/ 62 f87 1"/>
                <a:gd name="f120" fmla="*/ 40 f86 1"/>
                <a:gd name="f121" fmla="*/ 77 f87 1"/>
                <a:gd name="f122" fmla="*/ 56 f86 1"/>
                <a:gd name="f123" fmla="*/ 53 f86 1"/>
                <a:gd name="f124" fmla="*/ 51 f87 1"/>
                <a:gd name="f125" fmla="*/ 50 f87 1"/>
                <a:gd name="f126" fmla="*/ 32 f86 1"/>
                <a:gd name="f127" fmla="*/ 33 f86 1"/>
                <a:gd name="f128" fmla="*/ 55 f87 1"/>
                <a:gd name="f129" fmla="*/ 34 f86 1"/>
                <a:gd name="f130" fmla="*/ 54 f87 1"/>
                <a:gd name="f131" fmla="*/ 35 f86 1"/>
                <a:gd name="f132" fmla="+- f88 0 f1"/>
                <a:gd name="f133" fmla="*/ f91 1 157"/>
                <a:gd name="f134" fmla="*/ f92 1 86"/>
                <a:gd name="f135" fmla="*/ f93 1 157"/>
                <a:gd name="f136" fmla="*/ f94 1 86"/>
                <a:gd name="f137" fmla="*/ f95 1 157"/>
                <a:gd name="f138" fmla="*/ f96 1 86"/>
                <a:gd name="f139" fmla="*/ f97 1 157"/>
                <a:gd name="f140" fmla="*/ f98 1 86"/>
                <a:gd name="f141" fmla="*/ f99 1 157"/>
                <a:gd name="f142" fmla="*/ f100 1 86"/>
                <a:gd name="f143" fmla="*/ f101 1 157"/>
                <a:gd name="f144" fmla="*/ f102 1 86"/>
                <a:gd name="f145" fmla="*/ f103 1 157"/>
                <a:gd name="f146" fmla="*/ f104 1 86"/>
                <a:gd name="f147" fmla="*/ f105 1 157"/>
                <a:gd name="f148" fmla="*/ f106 1 86"/>
                <a:gd name="f149" fmla="*/ f107 1 157"/>
                <a:gd name="f150" fmla="*/ f108 1 157"/>
                <a:gd name="f151" fmla="*/ f109 1 157"/>
                <a:gd name="f152" fmla="*/ f110 1 86"/>
                <a:gd name="f153" fmla="*/ f111 1 157"/>
                <a:gd name="f154" fmla="*/ f112 1 86"/>
                <a:gd name="f155" fmla="*/ f113 1 157"/>
                <a:gd name="f156" fmla="*/ f114 1 86"/>
                <a:gd name="f157" fmla="*/ f115 1 157"/>
                <a:gd name="f158" fmla="*/ f116 1 86"/>
                <a:gd name="f159" fmla="*/ f117 1 157"/>
                <a:gd name="f160" fmla="*/ f118 1 86"/>
                <a:gd name="f161" fmla="*/ f119 1 157"/>
                <a:gd name="f162" fmla="*/ f120 1 86"/>
                <a:gd name="f163" fmla="*/ f121 1 157"/>
                <a:gd name="f164" fmla="*/ f122 1 86"/>
                <a:gd name="f165" fmla="*/ f123 1 86"/>
                <a:gd name="f166" fmla="*/ f124 1 157"/>
                <a:gd name="f167" fmla="*/ f125 1 157"/>
                <a:gd name="f168" fmla="*/ f126 1 86"/>
                <a:gd name="f169" fmla="*/ f127 1 86"/>
                <a:gd name="f170" fmla="*/ f128 1 157"/>
                <a:gd name="f171" fmla="*/ f129 1 86"/>
                <a:gd name="f172" fmla="*/ f130 1 157"/>
                <a:gd name="f173" fmla="*/ f131 1 86"/>
                <a:gd name="f174" fmla="*/ 0 1 f89"/>
                <a:gd name="f175" fmla="*/ f83 1 f89"/>
                <a:gd name="f176" fmla="*/ 0 1 f90"/>
                <a:gd name="f177" fmla="*/ f84 1 f90"/>
                <a:gd name="f178" fmla="*/ f133 1 f89"/>
                <a:gd name="f179" fmla="*/ f134 1 f90"/>
                <a:gd name="f180" fmla="*/ f135 1 f89"/>
                <a:gd name="f181" fmla="*/ f136 1 f90"/>
                <a:gd name="f182" fmla="*/ f137 1 f89"/>
                <a:gd name="f183" fmla="*/ f138 1 f90"/>
                <a:gd name="f184" fmla="*/ f139 1 f89"/>
                <a:gd name="f185" fmla="*/ f140 1 f90"/>
                <a:gd name="f186" fmla="*/ f141 1 f89"/>
                <a:gd name="f187" fmla="*/ f142 1 f90"/>
                <a:gd name="f188" fmla="*/ f143 1 f89"/>
                <a:gd name="f189" fmla="*/ f144 1 f90"/>
                <a:gd name="f190" fmla="*/ f145 1 f89"/>
                <a:gd name="f191" fmla="*/ f146 1 f90"/>
                <a:gd name="f192" fmla="*/ f147 1 f89"/>
                <a:gd name="f193" fmla="*/ f148 1 f90"/>
                <a:gd name="f194" fmla="*/ f149 1 f89"/>
                <a:gd name="f195" fmla="*/ f150 1 f89"/>
                <a:gd name="f196" fmla="*/ f151 1 f89"/>
                <a:gd name="f197" fmla="*/ f152 1 f90"/>
                <a:gd name="f198" fmla="*/ f153 1 f89"/>
                <a:gd name="f199" fmla="*/ f154 1 f90"/>
                <a:gd name="f200" fmla="*/ f155 1 f89"/>
                <a:gd name="f201" fmla="*/ f156 1 f90"/>
                <a:gd name="f202" fmla="*/ f157 1 f89"/>
                <a:gd name="f203" fmla="*/ f158 1 f90"/>
                <a:gd name="f204" fmla="*/ f159 1 f89"/>
                <a:gd name="f205" fmla="*/ f160 1 f90"/>
                <a:gd name="f206" fmla="*/ f161 1 f89"/>
                <a:gd name="f207" fmla="*/ f162 1 f90"/>
                <a:gd name="f208" fmla="*/ f163 1 f89"/>
                <a:gd name="f209" fmla="*/ f164 1 f90"/>
                <a:gd name="f210" fmla="*/ f165 1 f90"/>
                <a:gd name="f211" fmla="*/ f166 1 f89"/>
                <a:gd name="f212" fmla="*/ f167 1 f89"/>
                <a:gd name="f213" fmla="*/ f168 1 f90"/>
                <a:gd name="f214" fmla="*/ f169 1 f90"/>
                <a:gd name="f215" fmla="*/ f170 1 f89"/>
                <a:gd name="f216" fmla="*/ f171 1 f90"/>
                <a:gd name="f217" fmla="*/ f172 1 f89"/>
                <a:gd name="f218" fmla="*/ f173 1 f90"/>
                <a:gd name="f219" fmla="*/ f174 f80 1"/>
                <a:gd name="f220" fmla="*/ f175 f80 1"/>
                <a:gd name="f221" fmla="*/ f177 f81 1"/>
                <a:gd name="f222" fmla="*/ f176 f81 1"/>
                <a:gd name="f223" fmla="*/ f178 f80 1"/>
                <a:gd name="f224" fmla="*/ f179 f81 1"/>
                <a:gd name="f225" fmla="*/ f180 f80 1"/>
                <a:gd name="f226" fmla="*/ f181 f81 1"/>
                <a:gd name="f227" fmla="*/ f182 f80 1"/>
                <a:gd name="f228" fmla="*/ f183 f81 1"/>
                <a:gd name="f229" fmla="*/ f184 f80 1"/>
                <a:gd name="f230" fmla="*/ f185 f81 1"/>
                <a:gd name="f231" fmla="*/ f186 f80 1"/>
                <a:gd name="f232" fmla="*/ f187 f81 1"/>
                <a:gd name="f233" fmla="*/ f188 f80 1"/>
                <a:gd name="f234" fmla="*/ f189 f81 1"/>
                <a:gd name="f235" fmla="*/ f190 f80 1"/>
                <a:gd name="f236" fmla="*/ f191 f81 1"/>
                <a:gd name="f237" fmla="*/ f192 f80 1"/>
                <a:gd name="f238" fmla="*/ f193 f81 1"/>
                <a:gd name="f239" fmla="*/ f194 f80 1"/>
                <a:gd name="f240" fmla="*/ f195 f80 1"/>
                <a:gd name="f241" fmla="*/ f196 f80 1"/>
                <a:gd name="f242" fmla="*/ f197 f81 1"/>
                <a:gd name="f243" fmla="*/ f198 f80 1"/>
                <a:gd name="f244" fmla="*/ f199 f81 1"/>
                <a:gd name="f245" fmla="*/ f200 f80 1"/>
                <a:gd name="f246" fmla="*/ f201 f81 1"/>
                <a:gd name="f247" fmla="*/ f202 f80 1"/>
                <a:gd name="f248" fmla="*/ f203 f81 1"/>
                <a:gd name="f249" fmla="*/ f204 f80 1"/>
                <a:gd name="f250" fmla="*/ f205 f81 1"/>
                <a:gd name="f251" fmla="*/ f206 f80 1"/>
                <a:gd name="f252" fmla="*/ f207 f81 1"/>
                <a:gd name="f253" fmla="*/ f208 f80 1"/>
                <a:gd name="f254" fmla="*/ f209 f81 1"/>
                <a:gd name="f255" fmla="*/ f210 f81 1"/>
                <a:gd name="f256" fmla="*/ f211 f80 1"/>
                <a:gd name="f257" fmla="*/ f212 f80 1"/>
                <a:gd name="f258" fmla="*/ f213 f81 1"/>
                <a:gd name="f259" fmla="*/ f214 f81 1"/>
                <a:gd name="f260" fmla="*/ f215 f80 1"/>
                <a:gd name="f261" fmla="*/ f216 f81 1"/>
                <a:gd name="f262" fmla="*/ f217 f80 1"/>
                <a:gd name="f263" fmla="*/ f218 f81 1"/>
              </a:gdLst>
              <a:ahLst/>
              <a:cxnLst>
                <a:cxn ang="3cd4">
                  <a:pos x="hc" y="t"/>
                </a:cxn>
                <a:cxn ang="0">
                  <a:pos x="r" y="vc"/>
                </a:cxn>
                <a:cxn ang="cd4">
                  <a:pos x="hc" y="b"/>
                </a:cxn>
                <a:cxn ang="cd2">
                  <a:pos x="l" y="vc"/>
                </a:cxn>
                <a:cxn ang="f132">
                  <a:pos x="f223" y="f224"/>
                </a:cxn>
                <a:cxn ang="f132">
                  <a:pos x="f225" y="f226"/>
                </a:cxn>
                <a:cxn ang="f132">
                  <a:pos x="f227" y="f228"/>
                </a:cxn>
                <a:cxn ang="f132">
                  <a:pos x="f229" y="f230"/>
                </a:cxn>
                <a:cxn ang="f132">
                  <a:pos x="f231" y="f232"/>
                </a:cxn>
                <a:cxn ang="f132">
                  <a:pos x="f233" y="f234"/>
                </a:cxn>
                <a:cxn ang="f132">
                  <a:pos x="f235" y="f236"/>
                </a:cxn>
                <a:cxn ang="f132">
                  <a:pos x="f237" y="f238"/>
                </a:cxn>
                <a:cxn ang="f132">
                  <a:pos x="f239" y="f236"/>
                </a:cxn>
                <a:cxn ang="f132">
                  <a:pos x="f240" y="f234"/>
                </a:cxn>
                <a:cxn ang="f132">
                  <a:pos x="f241" y="f242"/>
                </a:cxn>
                <a:cxn ang="f132">
                  <a:pos x="f243" y="f244"/>
                </a:cxn>
                <a:cxn ang="f132">
                  <a:pos x="f245" y="f246"/>
                </a:cxn>
                <a:cxn ang="f132">
                  <a:pos x="f247" y="f248"/>
                </a:cxn>
                <a:cxn ang="f132">
                  <a:pos x="f249" y="f250"/>
                </a:cxn>
                <a:cxn ang="f132">
                  <a:pos x="f251" y="f252"/>
                </a:cxn>
                <a:cxn ang="f132">
                  <a:pos x="f253" y="f254"/>
                </a:cxn>
                <a:cxn ang="f132">
                  <a:pos x="f235" y="f255"/>
                </a:cxn>
                <a:cxn ang="f132">
                  <a:pos x="f223" y="f224"/>
                </a:cxn>
                <a:cxn ang="f132">
                  <a:pos x="f256" y="f248"/>
                </a:cxn>
                <a:cxn ang="f132">
                  <a:pos x="f257" y="f258"/>
                </a:cxn>
                <a:cxn ang="f132">
                  <a:pos x="f256" y="f259"/>
                </a:cxn>
                <a:cxn ang="f132">
                  <a:pos x="f256" y="f258"/>
                </a:cxn>
                <a:cxn ang="f132">
                  <a:pos x="f256" y="f248"/>
                </a:cxn>
                <a:cxn ang="f132">
                  <a:pos x="f260" y="f261"/>
                </a:cxn>
                <a:cxn ang="f132">
                  <a:pos x="f260" y="f261"/>
                </a:cxn>
                <a:cxn ang="f132">
                  <a:pos x="f262" y="f263"/>
                </a:cxn>
                <a:cxn ang="f132">
                  <a:pos x="f260" y="f263"/>
                </a:cxn>
                <a:cxn ang="f132">
                  <a:pos x="f260" y="f261"/>
                </a:cxn>
              </a:cxnLst>
              <a:rect l="f219" t="f222" r="f220" b="f221"/>
              <a:pathLst>
                <a:path w="157" h="86">
                  <a:moveTo>
                    <a:pt x="f8" y="f9"/>
                  </a:moveTo>
                  <a:cubicBezTo>
                    <a:pt x="f10" y="f11"/>
                    <a:pt x="f12" y="f13"/>
                    <a:pt x="f14" y="f15"/>
                  </a:cubicBezTo>
                  <a:cubicBezTo>
                    <a:pt x="f16" y="f17"/>
                    <a:pt x="f18" y="f19"/>
                    <a:pt x="f20" y="f21"/>
                  </a:cubicBezTo>
                  <a:cubicBezTo>
                    <a:pt x="f22" y="f23"/>
                    <a:pt x="f24" y="f25"/>
                    <a:pt x="f26" y="f27"/>
                  </a:cubicBezTo>
                  <a:cubicBezTo>
                    <a:pt x="f6" y="f28"/>
                    <a:pt x="f29" y="f30"/>
                    <a:pt x="f31" y="f32"/>
                  </a:cubicBezTo>
                  <a:cubicBezTo>
                    <a:pt x="f20" y="f33"/>
                    <a:pt x="f34" y="f35"/>
                    <a:pt x="f36" y="f37"/>
                  </a:cubicBezTo>
                  <a:cubicBezTo>
                    <a:pt x="f38" y="f37"/>
                    <a:pt x="f39" y="f40"/>
                    <a:pt x="f39" y="f41"/>
                  </a:cubicBezTo>
                  <a:cubicBezTo>
                    <a:pt x="f39" y="f42"/>
                    <a:pt x="f43" y="f44"/>
                    <a:pt x="f45" y="f44"/>
                  </a:cubicBezTo>
                  <a:cubicBezTo>
                    <a:pt x="f46" y="f7"/>
                    <a:pt x="f47" y="f48"/>
                    <a:pt x="f47" y="f41"/>
                  </a:cubicBezTo>
                  <a:cubicBezTo>
                    <a:pt x="f49" y="f40"/>
                    <a:pt x="f50" y="f51"/>
                    <a:pt x="f52" y="f37"/>
                  </a:cubicBezTo>
                  <a:cubicBezTo>
                    <a:pt x="f15" y="f35"/>
                    <a:pt x="f11" y="f33"/>
                    <a:pt x="f53" y="f54"/>
                  </a:cubicBezTo>
                  <a:cubicBezTo>
                    <a:pt x="f19" y="f55"/>
                    <a:pt x="f56" y="f57"/>
                    <a:pt x="f58" y="f59"/>
                  </a:cubicBezTo>
                  <a:cubicBezTo>
                    <a:pt x="f5" y="f60"/>
                    <a:pt x="f56" y="f53"/>
                    <a:pt x="f61" y="f62"/>
                  </a:cubicBezTo>
                  <a:cubicBezTo>
                    <a:pt x="f13" y="f5"/>
                    <a:pt x="f51" y="f25"/>
                    <a:pt x="f63" y="f64"/>
                  </a:cubicBezTo>
                  <a:cubicBezTo>
                    <a:pt x="f65" y="f66"/>
                    <a:pt x="f49" y="f15"/>
                    <a:pt x="f67" y="f68"/>
                  </a:cubicBezTo>
                  <a:cubicBezTo>
                    <a:pt x="f40" y="f68"/>
                    <a:pt x="f69" y="f15"/>
                    <a:pt x="f40" y="f55"/>
                  </a:cubicBezTo>
                  <a:cubicBezTo>
                    <a:pt x="f63" y="f70"/>
                    <a:pt x="f71" y="f72"/>
                    <a:pt x="f41" y="f35"/>
                  </a:cubicBezTo>
                  <a:cubicBezTo>
                    <a:pt x="f73" y="f51"/>
                    <a:pt x="f42" y="f74"/>
                    <a:pt x="f39" y="f52"/>
                  </a:cubicBezTo>
                  <a:cubicBezTo>
                    <a:pt x="f75" y="f55"/>
                    <a:pt x="f76" y="f13"/>
                    <a:pt x="f8" y="f9"/>
                  </a:cubicBezTo>
                  <a:close/>
                  <a:moveTo>
                    <a:pt x="f77" y="f64"/>
                  </a:moveTo>
                  <a:cubicBezTo>
                    <a:pt x="f32" y="f13"/>
                    <a:pt x="f32" y="f13"/>
                    <a:pt x="f32" y="f13"/>
                  </a:cubicBezTo>
                  <a:cubicBezTo>
                    <a:pt x="f32" y="f13"/>
                    <a:pt x="f32" y="f66"/>
                    <a:pt x="f77" y="f66"/>
                  </a:cubicBezTo>
                  <a:cubicBezTo>
                    <a:pt x="f77" y="f66"/>
                    <a:pt x="f77" y="f13"/>
                    <a:pt x="f77" y="f13"/>
                  </a:cubicBezTo>
                  <a:cubicBezTo>
                    <a:pt x="f77" y="f13"/>
                    <a:pt x="f77" y="f13"/>
                    <a:pt x="f77" y="f64"/>
                  </a:cubicBezTo>
                  <a:close/>
                  <a:moveTo>
                    <a:pt x="f74" y="f78"/>
                  </a:moveTo>
                  <a:cubicBezTo>
                    <a:pt x="f74" y="f78"/>
                    <a:pt x="f74" y="f78"/>
                    <a:pt x="f74" y="f78"/>
                  </a:cubicBezTo>
                  <a:cubicBezTo>
                    <a:pt x="f52" y="f78"/>
                    <a:pt x="f52" y="f57"/>
                    <a:pt x="f33" y="f57"/>
                  </a:cubicBezTo>
                  <a:cubicBezTo>
                    <a:pt x="f74" y="f57"/>
                    <a:pt x="f74" y="f57"/>
                    <a:pt x="f74" y="f57"/>
                  </a:cubicBezTo>
                  <a:cubicBezTo>
                    <a:pt x="f74" y="f57"/>
                    <a:pt x="f74" y="f78"/>
                    <a:pt x="f74" y="f78"/>
                  </a:cubicBez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Freeform 7">
              <a:extLst>
                <a:ext uri="{FF2B5EF4-FFF2-40B4-BE49-F238E27FC236}">
                  <a16:creationId xmlns:a16="http://schemas.microsoft.com/office/drawing/2014/main" id="{F82FA86D-4CF8-0EDB-0960-BEB3071B4729}"/>
                </a:ext>
              </a:extLst>
            </p:cNvPr>
            <p:cNvSpPr/>
            <p:nvPr/>
          </p:nvSpPr>
          <p:spPr>
            <a:xfrm>
              <a:off x="5381628" y="1052510"/>
              <a:ext cx="995360" cy="549270"/>
            </a:xfrm>
            <a:custGeom>
              <a:avLst/>
              <a:gdLst>
                <a:gd name="f0" fmla="val 10800000"/>
                <a:gd name="f1" fmla="val 5400000"/>
                <a:gd name="f2" fmla="val 180"/>
                <a:gd name="f3" fmla="val w"/>
                <a:gd name="f4" fmla="val h"/>
                <a:gd name="f5" fmla="val 0"/>
                <a:gd name="f6" fmla="val 159"/>
                <a:gd name="f7" fmla="val 86"/>
                <a:gd name="f8" fmla="val 66"/>
                <a:gd name="f9" fmla="val 37"/>
                <a:gd name="f10" fmla="val 55"/>
                <a:gd name="f11" fmla="val 32"/>
                <a:gd name="f12" fmla="val 45"/>
                <a:gd name="f13" fmla="val 26"/>
                <a:gd name="f14" fmla="val 33"/>
                <a:gd name="f15" fmla="val 25"/>
                <a:gd name="f16" fmla="val 48"/>
                <a:gd name="f17" fmla="val 34"/>
                <a:gd name="f18" fmla="val 64"/>
                <a:gd name="f19" fmla="val 42"/>
                <a:gd name="f20" fmla="val 76"/>
                <a:gd name="f21" fmla="val 56"/>
                <a:gd name="f22" fmla="val 78"/>
                <a:gd name="f23" fmla="val 59"/>
                <a:gd name="f24" fmla="val 80"/>
                <a:gd name="f25" fmla="val 82"/>
                <a:gd name="f26" fmla="val 90"/>
                <a:gd name="f27" fmla="val 103"/>
                <a:gd name="f28" fmla="val 38"/>
                <a:gd name="f29" fmla="val 116"/>
                <a:gd name="f30" fmla="val 29"/>
                <a:gd name="f31" fmla="val 107"/>
                <a:gd name="f32" fmla="val 27"/>
                <a:gd name="f33" fmla="val 102"/>
                <a:gd name="f34" fmla="val 97"/>
                <a:gd name="f35" fmla="val 35"/>
                <a:gd name="f36" fmla="val 94"/>
                <a:gd name="f37" fmla="val 36"/>
                <a:gd name="f38" fmla="val 92"/>
                <a:gd name="f39" fmla="val 88"/>
                <a:gd name="f40" fmla="val 89"/>
                <a:gd name="f41" fmla="val 30"/>
                <a:gd name="f42" fmla="val 99"/>
                <a:gd name="f43" fmla="val 10"/>
                <a:gd name="f44" fmla="val 130"/>
                <a:gd name="f45" fmla="val 149"/>
                <a:gd name="f46" fmla="val 11"/>
                <a:gd name="f47" fmla="val 18"/>
                <a:gd name="f48" fmla="val 157"/>
                <a:gd name="f49" fmla="val 146"/>
                <a:gd name="f50" fmla="val 135"/>
                <a:gd name="f51" fmla="val 54"/>
                <a:gd name="f52" fmla="val 121"/>
                <a:gd name="f53" fmla="val 57"/>
                <a:gd name="f54" fmla="val 58"/>
                <a:gd name="f55" fmla="val 98"/>
                <a:gd name="f56" fmla="val 87"/>
                <a:gd name="f57" fmla="val 62"/>
                <a:gd name="f58" fmla="val 83"/>
                <a:gd name="f59" fmla="val 84"/>
                <a:gd name="f60" fmla="val 74"/>
                <a:gd name="f61" fmla="val 79"/>
                <a:gd name="f62" fmla="val 81"/>
                <a:gd name="f63" fmla="val 75"/>
                <a:gd name="f64" fmla="val 71"/>
                <a:gd name="f65" fmla="val 49"/>
                <a:gd name="f66" fmla="val 21"/>
                <a:gd name="f67" fmla="val 43"/>
                <a:gd name="f68" fmla="val 4"/>
                <a:gd name="f69" fmla="val 3"/>
                <a:gd name="f70" fmla="val 20"/>
                <a:gd name="f71" fmla="val 5"/>
                <a:gd name="f72" fmla="val 13"/>
                <a:gd name="f73" fmla="val 9"/>
                <a:gd name="f74" fmla="val 7"/>
                <a:gd name="f75" fmla="val 41"/>
                <a:gd name="f76" fmla="val 2"/>
                <a:gd name="f77" fmla="val 65"/>
                <a:gd name="f78" fmla="val 17"/>
                <a:gd name="f79" fmla="val 68"/>
                <a:gd name="f80" fmla="val 67"/>
                <a:gd name="f81" fmla="val 119"/>
                <a:gd name="f82" fmla="val 120"/>
                <a:gd name="f83" fmla="val 118"/>
                <a:gd name="f84" fmla="val 23"/>
                <a:gd name="f85" fmla="val 24"/>
                <a:gd name="f86" fmla="val 22"/>
                <a:gd name="f87" fmla="+- 0 0 -90"/>
                <a:gd name="f88" fmla="*/ f3 1 159"/>
                <a:gd name="f89" fmla="*/ f4 1 86"/>
                <a:gd name="f90" fmla="val f5"/>
                <a:gd name="f91" fmla="val f6"/>
                <a:gd name="f92" fmla="val f7"/>
                <a:gd name="f93" fmla="*/ f87 f0 1"/>
                <a:gd name="f94" fmla="+- f92 0 f90"/>
                <a:gd name="f95" fmla="+- f91 0 f90"/>
                <a:gd name="f96" fmla="*/ f93 1 f2"/>
                <a:gd name="f97" fmla="*/ f95 1 159"/>
                <a:gd name="f98" fmla="*/ f94 1 86"/>
                <a:gd name="f99" fmla="*/ 66 f95 1"/>
                <a:gd name="f100" fmla="*/ 37 f94 1"/>
                <a:gd name="f101" fmla="*/ 33 f95 1"/>
                <a:gd name="f102" fmla="*/ 25 f94 1"/>
                <a:gd name="f103" fmla="*/ 76 f95 1"/>
                <a:gd name="f104" fmla="*/ 56 f94 1"/>
                <a:gd name="f105" fmla="*/ 82 f95 1"/>
                <a:gd name="f106" fmla="*/ 116 f95 1"/>
                <a:gd name="f107" fmla="*/ 29 f94 1"/>
                <a:gd name="f108" fmla="*/ 97 f95 1"/>
                <a:gd name="f109" fmla="*/ 35 f94 1"/>
                <a:gd name="f110" fmla="*/ 90 f95 1"/>
                <a:gd name="f111" fmla="*/ 30 f94 1"/>
                <a:gd name="f112" fmla="*/ 149 f95 1"/>
                <a:gd name="f113" fmla="*/ 11 f94 1"/>
                <a:gd name="f114" fmla="*/ 146 f95 1"/>
                <a:gd name="f115" fmla="*/ 45 f94 1"/>
                <a:gd name="f116" fmla="*/ 107 f95 1"/>
                <a:gd name="f117" fmla="*/ 57 f94 1"/>
                <a:gd name="f118" fmla="*/ 94 f95 1"/>
                <a:gd name="f119" fmla="*/ 59 f94 1"/>
                <a:gd name="f120" fmla="*/ 84 f95 1"/>
                <a:gd name="f121" fmla="*/ 74 f94 1"/>
                <a:gd name="f122" fmla="*/ 83 f95 1"/>
                <a:gd name="f123" fmla="*/ 81 f94 1"/>
                <a:gd name="f124" fmla="*/ 78 f95 1"/>
                <a:gd name="f125" fmla="*/ 86 f94 1"/>
                <a:gd name="f126" fmla="*/ 74 f95 1"/>
                <a:gd name="f127" fmla="*/ 80 f94 1"/>
                <a:gd name="f128" fmla="*/ 49 f95 1"/>
                <a:gd name="f129" fmla="*/ 10 f95 1"/>
                <a:gd name="f130" fmla="*/ 43 f94 1"/>
                <a:gd name="f131" fmla="*/ 3 f95 1"/>
                <a:gd name="f132" fmla="*/ 20 f94 1"/>
                <a:gd name="f133" fmla="*/ 20 f95 1"/>
                <a:gd name="f134" fmla="*/ 7 f94 1"/>
                <a:gd name="f135" fmla="*/ 68 f95 1"/>
                <a:gd name="f136" fmla="*/ 119 f95 1"/>
                <a:gd name="f137" fmla="*/ 27 f94 1"/>
                <a:gd name="f138" fmla="*/ 120 f95 1"/>
                <a:gd name="f139" fmla="*/ 118 f95 1"/>
                <a:gd name="f140" fmla="*/ 25 f95 1"/>
                <a:gd name="f141" fmla="*/ 23 f94 1"/>
                <a:gd name="f142" fmla="*/ 24 f95 1"/>
                <a:gd name="f143" fmla="*/ 22 f94 1"/>
                <a:gd name="f144" fmla="+- f96 0 f1"/>
                <a:gd name="f145" fmla="*/ f99 1 159"/>
                <a:gd name="f146" fmla="*/ f100 1 86"/>
                <a:gd name="f147" fmla="*/ f101 1 159"/>
                <a:gd name="f148" fmla="*/ f102 1 86"/>
                <a:gd name="f149" fmla="*/ f103 1 159"/>
                <a:gd name="f150" fmla="*/ f104 1 86"/>
                <a:gd name="f151" fmla="*/ f105 1 159"/>
                <a:gd name="f152" fmla="*/ f106 1 159"/>
                <a:gd name="f153" fmla="*/ f107 1 86"/>
                <a:gd name="f154" fmla="*/ f108 1 159"/>
                <a:gd name="f155" fmla="*/ f109 1 86"/>
                <a:gd name="f156" fmla="*/ f110 1 159"/>
                <a:gd name="f157" fmla="*/ f111 1 86"/>
                <a:gd name="f158" fmla="*/ f112 1 159"/>
                <a:gd name="f159" fmla="*/ f113 1 86"/>
                <a:gd name="f160" fmla="*/ f114 1 159"/>
                <a:gd name="f161" fmla="*/ f115 1 86"/>
                <a:gd name="f162" fmla="*/ f116 1 159"/>
                <a:gd name="f163" fmla="*/ f117 1 86"/>
                <a:gd name="f164" fmla="*/ f118 1 159"/>
                <a:gd name="f165" fmla="*/ f119 1 86"/>
                <a:gd name="f166" fmla="*/ f120 1 159"/>
                <a:gd name="f167" fmla="*/ f121 1 86"/>
                <a:gd name="f168" fmla="*/ f122 1 159"/>
                <a:gd name="f169" fmla="*/ f123 1 86"/>
                <a:gd name="f170" fmla="*/ f124 1 159"/>
                <a:gd name="f171" fmla="*/ f125 1 86"/>
                <a:gd name="f172" fmla="*/ f126 1 159"/>
                <a:gd name="f173" fmla="*/ f127 1 86"/>
                <a:gd name="f174" fmla="*/ f128 1 159"/>
                <a:gd name="f175" fmla="*/ f129 1 159"/>
                <a:gd name="f176" fmla="*/ f130 1 86"/>
                <a:gd name="f177" fmla="*/ f131 1 159"/>
                <a:gd name="f178" fmla="*/ f132 1 86"/>
                <a:gd name="f179" fmla="*/ f133 1 159"/>
                <a:gd name="f180" fmla="*/ f134 1 86"/>
                <a:gd name="f181" fmla="*/ f135 1 159"/>
                <a:gd name="f182" fmla="*/ f136 1 159"/>
                <a:gd name="f183" fmla="*/ f137 1 86"/>
                <a:gd name="f184" fmla="*/ f138 1 159"/>
                <a:gd name="f185" fmla="*/ f139 1 159"/>
                <a:gd name="f186" fmla="*/ f140 1 159"/>
                <a:gd name="f187" fmla="*/ f141 1 86"/>
                <a:gd name="f188" fmla="*/ f142 1 159"/>
                <a:gd name="f189" fmla="*/ f143 1 86"/>
                <a:gd name="f190" fmla="*/ 0 1 f97"/>
                <a:gd name="f191" fmla="*/ f91 1 f97"/>
                <a:gd name="f192" fmla="*/ 0 1 f98"/>
                <a:gd name="f193" fmla="*/ f92 1 f98"/>
                <a:gd name="f194" fmla="*/ f145 1 f97"/>
                <a:gd name="f195" fmla="*/ f146 1 f98"/>
                <a:gd name="f196" fmla="*/ f147 1 f97"/>
                <a:gd name="f197" fmla="*/ f148 1 f98"/>
                <a:gd name="f198" fmla="*/ f149 1 f97"/>
                <a:gd name="f199" fmla="*/ f150 1 f98"/>
                <a:gd name="f200" fmla="*/ f151 1 f97"/>
                <a:gd name="f201" fmla="*/ f152 1 f97"/>
                <a:gd name="f202" fmla="*/ f153 1 f98"/>
                <a:gd name="f203" fmla="*/ f154 1 f97"/>
                <a:gd name="f204" fmla="*/ f155 1 f98"/>
                <a:gd name="f205" fmla="*/ f156 1 f97"/>
                <a:gd name="f206" fmla="*/ f157 1 f98"/>
                <a:gd name="f207" fmla="*/ f158 1 f97"/>
                <a:gd name="f208" fmla="*/ f159 1 f98"/>
                <a:gd name="f209" fmla="*/ f160 1 f97"/>
                <a:gd name="f210" fmla="*/ f161 1 f98"/>
                <a:gd name="f211" fmla="*/ f162 1 f97"/>
                <a:gd name="f212" fmla="*/ f163 1 f98"/>
                <a:gd name="f213" fmla="*/ f164 1 f97"/>
                <a:gd name="f214" fmla="*/ f165 1 f98"/>
                <a:gd name="f215" fmla="*/ f166 1 f97"/>
                <a:gd name="f216" fmla="*/ f167 1 f98"/>
                <a:gd name="f217" fmla="*/ f168 1 f97"/>
                <a:gd name="f218" fmla="*/ f169 1 f98"/>
                <a:gd name="f219" fmla="*/ f170 1 f97"/>
                <a:gd name="f220" fmla="*/ f171 1 f98"/>
                <a:gd name="f221" fmla="*/ f172 1 f97"/>
                <a:gd name="f222" fmla="*/ f173 1 f98"/>
                <a:gd name="f223" fmla="*/ f174 1 f97"/>
                <a:gd name="f224" fmla="*/ f175 1 f97"/>
                <a:gd name="f225" fmla="*/ f176 1 f98"/>
                <a:gd name="f226" fmla="*/ f177 1 f97"/>
                <a:gd name="f227" fmla="*/ f178 1 f98"/>
                <a:gd name="f228" fmla="*/ f179 1 f97"/>
                <a:gd name="f229" fmla="*/ f180 1 f98"/>
                <a:gd name="f230" fmla="*/ f181 1 f97"/>
                <a:gd name="f231" fmla="*/ f182 1 f97"/>
                <a:gd name="f232" fmla="*/ f183 1 f98"/>
                <a:gd name="f233" fmla="*/ f184 1 f97"/>
                <a:gd name="f234" fmla="*/ f185 1 f97"/>
                <a:gd name="f235" fmla="*/ f186 1 f97"/>
                <a:gd name="f236" fmla="*/ f187 1 f98"/>
                <a:gd name="f237" fmla="*/ f188 1 f97"/>
                <a:gd name="f238" fmla="*/ f189 1 f98"/>
                <a:gd name="f239" fmla="*/ f190 f88 1"/>
                <a:gd name="f240" fmla="*/ f191 f88 1"/>
                <a:gd name="f241" fmla="*/ f193 f89 1"/>
                <a:gd name="f242" fmla="*/ f192 f89 1"/>
                <a:gd name="f243" fmla="*/ f194 f88 1"/>
                <a:gd name="f244" fmla="*/ f195 f89 1"/>
                <a:gd name="f245" fmla="*/ f196 f88 1"/>
                <a:gd name="f246" fmla="*/ f197 f89 1"/>
                <a:gd name="f247" fmla="*/ f198 f88 1"/>
                <a:gd name="f248" fmla="*/ f199 f89 1"/>
                <a:gd name="f249" fmla="*/ f200 f88 1"/>
                <a:gd name="f250" fmla="*/ f201 f88 1"/>
                <a:gd name="f251" fmla="*/ f202 f89 1"/>
                <a:gd name="f252" fmla="*/ f203 f88 1"/>
                <a:gd name="f253" fmla="*/ f204 f89 1"/>
                <a:gd name="f254" fmla="*/ f205 f88 1"/>
                <a:gd name="f255" fmla="*/ f206 f89 1"/>
                <a:gd name="f256" fmla="*/ f207 f88 1"/>
                <a:gd name="f257" fmla="*/ f208 f89 1"/>
                <a:gd name="f258" fmla="*/ f209 f88 1"/>
                <a:gd name="f259" fmla="*/ f210 f89 1"/>
                <a:gd name="f260" fmla="*/ f211 f88 1"/>
                <a:gd name="f261" fmla="*/ f212 f89 1"/>
                <a:gd name="f262" fmla="*/ f213 f88 1"/>
                <a:gd name="f263" fmla="*/ f214 f89 1"/>
                <a:gd name="f264" fmla="*/ f215 f88 1"/>
                <a:gd name="f265" fmla="*/ f216 f89 1"/>
                <a:gd name="f266" fmla="*/ f217 f88 1"/>
                <a:gd name="f267" fmla="*/ f218 f89 1"/>
                <a:gd name="f268" fmla="*/ f219 f88 1"/>
                <a:gd name="f269" fmla="*/ f220 f89 1"/>
                <a:gd name="f270" fmla="*/ f221 f88 1"/>
                <a:gd name="f271" fmla="*/ f222 f89 1"/>
                <a:gd name="f272" fmla="*/ f223 f88 1"/>
                <a:gd name="f273" fmla="*/ f224 f88 1"/>
                <a:gd name="f274" fmla="*/ f225 f89 1"/>
                <a:gd name="f275" fmla="*/ f226 f88 1"/>
                <a:gd name="f276" fmla="*/ f227 f89 1"/>
                <a:gd name="f277" fmla="*/ f228 f88 1"/>
                <a:gd name="f278" fmla="*/ f229 f89 1"/>
                <a:gd name="f279" fmla="*/ f230 f88 1"/>
                <a:gd name="f280" fmla="*/ f231 f88 1"/>
                <a:gd name="f281" fmla="*/ f232 f89 1"/>
                <a:gd name="f282" fmla="*/ f233 f88 1"/>
                <a:gd name="f283" fmla="*/ f234 f88 1"/>
                <a:gd name="f284" fmla="*/ f235 f88 1"/>
                <a:gd name="f285" fmla="*/ f236 f89 1"/>
                <a:gd name="f286" fmla="*/ f237 f88 1"/>
                <a:gd name="f287" fmla="*/ f238 f89 1"/>
              </a:gdLst>
              <a:ahLst/>
              <a:cxnLst>
                <a:cxn ang="3cd4">
                  <a:pos x="hc" y="t"/>
                </a:cxn>
                <a:cxn ang="0">
                  <a:pos x="r" y="vc"/>
                </a:cxn>
                <a:cxn ang="cd4">
                  <a:pos x="hc" y="b"/>
                </a:cxn>
                <a:cxn ang="cd2">
                  <a:pos x="l" y="vc"/>
                </a:cxn>
                <a:cxn ang="f144">
                  <a:pos x="f243" y="f244"/>
                </a:cxn>
                <a:cxn ang="f144">
                  <a:pos x="f245" y="f246"/>
                </a:cxn>
                <a:cxn ang="f144">
                  <a:pos x="f247" y="f248"/>
                </a:cxn>
                <a:cxn ang="f144">
                  <a:pos x="f249" y="f248"/>
                </a:cxn>
                <a:cxn ang="f144">
                  <a:pos x="f250" y="f251"/>
                </a:cxn>
                <a:cxn ang="f144">
                  <a:pos x="f252" y="f253"/>
                </a:cxn>
                <a:cxn ang="f144">
                  <a:pos x="f254" y="f244"/>
                </a:cxn>
                <a:cxn ang="f144">
                  <a:pos x="f254" y="f255"/>
                </a:cxn>
                <a:cxn ang="f144">
                  <a:pos x="f256" y="f257"/>
                </a:cxn>
                <a:cxn ang="f144">
                  <a:pos x="f258" y="f259"/>
                </a:cxn>
                <a:cxn ang="f144">
                  <a:pos x="f260" y="f261"/>
                </a:cxn>
                <a:cxn ang="f144">
                  <a:pos x="f262" y="f263"/>
                </a:cxn>
                <a:cxn ang="f144">
                  <a:pos x="f264" y="f265"/>
                </a:cxn>
                <a:cxn ang="f144">
                  <a:pos x="f266" y="f267"/>
                </a:cxn>
                <a:cxn ang="f144">
                  <a:pos x="f268" y="f269"/>
                </a:cxn>
                <a:cxn ang="f144">
                  <a:pos x="f270" y="f271"/>
                </a:cxn>
                <a:cxn ang="f144">
                  <a:pos x="f272" y="f261"/>
                </a:cxn>
                <a:cxn ang="f144">
                  <a:pos x="f273" y="f274"/>
                </a:cxn>
                <a:cxn ang="f144">
                  <a:pos x="f275" y="f276"/>
                </a:cxn>
                <a:cxn ang="f144">
                  <a:pos x="f277" y="f278"/>
                </a:cxn>
                <a:cxn ang="f144">
                  <a:pos x="f279" y="f253"/>
                </a:cxn>
                <a:cxn ang="f144">
                  <a:pos x="f243" y="f244"/>
                </a:cxn>
                <a:cxn ang="f144">
                  <a:pos x="f280" y="f281"/>
                </a:cxn>
                <a:cxn ang="f144">
                  <a:pos x="f282" y="f281"/>
                </a:cxn>
                <a:cxn ang="f144">
                  <a:pos x="f280" y="f281"/>
                </a:cxn>
                <a:cxn ang="f144">
                  <a:pos x="f283" y="f281"/>
                </a:cxn>
                <a:cxn ang="f144">
                  <a:pos x="f280" y="f281"/>
                </a:cxn>
                <a:cxn ang="f144">
                  <a:pos x="f284" y="f285"/>
                </a:cxn>
                <a:cxn ang="f144">
                  <a:pos x="f286" y="f285"/>
                </a:cxn>
                <a:cxn ang="f144">
                  <a:pos x="f284" y="f287"/>
                </a:cxn>
                <a:cxn ang="f144">
                  <a:pos x="f284" y="f285"/>
                </a:cxn>
              </a:cxnLst>
              <a:rect l="f239" t="f242" r="f240" b="f241"/>
              <a:pathLst>
                <a:path w="159" h="86">
                  <a:moveTo>
                    <a:pt x="f8" y="f9"/>
                  </a:moveTo>
                  <a:cubicBezTo>
                    <a:pt x="f10" y="f11"/>
                    <a:pt x="f12" y="f13"/>
                    <a:pt x="f14" y="f15"/>
                  </a:cubicBezTo>
                  <a:cubicBezTo>
                    <a:pt x="f16" y="f17"/>
                    <a:pt x="f18" y="f19"/>
                    <a:pt x="f20" y="f21"/>
                  </a:cubicBezTo>
                  <a:cubicBezTo>
                    <a:pt x="f22" y="f23"/>
                    <a:pt x="f24" y="f23"/>
                    <a:pt x="f25" y="f21"/>
                  </a:cubicBezTo>
                  <a:cubicBezTo>
                    <a:pt x="f26" y="f12"/>
                    <a:pt x="f27" y="f28"/>
                    <a:pt x="f29" y="f30"/>
                  </a:cubicBezTo>
                  <a:cubicBezTo>
                    <a:pt x="f31" y="f32"/>
                    <a:pt x="f33" y="f14"/>
                    <a:pt x="f34" y="f35"/>
                  </a:cubicBezTo>
                  <a:cubicBezTo>
                    <a:pt x="f36" y="f37"/>
                    <a:pt x="f38" y="f28"/>
                    <a:pt x="f26" y="f9"/>
                  </a:cubicBezTo>
                  <a:cubicBezTo>
                    <a:pt x="f39" y="f35"/>
                    <a:pt x="f40" y="f11"/>
                    <a:pt x="f26" y="f41"/>
                  </a:cubicBezTo>
                  <a:cubicBezTo>
                    <a:pt x="f42" y="f43"/>
                    <a:pt x="f44" y="f5"/>
                    <a:pt x="f45" y="f46"/>
                  </a:cubicBezTo>
                  <a:cubicBezTo>
                    <a:pt x="f6" y="f47"/>
                    <a:pt x="f48" y="f35"/>
                    <a:pt x="f49" y="f12"/>
                  </a:cubicBezTo>
                  <a:cubicBezTo>
                    <a:pt x="f50" y="f51"/>
                    <a:pt x="f52" y="f21"/>
                    <a:pt x="f31" y="f53"/>
                  </a:cubicBezTo>
                  <a:cubicBezTo>
                    <a:pt x="f27" y="f54"/>
                    <a:pt x="f55" y="f54"/>
                    <a:pt x="f36" y="f23"/>
                  </a:cubicBezTo>
                  <a:cubicBezTo>
                    <a:pt x="f56" y="f57"/>
                    <a:pt x="f58" y="f8"/>
                    <a:pt x="f59" y="f60"/>
                  </a:cubicBezTo>
                  <a:cubicBezTo>
                    <a:pt x="f59" y="f20"/>
                    <a:pt x="f59" y="f61"/>
                    <a:pt x="f58" y="f62"/>
                  </a:cubicBezTo>
                  <a:cubicBezTo>
                    <a:pt x="f58" y="f59"/>
                    <a:pt x="f62" y="f7"/>
                    <a:pt x="f22" y="f7"/>
                  </a:cubicBezTo>
                  <a:cubicBezTo>
                    <a:pt x="f63" y="f7"/>
                    <a:pt x="f63" y="f58"/>
                    <a:pt x="f60" y="f24"/>
                  </a:cubicBezTo>
                  <a:cubicBezTo>
                    <a:pt x="f64" y="f23"/>
                    <a:pt x="f64" y="f23"/>
                    <a:pt x="f65" y="f53"/>
                  </a:cubicBezTo>
                  <a:cubicBezTo>
                    <a:pt x="f35" y="f21"/>
                    <a:pt x="f66" y="f51"/>
                    <a:pt x="f43" y="f67"/>
                  </a:cubicBezTo>
                  <a:cubicBezTo>
                    <a:pt x="f68" y="f37"/>
                    <a:pt x="f5" y="f30"/>
                    <a:pt x="f69" y="f70"/>
                  </a:cubicBezTo>
                  <a:cubicBezTo>
                    <a:pt x="f71" y="f46"/>
                    <a:pt x="f72" y="f73"/>
                    <a:pt x="f70" y="f74"/>
                  </a:cubicBezTo>
                  <a:cubicBezTo>
                    <a:pt x="f75" y="f76"/>
                    <a:pt x="f77" y="f78"/>
                    <a:pt x="f79" y="f35"/>
                  </a:cubicBezTo>
                  <a:cubicBezTo>
                    <a:pt x="f80" y="f37"/>
                    <a:pt x="f80" y="f9"/>
                    <a:pt x="f8" y="f9"/>
                  </a:cubicBezTo>
                  <a:close/>
                  <a:moveTo>
                    <a:pt x="f81" y="f32"/>
                  </a:moveTo>
                  <a:cubicBezTo>
                    <a:pt x="f81" y="f32"/>
                    <a:pt x="f82" y="f32"/>
                    <a:pt x="f82" y="f32"/>
                  </a:cubicBezTo>
                  <a:cubicBezTo>
                    <a:pt x="f82" y="f32"/>
                    <a:pt x="f82" y="f32"/>
                    <a:pt x="f81" y="f32"/>
                  </a:cubicBezTo>
                  <a:cubicBezTo>
                    <a:pt x="f81" y="f32"/>
                    <a:pt x="f81" y="f32"/>
                    <a:pt x="f83" y="f32"/>
                  </a:cubicBezTo>
                  <a:cubicBezTo>
                    <a:pt x="f81" y="f32"/>
                    <a:pt x="f81" y="f32"/>
                    <a:pt x="f81" y="f32"/>
                  </a:cubicBezTo>
                  <a:close/>
                  <a:moveTo>
                    <a:pt x="f15" y="f84"/>
                  </a:moveTo>
                  <a:cubicBezTo>
                    <a:pt x="f85" y="f84"/>
                    <a:pt x="f85" y="f84"/>
                    <a:pt x="f85" y="f84"/>
                  </a:cubicBezTo>
                  <a:cubicBezTo>
                    <a:pt x="f15" y="f86"/>
                    <a:pt x="f15" y="f86"/>
                    <a:pt x="f15" y="f86"/>
                  </a:cubicBezTo>
                  <a:lnTo>
                    <a:pt x="f15" y="f84"/>
                  </a:ln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Freeform 8">
              <a:extLst>
                <a:ext uri="{FF2B5EF4-FFF2-40B4-BE49-F238E27FC236}">
                  <a16:creationId xmlns:a16="http://schemas.microsoft.com/office/drawing/2014/main" id="{700D8A85-DAB8-086B-B564-DE202DBC0806}"/>
                </a:ext>
              </a:extLst>
            </p:cNvPr>
            <p:cNvSpPr/>
            <p:nvPr/>
          </p:nvSpPr>
          <p:spPr>
            <a:xfrm>
              <a:off x="5794379" y="1276346"/>
              <a:ext cx="19046" cy="25402"/>
            </a:xfrm>
            <a:custGeom>
              <a:avLst/>
              <a:gdLst>
                <a:gd name="f0" fmla="val 10800000"/>
                <a:gd name="f1" fmla="val 5400000"/>
                <a:gd name="f2" fmla="val 180"/>
                <a:gd name="f3" fmla="val w"/>
                <a:gd name="f4" fmla="val h"/>
                <a:gd name="f5" fmla="val 0"/>
                <a:gd name="f6" fmla="val 3"/>
                <a:gd name="f7" fmla="val 4"/>
                <a:gd name="f8" fmla="val 2"/>
                <a:gd name="f9" fmla="val 1"/>
                <a:gd name="f10" fmla="+- 0 0 -90"/>
                <a:gd name="f11" fmla="*/ f3 1 3"/>
                <a:gd name="f12" fmla="*/ f4 1 4"/>
                <a:gd name="f13" fmla="val f5"/>
                <a:gd name="f14" fmla="val f6"/>
                <a:gd name="f15" fmla="val f7"/>
                <a:gd name="f16" fmla="*/ f10 f0 1"/>
                <a:gd name="f17" fmla="+- f15 0 f13"/>
                <a:gd name="f18" fmla="+- f14 0 f13"/>
                <a:gd name="f19" fmla="*/ f16 1 f2"/>
                <a:gd name="f20" fmla="*/ f17 1 4"/>
                <a:gd name="f21" fmla="*/ f18 1 3"/>
                <a:gd name="f22" fmla="*/ 2 f18 1"/>
                <a:gd name="f23" fmla="*/ 0 f17 1"/>
                <a:gd name="f24" fmla="*/ 3 f18 1"/>
                <a:gd name="f25" fmla="*/ 3 f17 1"/>
                <a:gd name="f26" fmla="*/ 0 f18 1"/>
                <a:gd name="f27" fmla="*/ 2 f17 1"/>
                <a:gd name="f28" fmla="+- f19 0 f1"/>
                <a:gd name="f29" fmla="*/ f22 1 3"/>
                <a:gd name="f30" fmla="*/ f23 1 4"/>
                <a:gd name="f31" fmla="*/ f24 1 3"/>
                <a:gd name="f32" fmla="*/ f25 1 4"/>
                <a:gd name="f33" fmla="*/ f26 1 3"/>
                <a:gd name="f34" fmla="*/ f27 1 4"/>
                <a:gd name="f35" fmla="*/ 0 1 f21"/>
                <a:gd name="f36" fmla="*/ f14 1 f21"/>
                <a:gd name="f37" fmla="*/ 0 1 f20"/>
                <a:gd name="f38" fmla="*/ f15 1 f20"/>
                <a:gd name="f39" fmla="*/ f29 1 f21"/>
                <a:gd name="f40" fmla="*/ f30 1 f20"/>
                <a:gd name="f41" fmla="*/ f31 1 f21"/>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3" h="4">
                  <a:moveTo>
                    <a:pt x="f8" y="f5"/>
                  </a:moveTo>
                  <a:cubicBezTo>
                    <a:pt x="f8" y="f9"/>
                    <a:pt x="f6" y="f8"/>
                    <a:pt x="f6" y="f6"/>
                  </a:cubicBezTo>
                  <a:cubicBezTo>
                    <a:pt x="f8" y="f7"/>
                    <a:pt x="f9" y="f6"/>
                    <a:pt x="f5" y="f8"/>
                  </a:cubicBezTo>
                  <a:cubicBezTo>
                    <a:pt x="f9" y="f8"/>
                    <a:pt x="f9" y="f9"/>
                    <a:pt x="f8" y="f5"/>
                  </a:cubicBezTo>
                  <a:close/>
                </a:path>
              </a:pathLst>
            </a:custGeom>
            <a:solidFill>
              <a:srgbClr val="9EC33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Freeform 9">
              <a:extLst>
                <a:ext uri="{FF2B5EF4-FFF2-40B4-BE49-F238E27FC236}">
                  <a16:creationId xmlns:a16="http://schemas.microsoft.com/office/drawing/2014/main" id="{A746EC46-1E34-8647-99BB-2B3C81F8D45C}"/>
                </a:ext>
              </a:extLst>
            </p:cNvPr>
            <p:cNvSpPr/>
            <p:nvPr/>
          </p:nvSpPr>
          <p:spPr>
            <a:xfrm>
              <a:off x="6946897" y="1257300"/>
              <a:ext cx="6345" cy="12701"/>
            </a:xfrm>
            <a:custGeom>
              <a:avLst/>
              <a:gdLst>
                <a:gd name="f0" fmla="val 10800000"/>
                <a:gd name="f1" fmla="val 5400000"/>
                <a:gd name="f2" fmla="val 180"/>
                <a:gd name="f3" fmla="val w"/>
                <a:gd name="f4" fmla="val h"/>
                <a:gd name="f5" fmla="val 0"/>
                <a:gd name="f6" fmla="val 1"/>
                <a:gd name="f7" fmla="val 2"/>
                <a:gd name="f8" fmla="+- 0 0 -90"/>
                <a:gd name="f9" fmla="*/ f3 1 1"/>
                <a:gd name="f10" fmla="*/ f4 1 2"/>
                <a:gd name="f11" fmla="val f5"/>
                <a:gd name="f12" fmla="val f6"/>
                <a:gd name="f13" fmla="val f7"/>
                <a:gd name="f14" fmla="*/ f8 f0 1"/>
                <a:gd name="f15" fmla="+- f13 0 f11"/>
                <a:gd name="f16" fmla="+- f12 0 f11"/>
                <a:gd name="f17" fmla="*/ f14 1 f2"/>
                <a:gd name="f18" fmla="*/ f15 1 2"/>
                <a:gd name="f19" fmla="val f16"/>
                <a:gd name="f20" fmla="*/ 1 f16 1"/>
                <a:gd name="f21" fmla="*/ 0 f15 1"/>
                <a:gd name="f22" fmla="*/ 1 f15 1"/>
                <a:gd name="f23" fmla="*/ 2 f15 1"/>
                <a:gd name="f24" fmla="*/ 0 f16 1"/>
                <a:gd name="f25" fmla="+- f17 0 f1"/>
                <a:gd name="f26" fmla="*/ f21 1 2"/>
                <a:gd name="f27" fmla="*/ f22 1 2"/>
                <a:gd name="f28" fmla="*/ f23 1 2"/>
                <a:gd name="f29" fmla="*/ f20 1 f19"/>
                <a:gd name="f30" fmla="*/ f24 1 f19"/>
                <a:gd name="f31" fmla="*/ 0 1 f19"/>
                <a:gd name="f32" fmla="*/ f12 1 f19"/>
                <a:gd name="f33" fmla="*/ 0 1 f18"/>
                <a:gd name="f34" fmla="*/ f13 1 f18"/>
                <a:gd name="f35" fmla="*/ f26 1 f18"/>
                <a:gd name="f36" fmla="*/ f27 1 f18"/>
                <a:gd name="f37" fmla="*/ f28 1 f18"/>
                <a:gd name="f38" fmla="*/ f31 f9 1"/>
                <a:gd name="f39" fmla="*/ f32 f9 1"/>
                <a:gd name="f40" fmla="*/ f34 f10 1"/>
                <a:gd name="f41" fmla="*/ f33 f10 1"/>
                <a:gd name="f42" fmla="*/ f29 f9 1"/>
                <a:gd name="f43" fmla="*/ f30 f9 1"/>
                <a:gd name="f44" fmla="*/ f35 f10 1"/>
                <a:gd name="f45" fmla="*/ f36 f10 1"/>
                <a:gd name="f46" fmla="*/ f37 f10 1"/>
              </a:gdLst>
              <a:ahLst/>
              <a:cxnLst>
                <a:cxn ang="3cd4">
                  <a:pos x="hc" y="t"/>
                </a:cxn>
                <a:cxn ang="0">
                  <a:pos x="r" y="vc"/>
                </a:cxn>
                <a:cxn ang="cd4">
                  <a:pos x="hc" y="b"/>
                </a:cxn>
                <a:cxn ang="cd2">
                  <a:pos x="l" y="vc"/>
                </a:cxn>
                <a:cxn ang="f25">
                  <a:pos x="f42" y="f44"/>
                </a:cxn>
                <a:cxn ang="f25">
                  <a:pos x="f42" y="f45"/>
                </a:cxn>
                <a:cxn ang="f25">
                  <a:pos x="f42" y="f46"/>
                </a:cxn>
                <a:cxn ang="f25">
                  <a:pos x="f43" y="f45"/>
                </a:cxn>
                <a:cxn ang="f25">
                  <a:pos x="f42" y="f44"/>
                </a:cxn>
              </a:cxnLst>
              <a:rect l="f38" t="f41" r="f39" b="f40"/>
              <a:pathLst>
                <a:path w="1" h="2">
                  <a:moveTo>
                    <a:pt x="f6" y="f5"/>
                  </a:moveTo>
                  <a:cubicBezTo>
                    <a:pt x="f6" y="f6"/>
                    <a:pt x="f6" y="f6"/>
                    <a:pt x="f6" y="f6"/>
                  </a:cubicBezTo>
                  <a:cubicBezTo>
                    <a:pt x="f6" y="f6"/>
                    <a:pt x="f6" y="f7"/>
                    <a:pt x="f6" y="f7"/>
                  </a:cubicBezTo>
                  <a:cubicBezTo>
                    <a:pt x="f5" y="f7"/>
                    <a:pt x="f5" y="f6"/>
                    <a:pt x="f5" y="f6"/>
                  </a:cubicBezTo>
                  <a:cubicBezTo>
                    <a:pt x="f5" y="f6"/>
                    <a:pt x="f5" y="f6"/>
                    <a:pt x="f6" y="f5"/>
                  </a:cubicBezTo>
                  <a:close/>
                </a:path>
              </a:pathLst>
            </a:custGeom>
            <a:solidFill>
              <a:srgbClr val="FEFEF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Freeform 10">
              <a:extLst>
                <a:ext uri="{FF2B5EF4-FFF2-40B4-BE49-F238E27FC236}">
                  <a16:creationId xmlns:a16="http://schemas.microsoft.com/office/drawing/2014/main" id="{08DAC9C6-3B98-64A2-A8E1-7C73CCF1210F}"/>
                </a:ext>
              </a:extLst>
            </p:cNvPr>
            <p:cNvSpPr/>
            <p:nvPr/>
          </p:nvSpPr>
          <p:spPr>
            <a:xfrm>
              <a:off x="6965954" y="1276346"/>
              <a:ext cx="12701" cy="6345"/>
            </a:xfrm>
            <a:custGeom>
              <a:avLst/>
              <a:gdLst>
                <a:gd name="f0" fmla="val 10800000"/>
                <a:gd name="f1" fmla="val 5400000"/>
                <a:gd name="f2" fmla="val 180"/>
                <a:gd name="f3" fmla="val w"/>
                <a:gd name="f4" fmla="val h"/>
                <a:gd name="f5" fmla="val 0"/>
                <a:gd name="f6" fmla="val 2"/>
                <a:gd name="f7" fmla="val 1"/>
                <a:gd name="f8" fmla="+- 0 0 -90"/>
                <a:gd name="f9" fmla="*/ f3 1 2"/>
                <a:gd name="f10" fmla="*/ f4 1 1"/>
                <a:gd name="f11" fmla="val f5"/>
                <a:gd name="f12" fmla="val f6"/>
                <a:gd name="f13" fmla="val f7"/>
                <a:gd name="f14" fmla="*/ f8 f0 1"/>
                <a:gd name="f15" fmla="+- f13 0 f11"/>
                <a:gd name="f16" fmla="+- f12 0 f11"/>
                <a:gd name="f17" fmla="*/ f14 1 f2"/>
                <a:gd name="f18" fmla="*/ f16 1 2"/>
                <a:gd name="f19" fmla="val f15"/>
                <a:gd name="f20" fmla="*/ 2 f16 1"/>
                <a:gd name="f21" fmla="*/ 0 f15 1"/>
                <a:gd name="f22" fmla="*/ 1 f15 1"/>
                <a:gd name="f23" fmla="*/ 1 f16 1"/>
                <a:gd name="f24" fmla="+- f17 0 f1"/>
                <a:gd name="f25" fmla="*/ f20 1 2"/>
                <a:gd name="f26" fmla="*/ f23 1 2"/>
                <a:gd name="f27" fmla="*/ f21 1 f19"/>
                <a:gd name="f28" fmla="*/ f22 1 f19"/>
                <a:gd name="f29" fmla="*/ 0 1 f18"/>
                <a:gd name="f30" fmla="*/ f12 1 f18"/>
                <a:gd name="f31" fmla="*/ 0 1 f19"/>
                <a:gd name="f32" fmla="*/ f13 1 f19"/>
                <a:gd name="f33" fmla="*/ f25 1 f18"/>
                <a:gd name="f34" fmla="*/ f26 1 f18"/>
                <a:gd name="f35" fmla="*/ f29 f9 1"/>
                <a:gd name="f36" fmla="*/ f30 f9 1"/>
                <a:gd name="f37" fmla="*/ f32 f10 1"/>
                <a:gd name="f38" fmla="*/ f31 f10 1"/>
                <a:gd name="f39" fmla="*/ f27 f10 1"/>
                <a:gd name="f40" fmla="*/ f28 f10 1"/>
                <a:gd name="f41" fmla="*/ f33 f9 1"/>
                <a:gd name="f42" fmla="*/ f34 f9 1"/>
              </a:gdLst>
              <a:ahLst/>
              <a:cxnLst>
                <a:cxn ang="3cd4">
                  <a:pos x="hc" y="t"/>
                </a:cxn>
                <a:cxn ang="0">
                  <a:pos x="r" y="vc"/>
                </a:cxn>
                <a:cxn ang="cd4">
                  <a:pos x="hc" y="b"/>
                </a:cxn>
                <a:cxn ang="cd2">
                  <a:pos x="l" y="vc"/>
                </a:cxn>
                <a:cxn ang="f24">
                  <a:pos x="f41" y="f39"/>
                </a:cxn>
                <a:cxn ang="f24">
                  <a:pos x="f41" y="f40"/>
                </a:cxn>
                <a:cxn ang="f24">
                  <a:pos x="f42" y="f40"/>
                </a:cxn>
                <a:cxn ang="f24">
                  <a:pos x="f41" y="f39"/>
                </a:cxn>
                <a:cxn ang="f24">
                  <a:pos x="f41" y="f39"/>
                </a:cxn>
              </a:cxnLst>
              <a:rect l="f35" t="f38" r="f36" b="f37"/>
              <a:pathLst>
                <a:path w="2" h="1">
                  <a:moveTo>
                    <a:pt x="f6" y="f5"/>
                  </a:moveTo>
                  <a:cubicBezTo>
                    <a:pt x="f6" y="f5"/>
                    <a:pt x="f6" y="f7"/>
                    <a:pt x="f6" y="f7"/>
                  </a:cubicBezTo>
                  <a:cubicBezTo>
                    <a:pt x="f6" y="f7"/>
                    <a:pt x="f6" y="f7"/>
                    <a:pt x="f7" y="f7"/>
                  </a:cubicBezTo>
                  <a:cubicBezTo>
                    <a:pt x="f5" y="f7"/>
                    <a:pt x="f5" y="f5"/>
                    <a:pt x="f6" y="f5"/>
                  </a:cubicBezTo>
                  <a:cubicBezTo>
                    <a:pt x="f6" y="f5"/>
                    <a:pt x="f6" y="f5"/>
                    <a:pt x="f6" y="f5"/>
                  </a:cubicBezTo>
                  <a:close/>
                </a:path>
              </a:pathLst>
            </a:custGeom>
            <a:solidFill>
              <a:srgbClr val="FEFEF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reeform 11">
              <a:extLst>
                <a:ext uri="{FF2B5EF4-FFF2-40B4-BE49-F238E27FC236}">
                  <a16:creationId xmlns:a16="http://schemas.microsoft.com/office/drawing/2014/main" id="{23D7BE8E-EF7F-DC65-DF72-23F909BA26FF}"/>
                </a:ext>
              </a:extLst>
            </p:cNvPr>
            <p:cNvSpPr/>
            <p:nvPr/>
          </p:nvSpPr>
          <p:spPr>
            <a:xfrm>
              <a:off x="6119814" y="1223960"/>
              <a:ext cx="12701" cy="0"/>
            </a:xfrm>
            <a:custGeom>
              <a:avLst/>
              <a:gdLst>
                <a:gd name="f0" fmla="val 10800000"/>
                <a:gd name="f1" fmla="val 5400000"/>
                <a:gd name="f2" fmla="val 180"/>
                <a:gd name="f3" fmla="val w"/>
                <a:gd name="f4" fmla="val h"/>
                <a:gd name="f5" fmla="val 0"/>
                <a:gd name="f6" fmla="val 12700"/>
                <a:gd name="f7" fmla="val 6350"/>
                <a:gd name="f8" fmla="+- 0 0 -90"/>
                <a:gd name="f9" fmla="*/ f3 1 12700"/>
                <a:gd name="f10" fmla="*/ f4 1 0"/>
                <a:gd name="f11" fmla="val f5"/>
                <a:gd name="f12" fmla="val f6"/>
                <a:gd name="f13" fmla="*/ f8 f0 1"/>
                <a:gd name="f14" fmla="+- f11 0 f11"/>
                <a:gd name="f15" fmla="+- f12 0 f11"/>
                <a:gd name="f16" fmla="*/ f13 1 f2"/>
                <a:gd name="f17" fmla="*/ f15 1 12700"/>
                <a:gd name="f18" fmla="*/ f14 1 0"/>
                <a:gd name="f19" fmla="+- f16 0 f1"/>
                <a:gd name="f20" fmla="*/ 6350 1 f17"/>
                <a:gd name="f21" fmla="*/ 0 1 f18"/>
                <a:gd name="f22" fmla="*/ 0 1 f17"/>
                <a:gd name="f23" fmla="*/ 12700 1 f17"/>
                <a:gd name="f24" fmla="*/ 1 1 f18"/>
                <a:gd name="f25" fmla="*/ f22 f9 1"/>
                <a:gd name="f26" fmla="*/ f23 f9 1"/>
                <a:gd name="f27" fmla="*/ f24 f10 1"/>
                <a:gd name="f28" fmla="*/ f21 f10 1"/>
                <a:gd name="f29" fmla="*/ f20 f9 1"/>
              </a:gdLst>
              <a:ahLst/>
              <a:cxnLst>
                <a:cxn ang="3cd4">
                  <a:pos x="hc" y="t"/>
                </a:cxn>
                <a:cxn ang="0">
                  <a:pos x="r" y="vc"/>
                </a:cxn>
                <a:cxn ang="cd4">
                  <a:pos x="hc" y="b"/>
                </a:cxn>
                <a:cxn ang="cd2">
                  <a:pos x="l" y="vc"/>
                </a:cxn>
                <a:cxn ang="f19">
                  <a:pos x="f29" y="f28"/>
                </a:cxn>
                <a:cxn ang="f19">
                  <a:pos x="f25" y="f28"/>
                </a:cxn>
                <a:cxn ang="f19">
                  <a:pos x="f29" y="f28"/>
                </a:cxn>
                <a:cxn ang="f19">
                  <a:pos x="f26" y="f28"/>
                </a:cxn>
                <a:cxn ang="f19">
                  <a:pos x="f29" y="f28"/>
                </a:cxn>
              </a:cxnLst>
              <a:rect l="f25" t="f28" r="f26" b="f27"/>
              <a:pathLst>
                <a:path w="12700">
                  <a:moveTo>
                    <a:pt x="f7" y="f5"/>
                  </a:moveTo>
                  <a:cubicBezTo>
                    <a:pt x="f7" y="f5"/>
                    <a:pt x="f7" y="f5"/>
                    <a:pt x="f5" y="f5"/>
                  </a:cubicBezTo>
                  <a:cubicBezTo>
                    <a:pt x="f7" y="f5"/>
                    <a:pt x="f7" y="f5"/>
                    <a:pt x="f7" y="f5"/>
                  </a:cubicBezTo>
                  <a:cubicBezTo>
                    <a:pt x="f6" y="f5"/>
                    <a:pt x="f6" y="f5"/>
                    <a:pt x="f6" y="f5"/>
                  </a:cubicBezTo>
                  <a:cubicBezTo>
                    <a:pt x="f6" y="f5"/>
                    <a:pt x="f7" y="f5"/>
                    <a:pt x="f7" y="f5"/>
                  </a:cubicBezTo>
                  <a:close/>
                </a:path>
              </a:pathLst>
            </a:custGeom>
            <a:solidFill>
              <a:srgbClr val="FEFEF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reeform 12">
              <a:extLst>
                <a:ext uri="{FF2B5EF4-FFF2-40B4-BE49-F238E27FC236}">
                  <a16:creationId xmlns:a16="http://schemas.microsoft.com/office/drawing/2014/main" id="{25513372-CEEC-7CE3-7AEC-87E6CEEA2B8C}"/>
                </a:ext>
              </a:extLst>
            </p:cNvPr>
            <p:cNvSpPr/>
            <p:nvPr/>
          </p:nvSpPr>
          <p:spPr>
            <a:xfrm>
              <a:off x="5532440" y="1192213"/>
              <a:ext cx="6345" cy="6345"/>
            </a:xfrm>
            <a:custGeom>
              <a:avLst/>
              <a:gdLst>
                <a:gd name="f0" fmla="val 10800000"/>
                <a:gd name="f1" fmla="val 5400000"/>
                <a:gd name="f2" fmla="val 180"/>
                <a:gd name="f3" fmla="val w"/>
                <a:gd name="f4" fmla="val h"/>
                <a:gd name="f5" fmla="val 0"/>
                <a:gd name="f6" fmla="val 4"/>
                <a:gd name="f7" fmla="+- 0 0 -90"/>
                <a:gd name="f8" fmla="*/ f3 1 4"/>
                <a:gd name="f9" fmla="*/ f4 1 4"/>
                <a:gd name="f10" fmla="val f5"/>
                <a:gd name="f11" fmla="val f6"/>
                <a:gd name="f12" fmla="*/ f7 f0 1"/>
                <a:gd name="f13" fmla="+- f11 0 f10"/>
                <a:gd name="f14" fmla="*/ f12 1 f2"/>
                <a:gd name="f15" fmla="*/ f13 1 4"/>
                <a:gd name="f16" fmla="*/ 4 f13 1"/>
                <a:gd name="f17" fmla="*/ 0 f13 1"/>
                <a:gd name="f18" fmla="+- f14 0 f1"/>
                <a:gd name="f19" fmla="*/ f16 1 4"/>
                <a:gd name="f20" fmla="*/ f17 1 4"/>
                <a:gd name="f21" fmla="*/ 0 1 f15"/>
                <a:gd name="f22" fmla="*/ f11 1 f15"/>
                <a:gd name="f23" fmla="*/ f19 1 f15"/>
                <a:gd name="f24" fmla="*/ f20 1 f15"/>
                <a:gd name="f25" fmla="*/ f21 f8 1"/>
                <a:gd name="f26" fmla="*/ f22 f8 1"/>
                <a:gd name="f27" fmla="*/ f22 f9 1"/>
                <a:gd name="f28" fmla="*/ f21 f9 1"/>
                <a:gd name="f29" fmla="*/ f23 f8 1"/>
                <a:gd name="f30" fmla="*/ f23 f9 1"/>
                <a:gd name="f31" fmla="*/ f24 f9 1"/>
                <a:gd name="f32" fmla="*/ f24 f8 1"/>
              </a:gdLst>
              <a:ahLst/>
              <a:cxnLst>
                <a:cxn ang="3cd4">
                  <a:pos x="hc" y="t"/>
                </a:cxn>
                <a:cxn ang="0">
                  <a:pos x="r" y="vc"/>
                </a:cxn>
                <a:cxn ang="cd4">
                  <a:pos x="hc" y="b"/>
                </a:cxn>
                <a:cxn ang="cd2">
                  <a:pos x="l" y="vc"/>
                </a:cxn>
                <a:cxn ang="f18">
                  <a:pos x="f29" y="f30"/>
                </a:cxn>
                <a:cxn ang="f18">
                  <a:pos x="f29" y="f31"/>
                </a:cxn>
                <a:cxn ang="f18">
                  <a:pos x="f32" y="f30"/>
                </a:cxn>
                <a:cxn ang="f18">
                  <a:pos x="f29" y="f30"/>
                </a:cxn>
              </a:cxnLst>
              <a:rect l="f25" t="f28" r="f26" b="f27"/>
              <a:pathLst>
                <a:path w="4" h="4">
                  <a:moveTo>
                    <a:pt x="f6" y="f6"/>
                  </a:moveTo>
                  <a:lnTo>
                    <a:pt x="f6" y="f5"/>
                  </a:lnTo>
                  <a:lnTo>
                    <a:pt x="f5" y="f6"/>
                  </a:lnTo>
                  <a:lnTo>
                    <a:pt x="f6" y="f6"/>
                  </a:lnTo>
                  <a:close/>
                </a:path>
              </a:pathLst>
            </a:custGeom>
            <a:solidFill>
              <a:srgbClr val="FEFEF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468;p46">
            <a:extLst>
              <a:ext uri="{FF2B5EF4-FFF2-40B4-BE49-F238E27FC236}">
                <a16:creationId xmlns:a16="http://schemas.microsoft.com/office/drawing/2014/main" id="{5130E0D3-8281-CEBF-E770-015E83BAE310}"/>
              </a:ext>
            </a:extLst>
          </p:cNvPr>
          <p:cNvSpPr txBox="1">
            <a:spLocks noGrp="1"/>
          </p:cNvSpPr>
          <p:nvPr>
            <p:ph type="subTitle" idx="4294967295"/>
          </p:nvPr>
        </p:nvSpPr>
        <p:spPr>
          <a:xfrm>
            <a:off x="1383871" y="2568851"/>
            <a:ext cx="2853897" cy="857103"/>
          </a:xfrm>
        </p:spPr>
        <p:txBody>
          <a:bodyPr/>
          <a:lstStyle/>
          <a:p>
            <a:pPr marL="0" lvl="0" indent="0">
              <a:buNone/>
            </a:pPr>
            <a:r>
              <a:rPr lang="en-US" sz="2200" b="1">
                <a:solidFill>
                  <a:srgbClr val="65A32E"/>
                </a:solidFill>
                <a:latin typeface="Alata"/>
              </a:rPr>
              <a:t>LET’S PLANT A LEMON TREE</a:t>
            </a:r>
          </a:p>
        </p:txBody>
      </p:sp>
      <p:sp>
        <p:nvSpPr>
          <p:cNvPr id="3" name="Google Shape;469;p46">
            <a:extLst>
              <a:ext uri="{FF2B5EF4-FFF2-40B4-BE49-F238E27FC236}">
                <a16:creationId xmlns:a16="http://schemas.microsoft.com/office/drawing/2014/main" id="{82DECC51-0CFD-8FD2-BFE7-47F11F674A48}"/>
              </a:ext>
            </a:extLst>
          </p:cNvPr>
          <p:cNvSpPr txBox="1">
            <a:spLocks noGrp="1"/>
          </p:cNvSpPr>
          <p:nvPr>
            <p:ph type="subTitle" idx="4294967295"/>
          </p:nvPr>
        </p:nvSpPr>
        <p:spPr>
          <a:xfrm>
            <a:off x="4960903" y="2568851"/>
            <a:ext cx="2853302" cy="857103"/>
          </a:xfrm>
        </p:spPr>
        <p:txBody>
          <a:bodyPr/>
          <a:lstStyle/>
          <a:p>
            <a:pPr marL="0" lvl="0" indent="0">
              <a:buNone/>
            </a:pPr>
            <a:r>
              <a:rPr lang="en-US" sz="2200" b="1">
                <a:solidFill>
                  <a:srgbClr val="65A32E"/>
                </a:solidFill>
                <a:latin typeface="Alata"/>
              </a:rPr>
              <a:t>LEARN MORE ABOUT THE LEMON TREE</a:t>
            </a:r>
          </a:p>
        </p:txBody>
      </p:sp>
      <p:sp>
        <p:nvSpPr>
          <p:cNvPr id="4" name="Google Shape;470;p46">
            <a:extLst>
              <a:ext uri="{FF2B5EF4-FFF2-40B4-BE49-F238E27FC236}">
                <a16:creationId xmlns:a16="http://schemas.microsoft.com/office/drawing/2014/main" id="{B7EF252B-8B88-6876-AD4A-C52F0A13C7D9}"/>
              </a:ext>
            </a:extLst>
          </p:cNvPr>
          <p:cNvSpPr txBox="1">
            <a:spLocks noGrp="1"/>
          </p:cNvSpPr>
          <p:nvPr>
            <p:ph type="title"/>
          </p:nvPr>
        </p:nvSpPr>
        <p:spPr/>
        <p:txBody>
          <a:bodyPr anchorCtr="1"/>
          <a:lstStyle/>
          <a:p>
            <a:pPr lvl="0" algn="ctr"/>
            <a:r>
              <a:rPr lang="en-US"/>
              <a:t>EVENT ACTIVITIES</a:t>
            </a:r>
          </a:p>
        </p:txBody>
      </p:sp>
      <p:sp>
        <p:nvSpPr>
          <p:cNvPr id="5" name="Google Shape;471;p46">
            <a:extLst>
              <a:ext uri="{FF2B5EF4-FFF2-40B4-BE49-F238E27FC236}">
                <a16:creationId xmlns:a16="http://schemas.microsoft.com/office/drawing/2014/main" id="{D78B7E0B-39CC-213B-BC33-0433112417FD}"/>
              </a:ext>
            </a:extLst>
          </p:cNvPr>
          <p:cNvSpPr txBox="1">
            <a:spLocks noGrp="1"/>
          </p:cNvSpPr>
          <p:nvPr>
            <p:ph type="subTitle" idx="4294967295"/>
          </p:nvPr>
        </p:nvSpPr>
        <p:spPr>
          <a:xfrm>
            <a:off x="4960601" y="3385474"/>
            <a:ext cx="2853897" cy="792903"/>
          </a:xfrm>
        </p:spPr>
        <p:txBody>
          <a:bodyPr/>
          <a:lstStyle/>
          <a:p>
            <a:pPr marL="0" lvl="0" indent="0">
              <a:buNone/>
            </a:pPr>
            <a:r>
              <a:rPr lang="en-US"/>
              <a:t>Venus has a beautiful name and is the second planet from the Sun. It’s terribly hot!</a:t>
            </a:r>
          </a:p>
        </p:txBody>
      </p:sp>
      <p:sp>
        <p:nvSpPr>
          <p:cNvPr id="6" name="Google Shape;472;p46">
            <a:extLst>
              <a:ext uri="{FF2B5EF4-FFF2-40B4-BE49-F238E27FC236}">
                <a16:creationId xmlns:a16="http://schemas.microsoft.com/office/drawing/2014/main" id="{C4DB8B96-5E7D-AFB7-964C-685A877DCEA0}"/>
              </a:ext>
            </a:extLst>
          </p:cNvPr>
          <p:cNvSpPr txBox="1">
            <a:spLocks noGrp="1"/>
          </p:cNvSpPr>
          <p:nvPr>
            <p:ph type="subTitle" idx="4294967295"/>
          </p:nvPr>
        </p:nvSpPr>
        <p:spPr>
          <a:xfrm>
            <a:off x="1383871" y="3385483"/>
            <a:ext cx="2853897" cy="792903"/>
          </a:xfrm>
        </p:spPr>
        <p:txBody>
          <a:bodyPr/>
          <a:lstStyle/>
          <a:p>
            <a:pPr marL="0" lvl="0" indent="0">
              <a:buNone/>
            </a:pPr>
            <a:r>
              <a:rPr lang="en-US"/>
              <a:t>Mercury is the closest planet to the Sun and the smallest one in the Solar System</a:t>
            </a:r>
          </a:p>
        </p:txBody>
      </p:sp>
      <p:sp>
        <p:nvSpPr>
          <p:cNvPr id="7" name="Google Shape;473;p46">
            <a:extLst>
              <a:ext uri="{FF2B5EF4-FFF2-40B4-BE49-F238E27FC236}">
                <a16:creationId xmlns:a16="http://schemas.microsoft.com/office/drawing/2014/main" id="{8373F1C1-8AAD-429F-5717-79FAFB662940}"/>
              </a:ext>
            </a:extLst>
          </p:cNvPr>
          <p:cNvSpPr/>
          <p:nvPr/>
        </p:nvSpPr>
        <p:spPr>
          <a:xfrm>
            <a:off x="1418819" y="138466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74;p46">
            <a:extLst>
              <a:ext uri="{FF2B5EF4-FFF2-40B4-BE49-F238E27FC236}">
                <a16:creationId xmlns:a16="http://schemas.microsoft.com/office/drawing/2014/main" id="{3FA1C93A-EF39-3517-4B7D-15EE7F86C0FE}"/>
              </a:ext>
            </a:extLst>
          </p:cNvPr>
          <p:cNvSpPr/>
          <p:nvPr/>
        </p:nvSpPr>
        <p:spPr>
          <a:xfrm>
            <a:off x="4995842" y="1384666"/>
            <a:ext cx="1048204" cy="1048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75;p46">
            <a:extLst>
              <a:ext uri="{FF2B5EF4-FFF2-40B4-BE49-F238E27FC236}">
                <a16:creationId xmlns:a16="http://schemas.microsoft.com/office/drawing/2014/main" id="{C98A41FF-3C00-B976-6152-23B6F9BAF81B}"/>
              </a:ext>
            </a:extLst>
          </p:cNvPr>
          <p:cNvSpPr/>
          <p:nvPr/>
        </p:nvSpPr>
        <p:spPr>
          <a:xfrm>
            <a:off x="1771284" y="1685248"/>
            <a:ext cx="343402" cy="446995"/>
          </a:xfrm>
          <a:custGeom>
            <a:avLst/>
            <a:gdLst>
              <a:gd name="f0" fmla="val w"/>
              <a:gd name="f1" fmla="val h"/>
              <a:gd name="f2" fmla="val 0"/>
              <a:gd name="f3" fmla="val 9295"/>
              <a:gd name="f4" fmla="val 12099"/>
              <a:gd name="f5" fmla="val 4601"/>
              <a:gd name="f6" fmla="val 1"/>
              <a:gd name="f7" fmla="val 3624"/>
              <a:gd name="f8" fmla="val 2836"/>
              <a:gd name="f9" fmla="val 788"/>
              <a:gd name="f10" fmla="val 1796"/>
              <a:gd name="f11" fmla="val 2647"/>
              <a:gd name="f12" fmla="val 3467"/>
              <a:gd name="f13" fmla="val 3372"/>
              <a:gd name="f14" fmla="val 4254"/>
              <a:gd name="f15" fmla="val 3529"/>
              <a:gd name="f16" fmla="val 4789"/>
              <a:gd name="f17" fmla="val 3656"/>
              <a:gd name="f18" fmla="val 4033"/>
              <a:gd name="f19" fmla="val 2742"/>
              <a:gd name="f20" fmla="val 3561"/>
              <a:gd name="f21" fmla="val 1765"/>
              <a:gd name="f22" fmla="val 348"/>
              <a:gd name="f23" fmla="val 158"/>
              <a:gd name="f24" fmla="val 3718"/>
              <a:gd name="f25" fmla="val 3907"/>
              <a:gd name="f26" fmla="val 5671"/>
              <a:gd name="f27" fmla="val 1450"/>
              <a:gd name="f28" fmla="val 7152"/>
              <a:gd name="f29" fmla="val 3214"/>
              <a:gd name="f30" fmla="val 4286"/>
              <a:gd name="f31" fmla="val 9988"/>
              <a:gd name="f32" fmla="val 3845"/>
              <a:gd name="f33" fmla="val 9547"/>
              <a:gd name="f34" fmla="val 3340"/>
              <a:gd name="f35" fmla="val 9231"/>
              <a:gd name="f36" fmla="val 2805"/>
              <a:gd name="f37" fmla="val 9042"/>
              <a:gd name="f38" fmla="val 8885"/>
              <a:gd name="f39" fmla="val 2868"/>
              <a:gd name="f40" fmla="val 8727"/>
              <a:gd name="f41" fmla="val 8570"/>
              <a:gd name="f42" fmla="val 7782"/>
              <a:gd name="f43" fmla="val 2238"/>
              <a:gd name="f44" fmla="val 663"/>
              <a:gd name="f45" fmla="val 32"/>
              <a:gd name="f46" fmla="val 9358"/>
              <a:gd name="f47" fmla="val 1797"/>
              <a:gd name="f48" fmla="val 2112"/>
              <a:gd name="f49" fmla="val 9862"/>
              <a:gd name="f50" fmla="val 2364"/>
              <a:gd name="f51" fmla="val 9610"/>
              <a:gd name="f52" fmla="val 3183"/>
              <a:gd name="f53" fmla="val 9830"/>
              <a:gd name="f54" fmla="val 3908"/>
              <a:gd name="f55" fmla="val 10366"/>
              <a:gd name="f56" fmla="val 11122"/>
              <a:gd name="f57" fmla="val 11752"/>
              <a:gd name="f58" fmla="val 11941"/>
              <a:gd name="f59" fmla="val 4443"/>
              <a:gd name="f60" fmla="val 12098"/>
              <a:gd name="f61" fmla="val 4632"/>
              <a:gd name="f62" fmla="val 4853"/>
              <a:gd name="f63" fmla="val 5010"/>
              <a:gd name="f64" fmla="val 11342"/>
              <a:gd name="f65" fmla="val 6050"/>
              <a:gd name="f66" fmla="val 7846"/>
              <a:gd name="f67" fmla="val 9893"/>
              <a:gd name="f68" fmla="val 8129"/>
              <a:gd name="f69" fmla="val 9200"/>
              <a:gd name="f70" fmla="val 7971"/>
              <a:gd name="f71" fmla="val 9043"/>
              <a:gd name="f72" fmla="val 7814"/>
              <a:gd name="f73" fmla="val 8854"/>
              <a:gd name="f74" fmla="val 7436"/>
              <a:gd name="f75" fmla="val 6428"/>
              <a:gd name="f76" fmla="val 5546"/>
              <a:gd name="f77" fmla="val 8286"/>
              <a:gd name="f78" fmla="val 4947"/>
              <a:gd name="f79" fmla="val 6837"/>
              <a:gd name="f80" fmla="val 5357"/>
              <a:gd name="f81" fmla="val 6081"/>
              <a:gd name="f82" fmla="val 5545"/>
              <a:gd name="f83" fmla="val 6901"/>
              <a:gd name="f84" fmla="val 5325"/>
              <a:gd name="f85" fmla="val 7121"/>
              <a:gd name="f86" fmla="val 8602"/>
              <a:gd name="f87" fmla="val 5041"/>
              <a:gd name="f88" fmla="val 3466"/>
              <a:gd name="f89" fmla="val 7027"/>
              <a:gd name="f90" fmla="val 6396"/>
              <a:gd name="f91" fmla="val 4411"/>
              <a:gd name="f92" fmla="val 4569"/>
              <a:gd name="f93" fmla="val 6459"/>
              <a:gd name="f94" fmla="val 4726"/>
              <a:gd name="f95" fmla="val 5861"/>
              <a:gd name="f96" fmla="val 5262"/>
              <a:gd name="f97" fmla="val 5798"/>
              <a:gd name="f98" fmla="val 6365"/>
              <a:gd name="f99" fmla="val 2615"/>
              <a:gd name="f100" fmla="val 5577"/>
              <a:gd name="f101" fmla="*/ f0 1 9295"/>
              <a:gd name="f102" fmla="*/ f1 1 12099"/>
              <a:gd name="f103" fmla="val f2"/>
              <a:gd name="f104" fmla="val f3"/>
              <a:gd name="f105" fmla="val f4"/>
              <a:gd name="f106" fmla="+- f105 0 f103"/>
              <a:gd name="f107" fmla="+- f104 0 f103"/>
              <a:gd name="f108" fmla="*/ f107 1 9295"/>
              <a:gd name="f109" fmla="*/ f106 1 12099"/>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9295" h="12099">
                <a:moveTo>
                  <a:pt x="f5" y="f6"/>
                </a:moveTo>
                <a:cubicBezTo>
                  <a:pt x="f7" y="f6"/>
                  <a:pt x="f8" y="f9"/>
                  <a:pt x="f8" y="f10"/>
                </a:cubicBezTo>
                <a:cubicBezTo>
                  <a:pt x="f8" y="f11"/>
                  <a:pt x="f12" y="f13"/>
                  <a:pt x="f14" y="f15"/>
                </a:cubicBezTo>
                <a:lnTo>
                  <a:pt x="f14" y="f16"/>
                </a:lnTo>
                <a:cubicBezTo>
                  <a:pt x="f17" y="f18"/>
                  <a:pt x="f19" y="f20"/>
                  <a:pt x="f21" y="f20"/>
                </a:cubicBezTo>
                <a:lnTo>
                  <a:pt x="f22" y="f20"/>
                </a:lnTo>
                <a:cubicBezTo>
                  <a:pt x="f23" y="f20"/>
                  <a:pt x="f6" y="f24"/>
                  <a:pt x="f6" y="f25"/>
                </a:cubicBezTo>
                <a:cubicBezTo>
                  <a:pt x="f6" y="f26"/>
                  <a:pt x="f27" y="f28"/>
                  <a:pt x="f29" y="f28"/>
                </a:cubicBezTo>
                <a:lnTo>
                  <a:pt x="f30" y="f28"/>
                </a:lnTo>
                <a:lnTo>
                  <a:pt x="f30" y="f31"/>
                </a:lnTo>
                <a:cubicBezTo>
                  <a:pt x="f32" y="f33"/>
                  <a:pt x="f34" y="f35"/>
                  <a:pt x="f36" y="f37"/>
                </a:cubicBezTo>
                <a:cubicBezTo>
                  <a:pt x="f8" y="f38"/>
                  <a:pt x="f39" y="f40"/>
                  <a:pt x="f39" y="f41"/>
                </a:cubicBezTo>
                <a:cubicBezTo>
                  <a:pt x="f39" y="f42"/>
                  <a:pt x="f43" y="f28"/>
                  <a:pt x="f27" y="f28"/>
                </a:cubicBezTo>
                <a:cubicBezTo>
                  <a:pt x="f44" y="f28"/>
                  <a:pt x="f45" y="f42"/>
                  <a:pt x="f45" y="f41"/>
                </a:cubicBezTo>
                <a:cubicBezTo>
                  <a:pt x="f45" y="f46"/>
                  <a:pt x="f44" y="f31"/>
                  <a:pt x="f27" y="f31"/>
                </a:cubicBezTo>
                <a:cubicBezTo>
                  <a:pt x="f47" y="f31"/>
                  <a:pt x="f48" y="f49"/>
                  <a:pt x="f50" y="f51"/>
                </a:cubicBezTo>
                <a:cubicBezTo>
                  <a:pt x="f52" y="f53"/>
                  <a:pt x="f54" y="f55"/>
                  <a:pt x="f30" y="f56"/>
                </a:cubicBezTo>
                <a:lnTo>
                  <a:pt x="f30" y="f57"/>
                </a:lnTo>
                <a:cubicBezTo>
                  <a:pt x="f30" y="f58"/>
                  <a:pt x="f59" y="f60"/>
                  <a:pt x="f61" y="f60"/>
                </a:cubicBezTo>
                <a:cubicBezTo>
                  <a:pt x="f62" y="f60"/>
                  <a:pt x="f63" y="f58"/>
                  <a:pt x="f63" y="f57"/>
                </a:cubicBezTo>
                <a:lnTo>
                  <a:pt x="f63" y="f64"/>
                </a:lnTo>
                <a:lnTo>
                  <a:pt x="f65" y="f64"/>
                </a:lnTo>
                <a:cubicBezTo>
                  <a:pt x="f66" y="f64"/>
                  <a:pt x="f3" y="f67"/>
                  <a:pt x="f3" y="f68"/>
                </a:cubicBezTo>
                <a:cubicBezTo>
                  <a:pt x="f69" y="f70"/>
                  <a:pt x="f71" y="f72"/>
                  <a:pt x="f73" y="f72"/>
                </a:cubicBezTo>
                <a:lnTo>
                  <a:pt x="f74" y="f72"/>
                </a:lnTo>
                <a:cubicBezTo>
                  <a:pt x="f75" y="f72"/>
                  <a:pt x="f76" y="f77"/>
                  <a:pt x="f78" y="f37"/>
                </a:cubicBezTo>
                <a:lnTo>
                  <a:pt x="f78" y="f79"/>
                </a:lnTo>
                <a:cubicBezTo>
                  <a:pt x="f80" y="f81"/>
                  <a:pt x="f65" y="f82"/>
                  <a:pt x="f83" y="f84"/>
                </a:cubicBezTo>
                <a:cubicBezTo>
                  <a:pt x="f85" y="f82"/>
                  <a:pt x="f74" y="f26"/>
                  <a:pt x="f72" y="f26"/>
                </a:cubicBezTo>
                <a:cubicBezTo>
                  <a:pt x="f86" y="f26"/>
                  <a:pt x="f69" y="f87"/>
                  <a:pt x="f69" y="f14"/>
                </a:cubicBezTo>
                <a:cubicBezTo>
                  <a:pt x="f69" y="f88"/>
                  <a:pt x="f86" y="f8"/>
                  <a:pt x="f72" y="f8"/>
                </a:cubicBezTo>
                <a:cubicBezTo>
                  <a:pt x="f89" y="f8"/>
                  <a:pt x="f90" y="f88"/>
                  <a:pt x="f90" y="f14"/>
                </a:cubicBezTo>
                <a:cubicBezTo>
                  <a:pt x="f90" y="f91"/>
                  <a:pt x="f75" y="f92"/>
                  <a:pt x="f93" y="f94"/>
                </a:cubicBezTo>
                <a:cubicBezTo>
                  <a:pt x="f95" y="f78"/>
                  <a:pt x="f80" y="f96"/>
                  <a:pt x="f78" y="f26"/>
                </a:cubicBezTo>
                <a:lnTo>
                  <a:pt x="f78" y="f15"/>
                </a:lnTo>
                <a:cubicBezTo>
                  <a:pt x="f97" y="f13"/>
                  <a:pt x="f98" y="f99"/>
                  <a:pt x="f98" y="f10"/>
                </a:cubicBezTo>
                <a:cubicBezTo>
                  <a:pt x="f98" y="f9"/>
                  <a:pt x="f100" y="f6"/>
                  <a:pt x="f5"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476;p46">
            <a:extLst>
              <a:ext uri="{FF2B5EF4-FFF2-40B4-BE49-F238E27FC236}">
                <a16:creationId xmlns:a16="http://schemas.microsoft.com/office/drawing/2014/main" id="{B1EA5F3B-8C6E-DAD3-F44D-03DF402D2235}"/>
              </a:ext>
            </a:extLst>
          </p:cNvPr>
          <p:cNvGrpSpPr/>
          <p:nvPr/>
        </p:nvGrpSpPr>
        <p:grpSpPr>
          <a:xfrm>
            <a:off x="5287335" y="1685248"/>
            <a:ext cx="465209" cy="446995"/>
            <a:chOff x="5287335" y="1685248"/>
            <a:chExt cx="465209" cy="446995"/>
          </a:xfrm>
        </p:grpSpPr>
        <p:sp>
          <p:nvSpPr>
            <p:cNvPr id="11" name="Google Shape;477;p46">
              <a:extLst>
                <a:ext uri="{FF2B5EF4-FFF2-40B4-BE49-F238E27FC236}">
                  <a16:creationId xmlns:a16="http://schemas.microsoft.com/office/drawing/2014/main" id="{7E7AA90F-2B85-8C6F-DADA-435B3AB9885B}"/>
                </a:ext>
              </a:extLst>
            </p:cNvPr>
            <p:cNvSpPr/>
            <p:nvPr/>
          </p:nvSpPr>
          <p:spPr>
            <a:xfrm>
              <a:off x="5287335" y="1685248"/>
              <a:ext cx="440841" cy="275353"/>
            </a:xfrm>
            <a:custGeom>
              <a:avLst/>
              <a:gdLst>
                <a:gd name="f0" fmla="val w"/>
                <a:gd name="f1" fmla="val h"/>
                <a:gd name="f2" fmla="val 0"/>
                <a:gd name="f3" fmla="val 12540"/>
                <a:gd name="f4" fmla="val 7833"/>
                <a:gd name="f5" fmla="val 6591"/>
                <a:gd name="f6" fmla="val 4966"/>
                <a:gd name="f7" fmla="val 3342"/>
                <a:gd name="f8" fmla="val 616"/>
                <a:gd name="f9" fmla="val 2112"/>
                <a:gd name="f10" fmla="val 1846"/>
                <a:gd name="f11" fmla="val 663"/>
                <a:gd name="f12" fmla="val 3296"/>
                <a:gd name="f13" fmla="val 1"/>
                <a:gd name="f14" fmla="val 5438"/>
                <a:gd name="f15" fmla="val 379"/>
                <a:gd name="f16" fmla="val 7454"/>
                <a:gd name="f17" fmla="val 442"/>
                <a:gd name="f18" fmla="val 7675"/>
                <a:gd name="f19" fmla="val 568"/>
                <a:gd name="f20" fmla="val 7832"/>
                <a:gd name="f21" fmla="val 789"/>
                <a:gd name="f22" fmla="val 852"/>
                <a:gd name="f23" fmla="val 1104"/>
                <a:gd name="f24" fmla="val 7801"/>
                <a:gd name="f25" fmla="val 1198"/>
                <a:gd name="f26" fmla="val 7549"/>
                <a:gd name="f27" fmla="val 1167"/>
                <a:gd name="f28" fmla="val 7360"/>
                <a:gd name="f29" fmla="val 5596"/>
                <a:gd name="f30" fmla="val 1419"/>
                <a:gd name="f31" fmla="val 3737"/>
                <a:gd name="f32" fmla="val 2710"/>
                <a:gd name="f33" fmla="val 2477"/>
                <a:gd name="f34" fmla="val 3719"/>
                <a:gd name="f35" fmla="val 1437"/>
                <a:gd name="f36" fmla="val 5136"/>
                <a:gd name="f37" fmla="val 870"/>
                <a:gd name="f38" fmla="val 6617"/>
                <a:gd name="f39" fmla="val 7940"/>
                <a:gd name="f40" fmla="val 9200"/>
                <a:gd name="f41" fmla="val 1342"/>
                <a:gd name="f42" fmla="val 10177"/>
                <a:gd name="f43" fmla="val 2193"/>
                <a:gd name="f44" fmla="val 9610"/>
                <a:gd name="f45" fmla="val 2792"/>
                <a:gd name="f46" fmla="val 9484"/>
                <a:gd name="f47" fmla="val 2918"/>
                <a:gd name="f48" fmla="val 9452"/>
                <a:gd name="f49" fmla="val 3075"/>
                <a:gd name="f50" fmla="val 3170"/>
                <a:gd name="f51" fmla="val 9515"/>
                <a:gd name="f52" fmla="val 3327"/>
                <a:gd name="f53" fmla="val 9641"/>
                <a:gd name="f54" fmla="val 3422"/>
                <a:gd name="f55" fmla="val 9799"/>
                <a:gd name="f56" fmla="val 3453"/>
                <a:gd name="f57" fmla="val 12036"/>
                <a:gd name="f58" fmla="val 3926"/>
                <a:gd name="f59" fmla="val 12130"/>
                <a:gd name="f60" fmla="val 12225"/>
                <a:gd name="f61" fmla="val 12319"/>
                <a:gd name="f62" fmla="val 3894"/>
                <a:gd name="f63" fmla="val 12382"/>
                <a:gd name="f64" fmla="val 3800"/>
                <a:gd name="f65" fmla="val 12508"/>
                <a:gd name="f66" fmla="val 3674"/>
                <a:gd name="f67" fmla="val 3579"/>
                <a:gd name="f68" fmla="val 1153"/>
                <a:gd name="f69" fmla="val 12004"/>
                <a:gd name="f70" fmla="val 1027"/>
                <a:gd name="f71" fmla="val 11878"/>
                <a:gd name="f72" fmla="val 901"/>
                <a:gd name="f73" fmla="val 11752"/>
                <a:gd name="f74" fmla="val 838"/>
                <a:gd name="f75" fmla="val 11715"/>
                <a:gd name="f76" fmla="val 831"/>
                <a:gd name="f77" fmla="val 11678"/>
                <a:gd name="f78" fmla="val 827"/>
                <a:gd name="f79" fmla="val 11642"/>
                <a:gd name="f80" fmla="val 11526"/>
                <a:gd name="f81" fmla="val 11422"/>
                <a:gd name="f82" fmla="val 868"/>
                <a:gd name="f83" fmla="val 11374"/>
                <a:gd name="f84" fmla="val 964"/>
                <a:gd name="f85" fmla="val 10776"/>
                <a:gd name="f86" fmla="val 1563"/>
                <a:gd name="f87" fmla="val 9583"/>
                <a:gd name="f88" fmla="val 521"/>
                <a:gd name="f89" fmla="val 8087"/>
                <a:gd name="f90" fmla="*/ f0 1 12540"/>
                <a:gd name="f91" fmla="*/ f1 1 7833"/>
                <a:gd name="f92" fmla="val f2"/>
                <a:gd name="f93" fmla="val f3"/>
                <a:gd name="f94" fmla="val f4"/>
                <a:gd name="f95" fmla="+- f94 0 f92"/>
                <a:gd name="f96" fmla="+- f93 0 f92"/>
                <a:gd name="f97" fmla="*/ f96 1 12540"/>
                <a:gd name="f98" fmla="*/ f95 1 7833"/>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2540" h="7833">
                  <a:moveTo>
                    <a:pt x="f5" y="f2"/>
                  </a:moveTo>
                  <a:cubicBezTo>
                    <a:pt x="f6" y="f2"/>
                    <a:pt x="f7" y="f8"/>
                    <a:pt x="f9" y="f10"/>
                  </a:cubicBezTo>
                  <a:cubicBezTo>
                    <a:pt x="f11" y="f12"/>
                    <a:pt x="f13" y="f14"/>
                    <a:pt x="f15" y="f16"/>
                  </a:cubicBezTo>
                  <a:cubicBezTo>
                    <a:pt x="f17" y="f18"/>
                    <a:pt x="f19" y="f20"/>
                    <a:pt x="f21" y="f20"/>
                  </a:cubicBezTo>
                  <a:lnTo>
                    <a:pt x="f22" y="f20"/>
                  </a:lnTo>
                  <a:cubicBezTo>
                    <a:pt x="f23" y="f24"/>
                    <a:pt x="f25" y="f26"/>
                    <a:pt x="f27" y="f28"/>
                  </a:cubicBezTo>
                  <a:cubicBezTo>
                    <a:pt x="f22" y="f29"/>
                    <a:pt x="f30" y="f31"/>
                    <a:pt x="f32" y="f33"/>
                  </a:cubicBezTo>
                  <a:cubicBezTo>
                    <a:pt x="f34" y="f35"/>
                    <a:pt x="f36" y="f37"/>
                    <a:pt x="f38" y="f37"/>
                  </a:cubicBezTo>
                  <a:cubicBezTo>
                    <a:pt x="f39" y="f37"/>
                    <a:pt x="f40" y="f41"/>
                    <a:pt x="f42" y="f43"/>
                  </a:cubicBezTo>
                  <a:lnTo>
                    <a:pt x="f44" y="f45"/>
                  </a:lnTo>
                  <a:cubicBezTo>
                    <a:pt x="f46" y="f47"/>
                    <a:pt x="f48" y="f49"/>
                    <a:pt x="f46" y="f50"/>
                  </a:cubicBezTo>
                  <a:cubicBezTo>
                    <a:pt x="f51" y="f52"/>
                    <a:pt x="f53" y="f54"/>
                    <a:pt x="f55" y="f56"/>
                  </a:cubicBezTo>
                  <a:lnTo>
                    <a:pt x="f57" y="f58"/>
                  </a:lnTo>
                  <a:lnTo>
                    <a:pt x="f59" y="f58"/>
                  </a:lnTo>
                  <a:cubicBezTo>
                    <a:pt x="f60" y="f58"/>
                    <a:pt x="f61" y="f62"/>
                    <a:pt x="f63" y="f64"/>
                  </a:cubicBezTo>
                  <a:cubicBezTo>
                    <a:pt x="f65" y="f66"/>
                    <a:pt x="f3" y="f67"/>
                    <a:pt x="f65" y="f54"/>
                  </a:cubicBezTo>
                  <a:lnTo>
                    <a:pt x="f57" y="f68"/>
                  </a:lnTo>
                  <a:cubicBezTo>
                    <a:pt x="f69" y="f70"/>
                    <a:pt x="f71" y="f72"/>
                    <a:pt x="f73" y="f74"/>
                  </a:cubicBezTo>
                  <a:cubicBezTo>
                    <a:pt x="f75" y="f76"/>
                    <a:pt x="f77" y="f78"/>
                    <a:pt x="f79" y="f78"/>
                  </a:cubicBezTo>
                  <a:cubicBezTo>
                    <a:pt x="f80" y="f78"/>
                    <a:pt x="f81" y="f82"/>
                    <a:pt x="f83" y="f84"/>
                  </a:cubicBezTo>
                  <a:lnTo>
                    <a:pt x="f85" y="f86"/>
                  </a:lnTo>
                  <a:cubicBezTo>
                    <a:pt x="f87" y="f88"/>
                    <a:pt x="f89"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78;p46">
              <a:extLst>
                <a:ext uri="{FF2B5EF4-FFF2-40B4-BE49-F238E27FC236}">
                  <a16:creationId xmlns:a16="http://schemas.microsoft.com/office/drawing/2014/main" id="{62B58ABF-086A-01BE-C8AA-D2DE89B7A037}"/>
                </a:ext>
              </a:extLst>
            </p:cNvPr>
            <p:cNvSpPr/>
            <p:nvPr/>
          </p:nvSpPr>
          <p:spPr>
            <a:xfrm>
              <a:off x="5309518" y="1856296"/>
              <a:ext cx="443026" cy="275947"/>
            </a:xfrm>
            <a:custGeom>
              <a:avLst/>
              <a:gdLst>
                <a:gd name="f0" fmla="val w"/>
                <a:gd name="f1" fmla="val h"/>
                <a:gd name="f2" fmla="val 0"/>
                <a:gd name="f3" fmla="val 12602"/>
                <a:gd name="f4" fmla="val 7850"/>
                <a:gd name="f5" fmla="val 11779"/>
                <a:gd name="f6" fmla="val 11759"/>
                <a:gd name="f7" fmla="val 11739"/>
                <a:gd name="f8" fmla="val 2"/>
                <a:gd name="f9" fmla="val 11720"/>
                <a:gd name="f10" fmla="val 5"/>
                <a:gd name="f11" fmla="val 11499"/>
                <a:gd name="f12" fmla="val 36"/>
                <a:gd name="f13" fmla="val 11373"/>
                <a:gd name="f14" fmla="val 288"/>
                <a:gd name="f15" fmla="val 11405"/>
                <a:gd name="f16" fmla="val 477"/>
                <a:gd name="f17" fmla="val 2242"/>
                <a:gd name="f18" fmla="val 11184"/>
                <a:gd name="f19" fmla="val 4101"/>
                <a:gd name="f20" fmla="val 9861"/>
                <a:gd name="f21" fmla="val 5361"/>
                <a:gd name="f22" fmla="val 8853"/>
                <a:gd name="f23" fmla="val 6400"/>
                <a:gd name="f24" fmla="val 7435"/>
                <a:gd name="f25" fmla="val 6967"/>
                <a:gd name="f26" fmla="val 5986"/>
                <a:gd name="f27" fmla="val 4631"/>
                <a:gd name="f28" fmla="val 3371"/>
                <a:gd name="f29" fmla="val 6495"/>
                <a:gd name="f30" fmla="val 2394"/>
                <a:gd name="f31" fmla="val 5644"/>
                <a:gd name="f32" fmla="val 2993"/>
                <a:gd name="f33" fmla="val 5046"/>
                <a:gd name="f34" fmla="val 3088"/>
                <a:gd name="f35" fmla="val 4920"/>
                <a:gd name="f36" fmla="val 3151"/>
                <a:gd name="f37" fmla="val 4762"/>
                <a:gd name="f38" fmla="val 4668"/>
                <a:gd name="f39" fmla="val 3056"/>
                <a:gd name="f40" fmla="val 4510"/>
                <a:gd name="f41" fmla="val 2962"/>
                <a:gd name="f42" fmla="val 4416"/>
                <a:gd name="f43" fmla="val 2772"/>
                <a:gd name="f44" fmla="val 4384"/>
                <a:gd name="f45" fmla="val 536"/>
                <a:gd name="f46" fmla="val 3912"/>
                <a:gd name="f47" fmla="val 498"/>
                <a:gd name="f48" fmla="val 3904"/>
                <a:gd name="f49" fmla="val 465"/>
                <a:gd name="f50" fmla="val 3900"/>
                <a:gd name="f51" fmla="val 433"/>
                <a:gd name="f52" fmla="val 332"/>
                <a:gd name="f53" fmla="val 254"/>
                <a:gd name="f54" fmla="val 3941"/>
                <a:gd name="f55" fmla="val 158"/>
                <a:gd name="f56" fmla="val 4038"/>
                <a:gd name="f57" fmla="val 32"/>
                <a:gd name="f58" fmla="val 4132"/>
                <a:gd name="f59" fmla="val 4258"/>
                <a:gd name="f60" fmla="val 504"/>
                <a:gd name="f61" fmla="val 6652"/>
                <a:gd name="f62" fmla="val 6810"/>
                <a:gd name="f63" fmla="val 662"/>
                <a:gd name="f64" fmla="val 6936"/>
                <a:gd name="f65" fmla="val 788"/>
                <a:gd name="f66" fmla="val 882"/>
                <a:gd name="f67" fmla="val 1008"/>
                <a:gd name="f68" fmla="val 1103"/>
                <a:gd name="f69" fmla="val 1166"/>
                <a:gd name="f70" fmla="val 6873"/>
                <a:gd name="f71" fmla="val 1764"/>
                <a:gd name="f72" fmla="val 6274"/>
                <a:gd name="f73" fmla="val 2930"/>
                <a:gd name="f74" fmla="val 7346"/>
                <a:gd name="f75" fmla="val 4442"/>
                <a:gd name="f76" fmla="val 5923"/>
                <a:gd name="f77" fmla="val 7561"/>
                <a:gd name="f78" fmla="val 9168"/>
                <a:gd name="f79" fmla="val 7220"/>
                <a:gd name="f80" fmla="val 10428"/>
                <a:gd name="f81" fmla="val 5991"/>
                <a:gd name="f82" fmla="val 11909"/>
                <a:gd name="f83" fmla="val 2368"/>
                <a:gd name="f84" fmla="val 12192"/>
                <a:gd name="f85" fmla="val 320"/>
                <a:gd name="f86" fmla="val 12164"/>
                <a:gd name="f87" fmla="val 122"/>
                <a:gd name="f88" fmla="val 11958"/>
                <a:gd name="f89" fmla="*/ f0 1 12602"/>
                <a:gd name="f90" fmla="*/ f1 1 7850"/>
                <a:gd name="f91" fmla="val f2"/>
                <a:gd name="f92" fmla="val f3"/>
                <a:gd name="f93" fmla="val f4"/>
                <a:gd name="f94" fmla="+- f93 0 f91"/>
                <a:gd name="f95" fmla="+- f92 0 f91"/>
                <a:gd name="f96" fmla="*/ f95 1 12602"/>
                <a:gd name="f97" fmla="*/ f94 1 7850"/>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12602" h="7850">
                  <a:moveTo>
                    <a:pt x="f5" y="f2"/>
                  </a:moveTo>
                  <a:cubicBezTo>
                    <a:pt x="f6" y="f2"/>
                    <a:pt x="f7" y="f8"/>
                    <a:pt x="f9" y="f10"/>
                  </a:cubicBezTo>
                  <a:cubicBezTo>
                    <a:pt x="f11" y="f12"/>
                    <a:pt x="f13" y="f14"/>
                    <a:pt x="f15" y="f16"/>
                  </a:cubicBezTo>
                  <a:cubicBezTo>
                    <a:pt x="f9" y="f17"/>
                    <a:pt x="f18" y="f19"/>
                    <a:pt x="f20" y="f21"/>
                  </a:cubicBezTo>
                  <a:cubicBezTo>
                    <a:pt x="f22" y="f23"/>
                    <a:pt x="f24" y="f25"/>
                    <a:pt x="f26" y="f25"/>
                  </a:cubicBezTo>
                  <a:cubicBezTo>
                    <a:pt x="f27" y="f25"/>
                    <a:pt x="f28" y="f29"/>
                    <a:pt x="f30" y="f31"/>
                  </a:cubicBezTo>
                  <a:lnTo>
                    <a:pt x="f32" y="f33"/>
                  </a:lnTo>
                  <a:cubicBezTo>
                    <a:pt x="f34" y="f35"/>
                    <a:pt x="f36" y="f37"/>
                    <a:pt x="f34" y="f38"/>
                  </a:cubicBezTo>
                  <a:cubicBezTo>
                    <a:pt x="f39" y="f40"/>
                    <a:pt x="f41" y="f42"/>
                    <a:pt x="f43" y="f44"/>
                  </a:cubicBezTo>
                  <a:lnTo>
                    <a:pt x="f45" y="f46"/>
                  </a:lnTo>
                  <a:cubicBezTo>
                    <a:pt x="f47" y="f48"/>
                    <a:pt x="f49" y="f50"/>
                    <a:pt x="f51" y="f50"/>
                  </a:cubicBezTo>
                  <a:cubicBezTo>
                    <a:pt x="f52" y="f50"/>
                    <a:pt x="f53" y="f54"/>
                    <a:pt x="f55" y="f56"/>
                  </a:cubicBezTo>
                  <a:cubicBezTo>
                    <a:pt x="f57" y="f58"/>
                    <a:pt x="f2" y="f59"/>
                    <a:pt x="f57" y="f42"/>
                  </a:cubicBezTo>
                  <a:lnTo>
                    <a:pt x="f60" y="f61"/>
                  </a:lnTo>
                  <a:cubicBezTo>
                    <a:pt x="f45" y="f62"/>
                    <a:pt x="f63" y="f64"/>
                    <a:pt x="f65" y="f25"/>
                  </a:cubicBezTo>
                  <a:lnTo>
                    <a:pt x="f66" y="f25"/>
                  </a:lnTo>
                  <a:cubicBezTo>
                    <a:pt x="f67" y="f25"/>
                    <a:pt x="f68" y="f64"/>
                    <a:pt x="f69" y="f70"/>
                  </a:cubicBezTo>
                  <a:lnTo>
                    <a:pt x="f71" y="f72"/>
                  </a:lnTo>
                  <a:cubicBezTo>
                    <a:pt x="f73" y="f74"/>
                    <a:pt x="f75" y="f4"/>
                    <a:pt x="f76" y="f4"/>
                  </a:cubicBezTo>
                  <a:cubicBezTo>
                    <a:pt x="f77" y="f4"/>
                    <a:pt x="f78" y="f79"/>
                    <a:pt x="f80" y="f81"/>
                  </a:cubicBezTo>
                  <a:cubicBezTo>
                    <a:pt x="f82" y="f40"/>
                    <a:pt x="f3" y="f83"/>
                    <a:pt x="f84" y="f85"/>
                  </a:cubicBezTo>
                  <a:cubicBezTo>
                    <a:pt x="f86" y="f87"/>
                    <a:pt x="f88" y="f2"/>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79;p46">
              <a:extLst>
                <a:ext uri="{FF2B5EF4-FFF2-40B4-BE49-F238E27FC236}">
                  <a16:creationId xmlns:a16="http://schemas.microsoft.com/office/drawing/2014/main" id="{EEBDBA74-6002-FD05-E5F3-C368A7B3FB7B}"/>
                </a:ext>
              </a:extLst>
            </p:cNvPr>
            <p:cNvSpPr/>
            <p:nvPr/>
          </p:nvSpPr>
          <p:spPr>
            <a:xfrm>
              <a:off x="5483391" y="1807713"/>
              <a:ext cx="22183" cy="37682"/>
            </a:xfrm>
            <a:custGeom>
              <a:avLst/>
              <a:gdLst>
                <a:gd name="f0" fmla="val w"/>
                <a:gd name="f1" fmla="val h"/>
                <a:gd name="f2" fmla="val 0"/>
                <a:gd name="f3" fmla="val 631"/>
                <a:gd name="f4" fmla="val 1072"/>
                <a:gd name="f5" fmla="val 630"/>
                <a:gd name="f6" fmla="val 1"/>
                <a:gd name="f7" fmla="val 410"/>
                <a:gd name="f8" fmla="val 221"/>
                <a:gd name="f9" fmla="val 158"/>
                <a:gd name="f10" fmla="val 599"/>
                <a:gd name="f11" fmla="*/ f0 1 631"/>
                <a:gd name="f12" fmla="*/ f1 1 1072"/>
                <a:gd name="f13" fmla="val f2"/>
                <a:gd name="f14" fmla="val f3"/>
                <a:gd name="f15" fmla="val f4"/>
                <a:gd name="f16" fmla="+- f15 0 f13"/>
                <a:gd name="f17" fmla="+- f14 0 f13"/>
                <a:gd name="f18" fmla="*/ f17 1 631"/>
                <a:gd name="f19" fmla="*/ f16 1 1072"/>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31" h="1072">
                  <a:moveTo>
                    <a:pt x="f5" y="f6"/>
                  </a:moveTo>
                  <a:cubicBezTo>
                    <a:pt x="f7" y="f8"/>
                    <a:pt x="f9" y="f10"/>
                    <a:pt x="f2" y="f4"/>
                  </a:cubicBezTo>
                  <a:lnTo>
                    <a:pt x="f5" y="f4"/>
                  </a:lnTo>
                  <a:lnTo>
                    <a:pt x="f5" y="f6"/>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80;p46">
              <a:extLst>
                <a:ext uri="{FF2B5EF4-FFF2-40B4-BE49-F238E27FC236}">
                  <a16:creationId xmlns:a16="http://schemas.microsoft.com/office/drawing/2014/main" id="{B86BC884-7013-DA91-B1C3-97D323C65E6F}"/>
                </a:ext>
              </a:extLst>
            </p:cNvPr>
            <p:cNvSpPr/>
            <p:nvPr/>
          </p:nvSpPr>
          <p:spPr>
            <a:xfrm>
              <a:off x="5534332" y="1970504"/>
              <a:ext cx="22183" cy="36594"/>
            </a:xfrm>
            <a:custGeom>
              <a:avLst/>
              <a:gdLst>
                <a:gd name="f0" fmla="val w"/>
                <a:gd name="f1" fmla="val h"/>
                <a:gd name="f2" fmla="val 0"/>
                <a:gd name="f3" fmla="val 631"/>
                <a:gd name="f4" fmla="val 1041"/>
                <a:gd name="f5" fmla="val 1"/>
                <a:gd name="f6" fmla="val 253"/>
                <a:gd name="f7" fmla="val 852"/>
                <a:gd name="f8" fmla="val 473"/>
                <a:gd name="f9" fmla="*/ f0 1 631"/>
                <a:gd name="f10" fmla="*/ f1 1 1041"/>
                <a:gd name="f11" fmla="val f2"/>
                <a:gd name="f12" fmla="val f3"/>
                <a:gd name="f13" fmla="val f4"/>
                <a:gd name="f14" fmla="+- f13 0 f11"/>
                <a:gd name="f15" fmla="+- f12 0 f11"/>
                <a:gd name="f16" fmla="*/ f15 1 631"/>
                <a:gd name="f17" fmla="*/ f14 1 104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631" h="1041">
                  <a:moveTo>
                    <a:pt x="f5" y="f5"/>
                  </a:moveTo>
                  <a:lnTo>
                    <a:pt x="f5" y="f4"/>
                  </a:lnTo>
                  <a:cubicBezTo>
                    <a:pt x="f6" y="f7"/>
                    <a:pt x="f8" y="f8"/>
                    <a:pt x="f3" y="f5"/>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81;p46">
              <a:extLst>
                <a:ext uri="{FF2B5EF4-FFF2-40B4-BE49-F238E27FC236}">
                  <a16:creationId xmlns:a16="http://schemas.microsoft.com/office/drawing/2014/main" id="{EB59D77C-3919-853E-56EB-B9C8B4E6EA9D}"/>
                </a:ext>
              </a:extLst>
            </p:cNvPr>
            <p:cNvSpPr/>
            <p:nvPr/>
          </p:nvSpPr>
          <p:spPr>
            <a:xfrm>
              <a:off x="5483391" y="1970504"/>
              <a:ext cx="22183" cy="36594"/>
            </a:xfrm>
            <a:custGeom>
              <a:avLst/>
              <a:gdLst>
                <a:gd name="f0" fmla="val w"/>
                <a:gd name="f1" fmla="val h"/>
                <a:gd name="f2" fmla="val 0"/>
                <a:gd name="f3" fmla="val 631"/>
                <a:gd name="f4" fmla="val 1041"/>
                <a:gd name="f5" fmla="val 1"/>
                <a:gd name="f6" fmla="val 158"/>
                <a:gd name="f7" fmla="val 473"/>
                <a:gd name="f8" fmla="val 410"/>
                <a:gd name="f9" fmla="val 852"/>
                <a:gd name="f10" fmla="val 630"/>
                <a:gd name="f11" fmla="*/ f0 1 631"/>
                <a:gd name="f12" fmla="*/ f1 1 1041"/>
                <a:gd name="f13" fmla="val f2"/>
                <a:gd name="f14" fmla="val f3"/>
                <a:gd name="f15" fmla="val f4"/>
                <a:gd name="f16" fmla="+- f15 0 f13"/>
                <a:gd name="f17" fmla="+- f14 0 f13"/>
                <a:gd name="f18" fmla="*/ f17 1 631"/>
                <a:gd name="f19" fmla="*/ f16 1 104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lnTo>
                    <a:pt x="f10" y="f5"/>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82;p46">
              <a:extLst>
                <a:ext uri="{FF2B5EF4-FFF2-40B4-BE49-F238E27FC236}">
                  <a16:creationId xmlns:a16="http://schemas.microsoft.com/office/drawing/2014/main" id="{53870142-42AB-46F7-694C-8DC3977AA373}"/>
                </a:ext>
              </a:extLst>
            </p:cNvPr>
            <p:cNvSpPr/>
            <p:nvPr/>
          </p:nvSpPr>
          <p:spPr>
            <a:xfrm>
              <a:off x="5383694" y="1873066"/>
              <a:ext cx="62051" cy="67601"/>
            </a:xfrm>
            <a:custGeom>
              <a:avLst/>
              <a:gdLst>
                <a:gd name="f0" fmla="val w"/>
                <a:gd name="f1" fmla="val h"/>
                <a:gd name="f2" fmla="val 0"/>
                <a:gd name="f3" fmla="val 1765"/>
                <a:gd name="f4" fmla="val 1923"/>
                <a:gd name="f5" fmla="val 127"/>
                <a:gd name="f6" fmla="val 32"/>
                <a:gd name="f7" fmla="val 316"/>
                <a:gd name="f8" fmla="val 1"/>
                <a:gd name="f9" fmla="val 631"/>
                <a:gd name="f10" fmla="val 977"/>
                <a:gd name="f11" fmla="val 1324"/>
                <a:gd name="f12" fmla="val 1670"/>
                <a:gd name="f13" fmla="val 1922"/>
                <a:gd name="f14" fmla="val 1734"/>
                <a:gd name="f15" fmla="val 1607"/>
                <a:gd name="f16" fmla="val 1702"/>
                <a:gd name="f17" fmla="val 1292"/>
                <a:gd name="f18" fmla="val 662"/>
                <a:gd name="f19" fmla="*/ f0 1 1765"/>
                <a:gd name="f20" fmla="*/ f1 1 1923"/>
                <a:gd name="f21" fmla="val f2"/>
                <a:gd name="f22" fmla="val f3"/>
                <a:gd name="f23" fmla="val f4"/>
                <a:gd name="f24" fmla="+- f23 0 f21"/>
                <a:gd name="f25" fmla="+- f22 0 f21"/>
                <a:gd name="f26" fmla="*/ f25 1 1765"/>
                <a:gd name="f27" fmla="*/ f24 1 19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765" h="1923">
                  <a:moveTo>
                    <a:pt x="f5" y="f2"/>
                  </a:moveTo>
                  <a:cubicBezTo>
                    <a:pt x="f6" y="f7"/>
                    <a:pt x="f8" y="f9"/>
                    <a:pt x="f8" y="f10"/>
                  </a:cubicBezTo>
                  <a:cubicBezTo>
                    <a:pt x="f8" y="f11"/>
                    <a:pt x="f6" y="f12"/>
                    <a:pt x="f5" y="f13"/>
                  </a:cubicBezTo>
                  <a:lnTo>
                    <a:pt x="f3" y="f13"/>
                  </a:lnTo>
                  <a:cubicBezTo>
                    <a:pt x="f14" y="f15"/>
                    <a:pt x="f16" y="f17"/>
                    <a:pt x="f16" y="f10"/>
                  </a:cubicBezTo>
                  <a:cubicBezTo>
                    <a:pt x="f16" y="f18"/>
                    <a:pt x="f14" y="f7"/>
                    <a:pt x="f3"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83;p46">
              <a:extLst>
                <a:ext uri="{FF2B5EF4-FFF2-40B4-BE49-F238E27FC236}">
                  <a16:creationId xmlns:a16="http://schemas.microsoft.com/office/drawing/2014/main" id="{373E1C8E-1D93-FC6D-0D86-EEE5D82A7C12}"/>
                </a:ext>
              </a:extLst>
            </p:cNvPr>
            <p:cNvSpPr/>
            <p:nvPr/>
          </p:nvSpPr>
          <p:spPr>
            <a:xfrm>
              <a:off x="5534332" y="1806625"/>
              <a:ext cx="22183" cy="37682"/>
            </a:xfrm>
            <a:custGeom>
              <a:avLst/>
              <a:gdLst>
                <a:gd name="f0" fmla="val w"/>
                <a:gd name="f1" fmla="val h"/>
                <a:gd name="f2" fmla="val 0"/>
                <a:gd name="f3" fmla="val 631"/>
                <a:gd name="f4" fmla="val 1072"/>
                <a:gd name="f5" fmla="val 1"/>
                <a:gd name="f6" fmla="val 1071"/>
                <a:gd name="f7" fmla="val 505"/>
                <a:gd name="f8" fmla="val 599"/>
                <a:gd name="f9" fmla="val 253"/>
                <a:gd name="f10" fmla="val 189"/>
                <a:gd name="f11" fmla="*/ f0 1 631"/>
                <a:gd name="f12" fmla="*/ f1 1 1072"/>
                <a:gd name="f13" fmla="val f2"/>
                <a:gd name="f14" fmla="val f3"/>
                <a:gd name="f15" fmla="val f4"/>
                <a:gd name="f16" fmla="+- f15 0 f13"/>
                <a:gd name="f17" fmla="+- f14 0 f13"/>
                <a:gd name="f18" fmla="*/ f17 1 631"/>
                <a:gd name="f19" fmla="*/ f16 1 1072"/>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31" h="1072">
                  <a:moveTo>
                    <a:pt x="f5" y="f2"/>
                  </a:moveTo>
                  <a:lnTo>
                    <a:pt x="f5" y="f6"/>
                  </a:lnTo>
                  <a:lnTo>
                    <a:pt x="f3" y="f6"/>
                  </a:lnTo>
                  <a:cubicBezTo>
                    <a:pt x="f7" y="f8"/>
                    <a:pt x="f9" y="f10"/>
                    <a:pt x="f5"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84;p46">
              <a:extLst>
                <a:ext uri="{FF2B5EF4-FFF2-40B4-BE49-F238E27FC236}">
                  <a16:creationId xmlns:a16="http://schemas.microsoft.com/office/drawing/2014/main" id="{43060F65-B819-407E-ED2B-02B78B433227}"/>
                </a:ext>
              </a:extLst>
            </p:cNvPr>
            <p:cNvSpPr/>
            <p:nvPr/>
          </p:nvSpPr>
          <p:spPr>
            <a:xfrm>
              <a:off x="5473406" y="1873066"/>
              <a:ext cx="32168" cy="67601"/>
            </a:xfrm>
            <a:custGeom>
              <a:avLst/>
              <a:gdLst>
                <a:gd name="f0" fmla="val w"/>
                <a:gd name="f1" fmla="val h"/>
                <a:gd name="f2" fmla="val 0"/>
                <a:gd name="f3" fmla="val 915"/>
                <a:gd name="f4" fmla="val 1923"/>
                <a:gd name="f5" fmla="val 95"/>
                <a:gd name="f6" fmla="val 64"/>
                <a:gd name="f7" fmla="val 316"/>
                <a:gd name="f8" fmla="val 1"/>
                <a:gd name="f9" fmla="val 631"/>
                <a:gd name="f10" fmla="val 977"/>
                <a:gd name="f11" fmla="val 1324"/>
                <a:gd name="f12" fmla="val 1670"/>
                <a:gd name="f13" fmla="val 1922"/>
                <a:gd name="f14" fmla="val 914"/>
                <a:gd name="f15" fmla="*/ f0 1 915"/>
                <a:gd name="f16" fmla="*/ f1 1 1923"/>
                <a:gd name="f17" fmla="val f2"/>
                <a:gd name="f18" fmla="val f3"/>
                <a:gd name="f19" fmla="val f4"/>
                <a:gd name="f20" fmla="+- f19 0 f17"/>
                <a:gd name="f21" fmla="+- f18 0 f17"/>
                <a:gd name="f22" fmla="*/ f21 1 915"/>
                <a:gd name="f23" fmla="*/ f20 1 192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915" h="1923">
                  <a:moveTo>
                    <a:pt x="f5" y="f2"/>
                  </a:moveTo>
                  <a:cubicBezTo>
                    <a:pt x="f6" y="f7"/>
                    <a:pt x="f8" y="f9"/>
                    <a:pt x="f8" y="f10"/>
                  </a:cubicBezTo>
                  <a:cubicBezTo>
                    <a:pt x="f8" y="f11"/>
                    <a:pt x="f6" y="f12"/>
                    <a:pt x="f5" y="f13"/>
                  </a:cubicBezTo>
                  <a:lnTo>
                    <a:pt x="f14" y="f13"/>
                  </a:lnTo>
                  <a:lnTo>
                    <a:pt x="f14"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85;p46">
              <a:extLst>
                <a:ext uri="{FF2B5EF4-FFF2-40B4-BE49-F238E27FC236}">
                  <a16:creationId xmlns:a16="http://schemas.microsoft.com/office/drawing/2014/main" id="{5664A3E3-A20A-B021-5783-327CC8786759}"/>
                </a:ext>
              </a:extLst>
            </p:cNvPr>
            <p:cNvSpPr/>
            <p:nvPr/>
          </p:nvSpPr>
          <p:spPr>
            <a:xfrm>
              <a:off x="5534332" y="1772280"/>
              <a:ext cx="105256" cy="72027"/>
            </a:xfrm>
            <a:custGeom>
              <a:avLst/>
              <a:gdLst>
                <a:gd name="f0" fmla="val w"/>
                <a:gd name="f1" fmla="val h"/>
                <a:gd name="f2" fmla="val 0"/>
                <a:gd name="f3" fmla="val 2994"/>
                <a:gd name="f4" fmla="val 2049"/>
                <a:gd name="f5" fmla="val 1"/>
                <a:gd name="f6" fmla="val 32"/>
                <a:gd name="f7" fmla="val 631"/>
                <a:gd name="f8" fmla="val 253"/>
                <a:gd name="f9" fmla="val 1198"/>
                <a:gd name="f10" fmla="val 1009"/>
                <a:gd name="f11" fmla="val 1481"/>
                <a:gd name="f12" fmla="val 2048"/>
                <a:gd name="f13" fmla="val 2426"/>
                <a:gd name="f14" fmla="val 946"/>
                <a:gd name="f15" fmla="val 1324"/>
                <a:gd name="f16" fmla="val 158"/>
                <a:gd name="f17" fmla="*/ f0 1 2994"/>
                <a:gd name="f18" fmla="*/ f1 1 2049"/>
                <a:gd name="f19" fmla="val f2"/>
                <a:gd name="f20" fmla="val f3"/>
                <a:gd name="f21" fmla="val f4"/>
                <a:gd name="f22" fmla="+- f21 0 f19"/>
                <a:gd name="f23" fmla="+- f20 0 f19"/>
                <a:gd name="f24" fmla="*/ f23 1 2994"/>
                <a:gd name="f25" fmla="*/ f22 1 204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994" h="2049">
                  <a:moveTo>
                    <a:pt x="f5" y="f5"/>
                  </a:moveTo>
                  <a:lnTo>
                    <a:pt x="f5" y="f6"/>
                  </a:lnTo>
                  <a:cubicBezTo>
                    <a:pt x="f7" y="f8"/>
                    <a:pt x="f9" y="f10"/>
                    <a:pt x="f11" y="f12"/>
                  </a:cubicBezTo>
                  <a:lnTo>
                    <a:pt x="f3" y="f12"/>
                  </a:lnTo>
                  <a:cubicBezTo>
                    <a:pt x="f13" y="f14"/>
                    <a:pt x="f15" y="f16"/>
                    <a:pt x="f5" y="f5"/>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486;p46">
              <a:extLst>
                <a:ext uri="{FF2B5EF4-FFF2-40B4-BE49-F238E27FC236}">
                  <a16:creationId xmlns:a16="http://schemas.microsoft.com/office/drawing/2014/main" id="{8B984BE3-B77C-4887-8A07-ED709A462AD7}"/>
                </a:ext>
              </a:extLst>
            </p:cNvPr>
            <p:cNvSpPr/>
            <p:nvPr/>
          </p:nvSpPr>
          <p:spPr>
            <a:xfrm>
              <a:off x="5533244" y="1970504"/>
              <a:ext cx="106344" cy="72027"/>
            </a:xfrm>
            <a:custGeom>
              <a:avLst/>
              <a:gdLst>
                <a:gd name="f0" fmla="val w"/>
                <a:gd name="f1" fmla="val h"/>
                <a:gd name="f2" fmla="val 0"/>
                <a:gd name="f3" fmla="val 3025"/>
                <a:gd name="f4" fmla="val 2049"/>
                <a:gd name="f5" fmla="val 1512"/>
                <a:gd name="f6" fmla="val 1"/>
                <a:gd name="f7" fmla="val 1229"/>
                <a:gd name="f8" fmla="val 1009"/>
                <a:gd name="f9" fmla="val 662"/>
                <a:gd name="f10" fmla="val 1765"/>
                <a:gd name="f11" fmla="val 1986"/>
                <a:gd name="f12" fmla="val 32"/>
                <a:gd name="f13" fmla="val 1355"/>
                <a:gd name="f14" fmla="val 1891"/>
                <a:gd name="f15" fmla="val 2457"/>
                <a:gd name="f16" fmla="val 1104"/>
                <a:gd name="f17" fmla="*/ f0 1 3025"/>
                <a:gd name="f18" fmla="*/ f1 1 2049"/>
                <a:gd name="f19" fmla="val f2"/>
                <a:gd name="f20" fmla="val f3"/>
                <a:gd name="f21" fmla="val f4"/>
                <a:gd name="f22" fmla="+- f21 0 f19"/>
                <a:gd name="f23" fmla="+- f20 0 f19"/>
                <a:gd name="f24" fmla="*/ f23 1 3025"/>
                <a:gd name="f25" fmla="*/ f22 1 204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025" h="2049">
                  <a:moveTo>
                    <a:pt x="f5" y="f6"/>
                  </a:moveTo>
                  <a:cubicBezTo>
                    <a:pt x="f7" y="f8"/>
                    <a:pt x="f9" y="f10"/>
                    <a:pt x="f2" y="f11"/>
                  </a:cubicBezTo>
                  <a:lnTo>
                    <a:pt x="f2" y="f4"/>
                  </a:lnTo>
                  <a:lnTo>
                    <a:pt x="f12" y="f4"/>
                  </a:lnTo>
                  <a:cubicBezTo>
                    <a:pt x="f13" y="f14"/>
                    <a:pt x="f15" y="f16"/>
                    <a:pt x="f3" y="f6"/>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487;p46">
              <a:extLst>
                <a:ext uri="{FF2B5EF4-FFF2-40B4-BE49-F238E27FC236}">
                  <a16:creationId xmlns:a16="http://schemas.microsoft.com/office/drawing/2014/main" id="{EF8E3780-5BA9-001A-5E15-DCA9B94BFED3}"/>
                </a:ext>
              </a:extLst>
            </p:cNvPr>
            <p:cNvSpPr/>
            <p:nvPr/>
          </p:nvSpPr>
          <p:spPr>
            <a:xfrm>
              <a:off x="5399193" y="1969416"/>
              <a:ext cx="106381" cy="73115"/>
            </a:xfrm>
            <a:custGeom>
              <a:avLst/>
              <a:gdLst>
                <a:gd name="f0" fmla="val w"/>
                <a:gd name="f1" fmla="val h"/>
                <a:gd name="f2" fmla="val 0"/>
                <a:gd name="f3" fmla="val 3026"/>
                <a:gd name="f4" fmla="val 2080"/>
                <a:gd name="f5" fmla="val 1"/>
                <a:gd name="f6" fmla="val 600"/>
                <a:gd name="f7" fmla="val 1166"/>
                <a:gd name="f8" fmla="val 1702"/>
                <a:gd name="f9" fmla="val 1954"/>
                <a:gd name="f10" fmla="val 3025"/>
                <a:gd name="f11" fmla="val 2017"/>
                <a:gd name="f12" fmla="val 2364"/>
                <a:gd name="f13" fmla="val 1796"/>
                <a:gd name="f14" fmla="val 1860"/>
                <a:gd name="f15" fmla="val 1040"/>
                <a:gd name="f16" fmla="val 1545"/>
                <a:gd name="f17" fmla="*/ f0 1 3026"/>
                <a:gd name="f18" fmla="*/ f1 1 2080"/>
                <a:gd name="f19" fmla="val f2"/>
                <a:gd name="f20" fmla="val f3"/>
                <a:gd name="f21" fmla="val f4"/>
                <a:gd name="f22" fmla="+- f21 0 f19"/>
                <a:gd name="f23" fmla="+- f20 0 f19"/>
                <a:gd name="f24" fmla="*/ f23 1 3026"/>
                <a:gd name="f25" fmla="*/ f22 1 2080"/>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026" h="2080">
                  <a:moveTo>
                    <a:pt x="f5" y="f2"/>
                  </a:moveTo>
                  <a:cubicBezTo>
                    <a:pt x="f6" y="f7"/>
                    <a:pt x="f8" y="f9"/>
                    <a:pt x="f10" y="f4"/>
                  </a:cubicBezTo>
                  <a:lnTo>
                    <a:pt x="f10" y="f11"/>
                  </a:lnTo>
                  <a:cubicBezTo>
                    <a:pt x="f12" y="f13"/>
                    <a:pt x="f14" y="f15"/>
                    <a:pt x="f16"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488;p46">
              <a:extLst>
                <a:ext uri="{FF2B5EF4-FFF2-40B4-BE49-F238E27FC236}">
                  <a16:creationId xmlns:a16="http://schemas.microsoft.com/office/drawing/2014/main" id="{F8583E3F-8FBD-C221-8B86-C1A192DBD02C}"/>
                </a:ext>
              </a:extLst>
            </p:cNvPr>
            <p:cNvSpPr/>
            <p:nvPr/>
          </p:nvSpPr>
          <p:spPr>
            <a:xfrm>
              <a:off x="5593046" y="1873066"/>
              <a:ext cx="62051" cy="67601"/>
            </a:xfrm>
            <a:custGeom>
              <a:avLst/>
              <a:gdLst>
                <a:gd name="f0" fmla="val w"/>
                <a:gd name="f1" fmla="val h"/>
                <a:gd name="f2" fmla="val 0"/>
                <a:gd name="f3" fmla="val 1765"/>
                <a:gd name="f4" fmla="val 1923"/>
                <a:gd name="f5" fmla="val 32"/>
                <a:gd name="f6" fmla="val 316"/>
                <a:gd name="f7" fmla="val 63"/>
                <a:gd name="f8" fmla="val 631"/>
                <a:gd name="f9" fmla="val 977"/>
                <a:gd name="f10" fmla="val 1324"/>
                <a:gd name="f11" fmla="val 1670"/>
                <a:gd name="f12" fmla="val 1922"/>
                <a:gd name="f13" fmla="val 1639"/>
                <a:gd name="f14" fmla="val 1733"/>
                <a:gd name="f15" fmla="val 1292"/>
                <a:gd name="f16" fmla="val 662"/>
                <a:gd name="f17" fmla="*/ f0 1 1765"/>
                <a:gd name="f18" fmla="*/ f1 1 1923"/>
                <a:gd name="f19" fmla="val f2"/>
                <a:gd name="f20" fmla="val f3"/>
                <a:gd name="f21" fmla="val f4"/>
                <a:gd name="f22" fmla="+- f21 0 f19"/>
                <a:gd name="f23" fmla="+- f20 0 f19"/>
                <a:gd name="f24" fmla="*/ f23 1 1765"/>
                <a:gd name="f25" fmla="*/ f22 1 192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765" h="1923">
                  <a:moveTo>
                    <a:pt x="f2" y="f2"/>
                  </a:moveTo>
                  <a:cubicBezTo>
                    <a:pt x="f5" y="f6"/>
                    <a:pt x="f7" y="f8"/>
                    <a:pt x="f7" y="f9"/>
                  </a:cubicBezTo>
                  <a:cubicBezTo>
                    <a:pt x="f7" y="f10"/>
                    <a:pt x="f5" y="f11"/>
                    <a:pt x="f2" y="f12"/>
                  </a:cubicBezTo>
                  <a:lnTo>
                    <a:pt x="f13" y="f12"/>
                  </a:lnTo>
                  <a:cubicBezTo>
                    <a:pt x="f14" y="f11"/>
                    <a:pt x="f3" y="f15"/>
                    <a:pt x="f3" y="f9"/>
                  </a:cubicBezTo>
                  <a:cubicBezTo>
                    <a:pt x="f3" y="f16"/>
                    <a:pt x="f14" y="f6"/>
                    <a:pt x="f13"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89;p46">
              <a:extLst>
                <a:ext uri="{FF2B5EF4-FFF2-40B4-BE49-F238E27FC236}">
                  <a16:creationId xmlns:a16="http://schemas.microsoft.com/office/drawing/2014/main" id="{34B97D43-3F89-805E-3CD2-F25601DB73E7}"/>
                </a:ext>
              </a:extLst>
            </p:cNvPr>
            <p:cNvSpPr/>
            <p:nvPr/>
          </p:nvSpPr>
          <p:spPr>
            <a:xfrm>
              <a:off x="5400327" y="1773405"/>
              <a:ext cx="106344" cy="71990"/>
            </a:xfrm>
            <a:custGeom>
              <a:avLst/>
              <a:gdLst>
                <a:gd name="f0" fmla="val w"/>
                <a:gd name="f1" fmla="val h"/>
                <a:gd name="f2" fmla="val 0"/>
                <a:gd name="f3" fmla="val 3025"/>
                <a:gd name="f4" fmla="val 2048"/>
                <a:gd name="f5" fmla="val 2993"/>
                <a:gd name="f6" fmla="val 1702"/>
                <a:gd name="f7" fmla="val 158"/>
                <a:gd name="f8" fmla="val 599"/>
                <a:gd name="f9" fmla="val 945"/>
                <a:gd name="f10" fmla="val 1544"/>
                <a:gd name="f11" fmla="val 1828"/>
                <a:gd name="f12" fmla="val 1008"/>
                <a:gd name="f13" fmla="val 2363"/>
                <a:gd name="f14" fmla="val 284"/>
                <a:gd name="f15" fmla="val 32"/>
                <a:gd name="f16" fmla="*/ f0 1 3025"/>
                <a:gd name="f17" fmla="*/ f1 1 2048"/>
                <a:gd name="f18" fmla="val f2"/>
                <a:gd name="f19" fmla="val f3"/>
                <a:gd name="f20" fmla="val f4"/>
                <a:gd name="f21" fmla="+- f20 0 f18"/>
                <a:gd name="f22" fmla="+- f19 0 f18"/>
                <a:gd name="f23" fmla="*/ f22 1 3025"/>
                <a:gd name="f24" fmla="*/ f21 1 204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025" h="2048">
                  <a:moveTo>
                    <a:pt x="f5" y="f2"/>
                  </a:moveTo>
                  <a:cubicBezTo>
                    <a:pt x="f6" y="f7"/>
                    <a:pt x="f8" y="f9"/>
                    <a:pt x="f2" y="f4"/>
                  </a:cubicBezTo>
                  <a:lnTo>
                    <a:pt x="f10" y="f4"/>
                  </a:lnTo>
                  <a:cubicBezTo>
                    <a:pt x="f11" y="f12"/>
                    <a:pt x="f13" y="f14"/>
                    <a:pt x="f3" y="f15"/>
                  </a:cubicBezTo>
                  <a:lnTo>
                    <a:pt x="f3" y="f2"/>
                  </a:ln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490;p46">
              <a:extLst>
                <a:ext uri="{FF2B5EF4-FFF2-40B4-BE49-F238E27FC236}">
                  <a16:creationId xmlns:a16="http://schemas.microsoft.com/office/drawing/2014/main" id="{AE99A3FA-02C3-EF24-2D95-A8076F92B5BD}"/>
                </a:ext>
              </a:extLst>
            </p:cNvPr>
            <p:cNvSpPr/>
            <p:nvPr/>
          </p:nvSpPr>
          <p:spPr>
            <a:xfrm>
              <a:off x="5534332" y="1873066"/>
              <a:ext cx="32132" cy="67601"/>
            </a:xfrm>
            <a:custGeom>
              <a:avLst/>
              <a:gdLst>
                <a:gd name="f0" fmla="val w"/>
                <a:gd name="f1" fmla="val h"/>
                <a:gd name="f2" fmla="val 0"/>
                <a:gd name="f3" fmla="val 914"/>
                <a:gd name="f4" fmla="val 1923"/>
                <a:gd name="f5" fmla="val 1"/>
                <a:gd name="f6" fmla="val 1922"/>
                <a:gd name="f7" fmla="val 851"/>
                <a:gd name="f8" fmla="val 883"/>
                <a:gd name="f9" fmla="val 1607"/>
                <a:gd name="f10" fmla="val 1292"/>
                <a:gd name="f11" fmla="val 977"/>
                <a:gd name="f12" fmla="val 662"/>
                <a:gd name="f13" fmla="val 316"/>
                <a:gd name="f14" fmla="*/ f0 1 914"/>
                <a:gd name="f15" fmla="*/ f1 1 1923"/>
                <a:gd name="f16" fmla="val f2"/>
                <a:gd name="f17" fmla="val f3"/>
                <a:gd name="f18" fmla="val f4"/>
                <a:gd name="f19" fmla="+- f18 0 f16"/>
                <a:gd name="f20" fmla="+- f17 0 f16"/>
                <a:gd name="f21" fmla="*/ f20 1 914"/>
                <a:gd name="f22" fmla="*/ f19 1 192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4" h="1923">
                  <a:moveTo>
                    <a:pt x="f5" y="f2"/>
                  </a:moveTo>
                  <a:lnTo>
                    <a:pt x="f5" y="f6"/>
                  </a:lnTo>
                  <a:lnTo>
                    <a:pt x="f7" y="f6"/>
                  </a:lnTo>
                  <a:cubicBezTo>
                    <a:pt x="f8" y="f9"/>
                    <a:pt x="f3" y="f10"/>
                    <a:pt x="f3" y="f11"/>
                  </a:cubicBezTo>
                  <a:cubicBezTo>
                    <a:pt x="f3" y="f12"/>
                    <a:pt x="f8" y="f13"/>
                    <a:pt x="f7" y="f2"/>
                  </a:cubicBezTo>
                  <a:close/>
                </a:path>
              </a:pathLst>
            </a:custGeom>
            <a:solidFill>
              <a:srgbClr val="65A32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5" name="Freeform 5">
            <a:extLst>
              <a:ext uri="{FF2B5EF4-FFF2-40B4-BE49-F238E27FC236}">
                <a16:creationId xmlns:a16="http://schemas.microsoft.com/office/drawing/2014/main" id="{4B46C476-DDCC-C36F-CD9F-744274D8586C}"/>
              </a:ext>
            </a:extLst>
          </p:cNvPr>
          <p:cNvSpPr/>
          <p:nvPr/>
        </p:nvSpPr>
        <p:spPr>
          <a:xfrm>
            <a:off x="-1591" y="5376"/>
            <a:ext cx="1261076" cy="1179164"/>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5">
            <a:extLst>
              <a:ext uri="{FF2B5EF4-FFF2-40B4-BE49-F238E27FC236}">
                <a16:creationId xmlns:a16="http://schemas.microsoft.com/office/drawing/2014/main" id="{786CB4D1-C6BE-1365-2BF3-938992901164}"/>
              </a:ext>
            </a:extLst>
          </p:cNvPr>
          <p:cNvSpPr/>
          <p:nvPr/>
        </p:nvSpPr>
        <p:spPr>
          <a:xfrm flipH="1">
            <a:off x="7885072" y="274"/>
            <a:ext cx="1258927" cy="1177161"/>
          </a:xfrm>
          <a:custGeom>
            <a:avLst/>
            <a:gdLst>
              <a:gd name="f0" fmla="val 10800000"/>
              <a:gd name="f1" fmla="val 5400000"/>
              <a:gd name="f2" fmla="val 180"/>
              <a:gd name="f3" fmla="val w"/>
              <a:gd name="f4" fmla="val h"/>
              <a:gd name="f5" fmla="val 0"/>
              <a:gd name="f6" fmla="val 1301"/>
              <a:gd name="f7" fmla="val 1215"/>
              <a:gd name="f8" fmla="val 1194"/>
              <a:gd name="f9" fmla="val 1100"/>
              <a:gd name="f10" fmla="val 1173"/>
              <a:gd name="f11" fmla="val 1007"/>
              <a:gd name="f12" fmla="val 1147"/>
              <a:gd name="f13" fmla="val 917"/>
              <a:gd name="f14" fmla="val 1112"/>
              <a:gd name="f15" fmla="val 895"/>
              <a:gd name="f16" fmla="val 1104"/>
              <a:gd name="f17" fmla="val 908"/>
              <a:gd name="f18" fmla="val 1083"/>
              <a:gd name="f19" fmla="val 934"/>
              <a:gd name="f20" fmla="val 1041"/>
              <a:gd name="f21" fmla="val 938"/>
              <a:gd name="f22" fmla="val 998"/>
              <a:gd name="f23" fmla="val 913"/>
              <a:gd name="f24" fmla="val 953"/>
              <a:gd name="f25" fmla="val 903"/>
              <a:gd name="f26" fmla="val 922"/>
              <a:gd name="f27" fmla="val 880"/>
              <a:gd name="f28" fmla="val 899"/>
              <a:gd name="f29" fmla="val 857"/>
              <a:gd name="f30" fmla="val 877"/>
              <a:gd name="f31" fmla="val 850"/>
              <a:gd name="f32" fmla="val 870"/>
              <a:gd name="f33" fmla="val 846"/>
              <a:gd name="f34" fmla="val 875"/>
              <a:gd name="f35" fmla="val 843"/>
              <a:gd name="f36" fmla="val 882"/>
              <a:gd name="f37" fmla="val 815"/>
              <a:gd name="f38" fmla="val 947"/>
              <a:gd name="f39" fmla="val 814"/>
              <a:gd name="f40" fmla="val 1010"/>
              <a:gd name="f41" fmla="val 1069"/>
              <a:gd name="f42" fmla="val 860"/>
              <a:gd name="f43" fmla="val 1075"/>
              <a:gd name="f44" fmla="val 868"/>
              <a:gd name="f45" fmla="val 1079"/>
              <a:gd name="f46" fmla="val 866"/>
              <a:gd name="f47" fmla="val 1087"/>
              <a:gd name="f48" fmla="val 1090"/>
              <a:gd name="f49" fmla="val 854"/>
              <a:gd name="f50" fmla="val 1085"/>
              <a:gd name="f51" fmla="val 798"/>
              <a:gd name="f52" fmla="val 1060"/>
              <a:gd name="f53" fmla="val 744"/>
              <a:gd name="f54" fmla="val 1032"/>
              <a:gd name="f55" fmla="val 695"/>
              <a:gd name="f56" fmla="val 994"/>
              <a:gd name="f57" fmla="val 662"/>
              <a:gd name="f58" fmla="val 969"/>
              <a:gd name="f59" fmla="val 637"/>
              <a:gd name="f60" fmla="val 939"/>
              <a:gd name="f61" fmla="val 619"/>
              <a:gd name="f62" fmla="val 901"/>
              <a:gd name="f63" fmla="val 589"/>
              <a:gd name="f64" fmla="val 833"/>
              <a:gd name="f65" fmla="val 558"/>
              <a:gd name="f66" fmla="val 765"/>
              <a:gd name="f67" fmla="val 524"/>
              <a:gd name="f68" fmla="val 698"/>
              <a:gd name="f69" fmla="val 497"/>
              <a:gd name="f70" fmla="val 645"/>
              <a:gd name="f71" fmla="val 475"/>
              <a:gd name="f72" fmla="val 591"/>
              <a:gd name="f73" fmla="val 471"/>
              <a:gd name="f74" fmla="val 531"/>
              <a:gd name="f75" fmla="val 470"/>
              <a:gd name="f76" fmla="val 514"/>
              <a:gd name="f77" fmla="val 473"/>
              <a:gd name="f78" fmla="val 500"/>
              <a:gd name="f79" fmla="val 482"/>
              <a:gd name="f80" fmla="val 487"/>
              <a:gd name="f81" fmla="val 511"/>
              <a:gd name="f82" fmla="val 450"/>
              <a:gd name="f83" fmla="val 530"/>
              <a:gd name="f84" fmla="val 408"/>
              <a:gd name="f85" fmla="val 537"/>
              <a:gd name="f86" fmla="val 362"/>
              <a:gd name="f87" fmla="val 541"/>
              <a:gd name="f88" fmla="val 329"/>
              <a:gd name="f89" fmla="val 546"/>
              <a:gd name="f90" fmla="val 297"/>
              <a:gd name="f91" fmla="val 540"/>
              <a:gd name="f92" fmla="val 264"/>
              <a:gd name="f93" fmla="val 522"/>
              <a:gd name="f94" fmla="val 161"/>
              <a:gd name="f95" fmla="val 466"/>
              <a:gd name="f96" fmla="val 80"/>
              <a:gd name="f97" fmla="val 392"/>
              <a:gd name="f98" fmla="val 10"/>
              <a:gd name="f99" fmla="val 381"/>
              <a:gd name="f100" fmla="val 379"/>
              <a:gd name="f101" fmla="val 6"/>
              <a:gd name="f102" fmla="val 374"/>
              <a:gd name="f103" fmla="val 14"/>
              <a:gd name="f104" fmla="val 350"/>
              <a:gd name="f105" fmla="val 62"/>
              <a:gd name="f106" fmla="val 331"/>
              <a:gd name="f107" fmla="val 112"/>
              <a:gd name="f108" fmla="val 321"/>
              <a:gd name="f109" fmla="val 164"/>
              <a:gd name="f110" fmla="val 296"/>
              <a:gd name="f111" fmla="val 325"/>
              <a:gd name="f112" fmla="val 411"/>
              <a:gd name="f113" fmla="val 431"/>
              <a:gd name="f114" fmla="val 501"/>
              <a:gd name="f115" fmla="val 435"/>
              <a:gd name="f116" fmla="val 504"/>
              <a:gd name="f117" fmla="val 438"/>
              <a:gd name="f118" fmla="val 507"/>
              <a:gd name="f119" fmla="val 439"/>
              <a:gd name="f120" fmla="val 512"/>
              <a:gd name="f121" fmla="val 442"/>
              <a:gd name="f122" fmla="val 536"/>
              <a:gd name="f123" fmla="val 444"/>
              <a:gd name="f124" fmla="val 560"/>
              <a:gd name="f125" fmla="val 447"/>
              <a:gd name="f126" fmla="val 416"/>
              <a:gd name="f127" fmla="val 389"/>
              <a:gd name="f128" fmla="val 535"/>
              <a:gd name="f129" fmla="val 353"/>
              <a:gd name="f130" fmla="val 521"/>
              <a:gd name="f131" fmla="val 351"/>
              <a:gd name="f132" fmla="val 519"/>
              <a:gd name="f133" fmla="val 349"/>
              <a:gd name="f134" fmla="val 517"/>
              <a:gd name="f135" fmla="val 345"/>
              <a:gd name="f136" fmla="val 518"/>
              <a:gd name="f137" fmla="val 341"/>
              <a:gd name="f138" fmla="val 515"/>
              <a:gd name="f139" fmla="val 337"/>
              <a:gd name="f140" fmla="val 513"/>
              <a:gd name="f141" fmla="val 333"/>
              <a:gd name="f142" fmla="val 232"/>
              <a:gd name="f143" fmla="val 129"/>
              <a:gd name="f144" fmla="val 24"/>
              <a:gd name="f145" fmla="val 490"/>
              <a:gd name="f146" fmla="val 1"/>
              <a:gd name="f147" fmla="val 491"/>
              <a:gd name="f148" fmla="val 5"/>
              <a:gd name="f149" fmla="val 516"/>
              <a:gd name="f150" fmla="val 8"/>
              <a:gd name="f151" fmla="val 532"/>
              <a:gd name="f152" fmla="val 13"/>
              <a:gd name="f153" fmla="val 31"/>
              <a:gd name="f154" fmla="val 534"/>
              <a:gd name="f155" fmla="val 69"/>
              <a:gd name="f156" fmla="val 526"/>
              <a:gd name="f157" fmla="val 108"/>
              <a:gd name="f158" fmla="val 525"/>
              <a:gd name="f159" fmla="val 146"/>
              <a:gd name="f160" fmla="val 203"/>
              <a:gd name="f161" fmla="val 527"/>
              <a:gd name="f162" fmla="val 258"/>
              <a:gd name="f163" fmla="val 539"/>
              <a:gd name="f164" fmla="val 313"/>
              <a:gd name="f165" fmla="val 554"/>
              <a:gd name="f166" fmla="val 336"/>
              <a:gd name="f167" fmla="val 565"/>
              <a:gd name="f168" fmla="val 358"/>
              <a:gd name="f169" fmla="val 575"/>
              <a:gd name="f170" fmla="val 586"/>
              <a:gd name="f171" fmla="val 388"/>
              <a:gd name="f172" fmla="val 593"/>
              <a:gd name="f173" fmla="val 395"/>
              <a:gd name="f174" fmla="val 599"/>
              <a:gd name="f175" fmla="val 405"/>
              <a:gd name="f176" fmla="val 602"/>
              <a:gd name="f177" fmla="val 409"/>
              <a:gd name="f178" fmla="val 607"/>
              <a:gd name="f179" fmla="val 413"/>
              <a:gd name="f180" fmla="val 611"/>
              <a:gd name="f181" fmla="val 420"/>
              <a:gd name="f182" fmla="val 610"/>
              <a:gd name="f183" fmla="val 423"/>
              <a:gd name="f184" fmla="val 614"/>
              <a:gd name="f185" fmla="val 426"/>
              <a:gd name="f186" fmla="val 618"/>
              <a:gd name="f187" fmla="val 429"/>
              <a:gd name="f188" fmla="val 620"/>
              <a:gd name="f189" fmla="val 441"/>
              <a:gd name="f190" fmla="val 629"/>
              <a:gd name="f191" fmla="val 434"/>
              <a:gd name="f192" fmla="val 632"/>
              <a:gd name="f193" fmla="val 425"/>
              <a:gd name="f194" fmla="val 634"/>
              <a:gd name="f195" fmla="val 378"/>
              <a:gd name="f196" fmla="val 615"/>
              <a:gd name="f197" fmla="val 289"/>
              <a:gd name="f198" fmla="val 641"/>
              <a:gd name="f199" fmla="val 285"/>
              <a:gd name="f200" fmla="val 643"/>
              <a:gd name="f201" fmla="val 280"/>
              <a:gd name="f202" fmla="val 644"/>
              <a:gd name="f203" fmla="val 276"/>
              <a:gd name="f204" fmla="val 646"/>
              <a:gd name="f205" fmla="val 214"/>
              <a:gd name="f206" fmla="val 683"/>
              <a:gd name="f207" fmla="val 183"/>
              <a:gd name="f208" fmla="val 742"/>
              <a:gd name="f209" fmla="val 809"/>
              <a:gd name="f210" fmla="val 151"/>
              <a:gd name="f211" fmla="val 855"/>
              <a:gd name="f212" fmla="val 150"/>
              <a:gd name="f213" fmla="val 849"/>
              <a:gd name="f214" fmla="val 193"/>
              <a:gd name="f215" fmla="val 845"/>
              <a:gd name="f216" fmla="val 326"/>
              <a:gd name="f217" fmla="val 832"/>
              <a:gd name="f218" fmla="val 403"/>
              <a:gd name="f219" fmla="val 758"/>
              <a:gd name="f220" fmla="val 440"/>
              <a:gd name="f221" fmla="val 654"/>
              <a:gd name="f222" fmla="val 635"/>
              <a:gd name="f223" fmla="val 451"/>
              <a:gd name="f224" fmla="val 636"/>
              <a:gd name="f225" fmla="val 462"/>
              <a:gd name="f226" fmla="val 650"/>
              <a:gd name="f227" fmla="val 463"/>
              <a:gd name="f228" fmla="val 464"/>
              <a:gd name="f229" fmla="val 477"/>
              <a:gd name="f230" fmla="val 671"/>
              <a:gd name="f231" fmla="val 493"/>
              <a:gd name="f232" fmla="val 693"/>
              <a:gd name="f233" fmla="val 509"/>
              <a:gd name="f234" fmla="val 714"/>
              <a:gd name="f235" fmla="val 510"/>
              <a:gd name="f236" fmla="val 717"/>
              <a:gd name="f237" fmla="val 719"/>
              <a:gd name="f238" fmla="val 722"/>
              <a:gd name="f239" fmla="val 759"/>
              <a:gd name="f240" fmla="val 547"/>
              <a:gd name="f241" fmla="val 838"/>
              <a:gd name="f242" fmla="val 568"/>
              <a:gd name="f243" fmla="val 876"/>
              <a:gd name="f244" fmla="val 585"/>
              <a:gd name="f245" fmla="val 910"/>
              <a:gd name="f246" fmla="val 942"/>
              <a:gd name="f247" fmla="val 613"/>
              <a:gd name="f248" fmla="val 950"/>
              <a:gd name="f249" fmla="val 958"/>
              <a:gd name="f250" fmla="val 628"/>
              <a:gd name="f251" fmla="val 971"/>
              <a:gd name="f252" fmla="val 616"/>
              <a:gd name="f253" fmla="val 967"/>
              <a:gd name="f254" fmla="val 609"/>
              <a:gd name="f255" fmla="val 966"/>
              <a:gd name="f256" fmla="val 603"/>
              <a:gd name="f257" fmla="val 964"/>
              <a:gd name="f258" fmla="val 579"/>
              <a:gd name="f259" fmla="val 954"/>
              <a:gd name="f260" fmla="val 555"/>
              <a:gd name="f261" fmla="val 498"/>
              <a:gd name="f262" fmla="val 974"/>
              <a:gd name="f263" fmla="val 455"/>
              <a:gd name="f264" fmla="val 1024"/>
              <a:gd name="f265" fmla="val 1030"/>
              <a:gd name="f266" fmla="val 449"/>
              <a:gd name="f267" fmla="val 1035"/>
              <a:gd name="f268" fmla="val 458"/>
              <a:gd name="f269" fmla="val 1037"/>
              <a:gd name="f270" fmla="val 1052"/>
              <a:gd name="f271" fmla="val 1049"/>
              <a:gd name="f272" fmla="val 633"/>
              <a:gd name="f273" fmla="val 1002"/>
              <a:gd name="f274" fmla="val 990"/>
              <a:gd name="f275" fmla="val 649"/>
              <a:gd name="f276" fmla="val 992"/>
              <a:gd name="f277" fmla="val 659"/>
              <a:gd name="f278" fmla="val 694"/>
              <a:gd name="f279" fmla="val 733"/>
              <a:gd name="f280" fmla="val 1065"/>
              <a:gd name="f281" fmla="val 777"/>
              <a:gd name="f282" fmla="val 1086"/>
              <a:gd name="f283" fmla="val 1084"/>
              <a:gd name="f284" fmla="val 1082"/>
              <a:gd name="f285" fmla="val 779"/>
              <a:gd name="f286" fmla="val 1089"/>
              <a:gd name="f287" fmla="val 781"/>
              <a:gd name="f288" fmla="val 785"/>
              <a:gd name="f289" fmla="val 826"/>
              <a:gd name="f290" fmla="val 1114"/>
              <a:gd name="f291" fmla="val 871"/>
              <a:gd name="f292" fmla="val 1132"/>
              <a:gd name="f293" fmla="val 1146"/>
              <a:gd name="f294" fmla="val 927"/>
              <a:gd name="f295" fmla="val 1149"/>
              <a:gd name="f296" fmla="val 936"/>
              <a:gd name="f297" fmla="val 1154"/>
              <a:gd name="f298" fmla="val 946"/>
              <a:gd name="f299" fmla="val 1157"/>
              <a:gd name="f300" fmla="val 1026"/>
              <a:gd name="f301" fmla="val 1180"/>
              <a:gd name="f302" fmla="val 1107"/>
              <a:gd name="f303" fmla="val 1196"/>
              <a:gd name="f304" fmla="val 1189"/>
              <a:gd name="f305" fmla="val 1206"/>
              <a:gd name="f306" fmla="val 1226"/>
              <a:gd name="f307" fmla="val 1210"/>
              <a:gd name="f308" fmla="val 1263"/>
              <a:gd name="f309" fmla="val 1213"/>
              <a:gd name="f310" fmla="val 1266"/>
              <a:gd name="f311" fmla="val 1204"/>
              <a:gd name="f312" fmla="val 1230"/>
              <a:gd name="f313" fmla="val 1201"/>
              <a:gd name="f314" fmla="val 711"/>
              <a:gd name="f315" fmla="val 709"/>
              <a:gd name="f316" fmla="val 707"/>
              <a:gd name="f317" fmla="val 705"/>
              <a:gd name="f318" fmla="val 601"/>
              <a:gd name="f319" fmla="val 918"/>
              <a:gd name="f320" fmla="val 984"/>
              <a:gd name="f321" fmla="val 916"/>
              <a:gd name="f322" fmla="val 914"/>
              <a:gd name="f323" fmla="val 864"/>
              <a:gd name="f324" fmla="val 1067"/>
              <a:gd name="f325" fmla="val 1071"/>
              <a:gd name="f326" fmla="val 873"/>
              <a:gd name="f327" fmla="+- 0 0 -90"/>
              <a:gd name="f328" fmla="*/ f3 1 1301"/>
              <a:gd name="f329" fmla="*/ f4 1 1215"/>
              <a:gd name="f330" fmla="val f5"/>
              <a:gd name="f331" fmla="val f6"/>
              <a:gd name="f332" fmla="val f7"/>
              <a:gd name="f333" fmla="*/ f327 f0 1"/>
              <a:gd name="f334" fmla="+- f332 0 f330"/>
              <a:gd name="f335" fmla="+- f331 0 f330"/>
              <a:gd name="f336" fmla="*/ f333 1 f2"/>
              <a:gd name="f337" fmla="*/ f335 1 1301"/>
              <a:gd name="f338" fmla="*/ f334 1 1215"/>
              <a:gd name="f339" fmla="*/ 917 f335 1"/>
              <a:gd name="f340" fmla="*/ 1112 f334 1"/>
              <a:gd name="f341" fmla="*/ 913 f335 1"/>
              <a:gd name="f342" fmla="*/ 953 f334 1"/>
              <a:gd name="f343" fmla="*/ 857 f335 1"/>
              <a:gd name="f344" fmla="*/ 877 f334 1"/>
              <a:gd name="f345" fmla="*/ 1069 f334 1"/>
              <a:gd name="f346" fmla="*/ 854 f335 1"/>
              <a:gd name="f347" fmla="*/ 1085 f334 1"/>
              <a:gd name="f348" fmla="*/ 619 f335 1"/>
              <a:gd name="f349" fmla="*/ 901 f334 1"/>
              <a:gd name="f350" fmla="*/ 471 f335 1"/>
              <a:gd name="f351" fmla="*/ 531 f334 1"/>
              <a:gd name="f352" fmla="*/ 482 f335 1"/>
              <a:gd name="f353" fmla="*/ 487 f334 1"/>
              <a:gd name="f354" fmla="*/ 540 f335 1"/>
              <a:gd name="f355" fmla="*/ 264 f334 1"/>
              <a:gd name="f356" fmla="*/ 374 f335 1"/>
              <a:gd name="f357" fmla="*/ 14 f334 1"/>
              <a:gd name="f358" fmla="*/ 431 f335 1"/>
              <a:gd name="f359" fmla="*/ 501 f334 1"/>
              <a:gd name="f360" fmla="*/ 447 f335 1"/>
              <a:gd name="f361" fmla="*/ 589 f334 1"/>
              <a:gd name="f362" fmla="*/ 345 f335 1"/>
              <a:gd name="f363" fmla="*/ 518 f334 1"/>
              <a:gd name="f364" fmla="*/ 333 f335 1"/>
              <a:gd name="f365" fmla="*/ 511 f334 1"/>
              <a:gd name="f366" fmla="*/ 5 f335 1"/>
              <a:gd name="f367" fmla="*/ 516 f334 1"/>
              <a:gd name="f368" fmla="*/ 146 f335 1"/>
              <a:gd name="f369" fmla="*/ 526 f334 1"/>
              <a:gd name="f370" fmla="*/ 381 f335 1"/>
              <a:gd name="f371" fmla="*/ 586 f334 1"/>
              <a:gd name="f372" fmla="*/ 405 f335 1"/>
              <a:gd name="f373" fmla="*/ 602 f334 1"/>
              <a:gd name="f374" fmla="*/ 420 f335 1"/>
              <a:gd name="f375" fmla="*/ 610 f334 1"/>
              <a:gd name="f376" fmla="*/ 425 f335 1"/>
              <a:gd name="f377" fmla="*/ 634 f334 1"/>
              <a:gd name="f378" fmla="*/ 276 f335 1"/>
              <a:gd name="f379" fmla="*/ 646 f334 1"/>
              <a:gd name="f380" fmla="*/ 193 f335 1"/>
              <a:gd name="f381" fmla="*/ 845 f334 1"/>
              <a:gd name="f382" fmla="*/ 462 f335 1"/>
              <a:gd name="f383" fmla="*/ 650 f334 1"/>
              <a:gd name="f384" fmla="*/ 509 f335 1"/>
              <a:gd name="f385" fmla="*/ 714 f334 1"/>
              <a:gd name="f386" fmla="*/ 558 f335 1"/>
              <a:gd name="f387" fmla="*/ 838 f334 1"/>
              <a:gd name="f388" fmla="*/ 628 f335 1"/>
              <a:gd name="f389" fmla="*/ 971 f334 1"/>
              <a:gd name="f390" fmla="*/ 603 f335 1"/>
              <a:gd name="f391" fmla="*/ 964 f334 1"/>
              <a:gd name="f392" fmla="*/ 455 f335 1"/>
              <a:gd name="f393" fmla="*/ 1024 f334 1"/>
              <a:gd name="f394" fmla="*/ 633 f335 1"/>
              <a:gd name="f395" fmla="*/ 1002 f334 1"/>
              <a:gd name="f396" fmla="*/ 777 f335 1"/>
              <a:gd name="f397" fmla="*/ 1086 f334 1"/>
              <a:gd name="f398" fmla="*/ 785 f335 1"/>
              <a:gd name="f399" fmla="*/ 1090 f334 1"/>
              <a:gd name="f400" fmla="*/ 946 f335 1"/>
              <a:gd name="f401" fmla="*/ 1157 f334 1"/>
              <a:gd name="f402" fmla="*/ 1301 f335 1"/>
              <a:gd name="f403" fmla="*/ 1213 f334 1"/>
              <a:gd name="f404" fmla="*/ 694 f334 1"/>
              <a:gd name="f405" fmla="*/ 521 f335 1"/>
              <a:gd name="f406" fmla="*/ 705 f334 1"/>
              <a:gd name="f407" fmla="*/ 601 f335 1"/>
              <a:gd name="f408" fmla="*/ 966 f334 1"/>
              <a:gd name="f409" fmla="*/ 918 f335 1"/>
              <a:gd name="f410" fmla="*/ 984 f334 1"/>
              <a:gd name="f411" fmla="*/ 864 f335 1"/>
              <a:gd name="f412" fmla="*/ 1067 f334 1"/>
              <a:gd name="f413" fmla="+- f336 0 f1"/>
              <a:gd name="f414" fmla="*/ f339 1 1301"/>
              <a:gd name="f415" fmla="*/ f340 1 1215"/>
              <a:gd name="f416" fmla="*/ f341 1 1301"/>
              <a:gd name="f417" fmla="*/ f342 1 1215"/>
              <a:gd name="f418" fmla="*/ f343 1 1301"/>
              <a:gd name="f419" fmla="*/ f344 1 1215"/>
              <a:gd name="f420" fmla="*/ f345 1 1215"/>
              <a:gd name="f421" fmla="*/ f346 1 1301"/>
              <a:gd name="f422" fmla="*/ f347 1 1215"/>
              <a:gd name="f423" fmla="*/ f348 1 1301"/>
              <a:gd name="f424" fmla="*/ f349 1 1215"/>
              <a:gd name="f425" fmla="*/ f350 1 1301"/>
              <a:gd name="f426" fmla="*/ f351 1 1215"/>
              <a:gd name="f427" fmla="*/ f352 1 1301"/>
              <a:gd name="f428" fmla="*/ f353 1 1215"/>
              <a:gd name="f429" fmla="*/ f354 1 1301"/>
              <a:gd name="f430" fmla="*/ f355 1 1215"/>
              <a:gd name="f431" fmla="*/ f356 1 1301"/>
              <a:gd name="f432" fmla="*/ f357 1 1215"/>
              <a:gd name="f433" fmla="*/ f358 1 1301"/>
              <a:gd name="f434" fmla="*/ f359 1 1215"/>
              <a:gd name="f435" fmla="*/ f360 1 1301"/>
              <a:gd name="f436" fmla="*/ f361 1 1215"/>
              <a:gd name="f437" fmla="*/ f362 1 1301"/>
              <a:gd name="f438" fmla="*/ f363 1 1215"/>
              <a:gd name="f439" fmla="*/ f364 1 1301"/>
              <a:gd name="f440" fmla="*/ f365 1 1215"/>
              <a:gd name="f441" fmla="*/ f366 1 1301"/>
              <a:gd name="f442" fmla="*/ f367 1 1215"/>
              <a:gd name="f443" fmla="*/ f368 1 1301"/>
              <a:gd name="f444" fmla="*/ f369 1 1215"/>
              <a:gd name="f445" fmla="*/ f370 1 1301"/>
              <a:gd name="f446" fmla="*/ f371 1 1215"/>
              <a:gd name="f447" fmla="*/ f372 1 1301"/>
              <a:gd name="f448" fmla="*/ f373 1 1215"/>
              <a:gd name="f449" fmla="*/ f374 1 1301"/>
              <a:gd name="f450" fmla="*/ f375 1 1215"/>
              <a:gd name="f451" fmla="*/ f376 1 1301"/>
              <a:gd name="f452" fmla="*/ f377 1 1215"/>
              <a:gd name="f453" fmla="*/ f378 1 1301"/>
              <a:gd name="f454" fmla="*/ f379 1 1215"/>
              <a:gd name="f455" fmla="*/ f380 1 1301"/>
              <a:gd name="f456" fmla="*/ f381 1 1215"/>
              <a:gd name="f457" fmla="*/ f382 1 1301"/>
              <a:gd name="f458" fmla="*/ f383 1 1215"/>
              <a:gd name="f459" fmla="*/ f384 1 1301"/>
              <a:gd name="f460" fmla="*/ f385 1 1215"/>
              <a:gd name="f461" fmla="*/ f386 1 1301"/>
              <a:gd name="f462" fmla="*/ f387 1 1215"/>
              <a:gd name="f463" fmla="*/ f388 1 1301"/>
              <a:gd name="f464" fmla="*/ f389 1 1215"/>
              <a:gd name="f465" fmla="*/ f390 1 1301"/>
              <a:gd name="f466" fmla="*/ f391 1 1215"/>
              <a:gd name="f467" fmla="*/ f392 1 1301"/>
              <a:gd name="f468" fmla="*/ f393 1 1215"/>
              <a:gd name="f469" fmla="*/ f394 1 1301"/>
              <a:gd name="f470" fmla="*/ f395 1 1215"/>
              <a:gd name="f471" fmla="*/ f396 1 1301"/>
              <a:gd name="f472" fmla="*/ f397 1 1215"/>
              <a:gd name="f473" fmla="*/ f398 1 1301"/>
              <a:gd name="f474" fmla="*/ f399 1 1215"/>
              <a:gd name="f475" fmla="*/ f400 1 1301"/>
              <a:gd name="f476" fmla="*/ f401 1 1215"/>
              <a:gd name="f477" fmla="*/ f402 1 1301"/>
              <a:gd name="f478" fmla="*/ f403 1 1215"/>
              <a:gd name="f479" fmla="*/ f404 1 1215"/>
              <a:gd name="f480" fmla="*/ f405 1 1301"/>
              <a:gd name="f481" fmla="*/ f406 1 1215"/>
              <a:gd name="f482" fmla="*/ f407 1 1301"/>
              <a:gd name="f483" fmla="*/ f408 1 1215"/>
              <a:gd name="f484" fmla="*/ f409 1 1301"/>
              <a:gd name="f485" fmla="*/ f410 1 1215"/>
              <a:gd name="f486" fmla="*/ f411 1 1301"/>
              <a:gd name="f487" fmla="*/ f412 1 1215"/>
              <a:gd name="f488" fmla="*/ 0 1 f337"/>
              <a:gd name="f489" fmla="*/ f331 1 f337"/>
              <a:gd name="f490" fmla="*/ 0 1 f338"/>
              <a:gd name="f491" fmla="*/ f332 1 f338"/>
              <a:gd name="f492" fmla="*/ f414 1 f337"/>
              <a:gd name="f493" fmla="*/ f415 1 f338"/>
              <a:gd name="f494" fmla="*/ f416 1 f337"/>
              <a:gd name="f495" fmla="*/ f417 1 f338"/>
              <a:gd name="f496" fmla="*/ f418 1 f337"/>
              <a:gd name="f497" fmla="*/ f419 1 f338"/>
              <a:gd name="f498" fmla="*/ f420 1 f338"/>
              <a:gd name="f499" fmla="*/ f421 1 f337"/>
              <a:gd name="f500" fmla="*/ f422 1 f338"/>
              <a:gd name="f501" fmla="*/ f423 1 f337"/>
              <a:gd name="f502" fmla="*/ f424 1 f338"/>
              <a:gd name="f503" fmla="*/ f425 1 f337"/>
              <a:gd name="f504" fmla="*/ f426 1 f338"/>
              <a:gd name="f505" fmla="*/ f427 1 f337"/>
              <a:gd name="f506" fmla="*/ f428 1 f338"/>
              <a:gd name="f507" fmla="*/ f429 1 f337"/>
              <a:gd name="f508" fmla="*/ f430 1 f338"/>
              <a:gd name="f509" fmla="*/ f431 1 f337"/>
              <a:gd name="f510" fmla="*/ f432 1 f338"/>
              <a:gd name="f511" fmla="*/ f433 1 f337"/>
              <a:gd name="f512" fmla="*/ f434 1 f338"/>
              <a:gd name="f513" fmla="*/ f435 1 f337"/>
              <a:gd name="f514" fmla="*/ f436 1 f338"/>
              <a:gd name="f515" fmla="*/ f437 1 f337"/>
              <a:gd name="f516" fmla="*/ f438 1 f338"/>
              <a:gd name="f517" fmla="*/ f439 1 f337"/>
              <a:gd name="f518" fmla="*/ f440 1 f338"/>
              <a:gd name="f519" fmla="*/ f441 1 f337"/>
              <a:gd name="f520" fmla="*/ f442 1 f338"/>
              <a:gd name="f521" fmla="*/ f443 1 f337"/>
              <a:gd name="f522" fmla="*/ f444 1 f338"/>
              <a:gd name="f523" fmla="*/ f445 1 f337"/>
              <a:gd name="f524" fmla="*/ f446 1 f338"/>
              <a:gd name="f525" fmla="*/ f447 1 f337"/>
              <a:gd name="f526" fmla="*/ f448 1 f338"/>
              <a:gd name="f527" fmla="*/ f449 1 f337"/>
              <a:gd name="f528" fmla="*/ f450 1 f338"/>
              <a:gd name="f529" fmla="*/ f451 1 f337"/>
              <a:gd name="f530" fmla="*/ f452 1 f338"/>
              <a:gd name="f531" fmla="*/ f453 1 f337"/>
              <a:gd name="f532" fmla="*/ f454 1 f338"/>
              <a:gd name="f533" fmla="*/ f455 1 f337"/>
              <a:gd name="f534" fmla="*/ f456 1 f338"/>
              <a:gd name="f535" fmla="*/ f457 1 f337"/>
              <a:gd name="f536" fmla="*/ f458 1 f338"/>
              <a:gd name="f537" fmla="*/ f459 1 f337"/>
              <a:gd name="f538" fmla="*/ f460 1 f338"/>
              <a:gd name="f539" fmla="*/ f461 1 f337"/>
              <a:gd name="f540" fmla="*/ f462 1 f338"/>
              <a:gd name="f541" fmla="*/ f463 1 f337"/>
              <a:gd name="f542" fmla="*/ f464 1 f338"/>
              <a:gd name="f543" fmla="*/ f465 1 f337"/>
              <a:gd name="f544" fmla="*/ f466 1 f338"/>
              <a:gd name="f545" fmla="*/ f467 1 f337"/>
              <a:gd name="f546" fmla="*/ f468 1 f338"/>
              <a:gd name="f547" fmla="*/ f469 1 f337"/>
              <a:gd name="f548" fmla="*/ f470 1 f338"/>
              <a:gd name="f549" fmla="*/ f471 1 f337"/>
              <a:gd name="f550" fmla="*/ f472 1 f338"/>
              <a:gd name="f551" fmla="*/ f473 1 f337"/>
              <a:gd name="f552" fmla="*/ f474 1 f338"/>
              <a:gd name="f553" fmla="*/ f475 1 f337"/>
              <a:gd name="f554" fmla="*/ f476 1 f338"/>
              <a:gd name="f555" fmla="*/ f477 1 f337"/>
              <a:gd name="f556" fmla="*/ f478 1 f338"/>
              <a:gd name="f557" fmla="*/ f479 1 f338"/>
              <a:gd name="f558" fmla="*/ f480 1 f337"/>
              <a:gd name="f559" fmla="*/ f481 1 f338"/>
              <a:gd name="f560" fmla="*/ f482 1 f337"/>
              <a:gd name="f561" fmla="*/ f483 1 f338"/>
              <a:gd name="f562" fmla="*/ f484 1 f337"/>
              <a:gd name="f563" fmla="*/ f485 1 f338"/>
              <a:gd name="f564" fmla="*/ f486 1 f337"/>
              <a:gd name="f565" fmla="*/ f487 1 f338"/>
              <a:gd name="f566" fmla="*/ f488 f328 1"/>
              <a:gd name="f567" fmla="*/ f489 f328 1"/>
              <a:gd name="f568" fmla="*/ f491 f329 1"/>
              <a:gd name="f569" fmla="*/ f490 f329 1"/>
              <a:gd name="f570" fmla="*/ f492 f328 1"/>
              <a:gd name="f571" fmla="*/ f493 f329 1"/>
              <a:gd name="f572" fmla="*/ f494 f328 1"/>
              <a:gd name="f573" fmla="*/ f495 f329 1"/>
              <a:gd name="f574" fmla="*/ f496 f328 1"/>
              <a:gd name="f575" fmla="*/ f497 f329 1"/>
              <a:gd name="f576" fmla="*/ f498 f329 1"/>
              <a:gd name="f577" fmla="*/ f499 f328 1"/>
              <a:gd name="f578" fmla="*/ f500 f329 1"/>
              <a:gd name="f579" fmla="*/ f501 f328 1"/>
              <a:gd name="f580" fmla="*/ f502 f329 1"/>
              <a:gd name="f581" fmla="*/ f503 f328 1"/>
              <a:gd name="f582" fmla="*/ f504 f329 1"/>
              <a:gd name="f583" fmla="*/ f505 f328 1"/>
              <a:gd name="f584" fmla="*/ f506 f329 1"/>
              <a:gd name="f585" fmla="*/ f507 f328 1"/>
              <a:gd name="f586" fmla="*/ f508 f329 1"/>
              <a:gd name="f587" fmla="*/ f509 f328 1"/>
              <a:gd name="f588" fmla="*/ f510 f329 1"/>
              <a:gd name="f589" fmla="*/ f511 f328 1"/>
              <a:gd name="f590" fmla="*/ f512 f329 1"/>
              <a:gd name="f591" fmla="*/ f513 f328 1"/>
              <a:gd name="f592" fmla="*/ f514 f329 1"/>
              <a:gd name="f593" fmla="*/ f515 f328 1"/>
              <a:gd name="f594" fmla="*/ f516 f329 1"/>
              <a:gd name="f595" fmla="*/ f517 f328 1"/>
              <a:gd name="f596" fmla="*/ f518 f329 1"/>
              <a:gd name="f597" fmla="*/ f519 f328 1"/>
              <a:gd name="f598" fmla="*/ f520 f329 1"/>
              <a:gd name="f599" fmla="*/ f521 f328 1"/>
              <a:gd name="f600" fmla="*/ f522 f329 1"/>
              <a:gd name="f601" fmla="*/ f523 f328 1"/>
              <a:gd name="f602" fmla="*/ f524 f329 1"/>
              <a:gd name="f603" fmla="*/ f525 f328 1"/>
              <a:gd name="f604" fmla="*/ f526 f329 1"/>
              <a:gd name="f605" fmla="*/ f527 f328 1"/>
              <a:gd name="f606" fmla="*/ f528 f329 1"/>
              <a:gd name="f607" fmla="*/ f529 f328 1"/>
              <a:gd name="f608" fmla="*/ f530 f329 1"/>
              <a:gd name="f609" fmla="*/ f531 f328 1"/>
              <a:gd name="f610" fmla="*/ f532 f329 1"/>
              <a:gd name="f611" fmla="*/ f533 f328 1"/>
              <a:gd name="f612" fmla="*/ f534 f329 1"/>
              <a:gd name="f613" fmla="*/ f535 f328 1"/>
              <a:gd name="f614" fmla="*/ f536 f329 1"/>
              <a:gd name="f615" fmla="*/ f537 f328 1"/>
              <a:gd name="f616" fmla="*/ f538 f329 1"/>
              <a:gd name="f617" fmla="*/ f539 f328 1"/>
              <a:gd name="f618" fmla="*/ f540 f329 1"/>
              <a:gd name="f619" fmla="*/ f541 f328 1"/>
              <a:gd name="f620" fmla="*/ f542 f329 1"/>
              <a:gd name="f621" fmla="*/ f543 f328 1"/>
              <a:gd name="f622" fmla="*/ f544 f329 1"/>
              <a:gd name="f623" fmla="*/ f545 f328 1"/>
              <a:gd name="f624" fmla="*/ f546 f329 1"/>
              <a:gd name="f625" fmla="*/ f547 f328 1"/>
              <a:gd name="f626" fmla="*/ f548 f329 1"/>
              <a:gd name="f627" fmla="*/ f549 f328 1"/>
              <a:gd name="f628" fmla="*/ f550 f329 1"/>
              <a:gd name="f629" fmla="*/ f551 f328 1"/>
              <a:gd name="f630" fmla="*/ f552 f329 1"/>
              <a:gd name="f631" fmla="*/ f553 f328 1"/>
              <a:gd name="f632" fmla="*/ f554 f329 1"/>
              <a:gd name="f633" fmla="*/ f555 f328 1"/>
              <a:gd name="f634" fmla="*/ f556 f329 1"/>
              <a:gd name="f635" fmla="*/ f557 f329 1"/>
              <a:gd name="f636" fmla="*/ f558 f328 1"/>
              <a:gd name="f637" fmla="*/ f559 f329 1"/>
              <a:gd name="f638" fmla="*/ f560 f328 1"/>
              <a:gd name="f639" fmla="*/ f561 f329 1"/>
              <a:gd name="f640" fmla="*/ f562 f328 1"/>
              <a:gd name="f641" fmla="*/ f563 f329 1"/>
              <a:gd name="f642" fmla="*/ f564 f328 1"/>
              <a:gd name="f643" fmla="*/ f565 f329 1"/>
            </a:gdLst>
            <a:ahLst/>
            <a:cxnLst>
              <a:cxn ang="3cd4">
                <a:pos x="hc" y="t"/>
              </a:cxn>
              <a:cxn ang="0">
                <a:pos x="r" y="vc"/>
              </a:cxn>
              <a:cxn ang="cd4">
                <a:pos x="hc" y="b"/>
              </a:cxn>
              <a:cxn ang="cd2">
                <a:pos x="l" y="vc"/>
              </a:cxn>
              <a:cxn ang="f413">
                <a:pos x="f570" y="f571"/>
              </a:cxn>
              <a:cxn ang="f413">
                <a:pos x="f572" y="f573"/>
              </a:cxn>
              <a:cxn ang="f413">
                <a:pos x="f574" y="f575"/>
              </a:cxn>
              <a:cxn ang="f413">
                <a:pos x="f574" y="f576"/>
              </a:cxn>
              <a:cxn ang="f413">
                <a:pos x="f577" y="f578"/>
              </a:cxn>
              <a:cxn ang="f413">
                <a:pos x="f579" y="f580"/>
              </a:cxn>
              <a:cxn ang="f413">
                <a:pos x="f581" y="f582"/>
              </a:cxn>
              <a:cxn ang="f413">
                <a:pos x="f583" y="f584"/>
              </a:cxn>
              <a:cxn ang="f413">
                <a:pos x="f585" y="f586"/>
              </a:cxn>
              <a:cxn ang="f413">
                <a:pos x="f587" y="f588"/>
              </a:cxn>
              <a:cxn ang="f413">
                <a:pos x="f589" y="f590"/>
              </a:cxn>
              <a:cxn ang="f413">
                <a:pos x="f591" y="f592"/>
              </a:cxn>
              <a:cxn ang="f413">
                <a:pos x="f593" y="f594"/>
              </a:cxn>
              <a:cxn ang="f413">
                <a:pos x="f595" y="f596"/>
              </a:cxn>
              <a:cxn ang="f413">
                <a:pos x="f597" y="f598"/>
              </a:cxn>
              <a:cxn ang="f413">
                <a:pos x="f599" y="f600"/>
              </a:cxn>
              <a:cxn ang="f413">
                <a:pos x="f601" y="f602"/>
              </a:cxn>
              <a:cxn ang="f413">
                <a:pos x="f603" y="f604"/>
              </a:cxn>
              <a:cxn ang="f413">
                <a:pos x="f605" y="f606"/>
              </a:cxn>
              <a:cxn ang="f413">
                <a:pos x="f607" y="f608"/>
              </a:cxn>
              <a:cxn ang="f413">
                <a:pos x="f609" y="f610"/>
              </a:cxn>
              <a:cxn ang="f413">
                <a:pos x="f611" y="f612"/>
              </a:cxn>
              <a:cxn ang="f413">
                <a:pos x="f613" y="f614"/>
              </a:cxn>
              <a:cxn ang="f413">
                <a:pos x="f613" y="f614"/>
              </a:cxn>
              <a:cxn ang="f413">
                <a:pos x="f615" y="f616"/>
              </a:cxn>
              <a:cxn ang="f413">
                <a:pos x="f617" y="f618"/>
              </a:cxn>
              <a:cxn ang="f413">
                <a:pos x="f619" y="f620"/>
              </a:cxn>
              <a:cxn ang="f413">
                <a:pos x="f621" y="f622"/>
              </a:cxn>
              <a:cxn ang="f413">
                <a:pos x="f623" y="f624"/>
              </a:cxn>
              <a:cxn ang="f413">
                <a:pos x="f625" y="f626"/>
              </a:cxn>
              <a:cxn ang="f413">
                <a:pos x="f627" y="f628"/>
              </a:cxn>
              <a:cxn ang="f413">
                <a:pos x="f627" y="f628"/>
              </a:cxn>
              <a:cxn ang="f413">
                <a:pos x="f629" y="f630"/>
              </a:cxn>
              <a:cxn ang="f413">
                <a:pos x="f631" y="f632"/>
              </a:cxn>
              <a:cxn ang="f413">
                <a:pos x="f633" y="f634"/>
              </a:cxn>
              <a:cxn ang="f413">
                <a:pos x="f615" y="f635"/>
              </a:cxn>
              <a:cxn ang="f413">
                <a:pos x="f615" y="f635"/>
              </a:cxn>
              <a:cxn ang="f413">
                <a:pos x="f636" y="f637"/>
              </a:cxn>
              <a:cxn ang="f413">
                <a:pos x="f638" y="f639"/>
              </a:cxn>
              <a:cxn ang="f413">
                <a:pos x="f638" y="f639"/>
              </a:cxn>
              <a:cxn ang="f413">
                <a:pos x="f640" y="f641"/>
              </a:cxn>
              <a:cxn ang="f413">
                <a:pos x="f572" y="f573"/>
              </a:cxn>
              <a:cxn ang="f413">
                <a:pos x="f642" y="f643"/>
              </a:cxn>
              <a:cxn ang="f413">
                <a:pos x="f642" y="f643"/>
              </a:cxn>
            </a:cxnLst>
            <a:rect l="f566" t="f569" r="f567" b="f568"/>
            <a:pathLst>
              <a:path w="1301" h="1215">
                <a:moveTo>
                  <a:pt x="f8" y="f8"/>
                </a:moveTo>
                <a:cubicBezTo>
                  <a:pt x="f9" y="f10"/>
                  <a:pt x="f11" y="f12"/>
                  <a:pt x="f13" y="f14"/>
                </a:cubicBezTo>
                <a:cubicBezTo>
                  <a:pt x="f15" y="f16"/>
                  <a:pt x="f15" y="f16"/>
                  <a:pt x="f17" y="f18"/>
                </a:cubicBezTo>
                <a:cubicBezTo>
                  <a:pt x="f19" y="f20"/>
                  <a:pt x="f21" y="f22"/>
                  <a:pt x="f23" y="f24"/>
                </a:cubicBezTo>
                <a:cubicBezTo>
                  <a:pt x="f23" y="f24"/>
                  <a:pt x="f23" y="f24"/>
                  <a:pt x="f23" y="f24"/>
                </a:cubicBezTo>
                <a:cubicBezTo>
                  <a:pt x="f25" y="f26"/>
                  <a:pt x="f27" y="f28"/>
                  <a:pt x="f29" y="f30"/>
                </a:cubicBezTo>
                <a:cubicBezTo>
                  <a:pt x="f31" y="f32"/>
                  <a:pt x="f33" y="f34"/>
                  <a:pt x="f35" y="f36"/>
                </a:cubicBezTo>
                <a:cubicBezTo>
                  <a:pt x="f37" y="f38"/>
                  <a:pt x="f39" y="f40"/>
                  <a:pt x="f29" y="f41"/>
                </a:cubicBezTo>
                <a:cubicBezTo>
                  <a:pt x="f42" y="f43"/>
                  <a:pt x="f44" y="f45"/>
                  <a:pt x="f46" y="f47"/>
                </a:cubicBezTo>
                <a:cubicBezTo>
                  <a:pt x="f42" y="f48"/>
                  <a:pt x="f29" y="f47"/>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79" y="f80"/>
                  <a:pt x="f79" y="f80"/>
                  <a:pt x="f79" y="f80"/>
                </a:cubicBezTo>
                <a:cubicBezTo>
                  <a:pt x="f81" y="f82"/>
                  <a:pt x="f83" y="f84"/>
                  <a:pt x="f85" y="f86"/>
                </a:cubicBezTo>
                <a:cubicBezTo>
                  <a:pt x="f87" y="f88"/>
                  <a:pt x="f89" y="f90"/>
                  <a:pt x="f91" y="f92"/>
                </a:cubicBezTo>
                <a:cubicBezTo>
                  <a:pt x="f93" y="f94"/>
                  <a:pt x="f95" y="f96"/>
                  <a:pt x="f97" y="f98"/>
                </a:cubicBezTo>
                <a:cubicBezTo>
                  <a:pt x="f99" y="f5"/>
                  <a:pt x="f100" y="f101"/>
                  <a:pt x="f102" y="f103"/>
                </a:cubicBezTo>
                <a:cubicBezTo>
                  <a:pt x="f104" y="f105"/>
                  <a:pt x="f106" y="f107"/>
                  <a:pt x="f108" y="f109"/>
                </a:cubicBezTo>
                <a:cubicBezTo>
                  <a:pt x="f110" y="f110"/>
                  <a:pt x="f111" y="f112"/>
                  <a:pt x="f113" y="f114"/>
                </a:cubicBezTo>
                <a:cubicBezTo>
                  <a:pt x="f115" y="f116"/>
                  <a:pt x="f117" y="f118"/>
                  <a:pt x="f119" y="f120"/>
                </a:cubicBezTo>
                <a:cubicBezTo>
                  <a:pt x="f121" y="f122"/>
                  <a:pt x="f123" y="f124"/>
                  <a:pt x="f125" y="f63"/>
                </a:cubicBezTo>
                <a:cubicBezTo>
                  <a:pt x="f126" y="f124"/>
                  <a:pt x="f127" y="f128"/>
                  <a:pt x="f129" y="f130"/>
                </a:cubicBezTo>
                <a:cubicBezTo>
                  <a:pt x="f131" y="f132"/>
                  <a:pt x="f133" y="f134"/>
                  <a:pt x="f135" y="f136"/>
                </a:cubicBezTo>
                <a:cubicBezTo>
                  <a:pt x="f135" y="f136"/>
                  <a:pt x="f135" y="f136"/>
                  <a:pt x="f135" y="f136"/>
                </a:cubicBezTo>
                <a:cubicBezTo>
                  <a:pt x="f137" y="f138"/>
                  <a:pt x="f139" y="f140"/>
                  <a:pt x="f141" y="f81"/>
                </a:cubicBezTo>
                <a:cubicBezTo>
                  <a:pt x="f142" y="f77"/>
                  <a:pt x="f143" y="f77"/>
                  <a:pt x="f144" y="f80"/>
                </a:cubicBezTo>
                <a:cubicBezTo>
                  <a:pt x="f5" y="f145"/>
                  <a:pt x="f146" y="f147"/>
                  <a:pt x="f148" y="f149"/>
                </a:cubicBezTo>
                <a:cubicBezTo>
                  <a:pt x="f150" y="f151"/>
                  <a:pt x="f152" y="f85"/>
                  <a:pt x="f153" y="f154"/>
                </a:cubicBezTo>
                <a:cubicBezTo>
                  <a:pt x="f155" y="f156"/>
                  <a:pt x="f157" y="f158"/>
                  <a:pt x="f159" y="f156"/>
                </a:cubicBezTo>
                <a:cubicBezTo>
                  <a:pt x="f160" y="f161"/>
                  <a:pt x="f162" y="f163"/>
                  <a:pt x="f164" y="f165"/>
                </a:cubicBezTo>
                <a:cubicBezTo>
                  <a:pt x="f166" y="f167"/>
                  <a:pt x="f168" y="f169"/>
                  <a:pt x="f99" y="f170"/>
                </a:cubicBezTo>
                <a:cubicBezTo>
                  <a:pt x="f99" y="f170"/>
                  <a:pt x="f99" y="f170"/>
                  <a:pt x="f99" y="f170"/>
                </a:cubicBezTo>
                <a:cubicBezTo>
                  <a:pt x="f171" y="f172"/>
                  <a:pt x="f173" y="f174"/>
                  <a:pt x="f175" y="f176"/>
                </a:cubicBezTo>
                <a:cubicBezTo>
                  <a:pt x="f175" y="f176"/>
                  <a:pt x="f175" y="f176"/>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41" y="f188"/>
                  <a:pt x="f197" y="f198"/>
                </a:cubicBezTo>
                <a:cubicBezTo>
                  <a:pt x="f199" y="f200"/>
                  <a:pt x="f201" y="f202"/>
                  <a:pt x="f203" y="f204"/>
                </a:cubicBezTo>
                <a:cubicBezTo>
                  <a:pt x="f205" y="f206"/>
                  <a:pt x="f207" y="f208"/>
                  <a:pt x="f109" y="f209"/>
                </a:cubicBezTo>
                <a:cubicBezTo>
                  <a:pt x="f210" y="f211"/>
                  <a:pt x="f212" y="f213"/>
                  <a:pt x="f214" y="f215"/>
                </a:cubicBezTo>
                <a:cubicBezTo>
                  <a:pt x="f216" y="f217"/>
                  <a:pt x="f218" y="f219"/>
                  <a:pt x="f220" y="f221"/>
                </a:cubicBezTo>
                <a:cubicBezTo>
                  <a:pt x="f125" y="f222"/>
                  <a:pt x="f223" y="f224"/>
                  <a:pt x="f225" y="f226"/>
                </a:cubicBezTo>
                <a:cubicBezTo>
                  <a:pt x="f227" y="f226"/>
                  <a:pt x="f227" y="f226"/>
                  <a:pt x="f228" y="f226"/>
                </a:cubicBezTo>
                <a:cubicBezTo>
                  <a:pt x="f227" y="f226"/>
                  <a:pt x="f227" y="f226"/>
                  <a:pt x="f225" y="f226"/>
                </a:cubicBezTo>
                <a:cubicBezTo>
                  <a:pt x="f229" y="f230"/>
                  <a:pt x="f231" y="f232"/>
                  <a:pt x="f233" y="f234"/>
                </a:cubicBezTo>
                <a:cubicBezTo>
                  <a:pt x="f233" y="f234"/>
                  <a:pt x="f233" y="f234"/>
                  <a:pt x="f233" y="f234"/>
                </a:cubicBezTo>
                <a:cubicBezTo>
                  <a:pt x="f235" y="f236"/>
                  <a:pt x="f120" y="f237"/>
                  <a:pt x="f140" y="f238"/>
                </a:cubicBezTo>
                <a:cubicBezTo>
                  <a:pt x="f74" y="f239"/>
                  <a:pt x="f240" y="f51"/>
                  <a:pt x="f65" y="f241"/>
                </a:cubicBezTo>
                <a:cubicBezTo>
                  <a:pt x="f242" y="f243"/>
                  <a:pt x="f244" y="f245"/>
                  <a:pt x="f178" y="f246"/>
                </a:cubicBezTo>
                <a:cubicBezTo>
                  <a:pt x="f247" y="f248"/>
                  <a:pt x="f61" y="f249"/>
                  <a:pt x="f250" y="f251"/>
                </a:cubicBezTo>
                <a:cubicBezTo>
                  <a:pt x="f252" y="f253"/>
                  <a:pt x="f254" y="f255"/>
                  <a:pt x="f256" y="f257"/>
                </a:cubicBezTo>
                <a:cubicBezTo>
                  <a:pt x="f256" y="f257"/>
                  <a:pt x="f256" y="f257"/>
                  <a:pt x="f256" y="f257"/>
                </a:cubicBezTo>
                <a:cubicBezTo>
                  <a:pt x="f258" y="f259"/>
                  <a:pt x="f260" y="f259"/>
                  <a:pt x="f151" y="f257"/>
                </a:cubicBezTo>
                <a:cubicBezTo>
                  <a:pt x="f261" y="f262"/>
                  <a:pt x="f71" y="f22"/>
                  <a:pt x="f263" y="f264"/>
                </a:cubicBezTo>
                <a:cubicBezTo>
                  <a:pt x="f82" y="f265"/>
                  <a:pt x="f266" y="f267"/>
                  <a:pt x="f268" y="f269"/>
                </a:cubicBezTo>
                <a:cubicBezTo>
                  <a:pt x="f149" y="f270"/>
                  <a:pt x="f170" y="f271"/>
                  <a:pt x="f272" y="f273"/>
                </a:cubicBezTo>
                <a:cubicBezTo>
                  <a:pt x="f202" y="f274"/>
                  <a:pt x="f275" y="f276"/>
                  <a:pt x="f277" y="f273"/>
                </a:cubicBezTo>
                <a:cubicBezTo>
                  <a:pt x="f278" y="f267"/>
                  <a:pt x="f279" y="f280"/>
                  <a:pt x="f281" y="f282"/>
                </a:cubicBezTo>
                <a:cubicBezTo>
                  <a:pt x="f281" y="f283"/>
                  <a:pt x="f281" y="f18"/>
                  <a:pt x="f281" y="f284"/>
                </a:cubicBezTo>
                <a:cubicBezTo>
                  <a:pt x="f281" y="f18"/>
                  <a:pt x="f281" y="f283"/>
                  <a:pt x="f281" y="f282"/>
                </a:cubicBezTo>
                <a:cubicBezTo>
                  <a:pt x="f281" y="f282"/>
                  <a:pt x="f281" y="f282"/>
                  <a:pt x="f281" y="f282"/>
                </a:cubicBezTo>
                <a:cubicBezTo>
                  <a:pt x="f285" y="f286"/>
                  <a:pt x="f287" y="f48"/>
                  <a:pt x="f288" y="f48"/>
                </a:cubicBezTo>
                <a:cubicBezTo>
                  <a:pt x="f289" y="f290"/>
                  <a:pt x="f291" y="f292"/>
                  <a:pt x="f13" y="f293"/>
                </a:cubicBezTo>
                <a:cubicBezTo>
                  <a:pt x="f294" y="f295"/>
                  <a:pt x="f296" y="f297"/>
                  <a:pt x="f298" y="f299"/>
                </a:cubicBezTo>
                <a:cubicBezTo>
                  <a:pt x="f300" y="f301"/>
                  <a:pt x="f302" y="f303"/>
                  <a:pt x="f304" y="f305"/>
                </a:cubicBezTo>
                <a:cubicBezTo>
                  <a:pt x="f306" y="f307"/>
                  <a:pt x="f308" y="f7"/>
                  <a:pt x="f6" y="f309"/>
                </a:cubicBezTo>
                <a:cubicBezTo>
                  <a:pt x="f310" y="f311"/>
                  <a:pt x="f312" y="f313"/>
                  <a:pt x="f8" y="f8"/>
                </a:cubicBezTo>
                <a:close/>
                <a:moveTo>
                  <a:pt x="f233" y="f278"/>
                </a:moveTo>
                <a:cubicBezTo>
                  <a:pt x="f233" y="f278"/>
                  <a:pt x="f233" y="f278"/>
                  <a:pt x="f233" y="f278"/>
                </a:cubicBezTo>
                <a:cubicBezTo>
                  <a:pt x="f233" y="f278"/>
                  <a:pt x="f233" y="f278"/>
                  <a:pt x="f233" y="f278"/>
                </a:cubicBezTo>
                <a:close/>
                <a:moveTo>
                  <a:pt x="f130" y="f314"/>
                </a:moveTo>
                <a:cubicBezTo>
                  <a:pt x="f93" y="f315"/>
                  <a:pt x="f93" y="f316"/>
                  <a:pt x="f130" y="f317"/>
                </a:cubicBezTo>
                <a:cubicBezTo>
                  <a:pt x="f93" y="f316"/>
                  <a:pt x="f93" y="f315"/>
                  <a:pt x="f130" y="f314"/>
                </a:cubicBezTo>
                <a:close/>
                <a:moveTo>
                  <a:pt x="f318" y="f255"/>
                </a:moveTo>
                <a:cubicBezTo>
                  <a:pt x="f318" y="f255"/>
                  <a:pt x="f318" y="f255"/>
                  <a:pt x="f318" y="f255"/>
                </a:cubicBezTo>
                <a:cubicBezTo>
                  <a:pt x="f318" y="f255"/>
                  <a:pt x="f318" y="f255"/>
                  <a:pt x="f318" y="f255"/>
                </a:cubicBezTo>
                <a:cubicBezTo>
                  <a:pt x="f318" y="f255"/>
                  <a:pt x="f318" y="f255"/>
                  <a:pt x="f318" y="f255"/>
                </a:cubicBezTo>
                <a:close/>
                <a:moveTo>
                  <a:pt x="f319" y="f320"/>
                </a:moveTo>
                <a:cubicBezTo>
                  <a:pt x="f321" y="f262"/>
                  <a:pt x="f322" y="f257"/>
                  <a:pt x="f23" y="f24"/>
                </a:cubicBezTo>
                <a:cubicBezTo>
                  <a:pt x="f23" y="f24"/>
                  <a:pt x="f23" y="f24"/>
                  <a:pt x="f23" y="f24"/>
                </a:cubicBezTo>
                <a:cubicBezTo>
                  <a:pt x="f322" y="f257"/>
                  <a:pt x="f321" y="f262"/>
                  <a:pt x="f319" y="f320"/>
                </a:cubicBezTo>
                <a:close/>
                <a:moveTo>
                  <a:pt x="f323" y="f324"/>
                </a:moveTo>
                <a:cubicBezTo>
                  <a:pt x="f44" y="f325"/>
                  <a:pt x="f326" y="f43"/>
                  <a:pt x="f30" y="f45"/>
                </a:cubicBezTo>
                <a:cubicBezTo>
                  <a:pt x="f326" y="f43"/>
                  <a:pt x="f44" y="f325"/>
                  <a:pt x="f323" y="f324"/>
                </a:cubicBezTo>
                <a:close/>
              </a:path>
            </a:pathLst>
          </a:custGeom>
          <a:solidFill>
            <a:srgbClr val="00B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descr="planta de hojas verdes">
            <a:extLst>
              <a:ext uri="{FF2B5EF4-FFF2-40B4-BE49-F238E27FC236}">
                <a16:creationId xmlns:a16="http://schemas.microsoft.com/office/drawing/2014/main" id="{FEE42A0F-7DFC-3982-4394-4B531F245F6A}"/>
              </a:ext>
            </a:extLst>
          </p:cNvPr>
          <p:cNvPicPr>
            <a:picLocks noChangeAspect="1"/>
          </p:cNvPicPr>
          <p:nvPr/>
        </p:nvPicPr>
        <p:blipFill>
          <a:blip r:embed="rId3"/>
          <a:srcRect/>
          <a:stretch>
            <a:fillRect/>
          </a:stretch>
        </p:blipFill>
        <p:spPr>
          <a:xfrm>
            <a:off x="7408980" y="2829190"/>
            <a:ext cx="1735019" cy="2314309"/>
          </a:xfrm>
          <a:prstGeom prst="rect">
            <a:avLst/>
          </a:prstGeom>
          <a:noFill/>
          <a:ln cap="flat">
            <a:noFill/>
          </a:ln>
        </p:spPr>
      </p:pic>
      <p:sp>
        <p:nvSpPr>
          <p:cNvPr id="3" name="Google Shape;495;p47">
            <a:extLst>
              <a:ext uri="{FF2B5EF4-FFF2-40B4-BE49-F238E27FC236}">
                <a16:creationId xmlns:a16="http://schemas.microsoft.com/office/drawing/2014/main" id="{A98F7515-F16B-1A03-E22E-850C5442836E}"/>
              </a:ext>
            </a:extLst>
          </p:cNvPr>
          <p:cNvSpPr txBox="1">
            <a:spLocks noGrp="1"/>
          </p:cNvSpPr>
          <p:nvPr>
            <p:ph type="title"/>
          </p:nvPr>
        </p:nvSpPr>
        <p:spPr>
          <a:xfrm>
            <a:off x="886859" y="552603"/>
            <a:ext cx="3963000" cy="1101303"/>
          </a:xfrm>
        </p:spPr>
        <p:txBody>
          <a:bodyPr/>
          <a:lstStyle/>
          <a:p>
            <a:pPr lvl="0"/>
            <a:r>
              <a:rPr lang="en-US" dirty="0"/>
              <a:t>LET'S PLANT A LEMON TREE!</a:t>
            </a:r>
          </a:p>
        </p:txBody>
      </p:sp>
      <p:sp>
        <p:nvSpPr>
          <p:cNvPr id="4" name="Google Shape;496;p47">
            <a:extLst>
              <a:ext uri="{FF2B5EF4-FFF2-40B4-BE49-F238E27FC236}">
                <a16:creationId xmlns:a16="http://schemas.microsoft.com/office/drawing/2014/main" id="{B1654CEF-3BAC-3AB7-0B67-33E442BF8EF4}"/>
              </a:ext>
            </a:extLst>
          </p:cNvPr>
          <p:cNvSpPr txBox="1">
            <a:spLocks noGrp="1"/>
          </p:cNvSpPr>
          <p:nvPr>
            <p:ph type="body" idx="4294967295"/>
          </p:nvPr>
        </p:nvSpPr>
        <p:spPr>
          <a:xfrm>
            <a:off x="719998" y="1759899"/>
            <a:ext cx="3852001" cy="2616601"/>
          </a:xfrm>
        </p:spPr>
        <p:txBody>
          <a:bodyPr/>
          <a:lstStyle/>
          <a:p>
            <a:pPr marL="0" lvl="0" indent="0">
              <a:buNone/>
            </a:pPr>
            <a:r>
              <a:rPr lang="en-US"/>
              <a:t>Do you know what helps you make your point clear?</a:t>
            </a:r>
          </a:p>
          <a:p>
            <a:pPr marL="0" lvl="0" indent="0">
              <a:buNone/>
            </a:pPr>
            <a:r>
              <a:rPr lang="en-US"/>
              <a:t>Lists like this one:</a:t>
            </a:r>
          </a:p>
          <a:p>
            <a:pPr lvl="0">
              <a:spcBef>
                <a:spcPts val="1600"/>
              </a:spcBef>
            </a:pPr>
            <a:r>
              <a:rPr lang="en-US"/>
              <a:t>They’re simple </a:t>
            </a:r>
          </a:p>
          <a:p>
            <a:pPr lvl="0"/>
            <a:r>
              <a:rPr lang="en-US"/>
              <a:t>You can organize your ideas clearly</a:t>
            </a:r>
          </a:p>
          <a:p>
            <a:pPr lvl="0"/>
            <a:r>
              <a:rPr lang="en-US"/>
              <a:t>You’ll never forget to buy milk!</a:t>
            </a:r>
          </a:p>
          <a:p>
            <a:pPr marL="0" lvl="0" indent="0">
              <a:spcBef>
                <a:spcPts val="1600"/>
              </a:spcBef>
              <a:buNone/>
            </a:pPr>
            <a:r>
              <a:rPr lang="en-US"/>
              <a:t>And the most important thing: the audience won’t miss the point of your presentation</a:t>
            </a:r>
          </a:p>
        </p:txBody>
      </p:sp>
      <p:sp>
        <p:nvSpPr>
          <p:cNvPr id="5" name="Google Shape;497;p47">
            <a:extLst>
              <a:ext uri="{FF2B5EF4-FFF2-40B4-BE49-F238E27FC236}">
                <a16:creationId xmlns:a16="http://schemas.microsoft.com/office/drawing/2014/main" id="{36ABFF94-79CB-0DB9-EA20-ECF69CCD9DBA}"/>
              </a:ext>
            </a:extLst>
          </p:cNvPr>
          <p:cNvSpPr/>
          <p:nvPr/>
        </p:nvSpPr>
        <p:spPr>
          <a:xfrm>
            <a:off x="6403753" y="319948"/>
            <a:ext cx="2451899" cy="24518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E4B"/>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Diagrama de flujo: conector 1">
            <a:extLst>
              <a:ext uri="{FF2B5EF4-FFF2-40B4-BE49-F238E27FC236}">
                <a16:creationId xmlns:a16="http://schemas.microsoft.com/office/drawing/2014/main" id="{BA45695E-6467-F3A4-E5C7-EDA33EBE876B}"/>
              </a:ext>
            </a:extLst>
          </p:cNvPr>
          <p:cNvSpPr/>
          <p:nvPr/>
        </p:nvSpPr>
        <p:spPr>
          <a:xfrm>
            <a:off x="4682999" y="531933"/>
            <a:ext cx="4079632" cy="40796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4">
              <a:alphaModFix/>
            </a:blip>
            <a:stretch>
              <a:fillRect/>
            </a:stretch>
          </a:blipFill>
          <a:ln w="25402" cap="flat">
            <a:solidFill>
              <a:srgbClr val="BCBCB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1EECF"/>
              </a:solidFill>
              <a:uFillTx/>
              <a:latin typeface="Arial"/>
            </a:endParaRPr>
          </a:p>
        </p:txBody>
      </p:sp>
    </p:spTree>
  </p:cSld>
  <p:clrMapOvr>
    <a:masterClrMapping/>
  </p:clrMapOvr>
</p:sld>
</file>

<file path=ppt/theme/theme1.xml><?xml version="1.0" encoding="utf-8"?>
<a:theme xmlns:a="http://schemas.openxmlformats.org/drawingml/2006/main" name="International Plant a Lemon Tree Day by Slidesgo">
  <a:themeElements>
    <a:clrScheme name="Personalizado 56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1032</Words>
  <Application>Microsoft Office PowerPoint</Application>
  <PresentationFormat>Presentación en pantalla (16:9)</PresentationFormat>
  <Paragraphs>195</Paragraphs>
  <Slides>36</Slides>
  <Notes>34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36</vt:i4>
      </vt:variant>
    </vt:vector>
  </HeadingPairs>
  <TitlesOfParts>
    <vt:vector size="48" baseType="lpstr">
      <vt:lpstr>맑은 고딕</vt:lpstr>
      <vt:lpstr>Alata</vt:lpstr>
      <vt:lpstr>Arial</vt:lpstr>
      <vt:lpstr>Calibri</vt:lpstr>
      <vt:lpstr>Catamaran</vt:lpstr>
      <vt:lpstr>Chau Philomene One</vt:lpstr>
      <vt:lpstr>DM Sans</vt:lpstr>
      <vt:lpstr>Lexend</vt:lpstr>
      <vt:lpstr>Montserrat</vt:lpstr>
      <vt:lpstr>Rubik</vt:lpstr>
      <vt:lpstr>Work Sans</vt:lpstr>
      <vt:lpstr>International Plant a Lemon Tree Day by Slidesgo</vt:lpstr>
      <vt:lpstr>PLANTS</vt:lpstr>
      <vt:lpstr>Presentación de PowerPoint</vt:lpstr>
      <vt:lpstr>03</vt:lpstr>
      <vt:lpstr>WHOA!</vt:lpstr>
      <vt:lpstr>—SOMEONE FAMOUS</vt:lpstr>
      <vt:lpstr>ABOUT THE EVENT</vt:lpstr>
      <vt:lpstr>INTRODUCTION</vt:lpstr>
      <vt:lpstr>EVENT ACTIVITIES</vt:lpstr>
      <vt:lpstr>LET'S PLANT A LEMON TREE!</vt:lpstr>
      <vt:lpstr>TYPES OF LEMONS</vt:lpstr>
      <vt:lpstr>150,000</vt:lpstr>
      <vt:lpstr>9h 55m 23s</vt:lpstr>
      <vt:lpstr>AWESOME WORDS</vt:lpstr>
      <vt:lpstr>A PICTURE ALWAYS REINFORCES THE CONCEPT</vt:lpstr>
      <vt:lpstr>A PICTURE IS WORTH A THOUSAND WORDS</vt:lpstr>
      <vt:lpstr>MOST POPULAR LEMONS</vt:lpstr>
      <vt:lpstr>LEMON PRODUCING COUNTRIES</vt:lpstr>
      <vt:lpstr>THE BENEFITS</vt:lpstr>
      <vt:lpstr>TOP BENEFITS OF LEMONS</vt:lpstr>
      <vt:lpstr>OTHER HEALTH BENEFITS OF LEMONS</vt:lpstr>
      <vt:lpstr>OTHER LEMON COMPOUNDS</vt:lpstr>
      <vt:lpstr>SOURCE OF VITAMIN C IN A LEMON</vt:lpstr>
      <vt:lpstr>YOU CAN USE THIS GRAPH</vt:lpstr>
      <vt:lpstr>HOW TO PLANT</vt:lpstr>
      <vt:lpstr>LIFE CYCLE OF THE LEMON TREE</vt:lpstr>
      <vt:lpstr>OTHER USES FOR LEMONS</vt:lpstr>
      <vt:lpstr>FUN FACTS</vt:lpstr>
      <vt:lpstr>OUR TEAM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planta</dc:title>
  <dc:creator>Sr GRYM</dc:creator>
  <cp:lastModifiedBy>eduardo</cp:lastModifiedBy>
  <cp:revision>20</cp:revision>
  <dcterms:modified xsi:type="dcterms:W3CDTF">2023-12-03T08:23:06Z</dcterms:modified>
</cp:coreProperties>
</file>