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96" r:id="rId4"/>
    <p:sldId id="288" r:id="rId5"/>
    <p:sldId id="300" r:id="rId6"/>
    <p:sldId id="297" r:id="rId7"/>
    <p:sldId id="291" r:id="rId8"/>
    <p:sldId id="301" r:id="rId9"/>
    <p:sldId id="298" r:id="rId10"/>
    <p:sldId id="299" r:id="rId11"/>
    <p:sldId id="30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5/9/2025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5/9/2025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5/9/2025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5/9/2025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5/9/2025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5/9/2025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5/9/2025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5/9/2025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5/9/2025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5/9/2025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LÒNG BIẾT ƠN</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3"/>
            <a:ext cx="11253167" cy="720197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Tình Chúa thương cho con được đổi thay để sống cho Ngài, và sống cho mọi người làm nên tươi mới cho đời.</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55949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000" b="1" dirty="0"/>
              <a:t>Trọn cuộc đời con là hồng ân Chúa ban. Trọn cuộc đời con là quà tặng của Ngài. Này con muốn sống cuộc đời con như lời tạ ơn. Con muốn sống sao vuông tròn để đáp đền tình Chúa yêu con.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4344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000" b="1" dirty="0"/>
              <a:t>Trọn cuộc đời con là hồng ân Chúa ban. Trọn cuộc đời con là quà tặng của Ngài. Này con muốn sống cuộc đời con như lời tạ ơn. Con muốn sống sao vuông tròn để đáp đền tình Chúa yêu con.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3"/>
            <a:ext cx="11253167"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Mười người Chúa chữa lành mà chỉ có một người biết ơn, thật trớ trêu trên đời người biết ơn là người ngoại giáo.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07721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396859"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Con đã quen bao ơn lành Chúa ban nên đã coi thường, con quá ư vô tình lòng con sao quá vô ơn.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7014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000" b="1" dirty="0"/>
              <a:t>Trọn cuộc đời con là hồng ân Chúa ban. Trọn cuộc đời con là quà tặng của Ngài. Này con muốn sống cuộc đời con như lời tạ ơn. Con muốn sống sao vuông tròn để đáp đền tình Chúa yêu con.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98826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3"/>
            <a:ext cx="11253167"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Bao ơn Chúa ban cho để con sống cuộc đời tốt hơn, nhưng biết bao nhiêu lần mà chính con chẳng hề nhận ra.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0096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Đời sống con luôn trong vòng tay Ngài con có biết đâu, ơn Chúa luôn đổ đầy mà lòng con có hay đâu.</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759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000" b="1" dirty="0"/>
              <a:t>Trọn cuộc đời con là hồng ân Chúa ban. Trọn cuộc đời con là quà tặng của Ngài. Này con muốn sống cuộc đời con như lời tạ ơn. Con muốn sống sao vuông tròn để đáp đền tình Chúa yêu con.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4451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3"/>
            <a:ext cx="11253167"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Xin ơn Chúa chữa lành bao viết tích bệnh tật của con, đời sống con vẫn còn nhiều trái ngang và lòng tự mãn.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03125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141</TotalTime>
  <Words>48</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Garamond</vt:lpstr>
      <vt:lpstr>Verdana</vt:lpstr>
      <vt:lpstr>Savon</vt:lpstr>
      <vt:lpstr>LÒNG BIẾT ƠN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55</cp:revision>
  <dcterms:created xsi:type="dcterms:W3CDTF">2024-12-09T14:38:56Z</dcterms:created>
  <dcterms:modified xsi:type="dcterms:W3CDTF">2025-09-05T01:21:40Z</dcterms:modified>
</cp:coreProperties>
</file>