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88" r:id="rId3"/>
    <p:sldId id="270" r:id="rId4"/>
    <p:sldId id="291" r:id="rId5"/>
    <p:sldId id="283" r:id="rId6"/>
    <p:sldId id="292" r:id="rId7"/>
    <p:sldId id="287" r:id="rId8"/>
    <p:sldId id="293" r:id="rId9"/>
    <p:sldId id="290" r:id="rId10"/>
    <p:sldId id="29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C117F1E-1D99-4417-802F-A385372B50DD}" type="datetimeFigureOut">
              <a:rPr lang="en-US" smtClean="0"/>
              <a:t>25/03/2025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9036016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25/03/2025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403047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25/03/2025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339881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25/03/2025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65344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C117F1E-1D99-4417-802F-A385372B50DD}" type="datetimeFigureOut">
              <a:rPr lang="en-US" smtClean="0"/>
              <a:t>25/03/2025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3909731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C117F1E-1D99-4417-802F-A385372B50DD}" type="datetimeFigureOut">
              <a:rPr lang="en-US" smtClean="0"/>
              <a:t>25/03/2025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7576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25/03/2025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93243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C117F1E-1D99-4417-802F-A385372B50DD}" type="datetimeFigureOut">
              <a:rPr lang="en-US" smtClean="0"/>
              <a:t>25/03/2025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14162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7F1E-1D99-4417-802F-A385372B50DD}" type="datetimeFigureOut">
              <a:rPr lang="en-US" smtClean="0"/>
              <a:t>25/03/2025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06377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117F1E-1D99-4417-802F-A385372B50DD}" type="datetimeFigureOut">
              <a:rPr lang="en-US" smtClean="0"/>
              <a:t>25/03/2025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782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C117F1E-1D99-4417-802F-A385372B50DD}" type="datetimeFigureOut">
              <a:rPr lang="en-US" smtClean="0"/>
              <a:t>25/03/2025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79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C117F1E-1D99-4417-802F-A385372B50DD}" type="datetimeFigureOut">
              <a:rPr lang="en-US" smtClean="0"/>
              <a:t>25/03/2025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4379284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CỨ DẤU NÀY</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1096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Người ta cứ dấu này mà nhận biết chúng con là môn đệ Thầy: là chúng con thương yêu nhau.</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41994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Người ta cứ dấu này mà nhận biết chúng con là môn đệ Thầy: là chúng con thương yêu nhau.</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50087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1754326"/>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 </a:t>
            </a:r>
            <a:r>
              <a:rPr lang="vi-VN" dirty="0"/>
              <a:t>Về đây hỡi người nào về đây. Tình thương Chúa Trời luôn nối kết.  Về đây Thiên Chúa Ðấng từ bi, Người xoá hết tội ta Người dẫn lối đời ta. Nguồn: </a:t>
            </a:r>
            <a:r>
              <a:rPr lang="vi-VN" dirty="0">
                <a:hlinkClick r:id="rId3"/>
              </a:rPr>
              <a:t>https://www.dieuca.net/2018/02/haytrove-mt.html</a:t>
            </a:r>
            <a:endParaRPr lang="vi-VN" sz="5400" b="1" dirty="0">
              <a:solidFill>
                <a:srgbClr val="333333"/>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p:cNvSpPr/>
          <p:nvPr/>
        </p:nvSpPr>
        <p:spPr>
          <a:xfrm>
            <a:off x="373512" y="403858"/>
            <a:ext cx="11314545" cy="526297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 </a:t>
            </a:r>
            <a:r>
              <a:rPr lang="vi-VN" sz="6600" b="1" dirty="0"/>
              <a:t>Thầy truyền cho chúng con điều răn mới của Thầy, là hãy thương yêu nhau, như Thầy yêu chúng con.</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8064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Người ta cứ dấu này mà nhận biết chúng con là môn đệ Thầy: là chúng con thương yêu nhau.</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95004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85062"/>
            <a:ext cx="12575567" cy="7109717"/>
          </a:xfrm>
          <a:prstGeom prst="rect">
            <a:avLst/>
          </a:prstGeom>
        </p:spPr>
      </p:pic>
      <p:sp>
        <p:nvSpPr>
          <p:cNvPr id="4" name="Rectangle 3"/>
          <p:cNvSpPr/>
          <p:nvPr/>
        </p:nvSpPr>
        <p:spPr>
          <a:xfrm>
            <a:off x="425027" y="522011"/>
            <a:ext cx="11314545" cy="526297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 </a:t>
            </a:r>
            <a:r>
              <a:rPr lang="en-US" sz="6600" b="1" dirty="0" err="1"/>
              <a:t>Nguyện</a:t>
            </a:r>
            <a:r>
              <a:rPr lang="en-US" sz="6600" b="1" dirty="0"/>
              <a:t> </a:t>
            </a:r>
            <a:r>
              <a:rPr lang="en-US" sz="6600" b="1" dirty="0" err="1"/>
              <a:t>cầu</a:t>
            </a:r>
            <a:r>
              <a:rPr lang="en-US" sz="6600" b="1" dirty="0"/>
              <a:t> </a:t>
            </a:r>
            <a:r>
              <a:rPr lang="en-US" sz="6600" b="1" dirty="0" err="1"/>
              <a:t>Thiên</a:t>
            </a:r>
            <a:r>
              <a:rPr lang="en-US" sz="6600" b="1" dirty="0"/>
              <a:t> </a:t>
            </a:r>
            <a:r>
              <a:rPr lang="en-US" sz="6600" b="1" dirty="0" err="1"/>
              <a:t>Chúa</a:t>
            </a:r>
            <a:r>
              <a:rPr lang="en-US" sz="6600" b="1" dirty="0"/>
              <a:t> Cha </a:t>
            </a:r>
            <a:r>
              <a:rPr lang="en-US" sz="6600" b="1" dirty="0" err="1"/>
              <a:t>hiệp</a:t>
            </a:r>
            <a:r>
              <a:rPr lang="en-US" sz="6600" b="1" dirty="0"/>
              <a:t> </a:t>
            </a:r>
            <a:r>
              <a:rPr lang="en-US" sz="6600" b="1" dirty="0" err="1"/>
              <a:t>nhất</a:t>
            </a:r>
            <a:r>
              <a:rPr lang="en-US" sz="6600" b="1" dirty="0"/>
              <a:t> </a:t>
            </a:r>
            <a:r>
              <a:rPr lang="en-US" sz="6600" b="1" dirty="0" err="1"/>
              <a:t>chúng</a:t>
            </a:r>
            <a:r>
              <a:rPr lang="en-US" sz="6600" b="1" dirty="0"/>
              <a:t> con </a:t>
            </a:r>
            <a:r>
              <a:rPr lang="en-US" sz="6600" b="1" dirty="0" err="1"/>
              <a:t>nên</a:t>
            </a:r>
            <a:r>
              <a:rPr lang="en-US" sz="6600" b="1" dirty="0"/>
              <a:t> </a:t>
            </a:r>
            <a:r>
              <a:rPr lang="en-US" sz="6600" b="1" dirty="0" err="1"/>
              <a:t>một</a:t>
            </a:r>
            <a:r>
              <a:rPr lang="en-US" sz="6600" b="1" dirty="0"/>
              <a:t>. </a:t>
            </a:r>
            <a:r>
              <a:rPr lang="en-US" sz="6600" b="1" dirty="0" err="1"/>
              <a:t>Tựa</a:t>
            </a:r>
            <a:r>
              <a:rPr lang="en-US" sz="6600" b="1" dirty="0"/>
              <a:t> </a:t>
            </a:r>
            <a:r>
              <a:rPr lang="en-US" sz="6600" b="1" dirty="0" err="1"/>
              <a:t>Chúa</a:t>
            </a:r>
            <a:r>
              <a:rPr lang="en-US" sz="6600" b="1" dirty="0"/>
              <a:t> Cha </a:t>
            </a:r>
            <a:r>
              <a:rPr lang="en-US" sz="6600" b="1" dirty="0" err="1"/>
              <a:t>trong</a:t>
            </a:r>
            <a:r>
              <a:rPr lang="en-US" sz="6600" b="1" dirty="0"/>
              <a:t> con, con ở </a:t>
            </a:r>
            <a:r>
              <a:rPr lang="en-US" sz="6600" b="1" dirty="0" err="1"/>
              <a:t>trong</a:t>
            </a:r>
            <a:r>
              <a:rPr lang="en-US" sz="6600" b="1" dirty="0"/>
              <a:t> </a:t>
            </a:r>
            <a:r>
              <a:rPr lang="en-US" sz="6600" b="1" dirty="0" err="1"/>
              <a:t>Chúa</a:t>
            </a:r>
            <a:r>
              <a:rPr lang="en-US" sz="6600" b="1" dirty="0"/>
              <a:t> Cha.</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5316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Người ta cứ dấu này mà nhận biết chúng con là môn đệ Thầy: là chúng con thương yêu nhau.</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39583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Người nào yêu mến Ta, thì vâng giữ lệnh truyền. Là hãy yêu anh em tâm thành như Chúa yêu.</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8160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Người ta cứ dấu này mà nhận biết chúng con là môn đệ Thầy: là chúng con thương yêu nhau.</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3173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452431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Còn tình chi lớn lao, và cao quí cho bằng là hiến thân hy sinh cho người ta dấu yêu.</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48312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71</TotalTime>
  <Words>248</Words>
  <Application>Microsoft Office PowerPoint</Application>
  <PresentationFormat>Widescreen</PresentationFormat>
  <Paragraphs>18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CỨ DẤU NÀY</vt:lpstr>
      <vt:lpstr>.</vt:lpstr>
      <vt:lpstr>PowerPoint Presentation</vt:lpstr>
      <vt:lpstr>.</vt:lpstr>
      <vt:lpstr>PowerPoint Presentation</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ĐÔNG NĂM ẤY</dc:title>
  <dc:creator>Admin</dc:creator>
  <cp:lastModifiedBy>Windows User</cp:lastModifiedBy>
  <cp:revision>39</cp:revision>
  <dcterms:created xsi:type="dcterms:W3CDTF">2024-12-09T14:51:26Z</dcterms:created>
  <dcterms:modified xsi:type="dcterms:W3CDTF">2025-03-25T02:05:37Z</dcterms:modified>
</cp:coreProperties>
</file>