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9" r:id="rId4"/>
    <p:sldId id="285" r:id="rId5"/>
    <p:sldId id="272" r:id="rId6"/>
    <p:sldId id="270" r:id="rId7"/>
    <p:sldId id="284" r:id="rId8"/>
    <p:sldId id="273" r:id="rId9"/>
    <p:sldId id="275" r:id="rId10"/>
    <p:sldId id="283" r:id="rId11"/>
    <p:sldId id="259" r:id="rId12"/>
    <p:sldId id="274" r:id="rId13"/>
    <p:sldId id="282" r:id="rId14"/>
    <p:sldId id="276" r:id="rId15"/>
    <p:sldId id="277" r:id="rId16"/>
    <p:sldId id="281" r:id="rId17"/>
    <p:sldId id="278" r:id="rId18"/>
    <p:sldId id="279"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26/04/2025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26/04/2025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26/04/2025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26/04/2025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26/04/2025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26/04/2025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26/04/2025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26/04/2025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26/04/2025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26/04/2025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TẤT CẢ </a:t>
            </a:r>
            <a:br>
              <a:rPr lang="en-US" b="1" dirty="0" smtClean="0">
                <a:solidFill>
                  <a:srgbClr val="FF0000"/>
                </a:solidFill>
                <a:latin typeface="Arial" panose="020B0604020202020204" pitchFamily="34" charset="0"/>
                <a:cs typeface="Arial" panose="020B0604020202020204" pitchFamily="34" charset="0"/>
              </a:rPr>
            </a:br>
            <a:r>
              <a:rPr lang="en-US" b="1" dirty="0" smtClean="0">
                <a:solidFill>
                  <a:srgbClr val="FF0000"/>
                </a:solidFill>
                <a:latin typeface="Arial" panose="020B0604020202020204" pitchFamily="34" charset="0"/>
                <a:cs typeface="Arial" panose="020B0604020202020204" pitchFamily="34" charset="0"/>
              </a:rPr>
              <a:t>LÀ HỒNG ÂN CHÚA</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2426526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57576"/>
            <a:ext cx="11216653" cy="5940088"/>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4</a:t>
            </a:r>
            <a:r>
              <a:rPr lang="vi-VN" sz="8000" b="1" dirty="0" smtClean="0">
                <a:solidFill>
                  <a:srgbClr val="FF0000"/>
                </a:solidFill>
                <a:effectLst/>
                <a:latin typeface="Arial" panose="020B0604020202020204" pitchFamily="34" charset="0"/>
                <a:cs typeface="Arial" panose="020B0604020202020204" pitchFamily="34" charset="0"/>
              </a:rPr>
              <a:t>.</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Tháng ngày đời con Chúa biết bao nhiêu lỗi tội được Chúa tha rồi.Con thường chấp lỗi anh em quên thân phận của mình Chúa ơi! </a:t>
            </a:r>
            <a:endParaRPr lang="vi-VN" sz="6000" b="1" dirty="0"/>
          </a:p>
        </p:txBody>
      </p:sp>
    </p:spTree>
    <p:extLst>
      <p:ext uri="{BB962C8B-B14F-4D97-AF65-F5344CB8AC3E}">
        <p14:creationId xmlns:p14="http://schemas.microsoft.com/office/powerpoint/2010/main" val="1165671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50761"/>
            <a:ext cx="1112650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4</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Con như người tôi tớ ác tâm không thương người cùng khốn như mình. Con sẽ gặt hoa trái đã gieo con gieo hạt nào thu hái hoa hạt này.</a:t>
            </a:r>
            <a:r>
              <a:rPr lang="vi-VN" sz="6000" b="1" dirty="0"/>
              <a:t/>
            </a:r>
            <a:br>
              <a:rPr lang="vi-VN" sz="6000" b="1" dirty="0"/>
            </a:br>
            <a:endParaRPr lang="vi-VN" sz="6000" b="1" dirty="0"/>
          </a:p>
        </p:txBody>
      </p:sp>
    </p:spTree>
    <p:extLst>
      <p:ext uri="{BB962C8B-B14F-4D97-AF65-F5344CB8AC3E}">
        <p14:creationId xmlns:p14="http://schemas.microsoft.com/office/powerpoint/2010/main" val="1990491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1548557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5</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Con nguyện làm người tôi tớ bao nhiêu phúc lộc là bấy nhiêu nén vàng. Suốt đời xin mãi chuyên chăm cho nén vàng ngày càng lớn thêm. </a:t>
            </a:r>
            <a:endParaRPr lang="vi-VN" sz="6000" b="1" dirty="0"/>
          </a:p>
        </p:txBody>
      </p:sp>
    </p:spTree>
    <p:extLst>
      <p:ext uri="{BB962C8B-B14F-4D97-AF65-F5344CB8AC3E}">
        <p14:creationId xmlns:p14="http://schemas.microsoft.com/office/powerpoint/2010/main" val="3164240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5</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Khi đến giờ Chúa ghé mắt trông con vui mừng dâng Chúa xác hồn. Ước mong được Ngài nói với con: “Hãy đến tận hưởng ân phúc quê trời”.</a:t>
            </a:r>
            <a:endParaRPr lang="vi-VN" sz="6000" b="1" dirty="0"/>
          </a:p>
        </p:txBody>
      </p:sp>
    </p:spTree>
    <p:extLst>
      <p:ext uri="{BB962C8B-B14F-4D97-AF65-F5344CB8AC3E}">
        <p14:creationId xmlns:p14="http://schemas.microsoft.com/office/powerpoint/2010/main" val="858877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27448668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6</a:t>
            </a:r>
            <a:r>
              <a:rPr lang="vi-VN" sz="6000" b="1" dirty="0" smtClean="0">
                <a:solidFill>
                  <a:srgbClr val="FF0000"/>
                </a:solidFill>
                <a:effectLst/>
                <a:latin typeface="Arial" panose="020B0604020202020204" pitchFamily="34" charset="0"/>
                <a:cs typeface="Arial" panose="020B0604020202020204" pitchFamily="34" charset="0"/>
              </a:rPr>
              <a:t>. </a:t>
            </a:r>
            <a:r>
              <a:rPr lang="en-US" sz="6600" b="1" dirty="0" err="1"/>
              <a:t>Tất</a:t>
            </a:r>
            <a:r>
              <a:rPr lang="en-US" sz="6600" b="1" dirty="0"/>
              <a:t> </a:t>
            </a:r>
            <a:r>
              <a:rPr lang="en-US" sz="6600" b="1" dirty="0" err="1"/>
              <a:t>cả</a:t>
            </a:r>
            <a:r>
              <a:rPr lang="en-US" sz="6600" b="1" dirty="0"/>
              <a:t> </a:t>
            </a:r>
            <a:r>
              <a:rPr lang="en-US" sz="6600" b="1" dirty="0" err="1"/>
              <a:t>chỉ</a:t>
            </a:r>
            <a:r>
              <a:rPr lang="en-US" sz="6600" b="1" dirty="0"/>
              <a:t> </a:t>
            </a:r>
            <a:r>
              <a:rPr lang="en-US" sz="6600" b="1" dirty="0" err="1"/>
              <a:t>là</a:t>
            </a:r>
            <a:r>
              <a:rPr lang="en-US" sz="6600" b="1" dirty="0"/>
              <a:t> </a:t>
            </a:r>
            <a:r>
              <a:rPr lang="en-US" sz="6600" b="1" dirty="0" err="1"/>
              <a:t>vô</a:t>
            </a:r>
            <a:r>
              <a:rPr lang="en-US" sz="6600" b="1" dirty="0"/>
              <a:t> </a:t>
            </a:r>
            <a:r>
              <a:rPr lang="en-US" sz="6600" b="1" dirty="0" err="1"/>
              <a:t>nghĩa</a:t>
            </a:r>
            <a:r>
              <a:rPr lang="en-US" sz="6600" b="1" dirty="0"/>
              <a:t> </a:t>
            </a:r>
            <a:r>
              <a:rPr lang="en-US" sz="6600" b="1" dirty="0" err="1"/>
              <a:t>khi</a:t>
            </a:r>
            <a:r>
              <a:rPr lang="en-US" sz="6600" b="1" dirty="0"/>
              <a:t> </a:t>
            </a:r>
            <a:r>
              <a:rPr lang="en-US" sz="6600" b="1" dirty="0" err="1"/>
              <a:t>thân</a:t>
            </a:r>
            <a:r>
              <a:rPr lang="en-US" sz="6600" b="1" dirty="0"/>
              <a:t> </a:t>
            </a:r>
            <a:r>
              <a:rPr lang="en-US" sz="6600" b="1" dirty="0" err="1"/>
              <a:t>xác</a:t>
            </a:r>
            <a:r>
              <a:rPr lang="en-US" sz="6600" b="1" dirty="0"/>
              <a:t> </a:t>
            </a:r>
            <a:r>
              <a:rPr lang="en-US" sz="6600" b="1" dirty="0" err="1"/>
              <a:t>nằm</a:t>
            </a:r>
            <a:r>
              <a:rPr lang="en-US" sz="6600" b="1" dirty="0"/>
              <a:t> </a:t>
            </a:r>
            <a:r>
              <a:rPr lang="en-US" sz="6600" b="1" dirty="0" err="1"/>
              <a:t>chìm</a:t>
            </a:r>
            <a:r>
              <a:rPr lang="en-US" sz="6600" b="1" dirty="0"/>
              <a:t> </a:t>
            </a:r>
            <a:r>
              <a:rPr lang="en-US" sz="6600" b="1" dirty="0" err="1"/>
              <a:t>sâu</a:t>
            </a:r>
            <a:r>
              <a:rPr lang="en-US" sz="6600" b="1" dirty="0"/>
              <a:t> </a:t>
            </a:r>
            <a:r>
              <a:rPr lang="en-US" sz="6600" b="1" dirty="0" err="1"/>
              <a:t>trong</a:t>
            </a:r>
            <a:r>
              <a:rPr lang="en-US" sz="6600" b="1" dirty="0"/>
              <a:t> </a:t>
            </a:r>
            <a:r>
              <a:rPr lang="en-US" sz="6600" b="1" dirty="0" err="1"/>
              <a:t>mồ</a:t>
            </a:r>
            <a:r>
              <a:rPr lang="en-US" sz="6600" b="1" dirty="0"/>
              <a:t>. </a:t>
            </a:r>
            <a:r>
              <a:rPr lang="en-US" sz="6600" b="1" dirty="0" err="1"/>
              <a:t>Tất</a:t>
            </a:r>
            <a:r>
              <a:rPr lang="en-US" sz="6600" b="1" dirty="0"/>
              <a:t> </a:t>
            </a:r>
            <a:r>
              <a:rPr lang="en-US" sz="6600" b="1" dirty="0" err="1"/>
              <a:t>cả</a:t>
            </a:r>
            <a:r>
              <a:rPr lang="en-US" sz="6600" b="1" dirty="0"/>
              <a:t> </a:t>
            </a:r>
            <a:r>
              <a:rPr lang="en-US" sz="6600" b="1" dirty="0" err="1"/>
              <a:t>rồi</a:t>
            </a:r>
            <a:r>
              <a:rPr lang="en-US" sz="6600" b="1" dirty="0"/>
              <a:t> </a:t>
            </a:r>
            <a:r>
              <a:rPr lang="en-US" sz="6600" b="1" dirty="0" err="1"/>
              <a:t>cũng</a:t>
            </a:r>
            <a:r>
              <a:rPr lang="en-US" sz="6600" b="1" dirty="0"/>
              <a:t> </a:t>
            </a:r>
            <a:r>
              <a:rPr lang="en-US" sz="6600" b="1" dirty="0" err="1"/>
              <a:t>tiêu</a:t>
            </a:r>
            <a:r>
              <a:rPr lang="en-US" sz="6600" b="1" dirty="0"/>
              <a:t> tan </a:t>
            </a:r>
            <a:r>
              <a:rPr lang="en-US" sz="6600" b="1" dirty="0" err="1"/>
              <a:t>duy</a:t>
            </a:r>
            <a:r>
              <a:rPr lang="en-US" sz="6600" b="1" dirty="0"/>
              <a:t> </a:t>
            </a:r>
            <a:r>
              <a:rPr lang="en-US" sz="6600" b="1" dirty="0" err="1"/>
              <a:t>chỉ</a:t>
            </a:r>
            <a:r>
              <a:rPr lang="en-US" sz="6600" b="1" dirty="0"/>
              <a:t> </a:t>
            </a:r>
            <a:r>
              <a:rPr lang="en-US" sz="6600" b="1" dirty="0" err="1"/>
              <a:t>còn</a:t>
            </a:r>
            <a:r>
              <a:rPr lang="en-US" sz="6600" b="1" dirty="0"/>
              <a:t> </a:t>
            </a:r>
            <a:r>
              <a:rPr lang="en-US" sz="6600" b="1" dirty="0" err="1"/>
              <a:t>một</a:t>
            </a:r>
            <a:r>
              <a:rPr lang="en-US" sz="6600" b="1" dirty="0"/>
              <a:t> </a:t>
            </a:r>
            <a:r>
              <a:rPr lang="en-US" sz="6600" b="1" dirty="0" err="1"/>
              <a:t>lòng</a:t>
            </a:r>
            <a:r>
              <a:rPr lang="en-US" sz="6600" b="1" dirty="0"/>
              <a:t> </a:t>
            </a:r>
            <a:r>
              <a:rPr lang="en-US" sz="6600" b="1" dirty="0" err="1"/>
              <a:t>mến</a:t>
            </a:r>
            <a:r>
              <a:rPr lang="en-US" sz="6600" b="1" dirty="0"/>
              <a:t> </a:t>
            </a:r>
            <a:r>
              <a:rPr lang="en-US" sz="6600" b="1" dirty="0" err="1"/>
              <a:t>thôi</a:t>
            </a:r>
            <a:r>
              <a:rPr lang="en-US" sz="6600" b="1" dirty="0"/>
              <a:t>.</a:t>
            </a:r>
            <a:endParaRPr lang="vi-VN" sz="6600" b="1" dirty="0"/>
          </a:p>
        </p:txBody>
      </p:sp>
    </p:spTree>
    <p:extLst>
      <p:ext uri="{BB962C8B-B14F-4D97-AF65-F5344CB8AC3E}">
        <p14:creationId xmlns:p14="http://schemas.microsoft.com/office/powerpoint/2010/main" val="21069943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78017"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6</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Dẫu con chịu thiêu đốt nát tan đem gia tài chia hết cho người. Nhưng không lòng bác ái mến yêu bao nhiêu việc lành vô nghĩa trên trời.</a:t>
            </a:r>
            <a:endParaRPr lang="vi-VN" sz="6000" b="1" dirty="0"/>
          </a:p>
        </p:txBody>
      </p:sp>
    </p:spTree>
    <p:extLst>
      <p:ext uri="{BB962C8B-B14F-4D97-AF65-F5344CB8AC3E}">
        <p14:creationId xmlns:p14="http://schemas.microsoft.com/office/powerpoint/2010/main" val="42452753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1538335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Tất cả là hồng ân Chúa nên con có gì mà giữ riêng mình. Tất cả do Chúa thương ban nên con chỉ là người quản lý thôi.</a:t>
            </a:r>
            <a:endParaRPr lang="vi-VN" sz="6600" b="1" dirty="0"/>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7200" b="1" dirty="0"/>
              <a:t>  </a:t>
            </a:r>
            <a:r>
              <a:rPr lang="en-US" sz="6600" b="1" dirty="0"/>
              <a:t>Con </a:t>
            </a:r>
            <a:r>
              <a:rPr lang="en-US" sz="6600" b="1" dirty="0" err="1"/>
              <a:t>sẽ</a:t>
            </a:r>
            <a:r>
              <a:rPr lang="en-US" sz="6600" b="1" dirty="0"/>
              <a:t> </a:t>
            </a:r>
            <a:r>
              <a:rPr lang="en-US" sz="6600" b="1" dirty="0" err="1"/>
              <a:t>là</a:t>
            </a:r>
            <a:r>
              <a:rPr lang="en-US" sz="6600" b="1" dirty="0"/>
              <a:t> </a:t>
            </a:r>
            <a:r>
              <a:rPr lang="en-US" sz="6600" b="1" dirty="0" err="1"/>
              <a:t>tôi</a:t>
            </a:r>
            <a:r>
              <a:rPr lang="en-US" sz="6600" b="1" dirty="0"/>
              <a:t> </a:t>
            </a:r>
            <a:r>
              <a:rPr lang="en-US" sz="6600" b="1" dirty="0" err="1"/>
              <a:t>tớ</a:t>
            </a:r>
            <a:r>
              <a:rPr lang="en-US" sz="6600" b="1" dirty="0"/>
              <a:t> </a:t>
            </a:r>
            <a:r>
              <a:rPr lang="en-US" sz="6600" b="1" dirty="0" err="1"/>
              <a:t>tín</a:t>
            </a:r>
            <a:r>
              <a:rPr lang="en-US" sz="6600" b="1" dirty="0"/>
              <a:t> </a:t>
            </a:r>
            <a:r>
              <a:rPr lang="en-US" sz="6600" b="1" dirty="0" err="1"/>
              <a:t>trung</a:t>
            </a:r>
            <a:r>
              <a:rPr lang="en-US" sz="6600" b="1" dirty="0"/>
              <a:t> </a:t>
            </a:r>
            <a:r>
              <a:rPr lang="en-US" sz="6600" b="1" dirty="0" err="1"/>
              <a:t>khi</a:t>
            </a:r>
            <a:r>
              <a:rPr lang="en-US" sz="6600" b="1" dirty="0"/>
              <a:t> </a:t>
            </a:r>
            <a:r>
              <a:rPr lang="en-US" sz="6600" b="1" dirty="0" err="1"/>
              <a:t>mỗi</a:t>
            </a:r>
            <a:r>
              <a:rPr lang="en-US" sz="6600" b="1" dirty="0"/>
              <a:t> </a:t>
            </a:r>
            <a:r>
              <a:rPr lang="en-US" sz="6600" b="1" dirty="0" err="1"/>
              <a:t>ngày</a:t>
            </a:r>
            <a:r>
              <a:rPr lang="en-US" sz="6600" b="1" dirty="0"/>
              <a:t> con </a:t>
            </a:r>
            <a:r>
              <a:rPr lang="en-US" sz="6600" b="1" dirty="0" err="1"/>
              <a:t>biết</a:t>
            </a:r>
            <a:r>
              <a:rPr lang="en-US" sz="6600" b="1" dirty="0"/>
              <a:t> chia </a:t>
            </a:r>
            <a:r>
              <a:rPr lang="en-US" sz="6600" b="1" dirty="0" err="1"/>
              <a:t>sẻ</a:t>
            </a:r>
            <a:r>
              <a:rPr lang="en-US" sz="6600" b="1" dirty="0"/>
              <a:t>. Con </a:t>
            </a:r>
            <a:r>
              <a:rPr lang="en-US" sz="6600" b="1" dirty="0" err="1"/>
              <a:t>mãi</a:t>
            </a:r>
            <a:r>
              <a:rPr lang="en-US" sz="6600" b="1" dirty="0"/>
              <a:t> </a:t>
            </a:r>
            <a:r>
              <a:rPr lang="en-US" sz="6600" b="1" dirty="0" err="1"/>
              <a:t>là</a:t>
            </a:r>
            <a:r>
              <a:rPr lang="en-US" sz="6600" b="1" dirty="0"/>
              <a:t> </a:t>
            </a:r>
            <a:r>
              <a:rPr lang="en-US" sz="6600" b="1" dirty="0" err="1"/>
              <a:t>đầy</a:t>
            </a:r>
            <a:r>
              <a:rPr lang="en-US" sz="6600" b="1" dirty="0"/>
              <a:t> </a:t>
            </a:r>
            <a:r>
              <a:rPr lang="en-US" sz="6600" b="1" dirty="0" err="1"/>
              <a:t>tớ</a:t>
            </a:r>
            <a:r>
              <a:rPr lang="en-US" sz="6600" b="1" dirty="0"/>
              <a:t> </a:t>
            </a:r>
            <a:r>
              <a:rPr lang="en-US" sz="6600" b="1" dirty="0" err="1"/>
              <a:t>bất</a:t>
            </a:r>
            <a:r>
              <a:rPr lang="en-US" sz="6600" b="1" dirty="0"/>
              <a:t> </a:t>
            </a:r>
            <a:r>
              <a:rPr lang="en-US" sz="6600" b="1" dirty="0" err="1"/>
              <a:t>trung</a:t>
            </a:r>
            <a:r>
              <a:rPr lang="en-US" sz="6600" b="1" dirty="0"/>
              <a:t> </a:t>
            </a:r>
            <a:r>
              <a:rPr lang="en-US" sz="6600" b="1" dirty="0" err="1"/>
              <a:t>khi</a:t>
            </a:r>
            <a:r>
              <a:rPr lang="en-US" sz="6600" b="1" dirty="0"/>
              <a:t> </a:t>
            </a:r>
            <a:r>
              <a:rPr lang="en-US" sz="6600" b="1" dirty="0" err="1"/>
              <a:t>ân</a:t>
            </a:r>
            <a:r>
              <a:rPr lang="en-US" sz="6600" b="1" dirty="0"/>
              <a:t> </a:t>
            </a:r>
            <a:r>
              <a:rPr lang="en-US" sz="6600" b="1" dirty="0" err="1"/>
              <a:t>huệ</a:t>
            </a:r>
            <a:r>
              <a:rPr lang="en-US" sz="6600" b="1" dirty="0"/>
              <a:t> </a:t>
            </a:r>
            <a:r>
              <a:rPr lang="en-US" sz="6600" b="1" dirty="0" err="1"/>
              <a:t>Ngài</a:t>
            </a:r>
            <a:r>
              <a:rPr lang="en-US" sz="6600" b="1" dirty="0"/>
              <a:t> con </a:t>
            </a:r>
            <a:r>
              <a:rPr lang="en-US" sz="6600" b="1" dirty="0" err="1"/>
              <a:t>giữ</a:t>
            </a:r>
            <a:r>
              <a:rPr lang="en-US" sz="6600" b="1" dirty="0"/>
              <a:t> </a:t>
            </a:r>
            <a:r>
              <a:rPr lang="en-US" sz="6600" b="1" dirty="0" err="1"/>
              <a:t>cho</a:t>
            </a:r>
            <a:r>
              <a:rPr lang="en-US" sz="6600" b="1" dirty="0"/>
              <a:t> </a:t>
            </a:r>
            <a:r>
              <a:rPr lang="en-US" sz="6600" b="1" dirty="0" err="1"/>
              <a:t>riêng</a:t>
            </a:r>
            <a:r>
              <a:rPr lang="en-US" sz="6600" b="1" dirty="0"/>
              <a:t> </a:t>
            </a:r>
            <a:r>
              <a:rPr lang="en-US" sz="6600" b="1" dirty="0" err="1"/>
              <a:t>mình</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2546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1957681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Có gì mà không do Chúa không do chính lượng từ bi của Ngài? Con thường quên lãng vô tâm say mê tìm quyền lợi thế gian. </a:t>
            </a:r>
            <a:endParaRPr lang="vi-VN" sz="6600" b="1" dirty="0"/>
          </a:p>
        </p:txBody>
      </p:sp>
    </p:spTree>
    <p:extLst>
      <p:ext uri="{BB962C8B-B14F-4D97-AF65-F5344CB8AC3E}">
        <p14:creationId xmlns:p14="http://schemas.microsoft.com/office/powerpoint/2010/main" val="1571467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7200" b="1" dirty="0" smtClean="0"/>
              <a:t> </a:t>
            </a:r>
            <a:r>
              <a:rPr lang="vi-VN" sz="6000" b="1" dirty="0"/>
              <a:t>Quên công việc mà Chúa đã giao lo đi tìm thu góp cho mình. Khi Chúa hỏi con biết tính sao? Con sẽ là người vô phúc trên đời.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0419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Vì Chúa sinh con vào đời bằng tình yêu không hề đổi dời Ngài hằng thương chăm sóc từng giây. Và Chúa sai con vào đời để con đem bình an cho đời, để yêu mến muôn người mà thôi.</a:t>
            </a:r>
            <a:endParaRPr lang="vi-VN" sz="5400" b="1" dirty="0"/>
          </a:p>
        </p:txBody>
      </p:sp>
    </p:spTree>
    <p:extLst>
      <p:ext uri="{BB962C8B-B14F-4D97-AF65-F5344CB8AC3E}">
        <p14:creationId xmlns:p14="http://schemas.microsoft.com/office/powerpoint/2010/main" val="377596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Muôn ngàn hồng ân của Chúa con vui lãnh nhận chẳng do công mình. Do tình thương Chúa nhưng không con suốt đời ngập tràn thánh ân.</a:t>
            </a:r>
            <a:endParaRPr lang="vi-VN" sz="6000" b="1" dirty="0"/>
          </a:p>
        </p:txBody>
      </p:sp>
    </p:spTree>
    <p:extLst>
      <p:ext uri="{BB962C8B-B14F-4D97-AF65-F5344CB8AC3E}">
        <p14:creationId xmlns:p14="http://schemas.microsoft.com/office/powerpoint/2010/main" val="1837170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747897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Con xin Ngài soi sáng trí tâm lo đi tìm ân phúc muôn đời. Lo vuông tròn tình nghĩa với nhau yêu hết mọi người như Chúa yêu </a:t>
            </a:r>
            <a:r>
              <a:rPr lang="vi-VN" sz="6000" b="1" dirty="0"/>
              <a:t>mình.</a:t>
            </a:r>
            <a:endParaRPr lang="en-US" sz="6000" b="1" dirty="0" smtClean="0"/>
          </a:p>
          <a:p>
            <a:pPr algn="just"/>
            <a:r>
              <a:rPr lang="vi-VN" sz="6000" b="1" dirty="0"/>
              <a:t/>
            </a:r>
            <a:br>
              <a:rPr lang="vi-VN" sz="6000" b="1" dirty="0"/>
            </a:br>
            <a:endParaRPr lang="vi-VN" sz="6000" b="1" dirty="0"/>
          </a:p>
        </p:txBody>
      </p:sp>
    </p:spTree>
    <p:extLst>
      <p:ext uri="{BB962C8B-B14F-4D97-AF65-F5344CB8AC3E}">
        <p14:creationId xmlns:p14="http://schemas.microsoft.com/office/powerpoint/2010/main" val="33168726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171</TotalTime>
  <Words>602</Words>
  <Application>Microsoft Office PowerPoint</Application>
  <PresentationFormat>Widescreen</PresentationFormat>
  <Paragraphs>20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Garamond</vt:lpstr>
      <vt:lpstr>Verdana</vt:lpstr>
      <vt:lpstr>Savon</vt:lpstr>
      <vt:lpstr>TẤT CẢ  LÀ HỒNG ÂN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31</cp:revision>
  <dcterms:created xsi:type="dcterms:W3CDTF">2024-12-09T09:23:25Z</dcterms:created>
  <dcterms:modified xsi:type="dcterms:W3CDTF">2025-04-26T03:34:50Z</dcterms:modified>
</cp:coreProperties>
</file>