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slideLayout" Target="../slideLayouts/slideLayout1.xml"/><Relationship Id="rId1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image" Target="../media/image-10-16.png"/><Relationship Id="rId17" Type="http://schemas.openxmlformats.org/officeDocument/2006/relationships/image" Target="../media/image-10-17.png"/><Relationship Id="rId18" Type="http://schemas.openxmlformats.org/officeDocument/2006/relationships/image" Target="../media/image-10-18.svg"/><Relationship Id="rId19" Type="http://schemas.openxmlformats.org/officeDocument/2006/relationships/slideLayout" Target="../slideLayouts/slideLayout1.xml"/><Relationship Id="rId2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sv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svg"/><Relationship Id="rId28" Type="http://schemas.openxmlformats.org/officeDocument/2006/relationships/image" Target="../media/image-11-28.png"/><Relationship Id="rId29" Type="http://schemas.openxmlformats.org/officeDocument/2006/relationships/image" Target="../media/image-11-29.png"/><Relationship Id="rId30" Type="http://schemas.openxmlformats.org/officeDocument/2006/relationships/image" Target="../media/image-11-30.svg"/><Relationship Id="rId31" Type="http://schemas.openxmlformats.org/officeDocument/2006/relationships/slideLayout" Target="../slideLayouts/slideLayout1.xml"/><Relationship Id="rId3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svg"/><Relationship Id="rId17" Type="http://schemas.openxmlformats.org/officeDocument/2006/relationships/image" Target="../media/image-12-17.pn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image" Target="../media/image-12-20.png"/><Relationship Id="rId21" Type="http://schemas.openxmlformats.org/officeDocument/2006/relationships/image" Target="../media/image-12-21.svg"/><Relationship Id="rId22" Type="http://schemas.openxmlformats.org/officeDocument/2006/relationships/slideLayout" Target="../slideLayouts/slideLayout1.xml"/><Relationship Id="rId2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image" Target="../media/image-13-16.svg"/><Relationship Id="rId17" Type="http://schemas.openxmlformats.org/officeDocument/2006/relationships/image" Target="../media/image-13-17.png"/><Relationship Id="rId18" Type="http://schemas.openxmlformats.org/officeDocument/2006/relationships/image" Target="../media/image-13-18.svg"/><Relationship Id="rId19" Type="http://schemas.openxmlformats.org/officeDocument/2006/relationships/image" Target="../media/image-13-19.png"/><Relationship Id="rId20" Type="http://schemas.openxmlformats.org/officeDocument/2006/relationships/slideLayout" Target="../slideLayouts/slideLayout1.xml"/><Relationship Id="rId2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svg"/><Relationship Id="rId56" Type="http://schemas.openxmlformats.org/officeDocument/2006/relationships/image" Target="../media/image-15-56.png"/><Relationship Id="rId57" Type="http://schemas.openxmlformats.org/officeDocument/2006/relationships/image" Target="../media/image-15-57.svg"/><Relationship Id="rId58" Type="http://schemas.openxmlformats.org/officeDocument/2006/relationships/image" Target="../media/image-15-58.png"/><Relationship Id="rId59" Type="http://schemas.openxmlformats.org/officeDocument/2006/relationships/image" Target="../media/image-15-59.svg"/><Relationship Id="rId60" Type="http://schemas.openxmlformats.org/officeDocument/2006/relationships/image" Target="../media/image-15-60.png"/><Relationship Id="rId61" Type="http://schemas.openxmlformats.org/officeDocument/2006/relationships/image" Target="../media/image-15-61.svg"/><Relationship Id="rId62" Type="http://schemas.openxmlformats.org/officeDocument/2006/relationships/image" Target="../media/image-15-62.png"/><Relationship Id="rId63" Type="http://schemas.openxmlformats.org/officeDocument/2006/relationships/image" Target="../media/image-15-63.png"/><Relationship Id="rId64" Type="http://schemas.openxmlformats.org/officeDocument/2006/relationships/slideLayout" Target="../slideLayouts/slideLayout1.xml"/><Relationship Id="rId6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svg"/><Relationship Id="rId17" Type="http://schemas.openxmlformats.org/officeDocument/2006/relationships/image" Target="../media/image-16-17.png"/><Relationship Id="rId18" Type="http://schemas.openxmlformats.org/officeDocument/2006/relationships/image" Target="../media/image-16-18.svg"/><Relationship Id="rId19" Type="http://schemas.openxmlformats.org/officeDocument/2006/relationships/image" Target="../media/image-16-19.pn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image" Target="../media/image-16-22.png"/><Relationship Id="rId23" Type="http://schemas.openxmlformats.org/officeDocument/2006/relationships/image" Target="../media/image-16-23.svg"/><Relationship Id="rId24" Type="http://schemas.openxmlformats.org/officeDocument/2006/relationships/slideLayout" Target="../slideLayouts/slideLayout1.xml"/><Relationship Id="rId2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svg"/><Relationship Id="rId15" Type="http://schemas.openxmlformats.org/officeDocument/2006/relationships/image" Target="../media/image-19-15.png"/><Relationship Id="rId16" Type="http://schemas.openxmlformats.org/officeDocument/2006/relationships/image" Target="../media/image-19-16.svg"/><Relationship Id="rId17" Type="http://schemas.openxmlformats.org/officeDocument/2006/relationships/image" Target="../media/image-19-17.png"/><Relationship Id="rId18" Type="http://schemas.openxmlformats.org/officeDocument/2006/relationships/image" Target="../media/image-19-18.png"/><Relationship Id="rId19" Type="http://schemas.openxmlformats.org/officeDocument/2006/relationships/image" Target="../media/image-19-19.svg"/><Relationship Id="rId20" Type="http://schemas.openxmlformats.org/officeDocument/2006/relationships/image" Target="../media/image-19-20.png"/><Relationship Id="rId21" Type="http://schemas.openxmlformats.org/officeDocument/2006/relationships/image" Target="../media/image-19-21.svg"/><Relationship Id="rId22" Type="http://schemas.openxmlformats.org/officeDocument/2006/relationships/slideLayout" Target="../slideLayouts/slideLayout1.xml"/><Relationship Id="rId2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image" Target="../media/image-2-19.png"/><Relationship Id="rId20" Type="http://schemas.openxmlformats.org/officeDocument/2006/relationships/slideLayout" Target="../slideLayouts/slideLayout1.xml"/><Relationship Id="rId2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slideLayout" Target="../slideLayouts/slideLayout1.xml"/><Relationship Id="rId1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svg"/><Relationship Id="rId15" Type="http://schemas.openxmlformats.org/officeDocument/2006/relationships/image" Target="../media/image-21-15.png"/><Relationship Id="rId16" Type="http://schemas.openxmlformats.org/officeDocument/2006/relationships/image" Target="../media/image-21-16.sv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image" Target="../media/image-21-20.png"/><Relationship Id="rId21" Type="http://schemas.openxmlformats.org/officeDocument/2006/relationships/image" Target="../media/image-21-21.svg"/><Relationship Id="rId22" Type="http://schemas.openxmlformats.org/officeDocument/2006/relationships/image" Target="../media/image-21-22.png"/><Relationship Id="rId23" Type="http://schemas.openxmlformats.org/officeDocument/2006/relationships/image" Target="../media/image-21-23.svg"/><Relationship Id="rId24" Type="http://schemas.openxmlformats.org/officeDocument/2006/relationships/image" Target="../media/image-21-24.png"/><Relationship Id="rId25" Type="http://schemas.openxmlformats.org/officeDocument/2006/relationships/image" Target="../media/image-21-25.svg"/><Relationship Id="rId26" Type="http://schemas.openxmlformats.org/officeDocument/2006/relationships/slideLayout" Target="../slideLayouts/slideLayout1.xml"/><Relationship Id="rId2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svg"/><Relationship Id="rId19" Type="http://schemas.openxmlformats.org/officeDocument/2006/relationships/image" Target="../media/image-22-19.pn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png"/><Relationship Id="rId26" Type="http://schemas.openxmlformats.org/officeDocument/2006/relationships/image" Target="../media/image-22-26.svg"/><Relationship Id="rId27" Type="http://schemas.openxmlformats.org/officeDocument/2006/relationships/image" Target="../media/image-22-27.png"/><Relationship Id="rId28" Type="http://schemas.openxmlformats.org/officeDocument/2006/relationships/image" Target="../media/image-22-28.svg"/><Relationship Id="rId29" Type="http://schemas.openxmlformats.org/officeDocument/2006/relationships/slideLayout" Target="../slideLayouts/slideLayout1.xml"/><Relationship Id="rId3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0"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svg"/><Relationship Id="rId17" Type="http://schemas.openxmlformats.org/officeDocument/2006/relationships/image" Target="../media/image-23-17.png"/><Relationship Id="rId18" Type="http://schemas.openxmlformats.org/officeDocument/2006/relationships/image" Target="../media/image-23-18.svg"/><Relationship Id="rId19" Type="http://schemas.openxmlformats.org/officeDocument/2006/relationships/image" Target="../media/image-23-19.png"/><Relationship Id="rId21" Type="http://schemas.openxmlformats.org/officeDocument/2006/relationships/slideLayout" Target="../slideLayouts/slideLayout1.xml"/><Relationship Id="rId2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svg"/><Relationship Id="rId16" Type="http://schemas.openxmlformats.org/officeDocument/2006/relationships/image" Target="../media/image-3-16.png"/><Relationship Id="rId17" Type="http://schemas.openxmlformats.org/officeDocument/2006/relationships/image" Target="../media/image-3-17.svg"/><Relationship Id="rId18" Type="http://schemas.openxmlformats.org/officeDocument/2006/relationships/image" Target="../media/image-3-18.png"/><Relationship Id="rId19" Type="http://schemas.openxmlformats.org/officeDocument/2006/relationships/image" Target="../media/image-3-19.svg"/><Relationship Id="rId20" Type="http://schemas.openxmlformats.org/officeDocument/2006/relationships/slideLayout" Target="../slideLayouts/slideLayout1.xml"/><Relationship Id="rId2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slideLayout" Target="../slideLayouts/slideLayout1.xml"/><Relationship Id="rId1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svg"/><Relationship Id="rId17" Type="http://schemas.openxmlformats.org/officeDocument/2006/relationships/image" Target="../media/image-5-17.pn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image" Target="../media/image-5-20.png"/><Relationship Id="rId21" Type="http://schemas.openxmlformats.org/officeDocument/2006/relationships/image" Target="../media/image-5-21.png"/><Relationship Id="rId22" Type="http://schemas.openxmlformats.org/officeDocument/2006/relationships/image" Target="../media/image-5-22.svg"/><Relationship Id="rId23" Type="http://schemas.openxmlformats.org/officeDocument/2006/relationships/image" Target="../media/image-5-23.png"/><Relationship Id="rId24" Type="http://schemas.openxmlformats.org/officeDocument/2006/relationships/image" Target="../media/image-5-24.png"/><Relationship Id="rId25" Type="http://schemas.openxmlformats.org/officeDocument/2006/relationships/image" Target="../media/image-5-25.svg"/><Relationship Id="rId26" Type="http://schemas.openxmlformats.org/officeDocument/2006/relationships/slideLayout" Target="../slideLayouts/slideLayout1.xml"/><Relationship Id="rId2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slideLayout" Target="../slideLayouts/slideLayout1.xml"/><Relationship Id="rId1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image" Target="../media/image-7-19.png"/><Relationship Id="rId20" Type="http://schemas.openxmlformats.org/officeDocument/2006/relationships/image" Target="../media/image-7-20.png"/><Relationship Id="rId21" Type="http://schemas.openxmlformats.org/officeDocument/2006/relationships/image" Target="../media/image-7-21.svg"/><Relationship Id="rId22" Type="http://schemas.openxmlformats.org/officeDocument/2006/relationships/slideLayout" Target="../slideLayouts/slideLayout1.xml"/><Relationship Id="rId2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image" Target="../media/image-8-18.png"/><Relationship Id="rId19" Type="http://schemas.openxmlformats.org/officeDocument/2006/relationships/image" Target="../media/image-8-19.svg"/><Relationship Id="rId20" Type="http://schemas.openxmlformats.org/officeDocument/2006/relationships/slideLayout" Target="../slideLayouts/slideLayout1.xml"/><Relationship Id="rId2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image" Target="../media/image-9-18.png"/><Relationship Id="rId19" Type="http://schemas.openxmlformats.org/officeDocument/2006/relationships/image" Target="../media/image-9-19.png"/><Relationship Id="rId20" Type="http://schemas.openxmlformats.org/officeDocument/2006/relationships/image" Target="../media/image-9-20.svg"/><Relationship Id="rId21" Type="http://schemas.openxmlformats.org/officeDocument/2006/relationships/image" Target="../media/image-9-21.png"/><Relationship Id="rId22" Type="http://schemas.openxmlformats.org/officeDocument/2006/relationships/image" Target="../media/image-9-22.png"/><Relationship Id="rId23" Type="http://schemas.openxmlformats.org/officeDocument/2006/relationships/image" Target="../media/image-9-23.svg"/><Relationship Id="rId24" Type="http://schemas.openxmlformats.org/officeDocument/2006/relationships/image" Target="../media/image-9-24.png"/><Relationship Id="rId25" Type="http://schemas.openxmlformats.org/officeDocument/2006/relationships/image" Target="../media/image-9-25.png"/><Relationship Id="rId26" Type="http://schemas.openxmlformats.org/officeDocument/2006/relationships/image" Target="../media/image-9-26.svg"/><Relationship Id="rId27" Type="http://schemas.openxmlformats.org/officeDocument/2006/relationships/slideLayout" Target="../slideLayouts/slideLayout1.xml"/><Relationship Id="rId2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7455" y="10417119"/>
            <a:ext cx="5619593" cy="329888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5425"/>
            <a:ext cx="10260343" cy="1165529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34029" y="419100"/>
            <a:ext cx="2115196" cy="215099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25" y="0"/>
            <a:ext cx="4416087" cy="4212336"/>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62682" y="4214813"/>
            <a:ext cx="2224366" cy="223132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49683" y="582304"/>
            <a:ext cx="3446326" cy="1428226"/>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64933" y="11898313"/>
            <a:ext cx="2231637" cy="181768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392" y="11142611"/>
            <a:ext cx="3753065" cy="2573389"/>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Text 1"/>
          <p:cNvSpPr/>
          <p:nvPr/>
        </p:nvSpPr>
        <p:spPr>
          <a:xfrm>
            <a:off x="1956044" y="1498600"/>
            <a:ext cx="12909047" cy="12615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Montserrat Bold" pitchFamily="34" charset="0"/>
                <a:ea typeface="Montserrat Bold" pitchFamily="34" charset="-122"/>
                <a:cs typeface="Montserrat Bold" pitchFamily="34" charset="-120"/>
              </a:rPr>
              <a:t>Free Presentation Template</a:t>
            </a:r>
            <a:endParaRPr lang="en-US" sz="6400" dirty="0"/>
          </a:p>
        </p:txBody>
      </p:sp>
      <p:sp>
        <p:nvSpPr>
          <p:cNvPr id="13" name="Text 2"/>
          <p:cNvSpPr/>
          <p:nvPr/>
        </p:nvSpPr>
        <p:spPr>
          <a:xfrm rot="20086084">
            <a:off x="-1784573" y="4855083"/>
            <a:ext cx="28972321" cy="47371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Montserrat ExtraBold" pitchFamily="34" charset="0"/>
                <a:ea typeface="Montserrat ExtraBold" pitchFamily="34" charset="-122"/>
                <a:cs typeface="Montserrat ExtraBold" pitchFamily="34" charset="-120"/>
              </a:rPr>
              <a:t>CONTEMPORARY </a:t>
            </a:r>
            <a:endParaRPr lang="en-US" sz="2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2768" y="1127125"/>
            <a:ext cx="12044280" cy="1204551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0611"/>
            <a:ext cx="4720848" cy="789731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0"/>
            <a:ext cx="6020552" cy="655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643" y="12342589"/>
            <a:ext cx="4723741" cy="137341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1778222" y="469900"/>
            <a:ext cx="8150185" cy="1583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PRICING PLAN</a:t>
            </a:r>
            <a:endParaRPr lang="en-US" sz="8000" dirty="0"/>
          </a:p>
        </p:txBody>
      </p:sp>
      <p:sp>
        <p:nvSpPr>
          <p:cNvPr id="9" name="Shape 2"/>
          <p:cNvSpPr/>
          <p:nvPr/>
        </p:nvSpPr>
        <p:spPr>
          <a:xfrm>
            <a:off x="1778222" y="2400300"/>
            <a:ext cx="20843305" cy="9321800"/>
          </a:xfrm>
          <a:prstGeom prst="rect">
            <a:avLst/>
          </a:prstGeom>
          <a:noFill/>
          <a:ln/>
        </p:spPr>
      </p:sp>
      <p:sp>
        <p:nvSpPr>
          <p:cNvPr id="10" name="Shape 3"/>
          <p:cNvSpPr/>
          <p:nvPr/>
        </p:nvSpPr>
        <p:spPr>
          <a:xfrm>
            <a:off x="1778222" y="2400300"/>
            <a:ext cx="6439705" cy="9321800"/>
          </a:xfrm>
          <a:prstGeom prst="rect">
            <a:avLst/>
          </a:prstGeom>
          <a:noFill/>
          <a:ln w="12700">
            <a:solidFill>
              <a:srgbClr val="000000"/>
            </a:solidFill>
            <a:prstDash val="solid"/>
          </a:ln>
        </p:spPr>
      </p:sp>
      <p:sp>
        <p:nvSpPr>
          <p:cNvPr id="11" name="Shape 4"/>
          <p:cNvSpPr/>
          <p:nvPr/>
        </p:nvSpPr>
        <p:spPr>
          <a:xfrm>
            <a:off x="4185173" y="2857500"/>
            <a:ext cx="1625803" cy="1625600"/>
          </a:xfrm>
          <a:prstGeom prst="roundRect">
            <a:avLst>
              <a:gd name="adj" fmla="val 78188"/>
            </a:avLst>
          </a:prstGeom>
          <a:solidFill>
            <a:srgbClr val="006CF0">
              <a:alpha val="100000"/>
            </a:srgbClr>
          </a:solidFill>
          <a:ln/>
        </p:spPr>
      </p:sp>
      <p:pic>
        <p:nvPicPr>
          <p:cNvPr id="12" name="Image 5" descr=" ">    </p:cNvPr>
          <p:cNvPicPr>
            <a:picLocks noChangeAspect="1"/>
          </p:cNvPicPr>
          <p:nvPr/>
        </p:nvPicPr>
        <p:blipFill>
          <a:blip r:embed="rId10"/>
          <a:stretch>
            <a:fillRect/>
          </a:stretch>
        </p:blipFill>
        <p:spPr>
          <a:xfrm>
            <a:off x="4490011" y="3162300"/>
            <a:ext cx="1016127" cy="1016000"/>
          </a:xfrm>
          <a:prstGeom prst="rect">
            <a:avLst/>
          </a:prstGeom>
        </p:spPr>
      </p:pic>
      <p:pic>
        <p:nvPicPr>
          <p:cNvPr id="13"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0612" y="3225800"/>
            <a:ext cx="654926" cy="889000"/>
          </a:xfrm>
          <a:prstGeom prst="rect">
            <a:avLst/>
          </a:prstGeom>
        </p:spPr>
      </p:pic>
      <p:sp>
        <p:nvSpPr>
          <p:cNvPr id="14" name="Text 5"/>
          <p:cNvSpPr/>
          <p:nvPr/>
        </p:nvSpPr>
        <p:spPr>
          <a:xfrm>
            <a:off x="3893037" y="4787900"/>
            <a:ext cx="2210076" cy="952500"/>
          </a:xfrm>
          <a:prstGeom prst="rect">
            <a:avLst/>
          </a:prstGeom>
          <a:noFill/>
          <a:ln/>
        </p:spPr>
        <p:txBody>
          <a:bodyPr wrap="square" lIns="0" tIns="0" rIns="0" bIns="0" rtlCol="0" anchor="t"/>
          <a:lstStyle/>
          <a:p>
            <a:pPr algn="ctr" indent="0" marL="0">
              <a:buNone/>
            </a:pPr>
            <a:r>
              <a:rPr lang="en-US" sz="4800" dirty="0">
                <a:solidFill>
                  <a:srgbClr val="006CF0">
                    <a:alpha val="100000"/>
                  </a:srgbClr>
                </a:solidFill>
                <a:latin typeface="Montserrat ExtraBold" pitchFamily="34" charset="0"/>
                <a:ea typeface="Montserrat ExtraBold" pitchFamily="34" charset="-122"/>
                <a:cs typeface="Montserrat ExtraBold" pitchFamily="34" charset="-120"/>
              </a:rPr>
              <a:t>BASIC</a:t>
            </a:r>
            <a:endParaRPr lang="en-US" sz="4800" dirty="0"/>
          </a:p>
        </p:txBody>
      </p:sp>
      <p:sp>
        <p:nvSpPr>
          <p:cNvPr id="15" name="Text 6"/>
          <p:cNvSpPr/>
          <p:nvPr/>
        </p:nvSpPr>
        <p:spPr>
          <a:xfrm>
            <a:off x="2235479" y="584200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a small party with fellow adventurers.</a:t>
            </a:r>
            <a:endParaRPr lang="en-US" sz="3200" dirty="0"/>
          </a:p>
        </p:txBody>
      </p:sp>
      <p:sp>
        <p:nvSpPr>
          <p:cNvPr id="16" name="Text 7"/>
          <p:cNvSpPr/>
          <p:nvPr/>
        </p:nvSpPr>
        <p:spPr>
          <a:xfrm>
            <a:off x="3010276" y="10515600"/>
            <a:ext cx="3975597"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$10/MONTH</a:t>
            </a:r>
            <a:endParaRPr lang="en-US" sz="4800" dirty="0"/>
          </a:p>
        </p:txBody>
      </p:sp>
      <p:sp>
        <p:nvSpPr>
          <p:cNvPr id="17" name="Shape 8"/>
          <p:cNvSpPr/>
          <p:nvPr/>
        </p:nvSpPr>
        <p:spPr>
          <a:xfrm>
            <a:off x="8980022" y="2400300"/>
            <a:ext cx="6439705" cy="9321800"/>
          </a:xfrm>
          <a:prstGeom prst="rect">
            <a:avLst/>
          </a:prstGeom>
          <a:noFill/>
          <a:ln w="12700">
            <a:solidFill>
              <a:srgbClr val="000000"/>
            </a:solidFill>
            <a:prstDash val="solid"/>
          </a:ln>
        </p:spPr>
      </p:sp>
      <p:sp>
        <p:nvSpPr>
          <p:cNvPr id="18" name="Shape 9"/>
          <p:cNvSpPr/>
          <p:nvPr/>
        </p:nvSpPr>
        <p:spPr>
          <a:xfrm>
            <a:off x="11386973" y="2857500"/>
            <a:ext cx="1625803" cy="1625600"/>
          </a:xfrm>
          <a:prstGeom prst="roundRect">
            <a:avLst>
              <a:gd name="adj" fmla="val 78188"/>
            </a:avLst>
          </a:prstGeom>
          <a:solidFill>
            <a:srgbClr val="006CF0">
              <a:alpha val="100000"/>
            </a:srgbClr>
          </a:solidFill>
          <a:ln/>
        </p:spPr>
      </p:sp>
      <p:pic>
        <p:nvPicPr>
          <p:cNvPr id="19" name="Image 7" descr=" ">    </p:cNvPr>
          <p:cNvPicPr>
            <a:picLocks noChangeAspect="1"/>
          </p:cNvPicPr>
          <p:nvPr/>
        </p:nvPicPr>
        <p:blipFill>
          <a:blip r:embed="rId13"/>
          <a:stretch>
            <a:fillRect/>
          </a:stretch>
        </p:blipFill>
        <p:spPr>
          <a:xfrm>
            <a:off x="11691811" y="3162300"/>
            <a:ext cx="1016127" cy="1016000"/>
          </a:xfrm>
          <a:prstGeom prst="rect">
            <a:avLst/>
          </a:prstGeom>
        </p:spPr>
      </p:pic>
      <p:pic>
        <p:nvPicPr>
          <p:cNvPr id="20"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789092" y="3281412"/>
            <a:ext cx="821569" cy="777825"/>
          </a:xfrm>
          <a:prstGeom prst="rect">
            <a:avLst/>
          </a:prstGeom>
        </p:spPr>
      </p:pic>
      <p:sp>
        <p:nvSpPr>
          <p:cNvPr id="21" name="Text 10"/>
          <p:cNvSpPr/>
          <p:nvPr/>
        </p:nvSpPr>
        <p:spPr>
          <a:xfrm>
            <a:off x="11202800" y="4787900"/>
            <a:ext cx="1994149" cy="952500"/>
          </a:xfrm>
          <a:prstGeom prst="rect">
            <a:avLst/>
          </a:prstGeom>
          <a:noFill/>
          <a:ln/>
        </p:spPr>
        <p:txBody>
          <a:bodyPr wrap="square" lIns="0" tIns="0" rIns="0" bIns="0" rtlCol="0" anchor="t"/>
          <a:lstStyle/>
          <a:p>
            <a:pPr algn="ctr" indent="0" marL="0">
              <a:buNone/>
            </a:pPr>
            <a:r>
              <a:rPr lang="en-US" sz="4800" dirty="0">
                <a:solidFill>
                  <a:srgbClr val="006CF0">
                    <a:alpha val="100000"/>
                  </a:srgbClr>
                </a:solidFill>
                <a:latin typeface="Montserrat ExtraBold" pitchFamily="34" charset="0"/>
                <a:ea typeface="Montserrat ExtraBold" pitchFamily="34" charset="-122"/>
                <a:cs typeface="Montserrat ExtraBold" pitchFamily="34" charset="-120"/>
              </a:rPr>
              <a:t>ELITE</a:t>
            </a:r>
            <a:endParaRPr lang="en-US" sz="4800" dirty="0"/>
          </a:p>
        </p:txBody>
      </p:sp>
      <p:sp>
        <p:nvSpPr>
          <p:cNvPr id="22" name="Text 11"/>
          <p:cNvSpPr/>
          <p:nvPr/>
        </p:nvSpPr>
        <p:spPr>
          <a:xfrm>
            <a:off x="9437280" y="584200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Ability to form larger parties with fellow adventurers.</a:t>
            </a:r>
            <a:endParaRPr lang="en-US" sz="3200" dirty="0"/>
          </a:p>
        </p:txBody>
      </p:sp>
      <p:sp>
        <p:nvSpPr>
          <p:cNvPr id="23" name="Text 12"/>
          <p:cNvSpPr/>
          <p:nvPr/>
        </p:nvSpPr>
        <p:spPr>
          <a:xfrm>
            <a:off x="10148568" y="10515600"/>
            <a:ext cx="4102613"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$50/MONTH</a:t>
            </a:r>
            <a:endParaRPr lang="en-US" sz="4800" dirty="0"/>
          </a:p>
        </p:txBody>
      </p:sp>
      <p:sp>
        <p:nvSpPr>
          <p:cNvPr id="24" name="Shape 13"/>
          <p:cNvSpPr/>
          <p:nvPr/>
        </p:nvSpPr>
        <p:spPr>
          <a:xfrm>
            <a:off x="16181822" y="2400300"/>
            <a:ext cx="6439705" cy="9321800"/>
          </a:xfrm>
          <a:prstGeom prst="rect">
            <a:avLst/>
          </a:prstGeom>
          <a:noFill/>
          <a:ln w="12700">
            <a:solidFill>
              <a:srgbClr val="000000"/>
            </a:solidFill>
            <a:prstDash val="solid"/>
          </a:ln>
        </p:spPr>
      </p:sp>
      <p:sp>
        <p:nvSpPr>
          <p:cNvPr id="25" name="Shape 14"/>
          <p:cNvSpPr/>
          <p:nvPr/>
        </p:nvSpPr>
        <p:spPr>
          <a:xfrm>
            <a:off x="18588773" y="2857500"/>
            <a:ext cx="1625803" cy="1625600"/>
          </a:xfrm>
          <a:prstGeom prst="roundRect">
            <a:avLst>
              <a:gd name="adj" fmla="val 78188"/>
            </a:avLst>
          </a:prstGeom>
          <a:solidFill>
            <a:srgbClr val="006CF0">
              <a:alpha val="100000"/>
            </a:srgbClr>
          </a:solidFill>
          <a:ln/>
        </p:spPr>
      </p:sp>
      <p:pic>
        <p:nvPicPr>
          <p:cNvPr id="26" name="Image 9" descr=" ">    </p:cNvPr>
          <p:cNvPicPr>
            <a:picLocks noChangeAspect="1"/>
          </p:cNvPicPr>
          <p:nvPr/>
        </p:nvPicPr>
        <p:blipFill>
          <a:blip r:embed="rId16"/>
          <a:stretch>
            <a:fillRect/>
          </a:stretch>
        </p:blipFill>
        <p:spPr>
          <a:xfrm>
            <a:off x="18893611" y="3162300"/>
            <a:ext cx="1016127" cy="1016000"/>
          </a:xfrm>
          <a:prstGeom prst="rect">
            <a:avLst/>
          </a:prstGeom>
        </p:spPr>
      </p:pic>
      <p:pic>
        <p:nvPicPr>
          <p:cNvPr id="27"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020627" y="3321050"/>
            <a:ext cx="762095" cy="698500"/>
          </a:xfrm>
          <a:prstGeom prst="rect">
            <a:avLst/>
          </a:prstGeom>
        </p:spPr>
      </p:pic>
      <p:sp>
        <p:nvSpPr>
          <p:cNvPr id="28" name="Text 15"/>
          <p:cNvSpPr/>
          <p:nvPr/>
        </p:nvSpPr>
        <p:spPr>
          <a:xfrm>
            <a:off x="17299562" y="4787900"/>
            <a:ext cx="4204225" cy="952500"/>
          </a:xfrm>
          <a:prstGeom prst="rect">
            <a:avLst/>
          </a:prstGeom>
          <a:noFill/>
          <a:ln/>
        </p:spPr>
        <p:txBody>
          <a:bodyPr wrap="square" lIns="0" tIns="0" rIns="0" bIns="0" rtlCol="0" anchor="t"/>
          <a:lstStyle/>
          <a:p>
            <a:pPr algn="ctr" indent="0" marL="0">
              <a:buNone/>
            </a:pPr>
            <a:r>
              <a:rPr lang="en-US" sz="4800" dirty="0">
                <a:solidFill>
                  <a:srgbClr val="006CF0">
                    <a:alpha val="100000"/>
                  </a:srgbClr>
                </a:solidFill>
                <a:latin typeface="Montserrat ExtraBold" pitchFamily="34" charset="0"/>
                <a:ea typeface="Montserrat ExtraBold" pitchFamily="34" charset="-122"/>
                <a:cs typeface="Montserrat ExtraBold" pitchFamily="34" charset="-120"/>
              </a:rPr>
              <a:t>LEGENDARY</a:t>
            </a:r>
            <a:endParaRPr lang="en-US" sz="4800" dirty="0"/>
          </a:p>
        </p:txBody>
      </p:sp>
      <p:sp>
        <p:nvSpPr>
          <p:cNvPr id="29" name="Text 16"/>
          <p:cNvSpPr/>
          <p:nvPr/>
        </p:nvSpPr>
        <p:spPr>
          <a:xfrm>
            <a:off x="16639080" y="5842000"/>
            <a:ext cx="5660674" cy="4504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ability to form the largest parties with fellow adventurers.</a:t>
            </a:r>
            <a:endParaRPr lang="en-US" sz="3200" dirty="0"/>
          </a:p>
        </p:txBody>
      </p:sp>
      <p:sp>
        <p:nvSpPr>
          <p:cNvPr id="30" name="Text 17"/>
          <p:cNvSpPr/>
          <p:nvPr/>
        </p:nvSpPr>
        <p:spPr>
          <a:xfrm>
            <a:off x="17204300" y="10515600"/>
            <a:ext cx="4394749"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6338" y="2851820"/>
            <a:ext cx="7875502" cy="677940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39763" y="10972130"/>
            <a:ext cx="10547285" cy="274387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21748" y="734789"/>
            <a:ext cx="4890589" cy="17025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1704" y="10056155"/>
            <a:ext cx="842795" cy="84269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stretch>
            <a:fillRect/>
          </a:stretch>
        </p:blipFill>
        <p:spPr>
          <a:xfrm>
            <a:off x="1803625" y="1346200"/>
            <a:ext cx="20792499" cy="11569700"/>
          </a:xfrm>
          <a:prstGeom prst="rect">
            <a:avLst/>
          </a:prstGeom>
        </p:spPr>
      </p:pic>
      <p:sp>
        <p:nvSpPr>
          <p:cNvPr id="10" name="Shape 1"/>
          <p:cNvSpPr/>
          <p:nvPr/>
        </p:nvSpPr>
        <p:spPr>
          <a:xfrm>
            <a:off x="8065508" y="2997200"/>
            <a:ext cx="8268733" cy="8267700"/>
          </a:xfrm>
          <a:prstGeom prst="ellipse">
            <a:avLst/>
          </a:prstGeom>
          <a:noFill/>
          <a:ln w="508000">
            <a:solidFill>
              <a:srgbClr val="006CF0"/>
            </a:solidFill>
            <a:prstDash val="solid"/>
          </a:ln>
        </p:spPr>
      </p:sp>
      <p:pic>
        <p:nvPicPr>
          <p:cNvPr id="11" name="Image 7" descr=" ">    </p:cNvPr>
          <p:cNvPicPr>
            <a:picLocks noChangeAspect="1"/>
          </p:cNvPicPr>
          <p:nvPr/>
        </p:nvPicPr>
        <p:blipFill>
          <a:blip r:embed="rId13"/>
          <a:stretch>
            <a:fillRect/>
          </a:stretch>
        </p:blipFill>
        <p:spPr>
          <a:xfrm>
            <a:off x="12688886" y="4864100"/>
            <a:ext cx="1702013" cy="1447800"/>
          </a:xfrm>
          <a:prstGeom prst="rect">
            <a:avLst/>
          </a:prstGeom>
        </p:spPr>
      </p:pic>
      <p:pic>
        <p:nvPicPr>
          <p:cNvPr id="12" name="Image 8" descr=" ">    </p:cNvPr>
          <p:cNvPicPr>
            <a:picLocks noChangeAspect="1"/>
          </p:cNvPicPr>
          <p:nvPr/>
        </p:nvPicPr>
        <p:blipFill>
          <a:blip r:embed="rId14"/>
          <a:stretch>
            <a:fillRect/>
          </a:stretch>
        </p:blipFill>
        <p:spPr>
          <a:xfrm>
            <a:off x="12688886" y="8077200"/>
            <a:ext cx="1702013" cy="1435100"/>
          </a:xfrm>
          <a:prstGeom prst="rect">
            <a:avLst/>
          </a:prstGeom>
        </p:spPr>
      </p:pic>
      <p:pic>
        <p:nvPicPr>
          <p:cNvPr id="13"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41105" y="1346200"/>
            <a:ext cx="12702" cy="11569700"/>
          </a:xfrm>
          <a:prstGeom prst="rect">
            <a:avLst/>
          </a:prstGeom>
        </p:spPr>
      </p:pic>
      <p:pic>
        <p:nvPicPr>
          <p:cNvPr id="14"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40518" y="7112000"/>
            <a:ext cx="17401175" cy="12700"/>
          </a:xfrm>
          <a:prstGeom prst="rect">
            <a:avLst/>
          </a:prstGeom>
        </p:spPr>
      </p:pic>
      <p:sp>
        <p:nvSpPr>
          <p:cNvPr id="15" name="Text 2"/>
          <p:cNvSpPr/>
          <p:nvPr/>
        </p:nvSpPr>
        <p:spPr>
          <a:xfrm>
            <a:off x="10135867" y="4267200"/>
            <a:ext cx="1596166" cy="25230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ontserrat ExtraBold" pitchFamily="34" charset="0"/>
                <a:ea typeface="Montserrat ExtraBold" pitchFamily="34" charset="-122"/>
                <a:cs typeface="Montserrat ExtraBold" pitchFamily="34" charset="-120"/>
              </a:rPr>
              <a:t>S</a:t>
            </a:r>
            <a:endParaRPr lang="en-US" sz="12800" dirty="0"/>
          </a:p>
        </p:txBody>
      </p:sp>
      <p:sp>
        <p:nvSpPr>
          <p:cNvPr id="16" name="Text 3"/>
          <p:cNvSpPr/>
          <p:nvPr/>
        </p:nvSpPr>
        <p:spPr>
          <a:xfrm>
            <a:off x="12688886" y="4267200"/>
            <a:ext cx="2472576" cy="25230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ontserrat ExtraBold" pitchFamily="34" charset="0"/>
                <a:ea typeface="Montserrat ExtraBold" pitchFamily="34" charset="-122"/>
                <a:cs typeface="Montserrat ExtraBold" pitchFamily="34" charset="-120"/>
              </a:rPr>
              <a:t>W</a:t>
            </a:r>
            <a:endParaRPr lang="en-US" sz="12800" dirty="0"/>
          </a:p>
        </p:txBody>
      </p:sp>
      <p:sp>
        <p:nvSpPr>
          <p:cNvPr id="17" name="Text 4"/>
          <p:cNvSpPr/>
          <p:nvPr/>
        </p:nvSpPr>
        <p:spPr>
          <a:xfrm>
            <a:off x="9996149" y="7543800"/>
            <a:ext cx="1926407" cy="25230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ontserrat ExtraBold" pitchFamily="34" charset="0"/>
                <a:ea typeface="Montserrat ExtraBold" pitchFamily="34" charset="-122"/>
                <a:cs typeface="Montserrat ExtraBold" pitchFamily="34" charset="-120"/>
              </a:rPr>
              <a:t>O</a:t>
            </a:r>
            <a:endParaRPr lang="en-US" sz="12800" dirty="0"/>
          </a:p>
        </p:txBody>
      </p:sp>
      <p:sp>
        <p:nvSpPr>
          <p:cNvPr id="18" name="Text 5"/>
          <p:cNvSpPr/>
          <p:nvPr/>
        </p:nvSpPr>
        <p:spPr>
          <a:xfrm>
            <a:off x="13069934" y="7543800"/>
            <a:ext cx="1583465" cy="25230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Montserrat ExtraBold" pitchFamily="34" charset="0"/>
                <a:ea typeface="Montserrat ExtraBold" pitchFamily="34" charset="-122"/>
                <a:cs typeface="Montserrat ExtraBold" pitchFamily="34" charset="-120"/>
              </a:rPr>
              <a:t>T</a:t>
            </a:r>
            <a:endParaRPr lang="en-US" sz="12800" dirty="0"/>
          </a:p>
        </p:txBody>
      </p:sp>
      <p:sp>
        <p:nvSpPr>
          <p:cNvPr id="19" name="Shape 6"/>
          <p:cNvSpPr/>
          <p:nvPr/>
        </p:nvSpPr>
        <p:spPr>
          <a:xfrm>
            <a:off x="1803625" y="3327400"/>
            <a:ext cx="6477810" cy="1752600"/>
          </a:xfrm>
          <a:prstGeom prst="rect">
            <a:avLst/>
          </a:prstGeom>
          <a:noFill/>
          <a:ln/>
        </p:spPr>
      </p:sp>
      <p:sp>
        <p:nvSpPr>
          <p:cNvPr id="20" name="Shape 7"/>
          <p:cNvSpPr/>
          <p:nvPr/>
        </p:nvSpPr>
        <p:spPr>
          <a:xfrm>
            <a:off x="1803625" y="3327400"/>
            <a:ext cx="4572572" cy="1752600"/>
          </a:xfrm>
          <a:prstGeom prst="rect">
            <a:avLst/>
          </a:prstGeom>
          <a:noFill/>
          <a:ln/>
        </p:spPr>
      </p:sp>
      <p:sp>
        <p:nvSpPr>
          <p:cNvPr id="21" name="Shape 8"/>
          <p:cNvSpPr/>
          <p:nvPr/>
        </p:nvSpPr>
        <p:spPr>
          <a:xfrm>
            <a:off x="1803625" y="3327400"/>
            <a:ext cx="4572572" cy="1752600"/>
          </a:xfrm>
          <a:prstGeom prst="rect">
            <a:avLst/>
          </a:prstGeom>
          <a:noFill/>
          <a:ln/>
        </p:spPr>
      </p:sp>
      <p:sp>
        <p:nvSpPr>
          <p:cNvPr id="22" name="Shape 9"/>
          <p:cNvSpPr/>
          <p:nvPr/>
        </p:nvSpPr>
        <p:spPr>
          <a:xfrm>
            <a:off x="1803625" y="3327400"/>
            <a:ext cx="4572572" cy="1752600"/>
          </a:xfrm>
          <a:prstGeom prst="rect">
            <a:avLst/>
          </a:prstGeom>
          <a:noFill/>
          <a:ln/>
        </p:spPr>
      </p:sp>
      <p:sp>
        <p:nvSpPr>
          <p:cNvPr id="23" name="Text 10"/>
          <p:cNvSpPr/>
          <p:nvPr/>
        </p:nvSpPr>
        <p:spPr>
          <a:xfrm>
            <a:off x="1651206" y="3327400"/>
            <a:ext cx="4724991" cy="711200"/>
          </a:xfrm>
          <a:prstGeom prst="rect">
            <a:avLst/>
          </a:prstGeom>
          <a:noFill/>
          <a:ln/>
        </p:spPr>
        <p:txBody>
          <a:bodyPr wrap="square" lIns="0" tIns="0" rIns="0" bIns="0" rtlCol="0" anchor="t"/>
          <a:lstStyle/>
          <a:p>
            <a:pPr algn="r" indent="0" marL="0">
              <a:buNone/>
            </a:pPr>
            <a:r>
              <a:rPr lang="en-US" sz="3600" dirty="0">
                <a:solidFill>
                  <a:srgbClr val="0E0E0E">
                    <a:alpha val="100000"/>
                  </a:srgbClr>
                </a:solidFill>
                <a:latin typeface="Montserrat ExtraBold" pitchFamily="34" charset="0"/>
                <a:ea typeface="Montserrat ExtraBold" pitchFamily="34" charset="-122"/>
                <a:cs typeface="Montserrat ExtraBold" pitchFamily="34" charset="-120"/>
              </a:rPr>
              <a:t>STRENGTHS</a:t>
            </a:r>
            <a:endParaRPr lang="en-US" sz="3600" dirty="0"/>
          </a:p>
        </p:txBody>
      </p:sp>
      <p:sp>
        <p:nvSpPr>
          <p:cNvPr id="24" name="Text 11"/>
          <p:cNvSpPr/>
          <p:nvPr/>
        </p:nvSpPr>
        <p:spPr>
          <a:xfrm>
            <a:off x="1668142" y="4089400"/>
            <a:ext cx="4708055" cy="11260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25" name="Image 11" descr=" ">    </p:cNvPr>
          <p:cNvPicPr>
            <a:picLocks noChangeAspect="1"/>
          </p:cNvPicPr>
          <p:nvPr/>
        </p:nvPicPr>
        <p:blipFill>
          <a:blip r:embed="rId19"/>
          <a:stretch>
            <a:fillRect/>
          </a:stretch>
        </p:blipFill>
        <p:spPr>
          <a:xfrm>
            <a:off x="6655632" y="3390900"/>
            <a:ext cx="1625803" cy="1625600"/>
          </a:xfrm>
          <a:prstGeom prst="rect">
            <a:avLst/>
          </a:prstGeom>
        </p:spPr>
      </p:pic>
      <p:pic>
        <p:nvPicPr>
          <p:cNvPr id="26"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40319" y="3475583"/>
            <a:ext cx="1456422" cy="1456246"/>
          </a:xfrm>
          <a:prstGeom prst="rect">
            <a:avLst/>
          </a:prstGeom>
        </p:spPr>
      </p:pic>
      <p:sp>
        <p:nvSpPr>
          <p:cNvPr id="27" name="Shape 12"/>
          <p:cNvSpPr/>
          <p:nvPr/>
        </p:nvSpPr>
        <p:spPr>
          <a:xfrm>
            <a:off x="1803625" y="9182100"/>
            <a:ext cx="6477810" cy="1752600"/>
          </a:xfrm>
          <a:prstGeom prst="rect">
            <a:avLst/>
          </a:prstGeom>
          <a:noFill/>
          <a:ln/>
        </p:spPr>
      </p:sp>
      <p:sp>
        <p:nvSpPr>
          <p:cNvPr id="28" name="Shape 13"/>
          <p:cNvSpPr/>
          <p:nvPr/>
        </p:nvSpPr>
        <p:spPr>
          <a:xfrm>
            <a:off x="1803625" y="9182100"/>
            <a:ext cx="4572572" cy="1752600"/>
          </a:xfrm>
          <a:prstGeom prst="rect">
            <a:avLst/>
          </a:prstGeom>
          <a:noFill/>
          <a:ln/>
        </p:spPr>
      </p:sp>
      <p:sp>
        <p:nvSpPr>
          <p:cNvPr id="29" name="Shape 14"/>
          <p:cNvSpPr/>
          <p:nvPr/>
        </p:nvSpPr>
        <p:spPr>
          <a:xfrm>
            <a:off x="1803625" y="9182100"/>
            <a:ext cx="4572572" cy="1752600"/>
          </a:xfrm>
          <a:prstGeom prst="rect">
            <a:avLst/>
          </a:prstGeom>
          <a:noFill/>
          <a:ln/>
        </p:spPr>
      </p:sp>
      <p:sp>
        <p:nvSpPr>
          <p:cNvPr id="30" name="Shape 15"/>
          <p:cNvSpPr/>
          <p:nvPr/>
        </p:nvSpPr>
        <p:spPr>
          <a:xfrm>
            <a:off x="1803625" y="9182100"/>
            <a:ext cx="4572572" cy="1752600"/>
          </a:xfrm>
          <a:prstGeom prst="rect">
            <a:avLst/>
          </a:prstGeom>
          <a:noFill/>
          <a:ln/>
        </p:spPr>
      </p:sp>
      <p:sp>
        <p:nvSpPr>
          <p:cNvPr id="31" name="Text 16"/>
          <p:cNvSpPr/>
          <p:nvPr/>
        </p:nvSpPr>
        <p:spPr>
          <a:xfrm>
            <a:off x="1651206" y="9182100"/>
            <a:ext cx="4724991" cy="711200"/>
          </a:xfrm>
          <a:prstGeom prst="rect">
            <a:avLst/>
          </a:prstGeom>
          <a:noFill/>
          <a:ln/>
        </p:spPr>
        <p:txBody>
          <a:bodyPr wrap="square" lIns="0" tIns="0" rIns="0" bIns="0" rtlCol="0" anchor="t"/>
          <a:lstStyle/>
          <a:p>
            <a:pPr algn="r" indent="0" marL="0">
              <a:buNone/>
            </a:pPr>
            <a:r>
              <a:rPr lang="en-US" sz="3600" dirty="0">
                <a:solidFill>
                  <a:srgbClr val="0E0E0E">
                    <a:alpha val="100000"/>
                  </a:srgbClr>
                </a:solidFill>
                <a:latin typeface="Montserrat ExtraBold" pitchFamily="34" charset="0"/>
                <a:ea typeface="Montserrat ExtraBold" pitchFamily="34" charset="-122"/>
                <a:cs typeface="Montserrat ExtraBold" pitchFamily="34" charset="-120"/>
              </a:rPr>
              <a:t>OPPORTUNITIES</a:t>
            </a:r>
            <a:endParaRPr lang="en-US" sz="3600" dirty="0"/>
          </a:p>
        </p:txBody>
      </p:sp>
      <p:sp>
        <p:nvSpPr>
          <p:cNvPr id="32" name="Text 17"/>
          <p:cNvSpPr/>
          <p:nvPr/>
        </p:nvSpPr>
        <p:spPr>
          <a:xfrm>
            <a:off x="1668142" y="9944100"/>
            <a:ext cx="4708055" cy="11260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pic>
        <p:nvPicPr>
          <p:cNvPr id="33" name="Image 13" descr=" ">    </p:cNvPr>
          <p:cNvPicPr>
            <a:picLocks noChangeAspect="1"/>
          </p:cNvPicPr>
          <p:nvPr/>
        </p:nvPicPr>
        <p:blipFill>
          <a:blip r:embed="rId22"/>
          <a:stretch>
            <a:fillRect/>
          </a:stretch>
        </p:blipFill>
        <p:spPr>
          <a:xfrm>
            <a:off x="6655632" y="9245600"/>
            <a:ext cx="1625803" cy="1625600"/>
          </a:xfrm>
          <a:prstGeom prst="rect">
            <a:avLst/>
          </a:prstGeom>
        </p:spPr>
      </p:pic>
      <p:pic>
        <p:nvPicPr>
          <p:cNvPr id="34" name="Image 14"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57220" y="9250363"/>
            <a:ext cx="1519452" cy="1519262"/>
          </a:xfrm>
          <a:prstGeom prst="rect">
            <a:avLst/>
          </a:prstGeom>
        </p:spPr>
      </p:pic>
      <p:sp>
        <p:nvSpPr>
          <p:cNvPr id="35" name="Shape 18"/>
          <p:cNvSpPr/>
          <p:nvPr/>
        </p:nvSpPr>
        <p:spPr>
          <a:xfrm>
            <a:off x="16118315" y="3327400"/>
            <a:ext cx="6477810" cy="1752600"/>
          </a:xfrm>
          <a:prstGeom prst="rect">
            <a:avLst/>
          </a:prstGeom>
          <a:noFill/>
          <a:ln/>
        </p:spPr>
      </p:sp>
      <p:pic>
        <p:nvPicPr>
          <p:cNvPr id="36" name="Image 15" descr=" ">    </p:cNvPr>
          <p:cNvPicPr>
            <a:picLocks noChangeAspect="1"/>
          </p:cNvPicPr>
          <p:nvPr/>
        </p:nvPicPr>
        <p:blipFill>
          <a:blip r:embed="rId25"/>
          <a:stretch>
            <a:fillRect/>
          </a:stretch>
        </p:blipFill>
        <p:spPr>
          <a:xfrm>
            <a:off x="16118315" y="3390900"/>
            <a:ext cx="1625803" cy="1625600"/>
          </a:xfrm>
          <a:prstGeom prst="rect">
            <a:avLst/>
          </a:prstGeom>
        </p:spPr>
      </p:pic>
      <p:pic>
        <p:nvPicPr>
          <p:cNvPr id="37" name="Image 16"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6321540" y="3594100"/>
            <a:ext cx="1192256" cy="1190414"/>
          </a:xfrm>
          <a:prstGeom prst="rect">
            <a:avLst/>
          </a:prstGeom>
        </p:spPr>
      </p:pic>
      <p:sp>
        <p:nvSpPr>
          <p:cNvPr id="38" name="Shape 19"/>
          <p:cNvSpPr/>
          <p:nvPr/>
        </p:nvSpPr>
        <p:spPr>
          <a:xfrm>
            <a:off x="18023553" y="3327400"/>
            <a:ext cx="4572572" cy="1752600"/>
          </a:xfrm>
          <a:prstGeom prst="rect">
            <a:avLst/>
          </a:prstGeom>
          <a:noFill/>
          <a:ln/>
        </p:spPr>
      </p:sp>
      <p:sp>
        <p:nvSpPr>
          <p:cNvPr id="39" name="Shape 20"/>
          <p:cNvSpPr/>
          <p:nvPr/>
        </p:nvSpPr>
        <p:spPr>
          <a:xfrm>
            <a:off x="18023553" y="3327400"/>
            <a:ext cx="4572572" cy="1752600"/>
          </a:xfrm>
          <a:prstGeom prst="rect">
            <a:avLst/>
          </a:prstGeom>
          <a:noFill/>
          <a:ln/>
        </p:spPr>
      </p:sp>
      <p:sp>
        <p:nvSpPr>
          <p:cNvPr id="40" name="Shape 21"/>
          <p:cNvSpPr/>
          <p:nvPr/>
        </p:nvSpPr>
        <p:spPr>
          <a:xfrm>
            <a:off x="18023553" y="3327400"/>
            <a:ext cx="4572572" cy="1752600"/>
          </a:xfrm>
          <a:prstGeom prst="rect">
            <a:avLst/>
          </a:prstGeom>
          <a:noFill/>
          <a:ln/>
        </p:spPr>
      </p:sp>
      <p:sp>
        <p:nvSpPr>
          <p:cNvPr id="41" name="Text 22"/>
          <p:cNvSpPr/>
          <p:nvPr/>
        </p:nvSpPr>
        <p:spPr>
          <a:xfrm>
            <a:off x="18023553" y="3327400"/>
            <a:ext cx="4724991"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ontserrat ExtraBold" pitchFamily="34" charset="0"/>
                <a:ea typeface="Montserrat ExtraBold" pitchFamily="34" charset="-122"/>
                <a:cs typeface="Montserrat ExtraBold" pitchFamily="34" charset="-120"/>
              </a:rPr>
              <a:t>WEAKNESSES</a:t>
            </a:r>
            <a:endParaRPr lang="en-US" sz="3600" dirty="0"/>
          </a:p>
        </p:txBody>
      </p:sp>
      <p:sp>
        <p:nvSpPr>
          <p:cNvPr id="42" name="Text 23"/>
          <p:cNvSpPr/>
          <p:nvPr/>
        </p:nvSpPr>
        <p:spPr>
          <a:xfrm>
            <a:off x="18023553" y="40894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sp>
        <p:nvSpPr>
          <p:cNvPr id="43" name="Shape 24"/>
          <p:cNvSpPr/>
          <p:nvPr/>
        </p:nvSpPr>
        <p:spPr>
          <a:xfrm>
            <a:off x="16118315" y="9182100"/>
            <a:ext cx="6477810" cy="1752600"/>
          </a:xfrm>
          <a:prstGeom prst="rect">
            <a:avLst/>
          </a:prstGeom>
          <a:noFill/>
          <a:ln/>
        </p:spPr>
      </p:sp>
      <p:pic>
        <p:nvPicPr>
          <p:cNvPr id="44" name="Image 17" descr=" ">    </p:cNvPr>
          <p:cNvPicPr>
            <a:picLocks noChangeAspect="1"/>
          </p:cNvPicPr>
          <p:nvPr/>
        </p:nvPicPr>
        <p:blipFill>
          <a:blip r:embed="rId28"/>
          <a:stretch>
            <a:fillRect/>
          </a:stretch>
        </p:blipFill>
        <p:spPr>
          <a:xfrm>
            <a:off x="16118315" y="9245600"/>
            <a:ext cx="1625803" cy="1625600"/>
          </a:xfrm>
          <a:prstGeom prst="rect">
            <a:avLst/>
          </a:prstGeom>
        </p:spPr>
      </p:pic>
      <p:pic>
        <p:nvPicPr>
          <p:cNvPr id="45" name="Image 18"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186058" y="9245600"/>
            <a:ext cx="1490319" cy="1625600"/>
          </a:xfrm>
          <a:prstGeom prst="rect">
            <a:avLst/>
          </a:prstGeom>
        </p:spPr>
      </p:pic>
      <p:sp>
        <p:nvSpPr>
          <p:cNvPr id="46" name="Shape 25"/>
          <p:cNvSpPr/>
          <p:nvPr/>
        </p:nvSpPr>
        <p:spPr>
          <a:xfrm>
            <a:off x="18023553" y="9182100"/>
            <a:ext cx="4572572" cy="1752600"/>
          </a:xfrm>
          <a:prstGeom prst="rect">
            <a:avLst/>
          </a:prstGeom>
          <a:noFill/>
          <a:ln/>
        </p:spPr>
      </p:sp>
      <p:sp>
        <p:nvSpPr>
          <p:cNvPr id="47" name="Shape 26"/>
          <p:cNvSpPr/>
          <p:nvPr/>
        </p:nvSpPr>
        <p:spPr>
          <a:xfrm>
            <a:off x="18023553" y="9182100"/>
            <a:ext cx="4572572" cy="1752600"/>
          </a:xfrm>
          <a:prstGeom prst="rect">
            <a:avLst/>
          </a:prstGeom>
          <a:noFill/>
          <a:ln/>
        </p:spPr>
      </p:sp>
      <p:sp>
        <p:nvSpPr>
          <p:cNvPr id="48" name="Shape 27"/>
          <p:cNvSpPr/>
          <p:nvPr/>
        </p:nvSpPr>
        <p:spPr>
          <a:xfrm>
            <a:off x="18023553" y="9182100"/>
            <a:ext cx="4572572" cy="1752600"/>
          </a:xfrm>
          <a:prstGeom prst="rect">
            <a:avLst/>
          </a:prstGeom>
          <a:noFill/>
          <a:ln/>
        </p:spPr>
      </p:sp>
      <p:sp>
        <p:nvSpPr>
          <p:cNvPr id="49" name="Text 28"/>
          <p:cNvSpPr/>
          <p:nvPr/>
        </p:nvSpPr>
        <p:spPr>
          <a:xfrm>
            <a:off x="18023553" y="9182100"/>
            <a:ext cx="4724991"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ontserrat ExtraBold" pitchFamily="34" charset="0"/>
                <a:ea typeface="Montserrat ExtraBold" pitchFamily="34" charset="-122"/>
                <a:cs typeface="Montserrat ExtraBold" pitchFamily="34" charset="-120"/>
              </a:rPr>
              <a:t>THREATS</a:t>
            </a:r>
            <a:endParaRPr lang="en-US" sz="3600" dirty="0"/>
          </a:p>
        </p:txBody>
      </p:sp>
      <p:sp>
        <p:nvSpPr>
          <p:cNvPr id="50" name="Text 29"/>
          <p:cNvSpPr/>
          <p:nvPr/>
        </p:nvSpPr>
        <p:spPr>
          <a:xfrm>
            <a:off x="18023553" y="9944100"/>
            <a:ext cx="4708055"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7455" y="10417113"/>
            <a:ext cx="5619593" cy="329888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5425"/>
            <a:ext cx="10260343" cy="116553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34029" y="419100"/>
            <a:ext cx="2115196" cy="2151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25" y="0"/>
            <a:ext cx="4416087" cy="42123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62682" y="4214813"/>
            <a:ext cx="2224366" cy="223133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49683" y="582302"/>
            <a:ext cx="3446326" cy="142822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64933" y="11898313"/>
            <a:ext cx="2231637" cy="181768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392" y="11142613"/>
            <a:ext cx="3753065" cy="2573387"/>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90511" y="1257300"/>
            <a:ext cx="6084060" cy="12369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0" y="1257300"/>
            <a:ext cx="6084060" cy="12369800"/>
          </a:xfrm>
          <a:prstGeom prst="rect">
            <a:avLst/>
          </a:prstGeom>
        </p:spPr>
      </p:pic>
      <p:sp>
        <p:nvSpPr>
          <p:cNvPr id="14" name="Text 1"/>
          <p:cNvSpPr/>
          <p:nvPr/>
        </p:nvSpPr>
        <p:spPr>
          <a:xfrm>
            <a:off x="1727416" y="698500"/>
            <a:ext cx="25199950" cy="4737100"/>
          </a:xfrm>
          <a:prstGeom prst="rect">
            <a:avLst/>
          </a:prstGeom>
          <a:noFill/>
          <a:ln/>
        </p:spPr>
        <p:txBody>
          <a:bodyPr wrap="square" lIns="0" tIns="0" rIns="0" bIns="0" rtlCol="0" anchor="t"/>
          <a:lstStyle/>
          <a:p>
            <a:pPr algn="l" indent="0" marL="0">
              <a:buNone/>
            </a:pPr>
            <a:r>
              <a:rPr lang="en-US" sz="24000" dirty="0">
                <a:solidFill>
                  <a:srgbClr val="0E0E0E">
                    <a:alpha val="100000"/>
                  </a:srgbClr>
                </a:solidFill>
                <a:latin typeface="Montserrat ExtraBold" pitchFamily="34" charset="0"/>
                <a:ea typeface="Montserrat ExtraBold" pitchFamily="34" charset="-122"/>
                <a:cs typeface="Montserrat ExtraBold" pitchFamily="34" charset="-120"/>
              </a:rPr>
              <a:t>SOME DATA</a:t>
            </a:r>
            <a:endParaRPr lang="en-US" sz="24000" dirty="0"/>
          </a:p>
        </p:txBody>
      </p:sp>
      <p:sp>
        <p:nvSpPr>
          <p:cNvPr id="15" name="Shape 2"/>
          <p:cNvSpPr/>
          <p:nvPr/>
        </p:nvSpPr>
        <p:spPr>
          <a:xfrm>
            <a:off x="13285861" y="5334000"/>
            <a:ext cx="8573572" cy="6235700"/>
          </a:xfrm>
          <a:prstGeom prst="rect">
            <a:avLst/>
          </a:prstGeom>
          <a:noFill/>
          <a:ln/>
        </p:spPr>
      </p:sp>
      <p:sp>
        <p:nvSpPr>
          <p:cNvPr id="16" name="Shape 3"/>
          <p:cNvSpPr/>
          <p:nvPr/>
        </p:nvSpPr>
        <p:spPr>
          <a:xfrm>
            <a:off x="13285861" y="5334000"/>
            <a:ext cx="8573572" cy="1651000"/>
          </a:xfrm>
          <a:prstGeom prst="rect">
            <a:avLst/>
          </a:prstGeom>
          <a:noFill/>
          <a:ln/>
        </p:spPr>
      </p:sp>
      <p:sp>
        <p:nvSpPr>
          <p:cNvPr id="17" name="Shape 4"/>
          <p:cNvSpPr/>
          <p:nvPr/>
        </p:nvSpPr>
        <p:spPr>
          <a:xfrm>
            <a:off x="13285861" y="5537200"/>
            <a:ext cx="2146568" cy="1244600"/>
          </a:xfrm>
          <a:prstGeom prst="rect">
            <a:avLst/>
          </a:prstGeom>
          <a:noFill/>
          <a:ln/>
        </p:spPr>
      </p:sp>
      <p:sp>
        <p:nvSpPr>
          <p:cNvPr id="18" name="Text 5"/>
          <p:cNvSpPr/>
          <p:nvPr/>
        </p:nvSpPr>
        <p:spPr>
          <a:xfrm>
            <a:off x="13285861" y="5537200"/>
            <a:ext cx="2485277" cy="1583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75%</a:t>
            </a:r>
            <a:endParaRPr lang="en-US" sz="8000" dirty="0"/>
          </a:p>
        </p:txBody>
      </p:sp>
      <p:sp>
        <p:nvSpPr>
          <p:cNvPr id="19" name="Shape 6"/>
          <p:cNvSpPr/>
          <p:nvPr/>
        </p:nvSpPr>
        <p:spPr>
          <a:xfrm>
            <a:off x="15635654" y="5334000"/>
            <a:ext cx="6223778" cy="1651000"/>
          </a:xfrm>
          <a:prstGeom prst="rect">
            <a:avLst/>
          </a:prstGeom>
          <a:noFill/>
          <a:ln/>
        </p:spPr>
      </p:sp>
      <p:sp>
        <p:nvSpPr>
          <p:cNvPr id="20" name="Text 7"/>
          <p:cNvSpPr/>
          <p:nvPr/>
        </p:nvSpPr>
        <p:spPr>
          <a:xfrm>
            <a:off x="15635654" y="5334000"/>
            <a:ext cx="6376197"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ontserrat ExtraBold" pitchFamily="34" charset="0"/>
                <a:ea typeface="Montserrat ExtraBold" pitchFamily="34" charset="-122"/>
                <a:cs typeface="Montserrat ExtraBold" pitchFamily="34" charset="-120"/>
              </a:rPr>
              <a:t>ENCHANTED CREATURES</a:t>
            </a:r>
            <a:endParaRPr lang="en-US" sz="3600" dirty="0"/>
          </a:p>
        </p:txBody>
      </p:sp>
      <p:sp>
        <p:nvSpPr>
          <p:cNvPr id="21" name="Text 8"/>
          <p:cNvSpPr/>
          <p:nvPr/>
        </p:nvSpPr>
        <p:spPr>
          <a:xfrm>
            <a:off x="15635654" y="5994400"/>
            <a:ext cx="6359261"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possess the ability to cast spells.</a:t>
            </a:r>
            <a:endParaRPr lang="en-US" sz="3200" dirty="0"/>
          </a:p>
        </p:txBody>
      </p:sp>
      <p:sp>
        <p:nvSpPr>
          <p:cNvPr id="22" name="Shape 9"/>
          <p:cNvSpPr/>
          <p:nvPr/>
        </p:nvSpPr>
        <p:spPr>
          <a:xfrm>
            <a:off x="13285861" y="7594600"/>
            <a:ext cx="8573572" cy="1714500"/>
          </a:xfrm>
          <a:prstGeom prst="rect">
            <a:avLst/>
          </a:prstGeom>
          <a:noFill/>
          <a:ln/>
        </p:spPr>
      </p:sp>
      <p:sp>
        <p:nvSpPr>
          <p:cNvPr id="23" name="Shape 10"/>
          <p:cNvSpPr/>
          <p:nvPr/>
        </p:nvSpPr>
        <p:spPr>
          <a:xfrm>
            <a:off x="13285861" y="7829550"/>
            <a:ext cx="2273584" cy="1244600"/>
          </a:xfrm>
          <a:prstGeom prst="rect">
            <a:avLst/>
          </a:prstGeom>
          <a:noFill/>
          <a:ln/>
        </p:spPr>
      </p:sp>
      <p:sp>
        <p:nvSpPr>
          <p:cNvPr id="24" name="Text 11"/>
          <p:cNvSpPr/>
          <p:nvPr/>
        </p:nvSpPr>
        <p:spPr>
          <a:xfrm>
            <a:off x="13285861" y="7829550"/>
            <a:ext cx="2612293" cy="1583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60%</a:t>
            </a:r>
            <a:endParaRPr lang="en-US" sz="8000" dirty="0"/>
          </a:p>
        </p:txBody>
      </p:sp>
      <p:sp>
        <p:nvSpPr>
          <p:cNvPr id="25" name="Shape 12"/>
          <p:cNvSpPr/>
          <p:nvPr/>
        </p:nvSpPr>
        <p:spPr>
          <a:xfrm>
            <a:off x="15762670" y="7594600"/>
            <a:ext cx="6096762" cy="1714500"/>
          </a:xfrm>
          <a:prstGeom prst="rect">
            <a:avLst/>
          </a:prstGeom>
          <a:noFill/>
          <a:ln/>
        </p:spPr>
      </p:sp>
      <p:sp>
        <p:nvSpPr>
          <p:cNvPr id="26" name="Text 13"/>
          <p:cNvSpPr/>
          <p:nvPr/>
        </p:nvSpPr>
        <p:spPr>
          <a:xfrm>
            <a:off x="15762670" y="7594600"/>
            <a:ext cx="6249181" cy="12700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ontserrat ExtraBold" pitchFamily="34" charset="0"/>
                <a:ea typeface="Montserrat ExtraBold" pitchFamily="34" charset="-122"/>
                <a:cs typeface="Montserrat ExtraBold" pitchFamily="34" charset="-120"/>
              </a:rPr>
              <a:t>MAGIC-WIELDING INDIVIDUALS</a:t>
            </a:r>
            <a:endParaRPr lang="en-US" sz="3600" dirty="0"/>
          </a:p>
        </p:txBody>
      </p:sp>
      <p:sp>
        <p:nvSpPr>
          <p:cNvPr id="27" name="Text 14"/>
          <p:cNvSpPr/>
          <p:nvPr/>
        </p:nvSpPr>
        <p:spPr>
          <a:xfrm>
            <a:off x="15762670" y="8813800"/>
            <a:ext cx="6232246"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practice the art of illusions.</a:t>
            </a:r>
            <a:endParaRPr lang="en-US" sz="3200" dirty="0"/>
          </a:p>
        </p:txBody>
      </p:sp>
      <p:sp>
        <p:nvSpPr>
          <p:cNvPr id="28" name="Shape 15"/>
          <p:cNvSpPr/>
          <p:nvPr/>
        </p:nvSpPr>
        <p:spPr>
          <a:xfrm>
            <a:off x="13285861" y="9918700"/>
            <a:ext cx="8573572" cy="1651000"/>
          </a:xfrm>
          <a:prstGeom prst="rect">
            <a:avLst/>
          </a:prstGeom>
          <a:noFill/>
          <a:ln/>
        </p:spPr>
      </p:sp>
      <p:sp>
        <p:nvSpPr>
          <p:cNvPr id="29" name="Shape 16"/>
          <p:cNvSpPr/>
          <p:nvPr/>
        </p:nvSpPr>
        <p:spPr>
          <a:xfrm>
            <a:off x="13285861" y="10121900"/>
            <a:ext cx="2273584" cy="1244600"/>
          </a:xfrm>
          <a:prstGeom prst="rect">
            <a:avLst/>
          </a:prstGeom>
          <a:noFill/>
          <a:ln/>
        </p:spPr>
      </p:sp>
      <p:sp>
        <p:nvSpPr>
          <p:cNvPr id="30" name="Text 17"/>
          <p:cNvSpPr/>
          <p:nvPr/>
        </p:nvSpPr>
        <p:spPr>
          <a:xfrm>
            <a:off x="13285861" y="10121900"/>
            <a:ext cx="2612293" cy="1583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90%</a:t>
            </a:r>
            <a:endParaRPr lang="en-US" sz="8000" dirty="0"/>
          </a:p>
        </p:txBody>
      </p:sp>
      <p:sp>
        <p:nvSpPr>
          <p:cNvPr id="31" name="Shape 18"/>
          <p:cNvSpPr/>
          <p:nvPr/>
        </p:nvSpPr>
        <p:spPr>
          <a:xfrm>
            <a:off x="15762670" y="9918700"/>
            <a:ext cx="6096762" cy="1651000"/>
          </a:xfrm>
          <a:prstGeom prst="rect">
            <a:avLst/>
          </a:prstGeom>
          <a:noFill/>
          <a:ln/>
        </p:spPr>
      </p:sp>
      <p:sp>
        <p:nvSpPr>
          <p:cNvPr id="32" name="Text 19"/>
          <p:cNvSpPr/>
          <p:nvPr/>
        </p:nvSpPr>
        <p:spPr>
          <a:xfrm>
            <a:off x="15762670" y="9918700"/>
            <a:ext cx="6249181" cy="711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ontserrat ExtraBold" pitchFamily="34" charset="0"/>
                <a:ea typeface="Montserrat ExtraBold" pitchFamily="34" charset="-122"/>
                <a:cs typeface="Montserrat ExtraBold" pitchFamily="34" charset="-120"/>
              </a:rPr>
              <a:t>SPELLS CAST</a:t>
            </a:r>
            <a:endParaRPr lang="en-US" sz="3600" dirty="0"/>
          </a:p>
        </p:txBody>
      </p:sp>
      <p:sp>
        <p:nvSpPr>
          <p:cNvPr id="33" name="Text 20"/>
          <p:cNvSpPr/>
          <p:nvPr/>
        </p:nvSpPr>
        <p:spPr>
          <a:xfrm>
            <a:off x="15762670" y="10579100"/>
            <a:ext cx="6232246"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694" y="896938"/>
            <a:ext cx="10603075" cy="1192667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8853" y="7038578"/>
            <a:ext cx="4675691" cy="16278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60245" y="901700"/>
            <a:ext cx="4636079" cy="4279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54619" y="901700"/>
            <a:ext cx="1640406" cy="164019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652591" y="10599837"/>
            <a:ext cx="784708" cy="78460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52858" y="3978238"/>
            <a:ext cx="784708" cy="78460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343561" y="7056686"/>
            <a:ext cx="6043487" cy="665931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9396413"/>
            <a:ext cx="836649" cy="397381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4318540" y="4445000"/>
            <a:ext cx="15762670" cy="6311900"/>
          </a:xfrm>
          <a:prstGeom prst="rect">
            <a:avLst/>
          </a:prstGeom>
          <a:noFill/>
          <a:ln/>
        </p:spPr>
      </p:sp>
      <p:sp>
        <p:nvSpPr>
          <p:cNvPr id="14" name="Shape 2"/>
          <p:cNvSpPr/>
          <p:nvPr/>
        </p:nvSpPr>
        <p:spPr>
          <a:xfrm>
            <a:off x="4318540" y="4445000"/>
            <a:ext cx="15762670" cy="4914900"/>
          </a:xfrm>
          <a:prstGeom prst="rect">
            <a:avLst/>
          </a:prstGeom>
          <a:noFill/>
          <a:ln/>
        </p:spPr>
      </p:sp>
      <p:sp>
        <p:nvSpPr>
          <p:cNvPr id="15" name="Text 3"/>
          <p:cNvSpPr/>
          <p:nvPr/>
        </p:nvSpPr>
        <p:spPr>
          <a:xfrm>
            <a:off x="5455332" y="4445000"/>
            <a:ext cx="13489086" cy="4737100"/>
          </a:xfrm>
          <a:prstGeom prst="rect">
            <a:avLst/>
          </a:prstGeom>
          <a:noFill/>
          <a:ln/>
        </p:spPr>
        <p:txBody>
          <a:bodyPr wrap="square" lIns="0" tIns="0" rIns="0" bIns="0" rtlCol="0" anchor="t"/>
          <a:lstStyle/>
          <a:p>
            <a:pPr algn="ctr" indent="0" marL="0">
              <a:buNone/>
            </a:pPr>
            <a:r>
              <a:rPr lang="en-US" sz="24000" dirty="0">
                <a:solidFill>
                  <a:srgbClr val="FFFFFF">
                    <a:alpha val="100000"/>
                  </a:srgbClr>
                </a:solidFill>
                <a:latin typeface="Montserrat ExtraBold" pitchFamily="34" charset="0"/>
                <a:ea typeface="Montserrat ExtraBold" pitchFamily="34" charset="-122"/>
                <a:cs typeface="Montserrat ExtraBold" pitchFamily="34" charset="-120"/>
              </a:rPr>
              <a:t>234,567</a:t>
            </a:r>
            <a:endParaRPr lang="en-US" sz="24000" dirty="0"/>
          </a:p>
        </p:txBody>
      </p:sp>
      <p:sp>
        <p:nvSpPr>
          <p:cNvPr id="16" name="Text 4"/>
          <p:cNvSpPr/>
          <p:nvPr/>
        </p:nvSpPr>
        <p:spPr>
          <a:xfrm>
            <a:off x="4183056" y="8369300"/>
            <a:ext cx="16033637" cy="1261533"/>
          </a:xfrm>
          <a:prstGeom prst="rect">
            <a:avLst/>
          </a:prstGeom>
          <a:noFill/>
          <a:ln/>
        </p:spPr>
        <p:txBody>
          <a:bodyPr wrap="square" lIns="0" tIns="0" rIns="0" bIns="0" rtlCol="0" anchor="t"/>
          <a:lstStyle/>
          <a:p>
            <a:pPr algn="ctr" indent="0" marL="0">
              <a:buNone/>
            </a:pPr>
            <a:r>
              <a:rPr lang="en-US" sz="6400" spc="256" kern="0" dirty="0">
                <a:solidFill>
                  <a:srgbClr val="FFFFFF">
                    <a:alpha val="100000"/>
                  </a:srgbClr>
                </a:solidFill>
                <a:latin typeface="Montserrat Bold" pitchFamily="34" charset="0"/>
                <a:ea typeface="Montserrat Bold" pitchFamily="34" charset="-122"/>
                <a:cs typeface="Montserrat Bold" pitchFamily="34" charset="-120"/>
              </a:rPr>
              <a:t>Unicorn Sightings</a:t>
            </a:r>
            <a:endParaRPr lang="en-US" sz="6400" dirty="0"/>
          </a:p>
        </p:txBody>
      </p:sp>
      <p:sp>
        <p:nvSpPr>
          <p:cNvPr id="17" name="Text 5"/>
          <p:cNvSpPr/>
          <p:nvPr/>
        </p:nvSpPr>
        <p:spPr>
          <a:xfrm>
            <a:off x="7496054" y="9766300"/>
            <a:ext cx="9407642" cy="1126067"/>
          </a:xfrm>
          <a:prstGeom prst="rect">
            <a:avLst/>
          </a:prstGeom>
          <a:noFill/>
          <a:ln/>
        </p:spPr>
        <p:txBody>
          <a:bodyPr wrap="square" lIns="0" tIns="0" rIns="0" bIns="0" rtlCol="0" anchor="t"/>
          <a:lstStyle/>
          <a:p>
            <a:pPr algn="ctr"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2768" y="1127125"/>
            <a:ext cx="12044280" cy="1204550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0611"/>
            <a:ext cx="4720848" cy="789731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0"/>
            <a:ext cx="6020552" cy="655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643" y="12342589"/>
            <a:ext cx="4723741" cy="137341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807051" y="3759200"/>
            <a:ext cx="7874984" cy="2476500"/>
          </a:xfrm>
          <a:prstGeom prst="rect">
            <a:avLst/>
          </a:prstGeom>
          <a:noFill/>
          <a:ln/>
        </p:spPr>
      </p:sp>
      <p:sp>
        <p:nvSpPr>
          <p:cNvPr id="9" name="Shape 2"/>
          <p:cNvSpPr/>
          <p:nvPr/>
        </p:nvSpPr>
        <p:spPr>
          <a:xfrm>
            <a:off x="2311689" y="3759200"/>
            <a:ext cx="8865708" cy="1981200"/>
          </a:xfrm>
          <a:prstGeom prst="rect">
            <a:avLst/>
          </a:prstGeom>
          <a:noFill/>
          <a:ln/>
        </p:spPr>
      </p:sp>
      <p:sp>
        <p:nvSpPr>
          <p:cNvPr id="10" name="Text 3"/>
          <p:cNvSpPr/>
          <p:nvPr/>
        </p:nvSpPr>
        <p:spPr>
          <a:xfrm>
            <a:off x="2311689" y="3759200"/>
            <a:ext cx="9407642"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233 COINS</a:t>
            </a:r>
            <a:endParaRPr lang="en-US" sz="12800" dirty="0"/>
          </a:p>
        </p:txBody>
      </p:sp>
      <p:sp>
        <p:nvSpPr>
          <p:cNvPr id="11" name="Shape 4"/>
          <p:cNvSpPr/>
          <p:nvPr/>
        </p:nvSpPr>
        <p:spPr>
          <a:xfrm>
            <a:off x="2807051" y="5740400"/>
            <a:ext cx="7874984" cy="495300"/>
          </a:xfrm>
          <a:prstGeom prst="rect">
            <a:avLst/>
          </a:prstGeom>
          <a:noFill/>
          <a:ln/>
        </p:spPr>
      </p:sp>
      <p:sp>
        <p:nvSpPr>
          <p:cNvPr id="12" name="Text 5"/>
          <p:cNvSpPr/>
          <p:nvPr/>
        </p:nvSpPr>
        <p:spPr>
          <a:xfrm>
            <a:off x="2739309" y="57404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Treasure Found</a:t>
            </a:r>
            <a:endParaRPr lang="en-US" sz="3200" dirty="0"/>
          </a:p>
        </p:txBody>
      </p:sp>
      <p:sp>
        <p:nvSpPr>
          <p:cNvPr id="13" name="Shape 6"/>
          <p:cNvSpPr/>
          <p:nvPr/>
        </p:nvSpPr>
        <p:spPr>
          <a:xfrm>
            <a:off x="2807051" y="7480300"/>
            <a:ext cx="7874984" cy="2476500"/>
          </a:xfrm>
          <a:prstGeom prst="rect">
            <a:avLst/>
          </a:prstGeom>
          <a:noFill/>
          <a:ln/>
        </p:spPr>
      </p:sp>
      <p:sp>
        <p:nvSpPr>
          <p:cNvPr id="14" name="Shape 7"/>
          <p:cNvSpPr/>
          <p:nvPr/>
        </p:nvSpPr>
        <p:spPr>
          <a:xfrm>
            <a:off x="1803625" y="7480300"/>
            <a:ext cx="9881835" cy="1981200"/>
          </a:xfrm>
          <a:prstGeom prst="rect">
            <a:avLst/>
          </a:prstGeom>
          <a:noFill/>
          <a:ln/>
        </p:spPr>
      </p:sp>
      <p:sp>
        <p:nvSpPr>
          <p:cNvPr id="15" name="Text 8"/>
          <p:cNvSpPr/>
          <p:nvPr/>
        </p:nvSpPr>
        <p:spPr>
          <a:xfrm>
            <a:off x="1803625" y="7480300"/>
            <a:ext cx="10423769"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456 HOURS</a:t>
            </a:r>
            <a:endParaRPr lang="en-US" sz="12800" dirty="0"/>
          </a:p>
        </p:txBody>
      </p:sp>
      <p:sp>
        <p:nvSpPr>
          <p:cNvPr id="16" name="Shape 9"/>
          <p:cNvSpPr/>
          <p:nvPr/>
        </p:nvSpPr>
        <p:spPr>
          <a:xfrm>
            <a:off x="2807051" y="9461500"/>
            <a:ext cx="7874984" cy="495300"/>
          </a:xfrm>
          <a:prstGeom prst="rect">
            <a:avLst/>
          </a:prstGeom>
          <a:noFill/>
          <a:ln/>
        </p:spPr>
      </p:sp>
      <p:sp>
        <p:nvSpPr>
          <p:cNvPr id="17" name="Text 10"/>
          <p:cNvSpPr/>
          <p:nvPr/>
        </p:nvSpPr>
        <p:spPr>
          <a:xfrm>
            <a:off x="2739309" y="94615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Duration of Spell Casting</a:t>
            </a:r>
            <a:endParaRPr lang="en-US" sz="3200" dirty="0"/>
          </a:p>
        </p:txBody>
      </p:sp>
      <p:sp>
        <p:nvSpPr>
          <p:cNvPr id="18" name="Shape 11"/>
          <p:cNvSpPr/>
          <p:nvPr/>
        </p:nvSpPr>
        <p:spPr>
          <a:xfrm>
            <a:off x="13705013" y="3759200"/>
            <a:ext cx="7874984" cy="2476500"/>
          </a:xfrm>
          <a:prstGeom prst="rect">
            <a:avLst/>
          </a:prstGeom>
          <a:noFill/>
          <a:ln/>
        </p:spPr>
      </p:sp>
      <p:sp>
        <p:nvSpPr>
          <p:cNvPr id="19" name="Shape 12"/>
          <p:cNvSpPr/>
          <p:nvPr/>
        </p:nvSpPr>
        <p:spPr>
          <a:xfrm>
            <a:off x="15883335" y="3759200"/>
            <a:ext cx="3518340" cy="1981200"/>
          </a:xfrm>
          <a:prstGeom prst="rect">
            <a:avLst/>
          </a:prstGeom>
          <a:noFill/>
          <a:ln/>
        </p:spPr>
      </p:sp>
      <p:sp>
        <p:nvSpPr>
          <p:cNvPr id="20" name="Text 13"/>
          <p:cNvSpPr/>
          <p:nvPr/>
        </p:nvSpPr>
        <p:spPr>
          <a:xfrm>
            <a:off x="15883335" y="3759200"/>
            <a:ext cx="4060274"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85%</a:t>
            </a:r>
            <a:endParaRPr lang="en-US" sz="12800" dirty="0"/>
          </a:p>
        </p:txBody>
      </p:sp>
      <p:sp>
        <p:nvSpPr>
          <p:cNvPr id="21" name="Shape 14"/>
          <p:cNvSpPr/>
          <p:nvPr/>
        </p:nvSpPr>
        <p:spPr>
          <a:xfrm>
            <a:off x="13705013" y="5740400"/>
            <a:ext cx="7874984" cy="495300"/>
          </a:xfrm>
          <a:prstGeom prst="rect">
            <a:avLst/>
          </a:prstGeom>
          <a:noFill/>
          <a:ln/>
        </p:spPr>
      </p:sp>
      <p:sp>
        <p:nvSpPr>
          <p:cNvPr id="22" name="Text 15"/>
          <p:cNvSpPr/>
          <p:nvPr/>
        </p:nvSpPr>
        <p:spPr>
          <a:xfrm>
            <a:off x="13637271" y="57404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Wished Granted</a:t>
            </a:r>
            <a:endParaRPr lang="en-US" sz="3200" dirty="0"/>
          </a:p>
        </p:txBody>
      </p:sp>
      <p:sp>
        <p:nvSpPr>
          <p:cNvPr id="23" name="Shape 16"/>
          <p:cNvSpPr/>
          <p:nvPr/>
        </p:nvSpPr>
        <p:spPr>
          <a:xfrm>
            <a:off x="13705013" y="7480300"/>
            <a:ext cx="7874984" cy="2476500"/>
          </a:xfrm>
          <a:prstGeom prst="rect">
            <a:avLst/>
          </a:prstGeom>
          <a:noFill/>
          <a:ln/>
        </p:spPr>
      </p:sp>
      <p:sp>
        <p:nvSpPr>
          <p:cNvPr id="24" name="Shape 17"/>
          <p:cNvSpPr/>
          <p:nvPr/>
        </p:nvSpPr>
        <p:spPr>
          <a:xfrm>
            <a:off x="14549668" y="7480300"/>
            <a:ext cx="6185673" cy="1981200"/>
          </a:xfrm>
          <a:prstGeom prst="rect">
            <a:avLst/>
          </a:prstGeom>
          <a:noFill/>
          <a:ln/>
        </p:spPr>
      </p:sp>
      <p:sp>
        <p:nvSpPr>
          <p:cNvPr id="25" name="Text 18"/>
          <p:cNvSpPr/>
          <p:nvPr/>
        </p:nvSpPr>
        <p:spPr>
          <a:xfrm>
            <a:off x="14549668" y="7480300"/>
            <a:ext cx="6727608"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535 KM</a:t>
            </a:r>
            <a:endParaRPr lang="en-US" sz="12800" dirty="0"/>
          </a:p>
        </p:txBody>
      </p:sp>
      <p:sp>
        <p:nvSpPr>
          <p:cNvPr id="26" name="Shape 19"/>
          <p:cNvSpPr/>
          <p:nvPr/>
        </p:nvSpPr>
        <p:spPr>
          <a:xfrm>
            <a:off x="13705013" y="9461500"/>
            <a:ext cx="7874984" cy="495300"/>
          </a:xfrm>
          <a:prstGeom prst="rect">
            <a:avLst/>
          </a:prstGeom>
          <a:noFill/>
          <a:ln/>
        </p:spPr>
      </p:sp>
      <p:sp>
        <p:nvSpPr>
          <p:cNvPr id="27" name="Text 20"/>
          <p:cNvSpPr/>
          <p:nvPr/>
        </p:nvSpPr>
        <p:spPr>
          <a:xfrm>
            <a:off x="13637271" y="9461500"/>
            <a:ext cx="8010468" cy="6307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7455" y="10417125"/>
            <a:ext cx="5619593" cy="32988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5425"/>
            <a:ext cx="10260343" cy="116553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34029" y="419100"/>
            <a:ext cx="2115196" cy="215098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25" y="0"/>
            <a:ext cx="4416087" cy="42123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62682" y="4214813"/>
            <a:ext cx="2224366" cy="223133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49683" y="582315"/>
            <a:ext cx="3446326" cy="1428204"/>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64933" y="11898313"/>
            <a:ext cx="2231637" cy="181768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392" y="11142613"/>
            <a:ext cx="3753065" cy="2573387"/>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Text 1"/>
          <p:cNvSpPr/>
          <p:nvPr/>
        </p:nvSpPr>
        <p:spPr>
          <a:xfrm>
            <a:off x="6841922" y="1701800"/>
            <a:ext cx="10690503" cy="1583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SOME GRAPH</a:t>
            </a:r>
            <a:endParaRPr lang="en-US" sz="8000" dirty="0"/>
          </a:p>
        </p:txBody>
      </p:sp>
      <p:sp>
        <p:nvSpPr>
          <p:cNvPr id="13" name="Shape 2"/>
          <p:cNvSpPr/>
          <p:nvPr/>
        </p:nvSpPr>
        <p:spPr>
          <a:xfrm>
            <a:off x="2718140" y="3771900"/>
            <a:ext cx="8941918" cy="6180901"/>
          </a:xfrm>
          <a:prstGeom prst="rect">
            <a:avLst/>
          </a:prstGeom>
          <a:noFill/>
          <a:ln/>
        </p:spPr>
      </p:sp>
      <p:sp>
        <p:nvSpPr>
          <p:cNvPr id="14"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0</a:t>
            </a:r>
            <a:endParaRPr lang="en-US" sz="1821" dirty="0"/>
          </a:p>
        </p:txBody>
      </p:sp>
      <p:sp>
        <p:nvSpPr>
          <p:cNvPr id="15"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1</a:t>
            </a:r>
            <a:endParaRPr lang="en-US" sz="2185" dirty="0"/>
          </a:p>
        </p:txBody>
      </p:sp>
      <p:sp>
        <p:nvSpPr>
          <p:cNvPr id="16"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2</a:t>
            </a:r>
            <a:endParaRPr lang="en-US" sz="2185" dirty="0"/>
          </a:p>
        </p:txBody>
      </p:sp>
      <p:sp>
        <p:nvSpPr>
          <p:cNvPr id="17"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3</a:t>
            </a:r>
            <a:endParaRPr lang="en-US" sz="2185" dirty="0"/>
          </a:p>
        </p:txBody>
      </p:sp>
      <p:sp>
        <p:nvSpPr>
          <p:cNvPr id="18"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4</a:t>
            </a:r>
            <a:endParaRPr lang="en-US" sz="2185" dirty="0"/>
          </a:p>
        </p:txBody>
      </p:sp>
      <p:sp>
        <p:nvSpPr>
          <p:cNvPr id="19"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5</a:t>
            </a:r>
            <a:endParaRPr lang="en-US" sz="2185" dirty="0"/>
          </a:p>
        </p:txBody>
      </p:sp>
      <p:sp>
        <p:nvSpPr>
          <p:cNvPr id="20"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6</a:t>
            </a:r>
            <a:endParaRPr lang="en-US" sz="2185" dirty="0"/>
          </a:p>
        </p:txBody>
      </p:sp>
      <p:sp>
        <p:nvSpPr>
          <p:cNvPr id="21"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7</a:t>
            </a:r>
            <a:endParaRPr lang="en-US" sz="2185" dirty="0"/>
          </a:p>
        </p:txBody>
      </p:sp>
      <p:sp>
        <p:nvSpPr>
          <p:cNvPr id="22"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006CF0">
                    <a:alpha val="100000"/>
                  </a:srgbClr>
                </a:solidFill>
                <a:latin typeface="Lato Regular" pitchFamily="34" charset="0"/>
                <a:ea typeface="Lato Regular" pitchFamily="34" charset="-122"/>
                <a:cs typeface="Lato Regular" pitchFamily="34" charset="-120"/>
              </a:rPr>
              <a:t>8</a:t>
            </a:r>
            <a:endParaRPr lang="en-US" sz="2185" dirty="0"/>
          </a:p>
        </p:txBody>
      </p:sp>
      <p:sp>
        <p:nvSpPr>
          <p:cNvPr id="23"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10</a:t>
            </a:r>
            <a:endParaRPr lang="en-US" sz="1821" dirty="0"/>
          </a:p>
        </p:txBody>
      </p:sp>
      <p:sp>
        <p:nvSpPr>
          <p:cNvPr id="24"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20</a:t>
            </a:r>
            <a:endParaRPr lang="en-US" sz="1821" dirty="0"/>
          </a:p>
        </p:txBody>
      </p:sp>
      <p:sp>
        <p:nvSpPr>
          <p:cNvPr id="25"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30</a:t>
            </a:r>
            <a:endParaRPr lang="en-US" sz="1821" dirty="0"/>
          </a:p>
        </p:txBody>
      </p:sp>
      <p:sp>
        <p:nvSpPr>
          <p:cNvPr id="26"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40</a:t>
            </a:r>
            <a:endParaRPr lang="en-US" sz="1821" dirty="0"/>
          </a:p>
        </p:txBody>
      </p:sp>
      <p:sp>
        <p:nvSpPr>
          <p:cNvPr id="27"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50</a:t>
            </a:r>
            <a:endParaRPr lang="en-US" sz="1821" dirty="0"/>
          </a:p>
        </p:txBody>
      </p:sp>
      <p:sp>
        <p:nvSpPr>
          <p:cNvPr id="28"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60</a:t>
            </a:r>
            <a:endParaRPr lang="en-US" sz="1821" dirty="0"/>
          </a:p>
        </p:txBody>
      </p:sp>
      <p:sp>
        <p:nvSpPr>
          <p:cNvPr id="29"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70</a:t>
            </a:r>
            <a:endParaRPr lang="en-US" sz="1821" dirty="0"/>
          </a:p>
        </p:txBody>
      </p:sp>
      <p:sp>
        <p:nvSpPr>
          <p:cNvPr id="30"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80</a:t>
            </a:r>
            <a:endParaRPr lang="en-US" sz="1821" dirty="0"/>
          </a:p>
        </p:txBody>
      </p:sp>
      <p:sp>
        <p:nvSpPr>
          <p:cNvPr id="31"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90</a:t>
            </a:r>
            <a:endParaRPr lang="en-US" sz="1821" dirty="0"/>
          </a:p>
        </p:txBody>
      </p:sp>
      <p:sp>
        <p:nvSpPr>
          <p:cNvPr id="32"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006CF0">
                    <a:alpha val="100000"/>
                  </a:srgbClr>
                </a:solidFill>
                <a:latin typeface="Lato Regular" pitchFamily="34" charset="0"/>
                <a:ea typeface="Lato Regular" pitchFamily="34" charset="-122"/>
                <a:cs typeface="Lato Regular" pitchFamily="34" charset="-120"/>
              </a:rPr>
              <a:t>100</a:t>
            </a:r>
            <a:endParaRPr lang="en-US" sz="1821" dirty="0"/>
          </a:p>
        </p:txBody>
      </p:sp>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368467" y="3771900"/>
            <a:ext cx="8291591" cy="5511006"/>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12766"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651279"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89795"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928309"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66828"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205341" y="4185444"/>
            <a:ext cx="11567" cy="525844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343854" y="4185444"/>
            <a:ext cx="11567" cy="5258445"/>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55539" y="5483845"/>
            <a:ext cx="8050168" cy="2373585"/>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369143" y="6359525"/>
            <a:ext cx="8044031" cy="2268538"/>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441751" y="6055643"/>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4441751" y="6981130"/>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580267" y="5651277"/>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580267" y="7415510"/>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718783" y="7732812"/>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6718783" y="6311826"/>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861923" y="6733232"/>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861923" y="6420644"/>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995813" y="7667575"/>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995813" y="7076877"/>
            <a:ext cx="153591" cy="153566"/>
          </a:xfrm>
          <a:prstGeom prst="rect">
            <a:avLst/>
          </a:prstGeom>
        </p:spPr>
      </p:pic>
      <p:pic>
        <p:nvPicPr>
          <p:cNvPr id="53" name="Image 29" descr=" ">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0138955" y="6972449"/>
            <a:ext cx="153591" cy="153566"/>
          </a:xfrm>
          <a:prstGeom prst="rect">
            <a:avLst/>
          </a:prstGeom>
        </p:spPr>
      </p:pic>
      <p:pic>
        <p:nvPicPr>
          <p:cNvPr id="54" name="Image 30" descr=" ">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0138955" y="6572771"/>
            <a:ext cx="153591" cy="153566"/>
          </a:xfrm>
          <a:prstGeom prst="rect">
            <a:avLst/>
          </a:prstGeom>
        </p:spPr>
      </p:pic>
      <p:sp>
        <p:nvSpPr>
          <p:cNvPr id="55" name="Shape 22"/>
          <p:cNvSpPr/>
          <p:nvPr/>
        </p:nvSpPr>
        <p:spPr>
          <a:xfrm>
            <a:off x="14403600" y="4191000"/>
            <a:ext cx="5601400" cy="7620000"/>
          </a:xfrm>
          <a:prstGeom prst="rect">
            <a:avLst/>
          </a:prstGeom>
          <a:noFill/>
          <a:ln/>
        </p:spPr>
      </p:sp>
      <p:sp>
        <p:nvSpPr>
          <p:cNvPr id="56" name="Shape 23"/>
          <p:cNvSpPr/>
          <p:nvPr/>
        </p:nvSpPr>
        <p:spPr>
          <a:xfrm>
            <a:off x="14403600" y="4191000"/>
            <a:ext cx="5601400" cy="7620000"/>
          </a:xfrm>
          <a:prstGeom prst="rect">
            <a:avLst/>
          </a:prstGeom>
          <a:noFill/>
          <a:ln/>
        </p:spPr>
      </p:sp>
      <p:pic>
        <p:nvPicPr>
          <p:cNvPr id="57" name="Image 31" descr=" ">    </p:cNvPr>
          <p:cNvPicPr>
            <a:picLocks noChangeAspect="1"/>
          </p:cNvPicPr>
          <p:nvPr/>
        </p:nvPicPr>
        <p:blipFill>
          <a:blip r:embed="rId62"/>
          <a:stretch>
            <a:fillRect/>
          </a:stretch>
        </p:blipFill>
        <p:spPr>
          <a:xfrm>
            <a:off x="14403600" y="4191000"/>
            <a:ext cx="5575997" cy="5575300"/>
          </a:xfrm>
          <a:prstGeom prst="rect">
            <a:avLst/>
          </a:prstGeom>
        </p:spPr>
      </p:pic>
      <p:pic>
        <p:nvPicPr>
          <p:cNvPr id="58" name="Image 32" descr=" ">    </p:cNvPr>
          <p:cNvPicPr>
            <a:picLocks noChangeAspect="1"/>
          </p:cNvPicPr>
          <p:nvPr/>
        </p:nvPicPr>
        <p:blipFill>
          <a:blip r:embed="rId63"/>
          <a:stretch>
            <a:fillRect/>
          </a:stretch>
        </p:blipFill>
        <p:spPr>
          <a:xfrm>
            <a:off x="14403600" y="4191000"/>
            <a:ext cx="5575997" cy="5575300"/>
          </a:xfrm>
          <a:prstGeom prst="rect">
            <a:avLst/>
          </a:prstGeom>
        </p:spPr>
      </p:pic>
      <p:sp>
        <p:nvSpPr>
          <p:cNvPr id="59" name="Shape 24"/>
          <p:cNvSpPr/>
          <p:nvPr/>
        </p:nvSpPr>
        <p:spPr>
          <a:xfrm>
            <a:off x="16137367" y="6365379"/>
            <a:ext cx="2121165" cy="1226566"/>
          </a:xfrm>
          <a:prstGeom prst="rect">
            <a:avLst/>
          </a:prstGeom>
          <a:noFill/>
          <a:ln/>
        </p:spPr>
      </p:sp>
      <p:sp>
        <p:nvSpPr>
          <p:cNvPr id="60" name="Text 25"/>
          <p:cNvSpPr/>
          <p:nvPr/>
        </p:nvSpPr>
        <p:spPr>
          <a:xfrm>
            <a:off x="16137367" y="6356350"/>
            <a:ext cx="2324391"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34.574</a:t>
            </a:r>
            <a:endParaRPr lang="en-US" sz="4800" dirty="0"/>
          </a:p>
        </p:txBody>
      </p:sp>
      <p:sp>
        <p:nvSpPr>
          <p:cNvPr id="61" name="Text 26"/>
          <p:cNvSpPr/>
          <p:nvPr/>
        </p:nvSpPr>
        <p:spPr>
          <a:xfrm>
            <a:off x="16702588" y="7105650"/>
            <a:ext cx="1126207"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Total</a:t>
            </a:r>
            <a:endParaRPr lang="en-US" sz="3200" dirty="0"/>
          </a:p>
        </p:txBody>
      </p:sp>
      <p:sp>
        <p:nvSpPr>
          <p:cNvPr id="62" name="Shape 27"/>
          <p:cNvSpPr/>
          <p:nvPr/>
        </p:nvSpPr>
        <p:spPr>
          <a:xfrm>
            <a:off x="13260457" y="10515600"/>
            <a:ext cx="7874984" cy="1841500"/>
          </a:xfrm>
          <a:prstGeom prst="rect">
            <a:avLst/>
          </a:prstGeom>
          <a:noFill/>
          <a:ln/>
        </p:spPr>
      </p:sp>
      <p:sp>
        <p:nvSpPr>
          <p:cNvPr id="63" name="Shape 28"/>
          <p:cNvSpPr/>
          <p:nvPr/>
        </p:nvSpPr>
        <p:spPr>
          <a:xfrm>
            <a:off x="13260457" y="10515600"/>
            <a:ext cx="7874984" cy="1841500"/>
          </a:xfrm>
          <a:prstGeom prst="rect">
            <a:avLst/>
          </a:prstGeom>
          <a:noFill/>
          <a:ln/>
        </p:spPr>
      </p:sp>
      <p:sp>
        <p:nvSpPr>
          <p:cNvPr id="64" name="Text 29"/>
          <p:cNvSpPr/>
          <p:nvPr/>
        </p:nvSpPr>
        <p:spPr>
          <a:xfrm>
            <a:off x="13158845" y="10515600"/>
            <a:ext cx="8078210"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TREASURE FOUND</a:t>
            </a:r>
            <a:endParaRPr lang="en-US" sz="4800" dirty="0"/>
          </a:p>
        </p:txBody>
      </p:sp>
      <p:sp>
        <p:nvSpPr>
          <p:cNvPr id="65" name="Text 30"/>
          <p:cNvSpPr/>
          <p:nvPr/>
        </p:nvSpPr>
        <p:spPr>
          <a:xfrm>
            <a:off x="13192716" y="113665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amount of treasure found per month</a:t>
            </a:r>
            <a:endParaRPr lang="en-US" sz="3200" dirty="0"/>
          </a:p>
        </p:txBody>
      </p:sp>
      <p:sp>
        <p:nvSpPr>
          <p:cNvPr id="66" name="Shape 31"/>
          <p:cNvSpPr/>
          <p:nvPr/>
        </p:nvSpPr>
        <p:spPr>
          <a:xfrm>
            <a:off x="3251606" y="10515600"/>
            <a:ext cx="7874984" cy="1841500"/>
          </a:xfrm>
          <a:prstGeom prst="rect">
            <a:avLst/>
          </a:prstGeom>
          <a:noFill/>
          <a:ln/>
        </p:spPr>
      </p:sp>
      <p:sp>
        <p:nvSpPr>
          <p:cNvPr id="67" name="Shape 32"/>
          <p:cNvSpPr/>
          <p:nvPr/>
        </p:nvSpPr>
        <p:spPr>
          <a:xfrm>
            <a:off x="3251606" y="10515600"/>
            <a:ext cx="7874984" cy="1841500"/>
          </a:xfrm>
          <a:prstGeom prst="rect">
            <a:avLst/>
          </a:prstGeom>
          <a:noFill/>
          <a:ln/>
        </p:spPr>
      </p:sp>
      <p:sp>
        <p:nvSpPr>
          <p:cNvPr id="68" name="Text 33"/>
          <p:cNvSpPr/>
          <p:nvPr/>
        </p:nvSpPr>
        <p:spPr>
          <a:xfrm>
            <a:off x="3149994" y="10515600"/>
            <a:ext cx="8078210" cy="9525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SPELLCASTING </a:t>
            </a:r>
            <a:endParaRPr lang="en-US" sz="4800" dirty="0"/>
          </a:p>
        </p:txBody>
      </p:sp>
      <p:sp>
        <p:nvSpPr>
          <p:cNvPr id="69" name="Text 34"/>
          <p:cNvSpPr/>
          <p:nvPr/>
        </p:nvSpPr>
        <p:spPr>
          <a:xfrm>
            <a:off x="3183865" y="11366500"/>
            <a:ext cx="8010468" cy="1126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694" y="896938"/>
            <a:ext cx="10603075" cy="1192666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8853" y="7038578"/>
            <a:ext cx="4675691" cy="16278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60245" y="901700"/>
            <a:ext cx="4636079" cy="4279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54619" y="901700"/>
            <a:ext cx="1640406" cy="164018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652591" y="10599837"/>
            <a:ext cx="784708" cy="784622"/>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52858" y="3978225"/>
            <a:ext cx="784708" cy="784622"/>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343561" y="7056686"/>
            <a:ext cx="6043487" cy="665931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9396413"/>
            <a:ext cx="836649" cy="397381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Shape 1"/>
          <p:cNvSpPr/>
          <p:nvPr/>
        </p:nvSpPr>
        <p:spPr>
          <a:xfrm>
            <a:off x="14721140" y="7137400"/>
            <a:ext cx="4712289" cy="3683000"/>
          </a:xfrm>
          <a:prstGeom prst="rect">
            <a:avLst/>
          </a:prstGeom>
          <a:noFill/>
          <a:ln/>
        </p:spPr>
      </p:sp>
      <p:sp>
        <p:nvSpPr>
          <p:cNvPr id="14" name="Shape 2"/>
          <p:cNvSpPr/>
          <p:nvPr/>
        </p:nvSpPr>
        <p:spPr>
          <a:xfrm>
            <a:off x="14721140" y="7137400"/>
            <a:ext cx="4712289" cy="3683000"/>
          </a:xfrm>
          <a:prstGeom prst="rect">
            <a:avLst/>
          </a:prstGeom>
          <a:noFill/>
          <a:ln/>
        </p:spPr>
      </p:sp>
      <p:sp>
        <p:nvSpPr>
          <p:cNvPr id="15" name="Text 3"/>
          <p:cNvSpPr/>
          <p:nvPr/>
        </p:nvSpPr>
        <p:spPr>
          <a:xfrm>
            <a:off x="14721140" y="7137400"/>
            <a:ext cx="4915514" cy="17018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ontserrat ExtraBold" pitchFamily="34" charset="0"/>
                <a:ea typeface="Montserrat ExtraBold" pitchFamily="34" charset="-122"/>
                <a:cs typeface="Montserrat ExtraBold" pitchFamily="34" charset="-120"/>
              </a:rPr>
              <a:t>A WEB APPLICATION</a:t>
            </a:r>
            <a:endParaRPr lang="en-US" sz="4800" dirty="0"/>
          </a:p>
        </p:txBody>
      </p:sp>
      <p:sp>
        <p:nvSpPr>
          <p:cNvPr id="16" name="Text 4"/>
          <p:cNvSpPr/>
          <p:nvPr/>
        </p:nvSpPr>
        <p:spPr>
          <a:xfrm>
            <a:off x="14721140" y="8839200"/>
            <a:ext cx="4847773" cy="21166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 web application designed for discovering the world of fantasy</a:t>
            </a:r>
            <a:endParaRPr lang="en-US" sz="3200" dirty="0"/>
          </a:p>
        </p:txBody>
      </p:sp>
      <p:pic>
        <p:nvPicPr>
          <p:cNvPr id="17"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70159" y="4114800"/>
            <a:ext cx="13768521" cy="8166100"/>
          </a:xfrm>
          <a:prstGeom prst="rect">
            <a:avLst/>
          </a:prstGeom>
        </p:spPr>
      </p:pic>
      <p:pic>
        <p:nvPicPr>
          <p:cNvPr id="1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200800" y="4457700"/>
            <a:ext cx="9894537" cy="6489700"/>
          </a:xfrm>
          <a:prstGeom prst="rect">
            <a:avLst/>
          </a:prstGeom>
        </p:spPr>
      </p:pic>
      <p:sp>
        <p:nvSpPr>
          <p:cNvPr id="19" name="Text 5"/>
          <p:cNvSpPr/>
          <p:nvPr/>
        </p:nvSpPr>
        <p:spPr>
          <a:xfrm>
            <a:off x="2743543" y="1295400"/>
            <a:ext cx="10690503" cy="28278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Montserrat ExtraBold" pitchFamily="34" charset="0"/>
                <a:ea typeface="Montserrat ExtraBold" pitchFamily="34" charset="-122"/>
                <a:cs typeface="Montserrat Extra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2768" y="1127125"/>
            <a:ext cx="12044280" cy="1204550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0611"/>
            <a:ext cx="4720848" cy="789731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0"/>
            <a:ext cx="6020552" cy="655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643" y="12342589"/>
            <a:ext cx="4723741" cy="137341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11825178" y="4419600"/>
            <a:ext cx="8738692" cy="2438400"/>
          </a:xfrm>
          <a:prstGeom prst="rect">
            <a:avLst/>
          </a:prstGeom>
          <a:noFill/>
          <a:ln/>
        </p:spPr>
      </p:sp>
      <p:sp>
        <p:nvSpPr>
          <p:cNvPr id="9" name="Shape 2"/>
          <p:cNvSpPr/>
          <p:nvPr/>
        </p:nvSpPr>
        <p:spPr>
          <a:xfrm>
            <a:off x="11825178" y="4419600"/>
            <a:ext cx="8738692" cy="2438400"/>
          </a:xfrm>
          <a:prstGeom prst="rect">
            <a:avLst/>
          </a:prstGeom>
          <a:noFill/>
          <a:ln/>
        </p:spPr>
      </p:sp>
      <p:sp>
        <p:nvSpPr>
          <p:cNvPr id="10" name="Text 3"/>
          <p:cNvSpPr/>
          <p:nvPr/>
        </p:nvSpPr>
        <p:spPr>
          <a:xfrm>
            <a:off x="11825178" y="4419600"/>
            <a:ext cx="8941918"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AN MOBILE APP</a:t>
            </a:r>
            <a:endParaRPr lang="en-US" sz="4800" dirty="0"/>
          </a:p>
        </p:txBody>
      </p:sp>
      <p:sp>
        <p:nvSpPr>
          <p:cNvPr id="11" name="Text 4"/>
          <p:cNvSpPr/>
          <p:nvPr/>
        </p:nvSpPr>
        <p:spPr>
          <a:xfrm>
            <a:off x="11825178" y="5372100"/>
            <a:ext cx="8874176"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An app designed for exploring and experiencing the enchanting realm of fantasy</a:t>
            </a:r>
            <a:endParaRPr lang="en-US" sz="3200" dirty="0"/>
          </a:p>
        </p:txBody>
      </p:sp>
      <p:sp>
        <p:nvSpPr>
          <p:cNvPr id="12" name="Text 5"/>
          <p:cNvSpPr/>
          <p:nvPr/>
        </p:nvSpPr>
        <p:spPr>
          <a:xfrm>
            <a:off x="11825178" y="7861300"/>
            <a:ext cx="9090103" cy="3424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Live your fantasy dreams</a:t>
            </a:r>
            <a:endParaRPr lang="en-US" sz="3200" dirty="0"/>
          </a:p>
        </p:txBody>
      </p:sp>
      <p:sp>
        <p:nvSpPr>
          <p:cNvPr id="13" name="Text 6"/>
          <p:cNvSpPr/>
          <p:nvPr/>
        </p:nvSpPr>
        <p:spPr>
          <a:xfrm>
            <a:off x="11825178" y="1511300"/>
            <a:ext cx="12900579" cy="282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0959"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61483"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8278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7455" y="10417125"/>
            <a:ext cx="5619593" cy="32988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5425"/>
            <a:ext cx="10260343" cy="116553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34029" y="419100"/>
            <a:ext cx="2115196" cy="215098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25" y="0"/>
            <a:ext cx="4416087" cy="42123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62682" y="4214813"/>
            <a:ext cx="2224366" cy="223133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49683" y="582315"/>
            <a:ext cx="3446326" cy="1428204"/>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64933" y="11898313"/>
            <a:ext cx="2231637" cy="181768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392" y="11142613"/>
            <a:ext cx="3753065" cy="2573387"/>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419727" y="50800"/>
            <a:ext cx="7646356" cy="45974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419727" y="4914900"/>
            <a:ext cx="7646356" cy="8801100"/>
          </a:xfrm>
          <a:prstGeom prst="rect">
            <a:avLst/>
          </a:prstGeom>
        </p:spPr>
      </p:pic>
      <p:sp>
        <p:nvSpPr>
          <p:cNvPr id="14" name="Shape 1"/>
          <p:cNvSpPr/>
          <p:nvPr/>
        </p:nvSpPr>
        <p:spPr>
          <a:xfrm>
            <a:off x="609676" y="3759200"/>
            <a:ext cx="6604826" cy="3086100"/>
          </a:xfrm>
          <a:prstGeom prst="rect">
            <a:avLst/>
          </a:prstGeom>
          <a:noFill/>
          <a:ln/>
        </p:spPr>
      </p:sp>
      <p:sp>
        <p:nvSpPr>
          <p:cNvPr id="15" name="Shape 2"/>
          <p:cNvSpPr/>
          <p:nvPr/>
        </p:nvSpPr>
        <p:spPr>
          <a:xfrm>
            <a:off x="609676" y="4311650"/>
            <a:ext cx="660483" cy="1981200"/>
          </a:xfrm>
          <a:prstGeom prst="rect">
            <a:avLst/>
          </a:prstGeom>
          <a:noFill/>
          <a:ln/>
        </p:spPr>
      </p:sp>
      <p:sp>
        <p:nvSpPr>
          <p:cNvPr id="16" name="Text 3"/>
          <p:cNvSpPr/>
          <p:nvPr/>
        </p:nvSpPr>
        <p:spPr>
          <a:xfrm>
            <a:off x="609676" y="4311650"/>
            <a:ext cx="1202417"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1</a:t>
            </a:r>
            <a:endParaRPr lang="en-US" sz="12800" dirty="0"/>
          </a:p>
        </p:txBody>
      </p:sp>
      <p:sp>
        <p:nvSpPr>
          <p:cNvPr id="17" name="Shape 4"/>
          <p:cNvSpPr/>
          <p:nvPr/>
        </p:nvSpPr>
        <p:spPr>
          <a:xfrm>
            <a:off x="1473384" y="3759200"/>
            <a:ext cx="5741118" cy="3086100"/>
          </a:xfrm>
          <a:prstGeom prst="rect">
            <a:avLst/>
          </a:prstGeom>
          <a:noFill/>
          <a:ln/>
        </p:spPr>
      </p:sp>
      <p:sp>
        <p:nvSpPr>
          <p:cNvPr id="18" name="Text 5"/>
          <p:cNvSpPr/>
          <p:nvPr/>
        </p:nvSpPr>
        <p:spPr>
          <a:xfrm>
            <a:off x="1473384" y="3759200"/>
            <a:ext cx="5944343"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DISCOVER THE SECRETS</a:t>
            </a:r>
            <a:endParaRPr lang="en-US" sz="4800" dirty="0"/>
          </a:p>
        </p:txBody>
      </p:sp>
      <p:sp>
        <p:nvSpPr>
          <p:cNvPr id="19" name="Text 6"/>
          <p:cNvSpPr/>
          <p:nvPr/>
        </p:nvSpPr>
        <p:spPr>
          <a:xfrm>
            <a:off x="1473384" y="5359400"/>
            <a:ext cx="5876601"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Explore the lush, vibrant forest and uncover the mysteries that lie within.</a:t>
            </a:r>
            <a:endParaRPr lang="en-US" sz="3200" dirty="0"/>
          </a:p>
        </p:txBody>
      </p:sp>
      <p:sp>
        <p:nvSpPr>
          <p:cNvPr id="20" name="Shape 7"/>
          <p:cNvSpPr/>
          <p:nvPr/>
        </p:nvSpPr>
        <p:spPr>
          <a:xfrm>
            <a:off x="609676" y="8178800"/>
            <a:ext cx="6604826" cy="3581400"/>
          </a:xfrm>
          <a:prstGeom prst="rect">
            <a:avLst/>
          </a:prstGeom>
          <a:noFill/>
          <a:ln/>
        </p:spPr>
      </p:sp>
      <p:sp>
        <p:nvSpPr>
          <p:cNvPr id="21" name="Shape 8"/>
          <p:cNvSpPr/>
          <p:nvPr/>
        </p:nvSpPr>
        <p:spPr>
          <a:xfrm>
            <a:off x="609676" y="8978900"/>
            <a:ext cx="990724" cy="1981200"/>
          </a:xfrm>
          <a:prstGeom prst="rect">
            <a:avLst/>
          </a:prstGeom>
          <a:noFill/>
          <a:ln/>
        </p:spPr>
      </p:sp>
      <p:sp>
        <p:nvSpPr>
          <p:cNvPr id="22" name="Text 9"/>
          <p:cNvSpPr/>
          <p:nvPr/>
        </p:nvSpPr>
        <p:spPr>
          <a:xfrm>
            <a:off x="609676" y="8978900"/>
            <a:ext cx="1532658"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3</a:t>
            </a:r>
            <a:endParaRPr lang="en-US" sz="12800" dirty="0"/>
          </a:p>
        </p:txBody>
      </p:sp>
      <p:sp>
        <p:nvSpPr>
          <p:cNvPr id="23" name="Shape 10"/>
          <p:cNvSpPr/>
          <p:nvPr/>
        </p:nvSpPr>
        <p:spPr>
          <a:xfrm>
            <a:off x="1803625" y="8178800"/>
            <a:ext cx="5410876" cy="3581400"/>
          </a:xfrm>
          <a:prstGeom prst="rect">
            <a:avLst/>
          </a:prstGeom>
          <a:noFill/>
          <a:ln/>
        </p:spPr>
      </p:sp>
      <p:sp>
        <p:nvSpPr>
          <p:cNvPr id="24" name="Text 11"/>
          <p:cNvSpPr/>
          <p:nvPr/>
        </p:nvSpPr>
        <p:spPr>
          <a:xfrm>
            <a:off x="1803625" y="8178800"/>
            <a:ext cx="5614102"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MEET THE CREATURES</a:t>
            </a:r>
            <a:endParaRPr lang="en-US" sz="4800" dirty="0"/>
          </a:p>
        </p:txBody>
      </p:sp>
      <p:sp>
        <p:nvSpPr>
          <p:cNvPr id="25" name="Text 12"/>
          <p:cNvSpPr/>
          <p:nvPr/>
        </p:nvSpPr>
        <p:spPr>
          <a:xfrm>
            <a:off x="1803625" y="9779000"/>
            <a:ext cx="5546360" cy="2116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Encounter the mythical creatures that call the forest home, from talking animals to fairies.</a:t>
            </a:r>
            <a:endParaRPr lang="en-US" sz="3200" dirty="0"/>
          </a:p>
        </p:txBody>
      </p:sp>
      <p:sp>
        <p:nvSpPr>
          <p:cNvPr id="26" name="Shape 13"/>
          <p:cNvSpPr/>
          <p:nvPr/>
        </p:nvSpPr>
        <p:spPr>
          <a:xfrm>
            <a:off x="8116314" y="8178800"/>
            <a:ext cx="6604826" cy="3581400"/>
          </a:xfrm>
          <a:prstGeom prst="rect">
            <a:avLst/>
          </a:prstGeom>
          <a:noFill/>
          <a:ln/>
        </p:spPr>
      </p:sp>
      <p:sp>
        <p:nvSpPr>
          <p:cNvPr id="27" name="Shape 14"/>
          <p:cNvSpPr/>
          <p:nvPr/>
        </p:nvSpPr>
        <p:spPr>
          <a:xfrm>
            <a:off x="8116314" y="8978900"/>
            <a:ext cx="1143143" cy="1981200"/>
          </a:xfrm>
          <a:prstGeom prst="rect">
            <a:avLst/>
          </a:prstGeom>
          <a:noFill/>
          <a:ln/>
        </p:spPr>
      </p:sp>
      <p:sp>
        <p:nvSpPr>
          <p:cNvPr id="28" name="Text 15"/>
          <p:cNvSpPr/>
          <p:nvPr/>
        </p:nvSpPr>
        <p:spPr>
          <a:xfrm>
            <a:off x="8116314" y="8978900"/>
            <a:ext cx="1685077"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4</a:t>
            </a:r>
            <a:endParaRPr lang="en-US" sz="12800" dirty="0"/>
          </a:p>
        </p:txBody>
      </p:sp>
      <p:sp>
        <p:nvSpPr>
          <p:cNvPr id="29" name="Shape 16"/>
          <p:cNvSpPr/>
          <p:nvPr/>
        </p:nvSpPr>
        <p:spPr>
          <a:xfrm>
            <a:off x="9462683" y="8178800"/>
            <a:ext cx="5258457" cy="3581400"/>
          </a:xfrm>
          <a:prstGeom prst="rect">
            <a:avLst/>
          </a:prstGeom>
          <a:noFill/>
          <a:ln/>
        </p:spPr>
      </p:sp>
      <p:sp>
        <p:nvSpPr>
          <p:cNvPr id="30" name="Text 17"/>
          <p:cNvSpPr/>
          <p:nvPr/>
        </p:nvSpPr>
        <p:spPr>
          <a:xfrm>
            <a:off x="9462683" y="8178800"/>
            <a:ext cx="5461683"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UNCOVER THE MAGIC</a:t>
            </a:r>
            <a:endParaRPr lang="en-US" sz="4800" dirty="0"/>
          </a:p>
        </p:txBody>
      </p:sp>
      <p:sp>
        <p:nvSpPr>
          <p:cNvPr id="31" name="Text 18"/>
          <p:cNvSpPr/>
          <p:nvPr/>
        </p:nvSpPr>
        <p:spPr>
          <a:xfrm>
            <a:off x="9462683" y="9779000"/>
            <a:ext cx="5393941" cy="2116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Learn about the powerful magic that pervades the forest and how it affects all who enter.</a:t>
            </a:r>
            <a:endParaRPr lang="en-US" sz="3200" dirty="0"/>
          </a:p>
        </p:txBody>
      </p:sp>
      <p:sp>
        <p:nvSpPr>
          <p:cNvPr id="32" name="Shape 19"/>
          <p:cNvSpPr/>
          <p:nvPr/>
        </p:nvSpPr>
        <p:spPr>
          <a:xfrm>
            <a:off x="8116314" y="3759200"/>
            <a:ext cx="6604826" cy="3086100"/>
          </a:xfrm>
          <a:prstGeom prst="rect">
            <a:avLst/>
          </a:prstGeom>
          <a:noFill/>
          <a:ln/>
        </p:spPr>
      </p:sp>
      <p:sp>
        <p:nvSpPr>
          <p:cNvPr id="33" name="Shape 20"/>
          <p:cNvSpPr/>
          <p:nvPr/>
        </p:nvSpPr>
        <p:spPr>
          <a:xfrm>
            <a:off x="8116314" y="4311650"/>
            <a:ext cx="978022" cy="1981200"/>
          </a:xfrm>
          <a:prstGeom prst="rect">
            <a:avLst/>
          </a:prstGeom>
          <a:noFill/>
          <a:ln/>
        </p:spPr>
      </p:sp>
      <p:sp>
        <p:nvSpPr>
          <p:cNvPr id="34" name="Text 21"/>
          <p:cNvSpPr/>
          <p:nvPr/>
        </p:nvSpPr>
        <p:spPr>
          <a:xfrm>
            <a:off x="8116314" y="4311650"/>
            <a:ext cx="1519957" cy="2523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ontserrat ExtraBold" pitchFamily="34" charset="0"/>
                <a:ea typeface="Montserrat ExtraBold" pitchFamily="34" charset="-122"/>
                <a:cs typeface="Montserrat ExtraBold" pitchFamily="34" charset="-120"/>
              </a:rPr>
              <a:t>2</a:t>
            </a:r>
            <a:endParaRPr lang="en-US" sz="12800" dirty="0"/>
          </a:p>
        </p:txBody>
      </p:sp>
      <p:sp>
        <p:nvSpPr>
          <p:cNvPr id="35" name="Shape 22"/>
          <p:cNvSpPr/>
          <p:nvPr/>
        </p:nvSpPr>
        <p:spPr>
          <a:xfrm>
            <a:off x="9297562" y="3759200"/>
            <a:ext cx="5423578" cy="3086100"/>
          </a:xfrm>
          <a:prstGeom prst="rect">
            <a:avLst/>
          </a:prstGeom>
          <a:noFill/>
          <a:ln/>
        </p:spPr>
      </p:sp>
      <p:sp>
        <p:nvSpPr>
          <p:cNvPr id="36" name="Text 23"/>
          <p:cNvSpPr/>
          <p:nvPr/>
        </p:nvSpPr>
        <p:spPr>
          <a:xfrm>
            <a:off x="9297562" y="3759200"/>
            <a:ext cx="5626803" cy="1701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FIND YOUR OWN PATH</a:t>
            </a:r>
            <a:endParaRPr lang="en-US" sz="4800" dirty="0"/>
          </a:p>
        </p:txBody>
      </p:sp>
      <p:sp>
        <p:nvSpPr>
          <p:cNvPr id="37" name="Text 24"/>
          <p:cNvSpPr/>
          <p:nvPr/>
        </p:nvSpPr>
        <p:spPr>
          <a:xfrm>
            <a:off x="9297562" y="5359400"/>
            <a:ext cx="5559061"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694" y="896938"/>
            <a:ext cx="10603075" cy="1192667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8853" y="7038584"/>
            <a:ext cx="4675691" cy="1627879"/>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60245" y="901702"/>
            <a:ext cx="4636079" cy="4279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54619" y="901700"/>
            <a:ext cx="1640406" cy="164019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652591" y="10599831"/>
            <a:ext cx="784708" cy="78460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52858" y="3978235"/>
            <a:ext cx="784708" cy="78460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343561" y="7056687"/>
            <a:ext cx="6043487" cy="6659313"/>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9396413"/>
            <a:ext cx="836649" cy="3973816"/>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Text 1"/>
          <p:cNvSpPr/>
          <p:nvPr/>
        </p:nvSpPr>
        <p:spPr>
          <a:xfrm>
            <a:off x="5677610" y="3136900"/>
            <a:ext cx="18201375" cy="4737100"/>
          </a:xfrm>
          <a:prstGeom prst="rect">
            <a:avLst/>
          </a:prstGeom>
          <a:noFill/>
          <a:ln/>
        </p:spPr>
        <p:txBody>
          <a:bodyPr wrap="square" lIns="0" tIns="0" rIns="0" bIns="0" rtlCol="0" anchor="t"/>
          <a:lstStyle/>
          <a:p>
            <a:pPr algn="ctr" indent="0" marL="0">
              <a:buNone/>
            </a:pPr>
            <a:r>
              <a:rPr lang="en-US" sz="24000" dirty="0">
                <a:solidFill>
                  <a:srgbClr val="FFFFFF">
                    <a:alpha val="100000"/>
                  </a:srgbClr>
                </a:solidFill>
                <a:latin typeface="Montserrat ExtraBold" pitchFamily="34" charset="0"/>
                <a:ea typeface="Montserrat ExtraBold" pitchFamily="34" charset="-122"/>
                <a:cs typeface="Montserrat ExtraBold" pitchFamily="34" charset="-120"/>
              </a:rPr>
              <a:t>WELCOME</a:t>
            </a:r>
            <a:endParaRPr lang="en-US" sz="24000" dirty="0"/>
          </a:p>
        </p:txBody>
      </p:sp>
      <p:sp>
        <p:nvSpPr>
          <p:cNvPr id="14" name="Text 2"/>
          <p:cNvSpPr/>
          <p:nvPr/>
        </p:nvSpPr>
        <p:spPr>
          <a:xfrm>
            <a:off x="1587698" y="9029700"/>
            <a:ext cx="10182439" cy="31072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2768" y="1127125"/>
            <a:ext cx="12044280" cy="1204550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0611"/>
            <a:ext cx="4720848" cy="789731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0"/>
            <a:ext cx="6020552" cy="655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643" y="12342589"/>
            <a:ext cx="4723741" cy="1373411"/>
          </a:xfrm>
          <a:prstGeom prst="rect">
            <a:avLst/>
          </a:prstGeom>
        </p:spPr>
      </p:pic>
      <p:pic>
        <p:nvPicPr>
          <p:cNvPr id="6" name="Image 4" descr=" ">    </p:cNvPr>
          <p:cNvPicPr>
            <a:picLocks noChangeAspect="1"/>
          </p:cNvPicPr>
          <p:nvPr/>
        </p:nvPicPr>
        <p:blipFill>
          <a:blip r:embed="rId9"/>
          <a:stretch>
            <a:fillRect/>
          </a:stretch>
        </p:blipFill>
        <p:spPr>
          <a:xfrm>
            <a:off x="21186248" y="12700000"/>
            <a:ext cx="3200800" cy="1016000"/>
          </a:xfrm>
          <a:prstGeom prst="rect">
            <a:avLst/>
          </a:prstGeom>
        </p:spPr>
      </p:pic>
      <p:pic>
        <p:nvPicPr>
          <p:cNvPr id="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06838" y="3390900"/>
            <a:ext cx="14479810" cy="7861300"/>
          </a:xfrm>
          <a:prstGeom prst="rect">
            <a:avLst/>
          </a:prstGeom>
        </p:spPr>
      </p:pic>
      <p:sp>
        <p:nvSpPr>
          <p:cNvPr id="8" name="Text 0"/>
          <p:cNvSpPr/>
          <p:nvPr/>
        </p:nvSpPr>
        <p:spPr>
          <a:xfrm>
            <a:off x="2967938" y="1193800"/>
            <a:ext cx="18463874" cy="1583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FANTASY REALM AT A GLANCE</a:t>
            </a:r>
            <a:endParaRPr lang="en-US" sz="8000" dirty="0"/>
          </a:p>
        </p:txBody>
      </p:sp>
      <p:sp>
        <p:nvSpPr>
          <p:cNvPr id="9" name="Shape 1"/>
          <p:cNvSpPr/>
          <p:nvPr/>
        </p:nvSpPr>
        <p:spPr>
          <a:xfrm>
            <a:off x="1130441" y="4965700"/>
            <a:ext cx="7836879" cy="1841500"/>
          </a:xfrm>
          <a:prstGeom prst="rect">
            <a:avLst/>
          </a:prstGeom>
          <a:noFill/>
          <a:ln/>
        </p:spPr>
      </p:sp>
      <p:sp>
        <p:nvSpPr>
          <p:cNvPr id="10" name="Shape 2"/>
          <p:cNvSpPr/>
          <p:nvPr/>
        </p:nvSpPr>
        <p:spPr>
          <a:xfrm>
            <a:off x="1130441" y="4965700"/>
            <a:ext cx="7836879" cy="1841500"/>
          </a:xfrm>
          <a:prstGeom prst="rect">
            <a:avLst/>
          </a:prstGeom>
          <a:noFill/>
          <a:ln/>
        </p:spPr>
      </p:sp>
      <p:sp>
        <p:nvSpPr>
          <p:cNvPr id="11" name="Text 3"/>
          <p:cNvSpPr/>
          <p:nvPr/>
        </p:nvSpPr>
        <p:spPr>
          <a:xfrm>
            <a:off x="1130441" y="4965700"/>
            <a:ext cx="8040105"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THE FOREST</a:t>
            </a:r>
            <a:endParaRPr lang="en-US" sz="4800" dirty="0"/>
          </a:p>
        </p:txBody>
      </p:sp>
      <p:sp>
        <p:nvSpPr>
          <p:cNvPr id="12" name="Text 4"/>
          <p:cNvSpPr/>
          <p:nvPr/>
        </p:nvSpPr>
        <p:spPr>
          <a:xfrm>
            <a:off x="1130441" y="5816600"/>
            <a:ext cx="7972363"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magical forest filled with talking animals and enchanted creatures.</a:t>
            </a:r>
            <a:endParaRPr lang="en-US" sz="3200" dirty="0"/>
          </a:p>
        </p:txBody>
      </p:sp>
      <p:sp>
        <p:nvSpPr>
          <p:cNvPr id="13" name="Shape 5"/>
          <p:cNvSpPr/>
          <p:nvPr/>
        </p:nvSpPr>
        <p:spPr>
          <a:xfrm>
            <a:off x="1130441" y="7543800"/>
            <a:ext cx="7836879" cy="1841500"/>
          </a:xfrm>
          <a:prstGeom prst="rect">
            <a:avLst/>
          </a:prstGeom>
          <a:noFill/>
          <a:ln/>
        </p:spPr>
      </p:sp>
      <p:sp>
        <p:nvSpPr>
          <p:cNvPr id="14" name="Shape 6"/>
          <p:cNvSpPr/>
          <p:nvPr/>
        </p:nvSpPr>
        <p:spPr>
          <a:xfrm>
            <a:off x="1130441" y="7543800"/>
            <a:ext cx="7836879" cy="1841500"/>
          </a:xfrm>
          <a:prstGeom prst="rect">
            <a:avLst/>
          </a:prstGeom>
          <a:noFill/>
          <a:ln/>
        </p:spPr>
      </p:sp>
      <p:sp>
        <p:nvSpPr>
          <p:cNvPr id="15" name="Text 7"/>
          <p:cNvSpPr/>
          <p:nvPr/>
        </p:nvSpPr>
        <p:spPr>
          <a:xfrm>
            <a:off x="1130441" y="7543800"/>
            <a:ext cx="8040105"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THE CAVES</a:t>
            </a:r>
            <a:endParaRPr lang="en-US" sz="4800" dirty="0"/>
          </a:p>
        </p:txBody>
      </p:sp>
      <p:sp>
        <p:nvSpPr>
          <p:cNvPr id="16" name="Text 8"/>
          <p:cNvSpPr/>
          <p:nvPr/>
        </p:nvSpPr>
        <p:spPr>
          <a:xfrm>
            <a:off x="1130441" y="8394700"/>
            <a:ext cx="7972363"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network of underground caves filled with precious gems and crystals.</a:t>
            </a:r>
            <a:endParaRPr lang="en-US" sz="3200" dirty="0"/>
          </a:p>
        </p:txBody>
      </p:sp>
      <p:sp>
        <p:nvSpPr>
          <p:cNvPr id="17" name="Shape 9"/>
          <p:cNvSpPr/>
          <p:nvPr/>
        </p:nvSpPr>
        <p:spPr>
          <a:xfrm>
            <a:off x="1130441" y="10121900"/>
            <a:ext cx="7836879" cy="1841500"/>
          </a:xfrm>
          <a:prstGeom prst="rect">
            <a:avLst/>
          </a:prstGeom>
          <a:noFill/>
          <a:ln/>
        </p:spPr>
      </p:sp>
      <p:sp>
        <p:nvSpPr>
          <p:cNvPr id="18" name="Shape 10"/>
          <p:cNvSpPr/>
          <p:nvPr/>
        </p:nvSpPr>
        <p:spPr>
          <a:xfrm>
            <a:off x="1130441" y="10121900"/>
            <a:ext cx="7836879" cy="1841500"/>
          </a:xfrm>
          <a:prstGeom prst="rect">
            <a:avLst/>
          </a:prstGeom>
          <a:noFill/>
          <a:ln/>
        </p:spPr>
      </p:sp>
      <p:sp>
        <p:nvSpPr>
          <p:cNvPr id="19" name="Text 11"/>
          <p:cNvSpPr/>
          <p:nvPr/>
        </p:nvSpPr>
        <p:spPr>
          <a:xfrm>
            <a:off x="1130441" y="10121900"/>
            <a:ext cx="8040105"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THE LAIR</a:t>
            </a:r>
            <a:endParaRPr lang="en-US" sz="4800" dirty="0"/>
          </a:p>
        </p:txBody>
      </p:sp>
      <p:sp>
        <p:nvSpPr>
          <p:cNvPr id="20" name="Text 12"/>
          <p:cNvSpPr/>
          <p:nvPr/>
        </p:nvSpPr>
        <p:spPr>
          <a:xfrm>
            <a:off x="1130441" y="10972800"/>
            <a:ext cx="7972363" cy="1126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7455" y="10417125"/>
            <a:ext cx="5619593" cy="329887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5425"/>
            <a:ext cx="10260343" cy="116553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34029" y="419100"/>
            <a:ext cx="2115196" cy="215098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25" y="0"/>
            <a:ext cx="4416087" cy="42123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62682" y="4214813"/>
            <a:ext cx="2224366" cy="223133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49683" y="582315"/>
            <a:ext cx="3446326" cy="1428204"/>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64933" y="11898313"/>
            <a:ext cx="2231637" cy="181768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392" y="11142613"/>
            <a:ext cx="3753065" cy="2573387"/>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Text 1"/>
          <p:cNvSpPr/>
          <p:nvPr/>
        </p:nvSpPr>
        <p:spPr>
          <a:xfrm>
            <a:off x="635079" y="4610100"/>
            <a:ext cx="12447556" cy="84582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Montserrat ExtraBold" pitchFamily="34" charset="0"/>
                <a:ea typeface="Montserrat ExtraBold" pitchFamily="34" charset="-122"/>
                <a:cs typeface="Montserrat ExtraBold" pitchFamily="34" charset="-120"/>
              </a:rPr>
              <a:t>OUR TEAM</a:t>
            </a:r>
            <a:endParaRPr lang="en-US" sz="24000" dirty="0"/>
          </a:p>
        </p:txBody>
      </p:sp>
      <p:sp>
        <p:nvSpPr>
          <p:cNvPr id="13" name="Shape 2"/>
          <p:cNvSpPr/>
          <p:nvPr/>
        </p:nvSpPr>
        <p:spPr>
          <a:xfrm>
            <a:off x="10516914" y="6438900"/>
            <a:ext cx="5791924" cy="3073400"/>
          </a:xfrm>
          <a:prstGeom prst="rect">
            <a:avLst/>
          </a:prstGeom>
          <a:noFill/>
          <a:ln/>
        </p:spPr>
      </p:sp>
      <p:pic>
        <p:nvPicPr>
          <p:cNvPr id="1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516914" y="6438900"/>
            <a:ext cx="5474384" cy="3073400"/>
          </a:xfrm>
          <a:prstGeom prst="rect">
            <a:avLst/>
          </a:prstGeom>
        </p:spPr>
      </p:pic>
      <p:sp>
        <p:nvSpPr>
          <p:cNvPr id="15" name="Shape 3"/>
          <p:cNvSpPr/>
          <p:nvPr/>
        </p:nvSpPr>
        <p:spPr>
          <a:xfrm>
            <a:off x="16296137" y="7277100"/>
            <a:ext cx="12702" cy="1397000"/>
          </a:xfrm>
          <a:prstGeom prst="rect">
            <a:avLst/>
          </a:prstGeom>
          <a:noFill/>
          <a:ln/>
        </p:spPr>
      </p:sp>
      <p:sp>
        <p:nvSpPr>
          <p:cNvPr id="16" name="Shape 4"/>
          <p:cNvSpPr/>
          <p:nvPr/>
        </p:nvSpPr>
        <p:spPr>
          <a:xfrm>
            <a:off x="16296137" y="7277100"/>
            <a:ext cx="12702" cy="1397000"/>
          </a:xfrm>
          <a:prstGeom prst="rect">
            <a:avLst/>
          </a:prstGeom>
          <a:noFill/>
          <a:ln/>
        </p:spPr>
      </p:sp>
      <p:sp>
        <p:nvSpPr>
          <p:cNvPr id="17" name="Shape 5"/>
          <p:cNvSpPr/>
          <p:nvPr/>
        </p:nvSpPr>
        <p:spPr>
          <a:xfrm>
            <a:off x="16296137" y="7277100"/>
            <a:ext cx="12702" cy="1397000"/>
          </a:xfrm>
          <a:prstGeom prst="rect">
            <a:avLst/>
          </a:prstGeom>
          <a:noFill/>
          <a:ln/>
        </p:spPr>
      </p:sp>
      <p:sp>
        <p:nvSpPr>
          <p:cNvPr id="18" name="Text 6"/>
          <p:cNvSpPr/>
          <p:nvPr/>
        </p:nvSpPr>
        <p:spPr>
          <a:xfrm>
            <a:off x="16296137" y="7277100"/>
            <a:ext cx="3124591"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ELDRUIN</a:t>
            </a:r>
            <a:endParaRPr lang="en-US" sz="4800" dirty="0"/>
          </a:p>
        </p:txBody>
      </p:sp>
      <p:sp>
        <p:nvSpPr>
          <p:cNvPr id="19" name="Text 7"/>
          <p:cNvSpPr/>
          <p:nvPr/>
        </p:nvSpPr>
        <p:spPr>
          <a:xfrm>
            <a:off x="16296137" y="8178800"/>
            <a:ext cx="3031446"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20" name="Shape 8"/>
          <p:cNvSpPr/>
          <p:nvPr/>
        </p:nvSpPr>
        <p:spPr>
          <a:xfrm>
            <a:off x="12955619" y="10185400"/>
            <a:ext cx="5791924" cy="3073400"/>
          </a:xfrm>
          <a:prstGeom prst="rect">
            <a:avLst/>
          </a:prstGeom>
          <a:noFill/>
          <a:ln/>
        </p:spPr>
      </p:sp>
      <p:pic>
        <p:nvPicPr>
          <p:cNvPr id="21"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955619" y="10185400"/>
            <a:ext cx="5474384" cy="3073400"/>
          </a:xfrm>
          <a:prstGeom prst="rect">
            <a:avLst/>
          </a:prstGeom>
        </p:spPr>
      </p:pic>
      <p:sp>
        <p:nvSpPr>
          <p:cNvPr id="22" name="Shape 9"/>
          <p:cNvSpPr/>
          <p:nvPr/>
        </p:nvSpPr>
        <p:spPr>
          <a:xfrm>
            <a:off x="18734842" y="11023600"/>
            <a:ext cx="12702" cy="1397000"/>
          </a:xfrm>
          <a:prstGeom prst="rect">
            <a:avLst/>
          </a:prstGeom>
          <a:noFill/>
          <a:ln/>
        </p:spPr>
      </p:sp>
      <p:sp>
        <p:nvSpPr>
          <p:cNvPr id="23" name="Shape 10"/>
          <p:cNvSpPr/>
          <p:nvPr/>
        </p:nvSpPr>
        <p:spPr>
          <a:xfrm>
            <a:off x="18734842" y="11023600"/>
            <a:ext cx="12702" cy="1397000"/>
          </a:xfrm>
          <a:prstGeom prst="rect">
            <a:avLst/>
          </a:prstGeom>
          <a:noFill/>
          <a:ln/>
        </p:spPr>
      </p:sp>
      <p:sp>
        <p:nvSpPr>
          <p:cNvPr id="24" name="Shape 11"/>
          <p:cNvSpPr/>
          <p:nvPr/>
        </p:nvSpPr>
        <p:spPr>
          <a:xfrm>
            <a:off x="18734842" y="11023600"/>
            <a:ext cx="12702" cy="1397000"/>
          </a:xfrm>
          <a:prstGeom prst="rect">
            <a:avLst/>
          </a:prstGeom>
          <a:noFill/>
          <a:ln/>
        </p:spPr>
      </p:sp>
      <p:sp>
        <p:nvSpPr>
          <p:cNvPr id="25" name="Text 12"/>
          <p:cNvSpPr/>
          <p:nvPr/>
        </p:nvSpPr>
        <p:spPr>
          <a:xfrm>
            <a:off x="18734842" y="11023600"/>
            <a:ext cx="3124591"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ELDRUIN</a:t>
            </a:r>
            <a:endParaRPr lang="en-US" sz="4800" dirty="0"/>
          </a:p>
        </p:txBody>
      </p:sp>
      <p:sp>
        <p:nvSpPr>
          <p:cNvPr id="26" name="Text 13"/>
          <p:cNvSpPr/>
          <p:nvPr/>
        </p:nvSpPr>
        <p:spPr>
          <a:xfrm>
            <a:off x="18734842" y="11925300"/>
            <a:ext cx="3031446"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Fire Mage</a:t>
            </a:r>
            <a:endParaRPr lang="en-US" sz="3200" dirty="0"/>
          </a:p>
        </p:txBody>
      </p:sp>
      <p:sp>
        <p:nvSpPr>
          <p:cNvPr id="27" name="Shape 14"/>
          <p:cNvSpPr/>
          <p:nvPr/>
        </p:nvSpPr>
        <p:spPr>
          <a:xfrm>
            <a:off x="4623378" y="1130300"/>
            <a:ext cx="5791924" cy="3073400"/>
          </a:xfrm>
          <a:prstGeom prst="rect">
            <a:avLst/>
          </a:prstGeom>
          <a:noFill/>
          <a:ln/>
        </p:spPr>
      </p:sp>
      <p:pic>
        <p:nvPicPr>
          <p:cNvPr id="2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623378" y="1130300"/>
            <a:ext cx="5474384" cy="3073400"/>
          </a:xfrm>
          <a:prstGeom prst="rect">
            <a:avLst/>
          </a:prstGeom>
        </p:spPr>
      </p:pic>
      <p:sp>
        <p:nvSpPr>
          <p:cNvPr id="29" name="Shape 15"/>
          <p:cNvSpPr/>
          <p:nvPr/>
        </p:nvSpPr>
        <p:spPr>
          <a:xfrm>
            <a:off x="10402600" y="1968500"/>
            <a:ext cx="12702" cy="1397000"/>
          </a:xfrm>
          <a:prstGeom prst="rect">
            <a:avLst/>
          </a:prstGeom>
          <a:noFill/>
          <a:ln/>
        </p:spPr>
      </p:sp>
      <p:sp>
        <p:nvSpPr>
          <p:cNvPr id="30" name="Shape 16"/>
          <p:cNvSpPr/>
          <p:nvPr/>
        </p:nvSpPr>
        <p:spPr>
          <a:xfrm>
            <a:off x="10402600" y="1968500"/>
            <a:ext cx="12702" cy="1397000"/>
          </a:xfrm>
          <a:prstGeom prst="rect">
            <a:avLst/>
          </a:prstGeom>
          <a:noFill/>
          <a:ln/>
        </p:spPr>
      </p:sp>
      <p:sp>
        <p:nvSpPr>
          <p:cNvPr id="31" name="Shape 17"/>
          <p:cNvSpPr/>
          <p:nvPr/>
        </p:nvSpPr>
        <p:spPr>
          <a:xfrm>
            <a:off x="10402600" y="1968500"/>
            <a:ext cx="12702" cy="1397000"/>
          </a:xfrm>
          <a:prstGeom prst="rect">
            <a:avLst/>
          </a:prstGeom>
          <a:noFill/>
          <a:ln/>
        </p:spPr>
      </p:sp>
      <p:sp>
        <p:nvSpPr>
          <p:cNvPr id="32" name="Text 18"/>
          <p:cNvSpPr/>
          <p:nvPr/>
        </p:nvSpPr>
        <p:spPr>
          <a:xfrm>
            <a:off x="10402600" y="1968500"/>
            <a:ext cx="5004425"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ELEMENTALEN</a:t>
            </a:r>
            <a:endParaRPr lang="en-US" sz="4800" dirty="0"/>
          </a:p>
        </p:txBody>
      </p:sp>
      <p:sp>
        <p:nvSpPr>
          <p:cNvPr id="33" name="Text 19"/>
          <p:cNvSpPr/>
          <p:nvPr/>
        </p:nvSpPr>
        <p:spPr>
          <a:xfrm>
            <a:off x="10402600" y="2870200"/>
            <a:ext cx="2891728"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Guardian</a:t>
            </a:r>
            <a:endParaRPr lang="en-US" sz="3200" dirty="0"/>
          </a:p>
        </p:txBody>
      </p:sp>
      <p:sp>
        <p:nvSpPr>
          <p:cNvPr id="34" name="Shape 20"/>
          <p:cNvSpPr/>
          <p:nvPr/>
        </p:nvSpPr>
        <p:spPr>
          <a:xfrm>
            <a:off x="14479810" y="2870200"/>
            <a:ext cx="5791924" cy="3073400"/>
          </a:xfrm>
          <a:prstGeom prst="rect">
            <a:avLst/>
          </a:prstGeom>
          <a:noFill/>
          <a:ln/>
        </p:spPr>
      </p:sp>
      <p:pic>
        <p:nvPicPr>
          <p:cNvPr id="35"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479810" y="2870200"/>
            <a:ext cx="5474384" cy="3073400"/>
          </a:xfrm>
          <a:prstGeom prst="rect">
            <a:avLst/>
          </a:prstGeom>
        </p:spPr>
      </p:pic>
      <p:sp>
        <p:nvSpPr>
          <p:cNvPr id="36" name="Shape 21"/>
          <p:cNvSpPr/>
          <p:nvPr/>
        </p:nvSpPr>
        <p:spPr>
          <a:xfrm>
            <a:off x="20259032" y="3708400"/>
            <a:ext cx="12702" cy="1397000"/>
          </a:xfrm>
          <a:prstGeom prst="rect">
            <a:avLst/>
          </a:prstGeom>
          <a:noFill/>
          <a:ln/>
        </p:spPr>
      </p:sp>
      <p:sp>
        <p:nvSpPr>
          <p:cNvPr id="37" name="Shape 22"/>
          <p:cNvSpPr/>
          <p:nvPr/>
        </p:nvSpPr>
        <p:spPr>
          <a:xfrm>
            <a:off x="20259032" y="3708400"/>
            <a:ext cx="12702" cy="1397000"/>
          </a:xfrm>
          <a:prstGeom prst="rect">
            <a:avLst/>
          </a:prstGeom>
          <a:noFill/>
          <a:ln/>
        </p:spPr>
      </p:sp>
      <p:sp>
        <p:nvSpPr>
          <p:cNvPr id="38" name="Shape 23"/>
          <p:cNvSpPr/>
          <p:nvPr/>
        </p:nvSpPr>
        <p:spPr>
          <a:xfrm>
            <a:off x="20259032" y="3708400"/>
            <a:ext cx="12702" cy="1397000"/>
          </a:xfrm>
          <a:prstGeom prst="rect">
            <a:avLst/>
          </a:prstGeom>
          <a:noFill/>
          <a:ln/>
        </p:spPr>
      </p:sp>
      <p:sp>
        <p:nvSpPr>
          <p:cNvPr id="39" name="Text 24"/>
          <p:cNvSpPr/>
          <p:nvPr/>
        </p:nvSpPr>
        <p:spPr>
          <a:xfrm>
            <a:off x="20259032" y="3708400"/>
            <a:ext cx="3162695"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LUNARIA</a:t>
            </a:r>
            <a:endParaRPr lang="en-US" sz="4800" dirty="0"/>
          </a:p>
        </p:txBody>
      </p:sp>
      <p:sp>
        <p:nvSpPr>
          <p:cNvPr id="40" name="Text 25"/>
          <p:cNvSpPr/>
          <p:nvPr/>
        </p:nvSpPr>
        <p:spPr>
          <a:xfrm>
            <a:off x="20259032" y="4610100"/>
            <a:ext cx="4072976"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2768" y="1127125"/>
            <a:ext cx="12044280" cy="1204550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0611"/>
            <a:ext cx="4720848" cy="789731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0"/>
            <a:ext cx="6020552" cy="655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643" y="12342589"/>
            <a:ext cx="4723741" cy="137341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7697162" cy="12369800"/>
          </a:xfrm>
          <a:prstGeom prst="rect">
            <a:avLst/>
          </a:prstGeom>
        </p:spPr>
      </p:pic>
      <p:sp>
        <p:nvSpPr>
          <p:cNvPr id="9" name="Text 1"/>
          <p:cNvSpPr/>
          <p:nvPr/>
        </p:nvSpPr>
        <p:spPr>
          <a:xfrm>
            <a:off x="254032" y="6985000"/>
            <a:ext cx="16359645" cy="84582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Montserrat ExtraBold" pitchFamily="34" charset="0"/>
                <a:ea typeface="Montserrat ExtraBold" pitchFamily="34" charset="-122"/>
                <a:cs typeface="Montserrat ExtraBold" pitchFamily="34" charset="-120"/>
              </a:rPr>
              <a:t>THE MYSTERY</a:t>
            </a:r>
            <a:endParaRPr lang="en-US" sz="24000" dirty="0"/>
          </a:p>
        </p:txBody>
      </p:sp>
      <p:sp>
        <p:nvSpPr>
          <p:cNvPr id="10" name="Text 2"/>
          <p:cNvSpPr/>
          <p:nvPr/>
        </p:nvSpPr>
        <p:spPr>
          <a:xfrm>
            <a:off x="10135867" y="21463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Forbidden Forest: A place of mystery and wonder, where mystical creatures roam and flora flourishes.</a:t>
            </a:r>
            <a:endParaRPr lang="en-US" sz="3200" dirty="0"/>
          </a:p>
        </p:txBody>
      </p:sp>
      <p:sp>
        <p:nvSpPr>
          <p:cNvPr id="11" name="Text 3"/>
          <p:cNvSpPr/>
          <p:nvPr/>
        </p:nvSpPr>
        <p:spPr>
          <a:xfrm>
            <a:off x="10135867" y="55626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Crystal Caves: A network of glittering caves filled with precious gems and minerals, guarded by fierce beasts.</a:t>
            </a:r>
            <a:endParaRPr lang="en-US" sz="3200" dirty="0"/>
          </a:p>
        </p:txBody>
      </p:sp>
      <p:sp>
        <p:nvSpPr>
          <p:cNvPr id="12" name="Text 4"/>
          <p:cNvSpPr/>
          <p:nvPr/>
        </p:nvSpPr>
        <p:spPr>
          <a:xfrm>
            <a:off x="10135867" y="89154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Enchanted Garden: A place of pure beauty and tranquility, where the colors of the flowers are vibrant.</a:t>
            </a:r>
            <a:endParaRPr lang="en-US" sz="3200" dirty="0"/>
          </a:p>
        </p:txBody>
      </p:sp>
      <p:sp>
        <p:nvSpPr>
          <p:cNvPr id="13" name="Shape 5"/>
          <p:cNvSpPr/>
          <p:nvPr/>
        </p:nvSpPr>
        <p:spPr>
          <a:xfrm>
            <a:off x="8510064" y="355600"/>
            <a:ext cx="1625803" cy="14630400"/>
          </a:xfrm>
          <a:prstGeom prst="rect">
            <a:avLst/>
          </a:prstGeom>
          <a:noFill/>
          <a:ln/>
        </p:spPr>
      </p:sp>
      <p:sp>
        <p:nvSpPr>
          <p:cNvPr id="14" name="Shape 6"/>
          <p:cNvSpPr/>
          <p:nvPr/>
        </p:nvSpPr>
        <p:spPr>
          <a:xfrm>
            <a:off x="8510064" y="355600"/>
            <a:ext cx="1625803" cy="1625600"/>
          </a:xfrm>
          <a:prstGeom prst="roundRect">
            <a:avLst>
              <a:gd name="adj" fmla="val 78188"/>
            </a:avLst>
          </a:prstGeom>
          <a:noFill/>
          <a:ln/>
        </p:spPr>
      </p:sp>
      <p:pic>
        <p:nvPicPr>
          <p:cNvPr id="15" name="Image 6" descr=" ">    </p:cNvPr>
          <p:cNvPicPr>
            <a:picLocks noChangeAspect="1"/>
          </p:cNvPicPr>
          <p:nvPr/>
        </p:nvPicPr>
        <p:blipFill>
          <a:blip r:embed="rId12"/>
          <a:stretch>
            <a:fillRect/>
          </a:stretch>
        </p:blipFill>
        <p:spPr>
          <a:xfrm>
            <a:off x="8814902" y="660400"/>
            <a:ext cx="1016127" cy="1016000"/>
          </a:xfrm>
          <a:prstGeom prst="rect">
            <a:avLst/>
          </a:prstGeom>
        </p:spPr>
      </p:pic>
      <p:pic>
        <p:nvPicPr>
          <p:cNvPr id="16"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31002" y="838002"/>
            <a:ext cx="793849" cy="660797"/>
          </a:xfrm>
          <a:prstGeom prst="rect">
            <a:avLst/>
          </a:prstGeom>
        </p:spPr>
      </p:pic>
      <p:pic>
        <p:nvPicPr>
          <p:cNvPr id="17" name="Image 8" descr=" ">    </p:cNvPr>
          <p:cNvPicPr>
            <a:picLocks noChangeAspect="1"/>
          </p:cNvPicPr>
          <p:nvPr/>
        </p:nvPicPr>
        <p:blipFill>
          <a:blip r:embed="rId15"/>
          <a:stretch>
            <a:fillRect/>
          </a:stretch>
        </p:blipFill>
        <p:spPr>
          <a:xfrm>
            <a:off x="9284860" y="1981200"/>
            <a:ext cx="38105" cy="1625600"/>
          </a:xfrm>
          <a:prstGeom prst="rect">
            <a:avLst/>
          </a:prstGeom>
        </p:spPr>
      </p:pic>
      <p:sp>
        <p:nvSpPr>
          <p:cNvPr id="18" name="Shape 7"/>
          <p:cNvSpPr/>
          <p:nvPr/>
        </p:nvSpPr>
        <p:spPr>
          <a:xfrm>
            <a:off x="8510064" y="3606800"/>
            <a:ext cx="1625803" cy="1625600"/>
          </a:xfrm>
          <a:prstGeom prst="roundRect">
            <a:avLst>
              <a:gd name="adj" fmla="val 78188"/>
            </a:avLst>
          </a:prstGeom>
          <a:noFill/>
          <a:ln/>
        </p:spPr>
      </p:sp>
      <p:pic>
        <p:nvPicPr>
          <p:cNvPr id="19" name="Image 9" descr=" ">    </p:cNvPr>
          <p:cNvPicPr>
            <a:picLocks noChangeAspect="1"/>
          </p:cNvPicPr>
          <p:nvPr/>
        </p:nvPicPr>
        <p:blipFill>
          <a:blip r:embed="rId16"/>
          <a:stretch>
            <a:fillRect/>
          </a:stretch>
        </p:blipFill>
        <p:spPr>
          <a:xfrm>
            <a:off x="8814902" y="3911600"/>
            <a:ext cx="1016127" cy="1016000"/>
          </a:xfrm>
          <a:prstGeom prst="rect">
            <a:avLst/>
          </a:prstGeom>
        </p:spPr>
      </p:pic>
      <p:pic>
        <p:nvPicPr>
          <p:cNvPr id="20"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78410" y="4133850"/>
            <a:ext cx="889111" cy="571500"/>
          </a:xfrm>
          <a:prstGeom prst="rect">
            <a:avLst/>
          </a:prstGeom>
        </p:spPr>
      </p:pic>
      <p:pic>
        <p:nvPicPr>
          <p:cNvPr id="21" name="Image 11" descr=" ">    </p:cNvPr>
          <p:cNvPicPr>
            <a:picLocks noChangeAspect="1"/>
          </p:cNvPicPr>
          <p:nvPr/>
        </p:nvPicPr>
        <p:blipFill>
          <a:blip r:embed="rId19"/>
          <a:stretch>
            <a:fillRect/>
          </a:stretch>
        </p:blipFill>
        <p:spPr>
          <a:xfrm>
            <a:off x="9284860" y="5232400"/>
            <a:ext cx="38105" cy="1625600"/>
          </a:xfrm>
          <a:prstGeom prst="rect">
            <a:avLst/>
          </a:prstGeom>
        </p:spPr>
      </p:pic>
      <p:sp>
        <p:nvSpPr>
          <p:cNvPr id="22" name="Shape 8"/>
          <p:cNvSpPr/>
          <p:nvPr/>
        </p:nvSpPr>
        <p:spPr>
          <a:xfrm>
            <a:off x="8510064" y="6858000"/>
            <a:ext cx="1625803" cy="1625600"/>
          </a:xfrm>
          <a:prstGeom prst="roundRect">
            <a:avLst>
              <a:gd name="adj" fmla="val 78188"/>
            </a:avLst>
          </a:prstGeom>
          <a:noFill/>
          <a:ln/>
        </p:spPr>
      </p:sp>
      <p:pic>
        <p:nvPicPr>
          <p:cNvPr id="23" name="Image 12" descr=" ">    </p:cNvPr>
          <p:cNvPicPr>
            <a:picLocks noChangeAspect="1"/>
          </p:cNvPicPr>
          <p:nvPr/>
        </p:nvPicPr>
        <p:blipFill>
          <a:blip r:embed="rId20"/>
          <a:stretch>
            <a:fillRect/>
          </a:stretch>
        </p:blipFill>
        <p:spPr>
          <a:xfrm>
            <a:off x="8814902" y="7162800"/>
            <a:ext cx="1016127" cy="1016000"/>
          </a:xfrm>
          <a:prstGeom prst="rect">
            <a:avLst/>
          </a:prstGeom>
        </p:spPr>
      </p:pic>
      <p:pic>
        <p:nvPicPr>
          <p:cNvPr id="24" name="Image 13"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85579" y="7262019"/>
            <a:ext cx="674772" cy="817662"/>
          </a:xfrm>
          <a:prstGeom prst="rect">
            <a:avLst/>
          </a:prstGeom>
        </p:spPr>
      </p:pic>
      <p:pic>
        <p:nvPicPr>
          <p:cNvPr id="25" name="Image 14" descr=" ">    </p:cNvPr>
          <p:cNvPicPr>
            <a:picLocks noChangeAspect="1"/>
          </p:cNvPicPr>
          <p:nvPr/>
        </p:nvPicPr>
        <p:blipFill>
          <a:blip r:embed="rId23"/>
          <a:stretch>
            <a:fillRect/>
          </a:stretch>
        </p:blipFill>
        <p:spPr>
          <a:xfrm>
            <a:off x="9284860" y="8483600"/>
            <a:ext cx="38105" cy="1625600"/>
          </a:xfrm>
          <a:prstGeom prst="rect">
            <a:avLst/>
          </a:prstGeom>
        </p:spPr>
      </p:pic>
      <p:sp>
        <p:nvSpPr>
          <p:cNvPr id="26" name="Shape 9"/>
          <p:cNvSpPr/>
          <p:nvPr/>
        </p:nvSpPr>
        <p:spPr>
          <a:xfrm>
            <a:off x="8510064" y="10109200"/>
            <a:ext cx="1625803" cy="1625600"/>
          </a:xfrm>
          <a:prstGeom prst="roundRect">
            <a:avLst>
              <a:gd name="adj" fmla="val 78188"/>
            </a:avLst>
          </a:prstGeom>
          <a:noFill/>
          <a:ln/>
        </p:spPr>
      </p:sp>
      <p:pic>
        <p:nvPicPr>
          <p:cNvPr id="27" name="Image 15" descr=" ">    </p:cNvPr>
          <p:cNvPicPr>
            <a:picLocks noChangeAspect="1"/>
          </p:cNvPicPr>
          <p:nvPr/>
        </p:nvPicPr>
        <p:blipFill>
          <a:blip r:embed="rId24"/>
          <a:stretch>
            <a:fillRect/>
          </a:stretch>
        </p:blipFill>
        <p:spPr>
          <a:xfrm>
            <a:off x="8814902" y="10414000"/>
            <a:ext cx="1016127" cy="1016000"/>
          </a:xfrm>
          <a:prstGeom prst="rect">
            <a:avLst/>
          </a:prstGeom>
        </p:spPr>
      </p:pic>
      <p:pic>
        <p:nvPicPr>
          <p:cNvPr id="28" name="Image 16"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108626" y="10477500"/>
            <a:ext cx="428679" cy="214313"/>
          </a:xfrm>
          <a:prstGeom prst="rect">
            <a:avLst/>
          </a:prstGeom>
        </p:spPr>
      </p:pic>
      <p:pic>
        <p:nvPicPr>
          <p:cNvPr id="29" name="Image 17"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890317" y="10676930"/>
            <a:ext cx="865296" cy="68957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31279" y="896938"/>
            <a:ext cx="10603075" cy="1192666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2503" y="7038578"/>
            <a:ext cx="4675691" cy="162788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0724" y="901700"/>
            <a:ext cx="4636079" cy="4279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92023" y="901700"/>
            <a:ext cx="1640406" cy="164018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49749" y="10599837"/>
            <a:ext cx="784708" cy="784622"/>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49482" y="3978225"/>
            <a:ext cx="784708" cy="784622"/>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7056686"/>
            <a:ext cx="6043487" cy="665931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550399" y="9396413"/>
            <a:ext cx="836649" cy="3973810"/>
          </a:xfrm>
          <a:prstGeom prst="rect">
            <a:avLst/>
          </a:prstGeom>
        </p:spPr>
      </p:pic>
      <p:sp>
        <p:nvSpPr>
          <p:cNvPr id="11" name="Shape 0"/>
          <p:cNvSpPr/>
          <p:nvPr/>
        </p:nvSpPr>
        <p:spPr>
          <a:xfrm>
            <a:off x="23370921" y="8483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8788400"/>
            <a:ext cx="711289" cy="2590800"/>
          </a:xfrm>
          <a:prstGeom prst="rect">
            <a:avLst/>
          </a:prstGeom>
        </p:spPr>
      </p:pic>
      <p:sp>
        <p:nvSpPr>
          <p:cNvPr id="13" name="Shape 1"/>
          <p:cNvSpPr/>
          <p:nvPr/>
        </p:nvSpPr>
        <p:spPr>
          <a:xfrm>
            <a:off x="7874984" y="2247900"/>
            <a:ext cx="14060657" cy="4610100"/>
          </a:xfrm>
          <a:prstGeom prst="roundRect">
            <a:avLst>
              <a:gd name="adj" fmla="val 27570"/>
            </a:avLst>
          </a:prstGeom>
          <a:noFill/>
          <a:ln/>
        </p:spPr>
      </p:sp>
      <p:sp>
        <p:nvSpPr>
          <p:cNvPr id="14" name="Text 2"/>
          <p:cNvSpPr/>
          <p:nvPr/>
        </p:nvSpPr>
        <p:spPr>
          <a:xfrm>
            <a:off x="8687886" y="3060700"/>
            <a:ext cx="12570338" cy="3119967"/>
          </a:xfrm>
          <a:prstGeom prst="rect">
            <a:avLst/>
          </a:prstGeom>
          <a:noFill/>
          <a:ln/>
        </p:spPr>
        <p:txBody>
          <a:bodyPr wrap="square" lIns="0" tIns="0" rIns="0" bIns="0" rtlCol="0" anchor="t"/>
          <a:lstStyle/>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FFFFFF">
                    <a:alpha val="100000"/>
                  </a:srgbClr>
                </a:solidFill>
                <a:latin typeface="Montserrat Regular" pitchFamily="34" charset="0"/>
                <a:ea typeface="Montserrat Regular" pitchFamily="34" charset="-122"/>
                <a:cs typeface="Montserrat Regular" pitchFamily="34" charset="-120"/>
              </a:rPr>
              <a:t>As a new website, we rely on your support to grow, so please help us by sharing our site with your friends and colleagues. </a:t>
            </a:r>
            <a:endParaRPr lang="en-US" sz="3200" dirty="0"/>
          </a:p>
        </p:txBody>
      </p:sp>
      <p:sp>
        <p:nvSpPr>
          <p:cNvPr id="15" name="Text 3"/>
          <p:cNvSpPr/>
          <p:nvPr/>
        </p:nvSpPr>
        <p:spPr>
          <a:xfrm>
            <a:off x="622378" y="7061200"/>
            <a:ext cx="14424770" cy="64854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Montserrat ExtraBold" pitchFamily="34" charset="0"/>
                <a:ea typeface="Montserrat ExtraBold" pitchFamily="34" charset="-122"/>
                <a:cs typeface="Montserrat ExtraBold" pitchFamily="34" charset="-120"/>
              </a:rPr>
              <a:t>THANK YOU FOR CHOOSING EATEMP</a:t>
            </a:r>
            <a:endParaRPr lang="en-US" sz="12800" dirty="0"/>
          </a:p>
        </p:txBody>
      </p:sp>
      <p:sp>
        <p:nvSpPr>
          <p:cNvPr id="16" name="Text 4"/>
          <p:cNvSpPr/>
          <p:nvPr/>
        </p:nvSpPr>
        <p:spPr>
          <a:xfrm rot="16200000">
            <a:off x="22204468" y="6294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20"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2768" y="1127125"/>
            <a:ext cx="12044280" cy="1204551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0611"/>
            <a:ext cx="4720848" cy="789732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0"/>
            <a:ext cx="6020552" cy="655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643" y="12342595"/>
            <a:ext cx="4723741" cy="1373405"/>
          </a:xfrm>
          <a:prstGeom prst="rect">
            <a:avLst/>
          </a:prstGeom>
        </p:spPr>
      </p:pic>
      <p:pic>
        <p:nvPicPr>
          <p:cNvPr id="6" name="Image 4" descr=" ">    </p:cNvPr>
          <p:cNvPicPr>
            <a:picLocks noChangeAspect="1"/>
          </p:cNvPicPr>
          <p:nvPr/>
        </p:nvPicPr>
        <p:blipFill>
          <a:blip r:embed="rId9"/>
          <a:stretch>
            <a:fillRect/>
          </a:stretch>
        </p:blipFill>
        <p:spPr>
          <a:xfrm>
            <a:off x="21186248" y="12674600"/>
            <a:ext cx="3200800" cy="1016000"/>
          </a:xfrm>
          <a:prstGeom prst="rect">
            <a:avLst/>
          </a:prstGeom>
        </p:spPr>
      </p:pic>
      <p:sp>
        <p:nvSpPr>
          <p:cNvPr id="7" name="Text 0"/>
          <p:cNvSpPr/>
          <p:nvPr/>
        </p:nvSpPr>
        <p:spPr>
          <a:xfrm rot="19304442">
            <a:off x="6909967" y="3136900"/>
            <a:ext cx="19660468" cy="84582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Montserrat ExtraBold" pitchFamily="34" charset="0"/>
                <a:ea typeface="Montserrat ExtraBold" pitchFamily="34" charset="-122"/>
                <a:cs typeface="Montserrat ExtraBold" pitchFamily="34" charset="-120"/>
              </a:rPr>
              <a:t>TABLE OF CONTENTS</a:t>
            </a:r>
            <a:endParaRPr lang="en-US" sz="24000" dirty="0"/>
          </a:p>
        </p:txBody>
      </p:sp>
      <p:sp>
        <p:nvSpPr>
          <p:cNvPr id="8" name="Shape 1"/>
          <p:cNvSpPr/>
          <p:nvPr/>
        </p:nvSpPr>
        <p:spPr>
          <a:xfrm>
            <a:off x="2032254" y="1638300"/>
            <a:ext cx="7760670" cy="1625600"/>
          </a:xfrm>
          <a:prstGeom prst="rect">
            <a:avLst/>
          </a:prstGeom>
          <a:noFill/>
          <a:ln/>
        </p:spPr>
      </p:sp>
      <p:pic>
        <p:nvPicPr>
          <p:cNvPr id="9" name="Image 5" descr=" ">    </p:cNvPr>
          <p:cNvPicPr>
            <a:picLocks noChangeAspect="1"/>
          </p:cNvPicPr>
          <p:nvPr/>
        </p:nvPicPr>
        <p:blipFill>
          <a:blip r:embed="rId10"/>
          <a:stretch>
            <a:fillRect/>
          </a:stretch>
        </p:blipFill>
        <p:spPr>
          <a:xfrm>
            <a:off x="2032254" y="1638300"/>
            <a:ext cx="1625803" cy="1625600"/>
          </a:xfrm>
          <a:prstGeom prst="rect">
            <a:avLst/>
          </a:prstGeom>
        </p:spPr>
      </p:pic>
      <p:sp>
        <p:nvSpPr>
          <p:cNvPr id="10" name="Shape 2"/>
          <p:cNvSpPr/>
          <p:nvPr/>
        </p:nvSpPr>
        <p:spPr>
          <a:xfrm>
            <a:off x="2032254" y="1638300"/>
            <a:ext cx="1625803" cy="1625600"/>
          </a:xfrm>
          <a:prstGeom prst="roundRect">
            <a:avLst>
              <a:gd name="adj" fmla="val 781313"/>
            </a:avLst>
          </a:prstGeom>
          <a:noFill/>
          <a:ln w="12700">
            <a:solidFill>
              <a:srgbClr val="000000"/>
            </a:solidFill>
            <a:prstDash val="solid"/>
          </a:ln>
        </p:spPr>
      </p:sp>
      <p:sp>
        <p:nvSpPr>
          <p:cNvPr id="11" name="Text 3"/>
          <p:cNvSpPr/>
          <p:nvPr/>
        </p:nvSpPr>
        <p:spPr>
          <a:xfrm>
            <a:off x="2413302" y="1974850"/>
            <a:ext cx="863708" cy="9525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ontserrat ExtraBold" pitchFamily="34" charset="0"/>
                <a:ea typeface="Montserrat ExtraBold" pitchFamily="34" charset="-122"/>
                <a:cs typeface="Montserrat ExtraBold" pitchFamily="34" charset="-120"/>
              </a:rPr>
              <a:t>01</a:t>
            </a:r>
            <a:endParaRPr lang="en-US" sz="4800" dirty="0"/>
          </a:p>
        </p:txBody>
      </p:sp>
      <p:sp>
        <p:nvSpPr>
          <p:cNvPr id="12" name="Shape 4"/>
          <p:cNvSpPr/>
          <p:nvPr/>
        </p:nvSpPr>
        <p:spPr>
          <a:xfrm>
            <a:off x="3861283" y="1778000"/>
            <a:ext cx="5931641" cy="1346200"/>
          </a:xfrm>
          <a:prstGeom prst="rect">
            <a:avLst/>
          </a:prstGeom>
          <a:noFill/>
          <a:ln/>
        </p:spPr>
      </p:sp>
      <p:sp>
        <p:nvSpPr>
          <p:cNvPr id="13" name="Text 5"/>
          <p:cNvSpPr/>
          <p:nvPr/>
        </p:nvSpPr>
        <p:spPr>
          <a:xfrm>
            <a:off x="3861283" y="1778000"/>
            <a:ext cx="6134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INTRODUCTION</a:t>
            </a:r>
            <a:endParaRPr lang="en-US" sz="4800" dirty="0"/>
          </a:p>
        </p:txBody>
      </p:sp>
      <p:sp>
        <p:nvSpPr>
          <p:cNvPr id="14" name="Text 6"/>
          <p:cNvSpPr/>
          <p:nvPr/>
        </p:nvSpPr>
        <p:spPr>
          <a:xfrm>
            <a:off x="3861283" y="2628900"/>
            <a:ext cx="6067125"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Extraordinary Realm</a:t>
            </a:r>
            <a:endParaRPr lang="en-US" sz="3200" dirty="0"/>
          </a:p>
        </p:txBody>
      </p:sp>
      <p:sp>
        <p:nvSpPr>
          <p:cNvPr id="15" name="Shape 7"/>
          <p:cNvSpPr/>
          <p:nvPr/>
        </p:nvSpPr>
        <p:spPr>
          <a:xfrm>
            <a:off x="3861283" y="4356100"/>
            <a:ext cx="7760670" cy="1625600"/>
          </a:xfrm>
          <a:prstGeom prst="rect">
            <a:avLst/>
          </a:prstGeom>
          <a:noFill/>
          <a:ln/>
        </p:spPr>
      </p:sp>
      <p:pic>
        <p:nvPicPr>
          <p:cNvPr id="16" name="Image 6" descr=" ">    </p:cNvPr>
          <p:cNvPicPr>
            <a:picLocks noChangeAspect="1"/>
          </p:cNvPicPr>
          <p:nvPr/>
        </p:nvPicPr>
        <p:blipFill>
          <a:blip r:embed="rId11"/>
          <a:stretch>
            <a:fillRect/>
          </a:stretch>
        </p:blipFill>
        <p:spPr>
          <a:xfrm>
            <a:off x="3861283" y="4356100"/>
            <a:ext cx="1625803" cy="1625600"/>
          </a:xfrm>
          <a:prstGeom prst="rect">
            <a:avLst/>
          </a:prstGeom>
        </p:spPr>
      </p:pic>
      <p:sp>
        <p:nvSpPr>
          <p:cNvPr id="17" name="Shape 8"/>
          <p:cNvSpPr/>
          <p:nvPr/>
        </p:nvSpPr>
        <p:spPr>
          <a:xfrm>
            <a:off x="3861283" y="4356100"/>
            <a:ext cx="1625803" cy="1625600"/>
          </a:xfrm>
          <a:prstGeom prst="roundRect">
            <a:avLst>
              <a:gd name="adj" fmla="val 781313"/>
            </a:avLst>
          </a:prstGeom>
          <a:noFill/>
          <a:ln w="12700">
            <a:solidFill>
              <a:srgbClr val="000000"/>
            </a:solidFill>
            <a:prstDash val="solid"/>
          </a:ln>
        </p:spPr>
      </p:sp>
      <p:sp>
        <p:nvSpPr>
          <p:cNvPr id="18" name="Text 9"/>
          <p:cNvSpPr/>
          <p:nvPr/>
        </p:nvSpPr>
        <p:spPr>
          <a:xfrm>
            <a:off x="4178822" y="4692650"/>
            <a:ext cx="990724" cy="9525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ontserrat ExtraBold" pitchFamily="34" charset="0"/>
                <a:ea typeface="Montserrat ExtraBold" pitchFamily="34" charset="-122"/>
                <a:cs typeface="Montserrat ExtraBold" pitchFamily="34" charset="-120"/>
              </a:rPr>
              <a:t>02</a:t>
            </a:r>
            <a:endParaRPr lang="en-US" sz="4800" dirty="0"/>
          </a:p>
        </p:txBody>
      </p:sp>
      <p:sp>
        <p:nvSpPr>
          <p:cNvPr id="19" name="Shape 10"/>
          <p:cNvSpPr/>
          <p:nvPr/>
        </p:nvSpPr>
        <p:spPr>
          <a:xfrm>
            <a:off x="5690311" y="4495800"/>
            <a:ext cx="5931641" cy="1346200"/>
          </a:xfrm>
          <a:prstGeom prst="rect">
            <a:avLst/>
          </a:prstGeom>
          <a:noFill/>
          <a:ln/>
        </p:spPr>
      </p:sp>
      <p:sp>
        <p:nvSpPr>
          <p:cNvPr id="20" name="Text 11"/>
          <p:cNvSpPr/>
          <p:nvPr/>
        </p:nvSpPr>
        <p:spPr>
          <a:xfrm>
            <a:off x="5690311" y="4495800"/>
            <a:ext cx="6134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ENCOUNTERS</a:t>
            </a:r>
            <a:endParaRPr lang="en-US" sz="4800" dirty="0"/>
          </a:p>
        </p:txBody>
      </p:sp>
      <p:sp>
        <p:nvSpPr>
          <p:cNvPr id="21" name="Text 12"/>
          <p:cNvSpPr/>
          <p:nvPr/>
        </p:nvSpPr>
        <p:spPr>
          <a:xfrm>
            <a:off x="5690311" y="5346700"/>
            <a:ext cx="6067125"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Unicorn Sightings</a:t>
            </a:r>
            <a:endParaRPr lang="en-US" sz="3200" dirty="0"/>
          </a:p>
        </p:txBody>
      </p:sp>
      <p:sp>
        <p:nvSpPr>
          <p:cNvPr id="22" name="Shape 13"/>
          <p:cNvSpPr/>
          <p:nvPr/>
        </p:nvSpPr>
        <p:spPr>
          <a:xfrm>
            <a:off x="4026403" y="7073900"/>
            <a:ext cx="7760670" cy="1625600"/>
          </a:xfrm>
          <a:prstGeom prst="rect">
            <a:avLst/>
          </a:prstGeom>
          <a:noFill/>
          <a:ln/>
        </p:spPr>
      </p:sp>
      <p:pic>
        <p:nvPicPr>
          <p:cNvPr id="23" name="Image 7" descr=" ">    </p:cNvPr>
          <p:cNvPicPr>
            <a:picLocks noChangeAspect="1"/>
          </p:cNvPicPr>
          <p:nvPr/>
        </p:nvPicPr>
        <p:blipFill>
          <a:blip r:embed="rId12"/>
          <a:stretch>
            <a:fillRect/>
          </a:stretch>
        </p:blipFill>
        <p:spPr>
          <a:xfrm>
            <a:off x="4026403" y="7073900"/>
            <a:ext cx="1625803" cy="1625600"/>
          </a:xfrm>
          <a:prstGeom prst="rect">
            <a:avLst/>
          </a:prstGeom>
        </p:spPr>
      </p:pic>
      <p:sp>
        <p:nvSpPr>
          <p:cNvPr id="24" name="Shape 14"/>
          <p:cNvSpPr/>
          <p:nvPr/>
        </p:nvSpPr>
        <p:spPr>
          <a:xfrm>
            <a:off x="4026403" y="7073900"/>
            <a:ext cx="1625803" cy="1625600"/>
          </a:xfrm>
          <a:prstGeom prst="roundRect">
            <a:avLst>
              <a:gd name="adj" fmla="val 781313"/>
            </a:avLst>
          </a:prstGeom>
          <a:noFill/>
          <a:ln w="12700">
            <a:solidFill>
              <a:srgbClr val="000000"/>
            </a:solidFill>
            <a:prstDash val="solid"/>
          </a:ln>
        </p:spPr>
      </p:sp>
      <p:sp>
        <p:nvSpPr>
          <p:cNvPr id="25" name="Text 15"/>
          <p:cNvSpPr/>
          <p:nvPr/>
        </p:nvSpPr>
        <p:spPr>
          <a:xfrm>
            <a:off x="4343943" y="7410450"/>
            <a:ext cx="990724" cy="9525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ontserrat ExtraBold" pitchFamily="34" charset="0"/>
                <a:ea typeface="Montserrat ExtraBold" pitchFamily="34" charset="-122"/>
                <a:cs typeface="Montserrat ExtraBold" pitchFamily="34" charset="-120"/>
              </a:rPr>
              <a:t>03</a:t>
            </a:r>
            <a:endParaRPr lang="en-US" sz="4800" dirty="0"/>
          </a:p>
        </p:txBody>
      </p:sp>
      <p:sp>
        <p:nvSpPr>
          <p:cNvPr id="26" name="Shape 16"/>
          <p:cNvSpPr/>
          <p:nvPr/>
        </p:nvSpPr>
        <p:spPr>
          <a:xfrm>
            <a:off x="5855432" y="7213600"/>
            <a:ext cx="5931641" cy="1346200"/>
          </a:xfrm>
          <a:prstGeom prst="rect">
            <a:avLst/>
          </a:prstGeom>
          <a:noFill/>
          <a:ln/>
        </p:spPr>
      </p:sp>
      <p:sp>
        <p:nvSpPr>
          <p:cNvPr id="27" name="Text 17"/>
          <p:cNvSpPr/>
          <p:nvPr/>
        </p:nvSpPr>
        <p:spPr>
          <a:xfrm>
            <a:off x="5855432" y="7213600"/>
            <a:ext cx="6134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WONDERS</a:t>
            </a:r>
            <a:endParaRPr lang="en-US" sz="4800" dirty="0"/>
          </a:p>
        </p:txBody>
      </p:sp>
      <p:sp>
        <p:nvSpPr>
          <p:cNvPr id="28" name="Text 18"/>
          <p:cNvSpPr/>
          <p:nvPr/>
        </p:nvSpPr>
        <p:spPr>
          <a:xfrm>
            <a:off x="5855432" y="8064500"/>
            <a:ext cx="6067125"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Wishes Granted</a:t>
            </a:r>
            <a:endParaRPr lang="en-US" sz="3200" dirty="0"/>
          </a:p>
        </p:txBody>
      </p:sp>
      <p:sp>
        <p:nvSpPr>
          <p:cNvPr id="29" name="Shape 19"/>
          <p:cNvSpPr/>
          <p:nvPr/>
        </p:nvSpPr>
        <p:spPr>
          <a:xfrm>
            <a:off x="2032254" y="9791700"/>
            <a:ext cx="7760670" cy="1625600"/>
          </a:xfrm>
          <a:prstGeom prst="rect">
            <a:avLst/>
          </a:prstGeom>
          <a:noFill/>
          <a:ln/>
        </p:spPr>
      </p:sp>
      <p:pic>
        <p:nvPicPr>
          <p:cNvPr id="30" name="Image 8" descr=" ">    </p:cNvPr>
          <p:cNvPicPr>
            <a:picLocks noChangeAspect="1"/>
          </p:cNvPicPr>
          <p:nvPr/>
        </p:nvPicPr>
        <p:blipFill>
          <a:blip r:embed="rId13"/>
          <a:stretch>
            <a:fillRect/>
          </a:stretch>
        </p:blipFill>
        <p:spPr>
          <a:xfrm>
            <a:off x="2032254" y="9791700"/>
            <a:ext cx="1625803" cy="1625600"/>
          </a:xfrm>
          <a:prstGeom prst="rect">
            <a:avLst/>
          </a:prstGeom>
        </p:spPr>
      </p:pic>
      <p:sp>
        <p:nvSpPr>
          <p:cNvPr id="31" name="Shape 20"/>
          <p:cNvSpPr/>
          <p:nvPr/>
        </p:nvSpPr>
        <p:spPr>
          <a:xfrm>
            <a:off x="2032254" y="9791700"/>
            <a:ext cx="1625803" cy="1625600"/>
          </a:xfrm>
          <a:prstGeom prst="roundRect">
            <a:avLst>
              <a:gd name="adj" fmla="val 781313"/>
            </a:avLst>
          </a:prstGeom>
          <a:noFill/>
          <a:ln w="12700">
            <a:solidFill>
              <a:srgbClr val="000000"/>
            </a:solidFill>
            <a:prstDash val="solid"/>
          </a:ln>
        </p:spPr>
      </p:sp>
      <p:sp>
        <p:nvSpPr>
          <p:cNvPr id="32" name="Text 21"/>
          <p:cNvSpPr/>
          <p:nvPr/>
        </p:nvSpPr>
        <p:spPr>
          <a:xfrm>
            <a:off x="2318040" y="10128250"/>
            <a:ext cx="1054232" cy="9525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Montserrat ExtraBold" pitchFamily="34" charset="0"/>
                <a:ea typeface="Montserrat ExtraBold" pitchFamily="34" charset="-122"/>
                <a:cs typeface="Montserrat ExtraBold" pitchFamily="34" charset="-120"/>
              </a:rPr>
              <a:t>04</a:t>
            </a:r>
            <a:endParaRPr lang="en-US" sz="4800" dirty="0"/>
          </a:p>
        </p:txBody>
      </p:sp>
      <p:sp>
        <p:nvSpPr>
          <p:cNvPr id="33" name="Shape 22"/>
          <p:cNvSpPr/>
          <p:nvPr/>
        </p:nvSpPr>
        <p:spPr>
          <a:xfrm>
            <a:off x="3861283" y="9931400"/>
            <a:ext cx="5931641" cy="1346200"/>
          </a:xfrm>
          <a:prstGeom prst="rect">
            <a:avLst/>
          </a:prstGeom>
          <a:noFill/>
          <a:ln/>
        </p:spPr>
      </p:sp>
      <p:sp>
        <p:nvSpPr>
          <p:cNvPr id="34" name="Text 23"/>
          <p:cNvSpPr/>
          <p:nvPr/>
        </p:nvSpPr>
        <p:spPr>
          <a:xfrm>
            <a:off x="3861283" y="9931400"/>
            <a:ext cx="6134867"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MAGIC</a:t>
            </a:r>
            <a:endParaRPr lang="en-US" sz="4800" dirty="0"/>
          </a:p>
        </p:txBody>
      </p:sp>
      <p:sp>
        <p:nvSpPr>
          <p:cNvPr id="35" name="Text 24"/>
          <p:cNvSpPr/>
          <p:nvPr/>
        </p:nvSpPr>
        <p:spPr>
          <a:xfrm>
            <a:off x="3861283" y="10782300"/>
            <a:ext cx="6067125" cy="630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Spellcasting</a:t>
            </a:r>
            <a:endParaRPr lang="en-US" sz="3200" dirty="0"/>
          </a:p>
        </p:txBody>
      </p:sp>
      <p:sp>
        <p:nvSpPr>
          <p:cNvPr id="36" name="Shape 25"/>
          <p:cNvSpPr/>
          <p:nvPr/>
        </p:nvSpPr>
        <p:spPr>
          <a:xfrm>
            <a:off x="2095762" y="3810000"/>
            <a:ext cx="9322965" cy="0"/>
          </a:xfrm>
          <a:prstGeom prst="rect">
            <a:avLst/>
          </a:prstGeom>
          <a:noFill/>
          <a:ln/>
        </p:spPr>
      </p:sp>
      <p:pic>
        <p:nvPicPr>
          <p:cNvPr id="37"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095762" y="3771900"/>
            <a:ext cx="9322965" cy="38100"/>
          </a:xfrm>
          <a:prstGeom prst="rect">
            <a:avLst/>
          </a:prstGeom>
        </p:spPr>
      </p:pic>
      <p:sp>
        <p:nvSpPr>
          <p:cNvPr id="38" name="Shape 26"/>
          <p:cNvSpPr/>
          <p:nvPr/>
        </p:nvSpPr>
        <p:spPr>
          <a:xfrm>
            <a:off x="4026403" y="6527800"/>
            <a:ext cx="9322965" cy="0"/>
          </a:xfrm>
          <a:prstGeom prst="rect">
            <a:avLst/>
          </a:prstGeom>
          <a:noFill/>
          <a:ln/>
        </p:spPr>
      </p:sp>
      <p:pic>
        <p:nvPicPr>
          <p:cNvPr id="39"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26403" y="6489700"/>
            <a:ext cx="9322965" cy="38100"/>
          </a:xfrm>
          <a:prstGeom prst="rect">
            <a:avLst/>
          </a:prstGeom>
        </p:spPr>
      </p:pic>
      <p:sp>
        <p:nvSpPr>
          <p:cNvPr id="40" name="Shape 27"/>
          <p:cNvSpPr/>
          <p:nvPr/>
        </p:nvSpPr>
        <p:spPr>
          <a:xfrm>
            <a:off x="4026403" y="9245600"/>
            <a:ext cx="9322965" cy="0"/>
          </a:xfrm>
          <a:prstGeom prst="rect">
            <a:avLst/>
          </a:prstGeom>
          <a:noFill/>
          <a:ln/>
        </p:spPr>
      </p:sp>
      <p:pic>
        <p:nvPicPr>
          <p:cNvPr id="41"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26403" y="92075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6338" y="2851817"/>
            <a:ext cx="7875502" cy="677941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7910" y="1890886"/>
            <a:ext cx="12476386" cy="1108896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39763" y="10972124"/>
            <a:ext cx="10547285" cy="2743876"/>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021748" y="734795"/>
            <a:ext cx="4890589" cy="170259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1704" y="10056155"/>
            <a:ext cx="842795" cy="84269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2959470" y="2603500"/>
            <a:ext cx="20597741" cy="1583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THE REALM OF THE EXTRAORDINARY</a:t>
            </a:r>
            <a:endParaRPr lang="en-US" sz="8000" dirty="0"/>
          </a:p>
        </p:txBody>
      </p:sp>
      <p:sp>
        <p:nvSpPr>
          <p:cNvPr id="11" name="Text 2"/>
          <p:cNvSpPr/>
          <p:nvPr/>
        </p:nvSpPr>
        <p:spPr>
          <a:xfrm>
            <a:off x="2921365" y="54483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2" name="Text 3"/>
          <p:cNvSpPr/>
          <p:nvPr/>
        </p:nvSpPr>
        <p:spPr>
          <a:xfrm>
            <a:off x="12663483" y="5448300"/>
            <a:ext cx="8861474" cy="55837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417119"/>
            <a:ext cx="5619593" cy="329888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26705" y="1495425"/>
            <a:ext cx="10260343" cy="116553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823" y="419100"/>
            <a:ext cx="2115196" cy="2151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67736" y="0"/>
            <a:ext cx="4416087" cy="421233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214813"/>
            <a:ext cx="2224366" cy="223132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91039" y="582302"/>
            <a:ext cx="3446326" cy="142822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390478" y="11898313"/>
            <a:ext cx="2231637" cy="181768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54591" y="11142613"/>
            <a:ext cx="3753065" cy="2573387"/>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260457" y="1270000"/>
            <a:ext cx="9818327" cy="12446000"/>
          </a:xfrm>
          <a:prstGeom prst="rect">
            <a:avLst/>
          </a:prstGeom>
        </p:spPr>
      </p:pic>
      <p:sp>
        <p:nvSpPr>
          <p:cNvPr id="13" name="Shape 1"/>
          <p:cNvSpPr/>
          <p:nvPr/>
        </p:nvSpPr>
        <p:spPr>
          <a:xfrm>
            <a:off x="2502213" y="2489200"/>
            <a:ext cx="7874984" cy="4254500"/>
          </a:xfrm>
          <a:prstGeom prst="rect">
            <a:avLst/>
          </a:prstGeom>
          <a:noFill/>
          <a:ln/>
        </p:spPr>
      </p:sp>
      <p:sp>
        <p:nvSpPr>
          <p:cNvPr id="14" name="Shape 2"/>
          <p:cNvSpPr/>
          <p:nvPr/>
        </p:nvSpPr>
        <p:spPr>
          <a:xfrm>
            <a:off x="2502213" y="2489200"/>
            <a:ext cx="1016127" cy="1016000"/>
          </a:xfrm>
          <a:prstGeom prst="roundRect">
            <a:avLst>
              <a:gd name="adj" fmla="val 125100"/>
            </a:avLst>
          </a:prstGeom>
          <a:noFill/>
          <a:ln/>
        </p:spPr>
      </p:sp>
      <p:pic>
        <p:nvPicPr>
          <p:cNvPr id="15" name="Image 10" descr=" ">    </p:cNvPr>
          <p:cNvPicPr>
            <a:picLocks noChangeAspect="1"/>
          </p:cNvPicPr>
          <p:nvPr/>
        </p:nvPicPr>
        <p:blipFill>
          <a:blip r:embed="rId20"/>
          <a:stretch>
            <a:fillRect/>
          </a:stretch>
        </p:blipFill>
        <p:spPr>
          <a:xfrm>
            <a:off x="2502213" y="2489200"/>
            <a:ext cx="1016127" cy="1016000"/>
          </a:xfrm>
          <a:prstGeom prst="rect">
            <a:avLst/>
          </a:prstGeom>
        </p:spPr>
      </p:pic>
      <p:pic>
        <p:nvPicPr>
          <p:cNvPr id="16"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636547" y="2556669"/>
            <a:ext cx="747657" cy="881062"/>
          </a:xfrm>
          <a:prstGeom prst="rect">
            <a:avLst/>
          </a:prstGeom>
        </p:spPr>
      </p:pic>
      <p:sp>
        <p:nvSpPr>
          <p:cNvPr id="17" name="Shape 3"/>
          <p:cNvSpPr/>
          <p:nvPr/>
        </p:nvSpPr>
        <p:spPr>
          <a:xfrm>
            <a:off x="2502213" y="3810000"/>
            <a:ext cx="7874984" cy="2933700"/>
          </a:xfrm>
          <a:prstGeom prst="rect">
            <a:avLst/>
          </a:prstGeom>
          <a:noFill/>
          <a:ln/>
        </p:spPr>
      </p:sp>
      <p:sp>
        <p:nvSpPr>
          <p:cNvPr id="18" name="Text 4"/>
          <p:cNvSpPr/>
          <p:nvPr/>
        </p:nvSpPr>
        <p:spPr>
          <a:xfrm>
            <a:off x="2502213" y="3810000"/>
            <a:ext cx="8078210"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UNICORN SIGHTINGS</a:t>
            </a:r>
            <a:endParaRPr lang="en-US" sz="4800" dirty="0"/>
          </a:p>
        </p:txBody>
      </p:sp>
      <p:sp>
        <p:nvSpPr>
          <p:cNvPr id="19" name="Text 5"/>
          <p:cNvSpPr/>
          <p:nvPr/>
        </p:nvSpPr>
        <p:spPr>
          <a:xfrm>
            <a:off x="2502213" y="47625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 that surrounds these enchanting creatures.</a:t>
            </a:r>
            <a:endParaRPr lang="en-US" sz="3200" dirty="0"/>
          </a:p>
        </p:txBody>
      </p:sp>
      <p:sp>
        <p:nvSpPr>
          <p:cNvPr id="20" name="Shape 6"/>
          <p:cNvSpPr/>
          <p:nvPr/>
        </p:nvSpPr>
        <p:spPr>
          <a:xfrm>
            <a:off x="2502213" y="8001000"/>
            <a:ext cx="7874984" cy="4254500"/>
          </a:xfrm>
          <a:prstGeom prst="rect">
            <a:avLst/>
          </a:prstGeom>
          <a:noFill/>
          <a:ln/>
        </p:spPr>
      </p:sp>
      <p:sp>
        <p:nvSpPr>
          <p:cNvPr id="21" name="Shape 7"/>
          <p:cNvSpPr/>
          <p:nvPr/>
        </p:nvSpPr>
        <p:spPr>
          <a:xfrm>
            <a:off x="2502213" y="8001000"/>
            <a:ext cx="1016127" cy="1016000"/>
          </a:xfrm>
          <a:prstGeom prst="roundRect">
            <a:avLst>
              <a:gd name="adj" fmla="val 125100"/>
            </a:avLst>
          </a:prstGeom>
          <a:noFill/>
          <a:ln/>
        </p:spPr>
      </p:sp>
      <p:pic>
        <p:nvPicPr>
          <p:cNvPr id="22" name="Image 12" descr=" ">    </p:cNvPr>
          <p:cNvPicPr>
            <a:picLocks noChangeAspect="1"/>
          </p:cNvPicPr>
          <p:nvPr/>
        </p:nvPicPr>
        <p:blipFill>
          <a:blip r:embed="rId23"/>
          <a:stretch>
            <a:fillRect/>
          </a:stretch>
        </p:blipFill>
        <p:spPr>
          <a:xfrm>
            <a:off x="2502213" y="8001000"/>
            <a:ext cx="1016127" cy="1016000"/>
          </a:xfrm>
          <a:prstGeom prst="rect">
            <a:avLst/>
          </a:prstGeom>
        </p:spPr>
      </p:pic>
      <p:pic>
        <p:nvPicPr>
          <p:cNvPr id="23" name="Image 13"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61578" y="8064500"/>
            <a:ext cx="697595" cy="889099"/>
          </a:xfrm>
          <a:prstGeom prst="rect">
            <a:avLst/>
          </a:prstGeom>
        </p:spPr>
      </p:pic>
      <p:sp>
        <p:nvSpPr>
          <p:cNvPr id="24" name="Shape 8"/>
          <p:cNvSpPr/>
          <p:nvPr/>
        </p:nvSpPr>
        <p:spPr>
          <a:xfrm>
            <a:off x="2502213" y="9321800"/>
            <a:ext cx="7874984" cy="2933700"/>
          </a:xfrm>
          <a:prstGeom prst="rect">
            <a:avLst/>
          </a:prstGeom>
          <a:noFill/>
          <a:ln/>
        </p:spPr>
      </p:sp>
      <p:sp>
        <p:nvSpPr>
          <p:cNvPr id="25" name="Text 9"/>
          <p:cNvSpPr/>
          <p:nvPr/>
        </p:nvSpPr>
        <p:spPr>
          <a:xfrm>
            <a:off x="2502213" y="9321800"/>
            <a:ext cx="8078210"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DRAGON TAMING</a:t>
            </a:r>
            <a:endParaRPr lang="en-US" sz="4800" dirty="0"/>
          </a:p>
        </p:txBody>
      </p:sp>
      <p:sp>
        <p:nvSpPr>
          <p:cNvPr id="26" name="Text 10"/>
          <p:cNvSpPr/>
          <p:nvPr/>
        </p:nvSpPr>
        <p:spPr>
          <a:xfrm>
            <a:off x="2502213" y="10274300"/>
            <a:ext cx="8010468" cy="2116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42768" y="1127125"/>
            <a:ext cx="12044280" cy="1204551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0611"/>
            <a:ext cx="4720848" cy="789732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66496" y="0"/>
            <a:ext cx="6020552" cy="6553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643" y="12342595"/>
            <a:ext cx="4723741" cy="1373405"/>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800200" y="1181100"/>
            <a:ext cx="7049381" cy="112141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200" y="1181100"/>
            <a:ext cx="7049381" cy="5905500"/>
          </a:xfrm>
          <a:prstGeom prst="rect">
            <a:avLst/>
          </a:prstGeom>
        </p:spPr>
      </p:pic>
      <p:sp>
        <p:nvSpPr>
          <p:cNvPr id="10" name="Shape 2"/>
          <p:cNvSpPr/>
          <p:nvPr/>
        </p:nvSpPr>
        <p:spPr>
          <a:xfrm>
            <a:off x="939917" y="7696200"/>
            <a:ext cx="6769946" cy="749300"/>
          </a:xfrm>
          <a:prstGeom prst="rect">
            <a:avLst/>
          </a:prstGeom>
          <a:noFill/>
          <a:ln/>
        </p:spPr>
      </p:sp>
      <p:sp>
        <p:nvSpPr>
          <p:cNvPr id="11" name="Text 3"/>
          <p:cNvSpPr/>
          <p:nvPr/>
        </p:nvSpPr>
        <p:spPr>
          <a:xfrm>
            <a:off x="939917" y="7696200"/>
            <a:ext cx="6973172"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UNICORN SIGHTINGS</a:t>
            </a:r>
            <a:endParaRPr lang="en-US" sz="4800" dirty="0"/>
          </a:p>
        </p:txBody>
      </p:sp>
      <p:sp>
        <p:nvSpPr>
          <p:cNvPr id="12" name="Shape 4"/>
          <p:cNvSpPr/>
          <p:nvPr/>
        </p:nvSpPr>
        <p:spPr>
          <a:xfrm>
            <a:off x="800200" y="9055100"/>
            <a:ext cx="7049381" cy="1981200"/>
          </a:xfrm>
          <a:prstGeom prst="rect">
            <a:avLst/>
          </a:prstGeom>
          <a:noFill/>
          <a:ln/>
        </p:spPr>
      </p:sp>
      <p:sp>
        <p:nvSpPr>
          <p:cNvPr id="13" name="Text 5"/>
          <p:cNvSpPr/>
          <p:nvPr/>
        </p:nvSpPr>
        <p:spPr>
          <a:xfrm>
            <a:off x="732458" y="9055100"/>
            <a:ext cx="7184865"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sp>
        <p:nvSpPr>
          <p:cNvPr id="14" name="Shape 6"/>
          <p:cNvSpPr/>
          <p:nvPr/>
        </p:nvSpPr>
        <p:spPr>
          <a:xfrm>
            <a:off x="3651706" y="11645900"/>
            <a:ext cx="1346368" cy="749300"/>
          </a:xfrm>
          <a:prstGeom prst="rect">
            <a:avLst/>
          </a:prstGeom>
          <a:noFill/>
          <a:ln/>
        </p:spPr>
      </p:sp>
      <p:sp>
        <p:nvSpPr>
          <p:cNvPr id="15" name="Text 7"/>
          <p:cNvSpPr/>
          <p:nvPr/>
        </p:nvSpPr>
        <p:spPr>
          <a:xfrm>
            <a:off x="3651706" y="11645900"/>
            <a:ext cx="1549594" cy="952500"/>
          </a:xfrm>
          <a:prstGeom prst="rect">
            <a:avLst/>
          </a:prstGeom>
          <a:noFill/>
          <a:ln/>
        </p:spPr>
        <p:txBody>
          <a:bodyPr wrap="square" lIns="0" tIns="0" rIns="0" bIns="0" rtlCol="0" anchor="t"/>
          <a:lstStyle/>
          <a:p>
            <a:pPr algn="l" indent="0" marL="0">
              <a:buNone/>
            </a:pPr>
            <a:r>
              <a:rPr lang="en-US" sz="4800" dirty="0">
                <a:solidFill>
                  <a:srgbClr val="006CF0">
                    <a:alpha val="100000"/>
                  </a:srgbClr>
                </a:solidFill>
                <a:latin typeface="Montserrat ExtraBold" pitchFamily="34" charset="0"/>
                <a:ea typeface="Montserrat ExtraBold" pitchFamily="34" charset="-122"/>
                <a:cs typeface="Montserrat ExtraBold" pitchFamily="34" charset="-120"/>
              </a:rPr>
              <a:t>45%</a:t>
            </a:r>
            <a:endParaRPr lang="en-US" sz="4800" dirty="0"/>
          </a:p>
        </p:txBody>
      </p:sp>
      <p:sp>
        <p:nvSpPr>
          <p:cNvPr id="16" name="Shape 8"/>
          <p:cNvSpPr/>
          <p:nvPr/>
        </p:nvSpPr>
        <p:spPr>
          <a:xfrm>
            <a:off x="16016702" y="1181100"/>
            <a:ext cx="7049381" cy="11214100"/>
          </a:xfrm>
          <a:prstGeom prst="rect">
            <a:avLst/>
          </a:prstGeom>
          <a:noFill/>
          <a:ln/>
        </p:spPr>
      </p:sp>
      <p:pic>
        <p:nvPicPr>
          <p:cNvPr id="17"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016702" y="1181100"/>
            <a:ext cx="7049381" cy="5905500"/>
          </a:xfrm>
          <a:prstGeom prst="rect">
            <a:avLst/>
          </a:prstGeom>
        </p:spPr>
      </p:pic>
      <p:sp>
        <p:nvSpPr>
          <p:cNvPr id="18" name="Shape 9"/>
          <p:cNvSpPr/>
          <p:nvPr/>
        </p:nvSpPr>
        <p:spPr>
          <a:xfrm>
            <a:off x="16156419" y="7696200"/>
            <a:ext cx="6769946" cy="749300"/>
          </a:xfrm>
          <a:prstGeom prst="rect">
            <a:avLst/>
          </a:prstGeom>
          <a:noFill/>
          <a:ln/>
        </p:spPr>
      </p:sp>
      <p:sp>
        <p:nvSpPr>
          <p:cNvPr id="19" name="Text 10"/>
          <p:cNvSpPr/>
          <p:nvPr/>
        </p:nvSpPr>
        <p:spPr>
          <a:xfrm>
            <a:off x="16156419" y="7696200"/>
            <a:ext cx="6973172"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UNICORN SIGHTINGS</a:t>
            </a:r>
            <a:endParaRPr lang="en-US" sz="4800" dirty="0"/>
          </a:p>
        </p:txBody>
      </p:sp>
      <p:sp>
        <p:nvSpPr>
          <p:cNvPr id="20" name="Shape 11"/>
          <p:cNvSpPr/>
          <p:nvPr/>
        </p:nvSpPr>
        <p:spPr>
          <a:xfrm>
            <a:off x="16016702" y="9055100"/>
            <a:ext cx="7049381" cy="1981200"/>
          </a:xfrm>
          <a:prstGeom prst="rect">
            <a:avLst/>
          </a:prstGeom>
          <a:noFill/>
          <a:ln/>
        </p:spPr>
      </p:sp>
      <p:sp>
        <p:nvSpPr>
          <p:cNvPr id="21" name="Text 12"/>
          <p:cNvSpPr/>
          <p:nvPr/>
        </p:nvSpPr>
        <p:spPr>
          <a:xfrm>
            <a:off x="15948960" y="9055100"/>
            <a:ext cx="7184865"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record of the number of unicorns spotted in the fantasy realm and the beauty and mystery.</a:t>
            </a:r>
            <a:endParaRPr lang="en-US" sz="3200" dirty="0"/>
          </a:p>
        </p:txBody>
      </p:sp>
      <p:sp>
        <p:nvSpPr>
          <p:cNvPr id="22" name="Shape 13"/>
          <p:cNvSpPr/>
          <p:nvPr/>
        </p:nvSpPr>
        <p:spPr>
          <a:xfrm>
            <a:off x="18868208" y="11645900"/>
            <a:ext cx="1346368" cy="749300"/>
          </a:xfrm>
          <a:prstGeom prst="rect">
            <a:avLst/>
          </a:prstGeom>
          <a:noFill/>
          <a:ln/>
        </p:spPr>
      </p:sp>
      <p:sp>
        <p:nvSpPr>
          <p:cNvPr id="23" name="Text 14"/>
          <p:cNvSpPr/>
          <p:nvPr/>
        </p:nvSpPr>
        <p:spPr>
          <a:xfrm>
            <a:off x="18868208" y="11645900"/>
            <a:ext cx="1549594" cy="952500"/>
          </a:xfrm>
          <a:prstGeom prst="rect">
            <a:avLst/>
          </a:prstGeom>
          <a:noFill/>
          <a:ln/>
        </p:spPr>
        <p:txBody>
          <a:bodyPr wrap="square" lIns="0" tIns="0" rIns="0" bIns="0" rtlCol="0" anchor="t"/>
          <a:lstStyle/>
          <a:p>
            <a:pPr algn="l" indent="0" marL="0">
              <a:buNone/>
            </a:pPr>
            <a:r>
              <a:rPr lang="en-US" sz="4800" dirty="0">
                <a:solidFill>
                  <a:srgbClr val="006CF0">
                    <a:alpha val="100000"/>
                  </a:srgbClr>
                </a:solidFill>
                <a:latin typeface="Montserrat ExtraBold" pitchFamily="34" charset="0"/>
                <a:ea typeface="Montserrat ExtraBold" pitchFamily="34" charset="-122"/>
                <a:cs typeface="Montserrat ExtraBold" pitchFamily="34" charset="-120"/>
              </a:rPr>
              <a:t>45%</a:t>
            </a:r>
            <a:endParaRPr lang="en-US" sz="4800" dirty="0"/>
          </a:p>
        </p:txBody>
      </p:sp>
      <p:sp>
        <p:nvSpPr>
          <p:cNvPr id="24" name="Shape 15"/>
          <p:cNvSpPr/>
          <p:nvPr/>
        </p:nvSpPr>
        <p:spPr>
          <a:xfrm>
            <a:off x="8408451" y="1181100"/>
            <a:ext cx="7049381" cy="11214100"/>
          </a:xfrm>
          <a:prstGeom prst="rect">
            <a:avLst/>
          </a:prstGeom>
          <a:noFill/>
          <a:ln/>
        </p:spPr>
      </p:sp>
      <p:sp>
        <p:nvSpPr>
          <p:cNvPr id="25" name="Shape 16"/>
          <p:cNvSpPr/>
          <p:nvPr/>
        </p:nvSpPr>
        <p:spPr>
          <a:xfrm>
            <a:off x="9094337" y="1181100"/>
            <a:ext cx="5677610" cy="749300"/>
          </a:xfrm>
          <a:prstGeom prst="rect">
            <a:avLst/>
          </a:prstGeom>
          <a:noFill/>
          <a:ln/>
        </p:spPr>
      </p:sp>
      <p:sp>
        <p:nvSpPr>
          <p:cNvPr id="26" name="Text 17"/>
          <p:cNvSpPr/>
          <p:nvPr/>
        </p:nvSpPr>
        <p:spPr>
          <a:xfrm>
            <a:off x="9094337" y="1181100"/>
            <a:ext cx="5880835" cy="9525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DRAGON TAMING</a:t>
            </a:r>
            <a:endParaRPr lang="en-US" sz="4800" dirty="0"/>
          </a:p>
        </p:txBody>
      </p:sp>
      <p:sp>
        <p:nvSpPr>
          <p:cNvPr id="27" name="Shape 18"/>
          <p:cNvSpPr/>
          <p:nvPr/>
        </p:nvSpPr>
        <p:spPr>
          <a:xfrm>
            <a:off x="8408451" y="2540000"/>
            <a:ext cx="7049381" cy="1981200"/>
          </a:xfrm>
          <a:prstGeom prst="rect">
            <a:avLst/>
          </a:prstGeom>
          <a:noFill/>
          <a:ln/>
        </p:spPr>
      </p:sp>
      <p:sp>
        <p:nvSpPr>
          <p:cNvPr id="28" name="Text 19"/>
          <p:cNvSpPr/>
          <p:nvPr/>
        </p:nvSpPr>
        <p:spPr>
          <a:xfrm>
            <a:off x="8340709" y="2540000"/>
            <a:ext cx="7184865" cy="2116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closer look at the art of taming dragons and the brave adventurers who take on these creatures.</a:t>
            </a:r>
            <a:endParaRPr lang="en-US" sz="3200" dirty="0"/>
          </a:p>
        </p:txBody>
      </p:sp>
      <p:pic>
        <p:nvPicPr>
          <p:cNvPr id="29"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08451" y="5130800"/>
            <a:ext cx="7049381" cy="5905500"/>
          </a:xfrm>
          <a:prstGeom prst="rect">
            <a:avLst/>
          </a:prstGeom>
        </p:spPr>
      </p:pic>
      <p:sp>
        <p:nvSpPr>
          <p:cNvPr id="30" name="Shape 20"/>
          <p:cNvSpPr/>
          <p:nvPr/>
        </p:nvSpPr>
        <p:spPr>
          <a:xfrm>
            <a:off x="11266308" y="11645900"/>
            <a:ext cx="1333667" cy="749300"/>
          </a:xfrm>
          <a:prstGeom prst="rect">
            <a:avLst/>
          </a:prstGeom>
          <a:noFill/>
          <a:ln/>
        </p:spPr>
      </p:sp>
      <p:sp>
        <p:nvSpPr>
          <p:cNvPr id="31" name="Text 21"/>
          <p:cNvSpPr/>
          <p:nvPr/>
        </p:nvSpPr>
        <p:spPr>
          <a:xfrm>
            <a:off x="11266308" y="11645900"/>
            <a:ext cx="1536892" cy="952500"/>
          </a:xfrm>
          <a:prstGeom prst="rect">
            <a:avLst/>
          </a:prstGeom>
          <a:noFill/>
          <a:ln/>
        </p:spPr>
        <p:txBody>
          <a:bodyPr wrap="square" lIns="0" tIns="0" rIns="0" bIns="0" rtlCol="0" anchor="t"/>
          <a:lstStyle/>
          <a:p>
            <a:pPr algn="l" indent="0" marL="0">
              <a:buNone/>
            </a:pPr>
            <a:r>
              <a:rPr lang="en-US" sz="4800" dirty="0">
                <a:solidFill>
                  <a:srgbClr val="006CF0">
                    <a:alpha val="100000"/>
                  </a:srgbClr>
                </a:solidFill>
                <a:latin typeface="Montserrat ExtraBold" pitchFamily="34" charset="0"/>
                <a:ea typeface="Montserrat ExtraBold" pitchFamily="34" charset="-122"/>
                <a:cs typeface="Montserrat ExtraBold"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694" y="896938"/>
            <a:ext cx="10603075" cy="1192667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8853" y="7038584"/>
            <a:ext cx="4675691" cy="162787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60245" y="901700"/>
            <a:ext cx="4636079" cy="42799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54619" y="901700"/>
            <a:ext cx="1640406" cy="164019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652591" y="10599831"/>
            <a:ext cx="784708" cy="78460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52858" y="3978238"/>
            <a:ext cx="784708" cy="78460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343561" y="7056686"/>
            <a:ext cx="6043487" cy="665931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0" y="9396413"/>
            <a:ext cx="836649" cy="397381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84873" y="1409700"/>
            <a:ext cx="5966698" cy="4437887"/>
          </a:xfrm>
          <a:prstGeom prst="rect">
            <a:avLst/>
          </a:prstGeom>
        </p:spPr>
      </p:pic>
      <p:sp>
        <p:nvSpPr>
          <p:cNvPr id="14" name="Shape 1"/>
          <p:cNvSpPr/>
          <p:nvPr/>
        </p:nvSpPr>
        <p:spPr>
          <a:xfrm>
            <a:off x="8205226" y="4495800"/>
            <a:ext cx="13603400" cy="6108700"/>
          </a:xfrm>
          <a:prstGeom prst="rect">
            <a:avLst/>
          </a:prstGeom>
          <a:noFill/>
          <a:ln/>
        </p:spPr>
      </p:sp>
      <p:sp>
        <p:nvSpPr>
          <p:cNvPr id="15" name="Text 2"/>
          <p:cNvSpPr/>
          <p:nvPr/>
        </p:nvSpPr>
        <p:spPr>
          <a:xfrm>
            <a:off x="8205226" y="4495800"/>
            <a:ext cx="13806626" cy="54483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Montserrat ExtraBold" pitchFamily="34" charset="0"/>
                <a:ea typeface="Montserrat ExtraBold" pitchFamily="34" charset="-122"/>
                <a:cs typeface="Montserrat Extra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6" name="Text 3"/>
          <p:cNvSpPr/>
          <p:nvPr/>
        </p:nvSpPr>
        <p:spPr>
          <a:xfrm>
            <a:off x="16575572" y="10045700"/>
            <a:ext cx="5385473" cy="7112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Montserrat ExtraBold" pitchFamily="34" charset="0"/>
                <a:ea typeface="Montserrat ExtraBold" pitchFamily="34" charset="-122"/>
                <a:cs typeface="Montserrat Extra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6338" y="2851820"/>
            <a:ext cx="7875502" cy="677940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7910" y="1890886"/>
            <a:ext cx="12476386" cy="1108896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39763" y="10972130"/>
            <a:ext cx="10547285" cy="274387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021748" y="734789"/>
            <a:ext cx="4890589" cy="170259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1704" y="10056155"/>
            <a:ext cx="842795" cy="84269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95749" y="1155700"/>
            <a:ext cx="7595549" cy="11404600"/>
          </a:xfrm>
          <a:prstGeom prst="rect">
            <a:avLst/>
          </a:prstGeom>
        </p:spPr>
      </p:pic>
      <p:sp>
        <p:nvSpPr>
          <p:cNvPr id="11" name="Shape 1"/>
          <p:cNvSpPr/>
          <p:nvPr/>
        </p:nvSpPr>
        <p:spPr>
          <a:xfrm>
            <a:off x="2235479" y="8572500"/>
            <a:ext cx="5067933" cy="4038600"/>
          </a:xfrm>
          <a:prstGeom prst="rect">
            <a:avLst/>
          </a:prstGeom>
          <a:noFill/>
          <a:ln/>
        </p:spPr>
      </p:sp>
      <p:sp>
        <p:nvSpPr>
          <p:cNvPr id="12" name="Text 2"/>
          <p:cNvSpPr/>
          <p:nvPr/>
        </p:nvSpPr>
        <p:spPr>
          <a:xfrm>
            <a:off x="2235479" y="8572500"/>
            <a:ext cx="5271159" cy="24511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DRAGON TAMING TECHNIQUE</a:t>
            </a:r>
            <a:endParaRPr lang="en-US" sz="4800" dirty="0"/>
          </a:p>
        </p:txBody>
      </p:sp>
      <p:sp>
        <p:nvSpPr>
          <p:cNvPr id="13" name="Text 3"/>
          <p:cNvSpPr/>
          <p:nvPr/>
        </p:nvSpPr>
        <p:spPr>
          <a:xfrm>
            <a:off x="2235479" y="11125200"/>
            <a:ext cx="5203417"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A guide to taming and caring for dragons in the realm of magic.</a:t>
            </a:r>
            <a:endParaRPr lang="en-US" sz="3200" dirty="0"/>
          </a:p>
        </p:txBody>
      </p:sp>
      <p:sp>
        <p:nvSpPr>
          <p:cNvPr id="14" name="Shape 4"/>
          <p:cNvSpPr/>
          <p:nvPr/>
        </p:nvSpPr>
        <p:spPr>
          <a:xfrm>
            <a:off x="16715289" y="1155700"/>
            <a:ext cx="5436279" cy="4038600"/>
          </a:xfrm>
          <a:prstGeom prst="rect">
            <a:avLst/>
          </a:prstGeom>
          <a:noFill/>
          <a:ln/>
        </p:spPr>
      </p:sp>
      <p:sp>
        <p:nvSpPr>
          <p:cNvPr id="15" name="Text 5"/>
          <p:cNvSpPr/>
          <p:nvPr/>
        </p:nvSpPr>
        <p:spPr>
          <a:xfrm>
            <a:off x="16715289" y="1155700"/>
            <a:ext cx="5639505" cy="24511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THE ART OF UNICORN SIGHTING</a:t>
            </a:r>
            <a:endParaRPr lang="en-US" sz="4800" dirty="0"/>
          </a:p>
        </p:txBody>
      </p:sp>
      <p:sp>
        <p:nvSpPr>
          <p:cNvPr id="16" name="Text 6"/>
          <p:cNvSpPr/>
          <p:nvPr/>
        </p:nvSpPr>
        <p:spPr>
          <a:xfrm>
            <a:off x="16715289" y="3708400"/>
            <a:ext cx="5571763"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Tips and tricks for spotting the elusive unicorns in their natural habitat.</a:t>
            </a:r>
            <a:endParaRPr lang="en-US" sz="3200" dirty="0"/>
          </a:p>
        </p:txBody>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35479" y="1155700"/>
            <a:ext cx="5436279" cy="4305300"/>
          </a:xfrm>
          <a:prstGeom prst="rect">
            <a:avLst/>
          </a:prstGeom>
        </p:spPr>
      </p:pic>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715289" y="6858000"/>
            <a:ext cx="5436279" cy="5702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0F0F0"/>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67455" y="10417113"/>
            <a:ext cx="5619593" cy="3298887"/>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95425"/>
            <a:ext cx="10260343" cy="1165530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34029" y="419100"/>
            <a:ext cx="2115196" cy="2151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25" y="0"/>
            <a:ext cx="4416087" cy="421233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62682" y="4214813"/>
            <a:ext cx="2224366" cy="223133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849683" y="582302"/>
            <a:ext cx="3446326" cy="142822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64933" y="11898313"/>
            <a:ext cx="2231637" cy="181768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79392" y="11142613"/>
            <a:ext cx="3753065" cy="2573387"/>
          </a:xfrm>
          <a:prstGeom prst="rect">
            <a:avLst/>
          </a:prstGeom>
        </p:spPr>
      </p:pic>
      <p:sp>
        <p:nvSpPr>
          <p:cNvPr id="10" name="Text 0"/>
          <p:cNvSpPr/>
          <p:nvPr/>
        </p:nvSpPr>
        <p:spPr>
          <a:xfrm>
            <a:off x="1621569" y="1206500"/>
            <a:ext cx="20216693" cy="1583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Montserrat ExtraBold" pitchFamily="34" charset="0"/>
                <a:ea typeface="Montserrat ExtraBold" pitchFamily="34" charset="-122"/>
                <a:cs typeface="Montserrat ExtraBold" pitchFamily="34" charset="-120"/>
              </a:rPr>
              <a:t>THE MAGIC OF DRAGONS</a:t>
            </a:r>
            <a:endParaRPr lang="en-US" sz="8000" dirty="0"/>
          </a:p>
        </p:txBody>
      </p:sp>
      <p:sp>
        <p:nvSpPr>
          <p:cNvPr id="11" name="Shape 1"/>
          <p:cNvSpPr/>
          <p:nvPr/>
        </p:nvSpPr>
        <p:spPr>
          <a:xfrm>
            <a:off x="23370921" y="10515600"/>
            <a:ext cx="1016127" cy="3200400"/>
          </a:xfrm>
          <a:prstGeom prst="rect">
            <a:avLst/>
          </a:prstGeom>
          <a:noFill/>
          <a:ln/>
        </p:spPr>
      </p:sp>
      <p:pic>
        <p:nvPicPr>
          <p:cNvPr id="12"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3" name="Shape 2"/>
          <p:cNvSpPr/>
          <p:nvPr/>
        </p:nvSpPr>
        <p:spPr>
          <a:xfrm>
            <a:off x="2121165" y="3695700"/>
            <a:ext cx="6096762" cy="6096000"/>
          </a:xfrm>
          <a:prstGeom prst="roundRect">
            <a:avLst>
              <a:gd name="adj" fmla="val 2083350"/>
            </a:avLst>
          </a:prstGeom>
          <a:noFill/>
          <a:ln w="38100">
            <a:solidFill>
              <a:srgbClr val="006CF0"/>
            </a:solidFill>
            <a:prstDash val="solid"/>
          </a:ln>
        </p:spPr>
      </p:sp>
      <p:sp>
        <p:nvSpPr>
          <p:cNvPr id="14" name="Shape 3"/>
          <p:cNvSpPr/>
          <p:nvPr/>
        </p:nvSpPr>
        <p:spPr>
          <a:xfrm>
            <a:off x="4356645" y="5029200"/>
            <a:ext cx="1625803" cy="1625600"/>
          </a:xfrm>
          <a:prstGeom prst="roundRect">
            <a:avLst>
              <a:gd name="adj" fmla="val 78188"/>
            </a:avLst>
          </a:prstGeom>
          <a:noFill/>
          <a:ln/>
        </p:spPr>
      </p:sp>
      <p:pic>
        <p:nvPicPr>
          <p:cNvPr id="15" name="Image 9" descr=" ">    </p:cNvPr>
          <p:cNvPicPr>
            <a:picLocks noChangeAspect="1"/>
          </p:cNvPicPr>
          <p:nvPr/>
        </p:nvPicPr>
        <p:blipFill>
          <a:blip r:embed="rId18"/>
          <a:stretch>
            <a:fillRect/>
          </a:stretch>
        </p:blipFill>
        <p:spPr>
          <a:xfrm>
            <a:off x="4356645" y="5029200"/>
            <a:ext cx="1625803" cy="1625600"/>
          </a:xfrm>
          <a:prstGeom prst="rect">
            <a:avLst/>
          </a:prstGeom>
        </p:spPr>
      </p:pic>
      <p:pic>
        <p:nvPicPr>
          <p:cNvPr id="16"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21886" y="5194461"/>
            <a:ext cx="1295481" cy="1294929"/>
          </a:xfrm>
          <a:prstGeom prst="rect">
            <a:avLst/>
          </a:prstGeom>
        </p:spPr>
      </p:pic>
      <p:sp>
        <p:nvSpPr>
          <p:cNvPr id="17" name="Shape 4"/>
          <p:cNvSpPr/>
          <p:nvPr/>
        </p:nvSpPr>
        <p:spPr>
          <a:xfrm>
            <a:off x="2273584" y="6959600"/>
            <a:ext cx="5791924" cy="1498600"/>
          </a:xfrm>
          <a:prstGeom prst="rect">
            <a:avLst/>
          </a:prstGeom>
          <a:noFill/>
          <a:ln/>
        </p:spPr>
      </p:sp>
      <p:sp>
        <p:nvSpPr>
          <p:cNvPr id="18" name="Text 5"/>
          <p:cNvSpPr/>
          <p:nvPr/>
        </p:nvSpPr>
        <p:spPr>
          <a:xfrm>
            <a:off x="2171971" y="6959600"/>
            <a:ext cx="5995149" cy="1701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UNICORN SIGHTING</a:t>
            </a:r>
            <a:endParaRPr lang="en-US" sz="4800" dirty="0"/>
          </a:p>
        </p:txBody>
      </p:sp>
      <p:sp>
        <p:nvSpPr>
          <p:cNvPr id="19" name="Shape 6"/>
          <p:cNvSpPr/>
          <p:nvPr/>
        </p:nvSpPr>
        <p:spPr>
          <a:xfrm>
            <a:off x="9145143" y="3695700"/>
            <a:ext cx="6096762" cy="6096000"/>
          </a:xfrm>
          <a:prstGeom prst="roundRect">
            <a:avLst>
              <a:gd name="adj" fmla="val 2083350"/>
            </a:avLst>
          </a:prstGeom>
          <a:noFill/>
          <a:ln w="38100">
            <a:solidFill>
              <a:srgbClr val="006CF0"/>
            </a:solidFill>
            <a:prstDash val="solid"/>
          </a:ln>
        </p:spPr>
      </p:sp>
      <p:sp>
        <p:nvSpPr>
          <p:cNvPr id="20" name="Shape 7"/>
          <p:cNvSpPr/>
          <p:nvPr/>
        </p:nvSpPr>
        <p:spPr>
          <a:xfrm>
            <a:off x="11380622" y="5029200"/>
            <a:ext cx="1625803" cy="1625600"/>
          </a:xfrm>
          <a:prstGeom prst="roundRect">
            <a:avLst>
              <a:gd name="adj" fmla="val 78188"/>
            </a:avLst>
          </a:prstGeom>
          <a:noFill/>
          <a:ln/>
        </p:spPr>
      </p:sp>
      <p:pic>
        <p:nvPicPr>
          <p:cNvPr id="21" name="Image 11" descr=" ">    </p:cNvPr>
          <p:cNvPicPr>
            <a:picLocks noChangeAspect="1"/>
          </p:cNvPicPr>
          <p:nvPr/>
        </p:nvPicPr>
        <p:blipFill>
          <a:blip r:embed="rId21"/>
          <a:stretch>
            <a:fillRect/>
          </a:stretch>
        </p:blipFill>
        <p:spPr>
          <a:xfrm>
            <a:off x="11380622" y="5029200"/>
            <a:ext cx="1625803" cy="1625600"/>
          </a:xfrm>
          <a:prstGeom prst="rect">
            <a:avLst/>
          </a:prstGeom>
        </p:spPr>
      </p:pic>
      <p:pic>
        <p:nvPicPr>
          <p:cNvPr id="22" name="Image 12"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533041" y="5257800"/>
            <a:ext cx="1244756" cy="1219200"/>
          </a:xfrm>
          <a:prstGeom prst="rect">
            <a:avLst/>
          </a:prstGeom>
        </p:spPr>
      </p:pic>
      <p:sp>
        <p:nvSpPr>
          <p:cNvPr id="23" name="Shape 8"/>
          <p:cNvSpPr/>
          <p:nvPr/>
        </p:nvSpPr>
        <p:spPr>
          <a:xfrm>
            <a:off x="9297562" y="6959600"/>
            <a:ext cx="5791924" cy="1498600"/>
          </a:xfrm>
          <a:prstGeom prst="rect">
            <a:avLst/>
          </a:prstGeom>
          <a:noFill/>
          <a:ln/>
        </p:spPr>
      </p:sp>
      <p:sp>
        <p:nvSpPr>
          <p:cNvPr id="24" name="Text 9"/>
          <p:cNvSpPr/>
          <p:nvPr/>
        </p:nvSpPr>
        <p:spPr>
          <a:xfrm>
            <a:off x="9195949" y="6959600"/>
            <a:ext cx="5995149" cy="1701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DRAGON</a:t>
            </a:r>
            <a:endParaRPr lang="en-US" sz="4800" dirty="0"/>
          </a:p>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TAMING</a:t>
            </a:r>
            <a:endParaRPr lang="en-US" sz="4800" dirty="0"/>
          </a:p>
        </p:txBody>
      </p:sp>
      <p:sp>
        <p:nvSpPr>
          <p:cNvPr id="25" name="Shape 10"/>
          <p:cNvSpPr/>
          <p:nvPr/>
        </p:nvSpPr>
        <p:spPr>
          <a:xfrm>
            <a:off x="16169121" y="3695700"/>
            <a:ext cx="6096762" cy="6096000"/>
          </a:xfrm>
          <a:prstGeom prst="roundRect">
            <a:avLst>
              <a:gd name="adj" fmla="val 2083350"/>
            </a:avLst>
          </a:prstGeom>
          <a:noFill/>
          <a:ln w="38100">
            <a:solidFill>
              <a:srgbClr val="006CF0"/>
            </a:solidFill>
            <a:prstDash val="solid"/>
          </a:ln>
        </p:spPr>
      </p:sp>
      <p:sp>
        <p:nvSpPr>
          <p:cNvPr id="26" name="Shape 11"/>
          <p:cNvSpPr/>
          <p:nvPr/>
        </p:nvSpPr>
        <p:spPr>
          <a:xfrm>
            <a:off x="18404600" y="5029200"/>
            <a:ext cx="1625803" cy="1625600"/>
          </a:xfrm>
          <a:prstGeom prst="roundRect">
            <a:avLst>
              <a:gd name="adj" fmla="val 78188"/>
            </a:avLst>
          </a:prstGeom>
          <a:noFill/>
          <a:ln/>
        </p:spPr>
      </p:sp>
      <p:pic>
        <p:nvPicPr>
          <p:cNvPr id="27" name="Image 13" descr=" ">    </p:cNvPr>
          <p:cNvPicPr>
            <a:picLocks noChangeAspect="1"/>
          </p:cNvPicPr>
          <p:nvPr/>
        </p:nvPicPr>
        <p:blipFill>
          <a:blip r:embed="rId24"/>
          <a:stretch>
            <a:fillRect/>
          </a:stretch>
        </p:blipFill>
        <p:spPr>
          <a:xfrm>
            <a:off x="18404600" y="5029200"/>
            <a:ext cx="1625803" cy="1625600"/>
          </a:xfrm>
          <a:prstGeom prst="rect">
            <a:avLst/>
          </a:prstGeom>
        </p:spPr>
      </p:pic>
      <p:pic>
        <p:nvPicPr>
          <p:cNvPr id="28" name="Image 14"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569721" y="5302250"/>
            <a:ext cx="1295562" cy="1079500"/>
          </a:xfrm>
          <a:prstGeom prst="rect">
            <a:avLst/>
          </a:prstGeom>
        </p:spPr>
      </p:pic>
      <p:sp>
        <p:nvSpPr>
          <p:cNvPr id="29" name="Shape 12"/>
          <p:cNvSpPr/>
          <p:nvPr/>
        </p:nvSpPr>
        <p:spPr>
          <a:xfrm>
            <a:off x="16321540" y="6959600"/>
            <a:ext cx="5791924" cy="1498600"/>
          </a:xfrm>
          <a:prstGeom prst="rect">
            <a:avLst/>
          </a:prstGeom>
          <a:noFill/>
          <a:ln/>
        </p:spPr>
      </p:sp>
      <p:sp>
        <p:nvSpPr>
          <p:cNvPr id="30" name="Text 13"/>
          <p:cNvSpPr/>
          <p:nvPr/>
        </p:nvSpPr>
        <p:spPr>
          <a:xfrm>
            <a:off x="16219927" y="6959600"/>
            <a:ext cx="5995149" cy="1701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ontserrat ExtraBold" pitchFamily="34" charset="0"/>
                <a:ea typeface="Montserrat ExtraBold" pitchFamily="34" charset="-122"/>
                <a:cs typeface="Montserrat ExtraBold" pitchFamily="34" charset="-120"/>
              </a:rPr>
              <a:t>RAINBOW SEEING</a:t>
            </a:r>
            <a:endParaRPr lang="en-US" sz="4800" dirty="0"/>
          </a:p>
        </p:txBody>
      </p:sp>
      <p:sp>
        <p:nvSpPr>
          <p:cNvPr id="31" name="Shape 14"/>
          <p:cNvSpPr/>
          <p:nvPr/>
        </p:nvSpPr>
        <p:spPr>
          <a:xfrm>
            <a:off x="2146568" y="10401300"/>
            <a:ext cx="6096762" cy="1485900"/>
          </a:xfrm>
          <a:prstGeom prst="rect">
            <a:avLst/>
          </a:prstGeom>
          <a:noFill/>
          <a:ln/>
        </p:spPr>
      </p:sp>
      <p:sp>
        <p:nvSpPr>
          <p:cNvPr id="32" name="Shape 15"/>
          <p:cNvSpPr/>
          <p:nvPr/>
        </p:nvSpPr>
        <p:spPr>
          <a:xfrm>
            <a:off x="2146568" y="10401300"/>
            <a:ext cx="6096762" cy="1485900"/>
          </a:xfrm>
          <a:prstGeom prst="rect">
            <a:avLst/>
          </a:prstGeom>
          <a:noFill/>
          <a:ln/>
        </p:spPr>
      </p:sp>
      <p:sp>
        <p:nvSpPr>
          <p:cNvPr id="33" name="Text 16"/>
          <p:cNvSpPr/>
          <p:nvPr/>
        </p:nvSpPr>
        <p:spPr>
          <a:xfrm>
            <a:off x="2146568" y="104013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Art of Archery": Discover the intricacies of the Art of Archery .</a:t>
            </a:r>
            <a:endParaRPr lang="en-US" sz="3200" dirty="0"/>
          </a:p>
        </p:txBody>
      </p:sp>
      <p:sp>
        <p:nvSpPr>
          <p:cNvPr id="34" name="Shape 17"/>
          <p:cNvSpPr/>
          <p:nvPr/>
        </p:nvSpPr>
        <p:spPr>
          <a:xfrm>
            <a:off x="9145143" y="10401300"/>
            <a:ext cx="6096762" cy="1485900"/>
          </a:xfrm>
          <a:prstGeom prst="rect">
            <a:avLst/>
          </a:prstGeom>
          <a:noFill/>
          <a:ln/>
        </p:spPr>
      </p:sp>
      <p:sp>
        <p:nvSpPr>
          <p:cNvPr id="35" name="Shape 18"/>
          <p:cNvSpPr/>
          <p:nvPr/>
        </p:nvSpPr>
        <p:spPr>
          <a:xfrm>
            <a:off x="9145143" y="10401300"/>
            <a:ext cx="6096762" cy="1485900"/>
          </a:xfrm>
          <a:prstGeom prst="rect">
            <a:avLst/>
          </a:prstGeom>
          <a:noFill/>
          <a:ln/>
        </p:spPr>
      </p:sp>
      <p:sp>
        <p:nvSpPr>
          <p:cNvPr id="36" name="Text 19"/>
          <p:cNvSpPr/>
          <p:nvPr/>
        </p:nvSpPr>
        <p:spPr>
          <a:xfrm>
            <a:off x="9145143" y="104013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Music of the Elves": Immerse yourself in the enchanting music.</a:t>
            </a:r>
            <a:endParaRPr lang="en-US" sz="3200" dirty="0"/>
          </a:p>
        </p:txBody>
      </p:sp>
      <p:sp>
        <p:nvSpPr>
          <p:cNvPr id="37" name="Shape 20"/>
          <p:cNvSpPr/>
          <p:nvPr/>
        </p:nvSpPr>
        <p:spPr>
          <a:xfrm>
            <a:off x="16169121" y="10401300"/>
            <a:ext cx="6096762" cy="1485900"/>
          </a:xfrm>
          <a:prstGeom prst="rect">
            <a:avLst/>
          </a:prstGeom>
          <a:noFill/>
          <a:ln/>
        </p:spPr>
      </p:sp>
      <p:sp>
        <p:nvSpPr>
          <p:cNvPr id="38" name="Shape 21"/>
          <p:cNvSpPr/>
          <p:nvPr/>
        </p:nvSpPr>
        <p:spPr>
          <a:xfrm>
            <a:off x="16169121" y="10401300"/>
            <a:ext cx="6096762" cy="1485900"/>
          </a:xfrm>
          <a:prstGeom prst="rect">
            <a:avLst/>
          </a:prstGeom>
          <a:noFill/>
          <a:ln/>
        </p:spPr>
      </p:sp>
      <p:sp>
        <p:nvSpPr>
          <p:cNvPr id="39" name="Text 22"/>
          <p:cNvSpPr/>
          <p:nvPr/>
        </p:nvSpPr>
        <p:spPr>
          <a:xfrm>
            <a:off x="16169121" y="10401300"/>
            <a:ext cx="6232246" cy="16213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Montserrat Regular" pitchFamily="34" charset="0"/>
                <a:ea typeface="Montserrat Regular" pitchFamily="34" charset="-122"/>
                <a:cs typeface="Montserrat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2023-09-14T14:37:26Z</dcterms:created>
  <dcterms:modified xsi:type="dcterms:W3CDTF">2023-09-14T14:37:26Z</dcterms:modified>
</cp:coreProperties>
</file>