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7" r:id="rId9"/>
    <p:sldMasterId id="2147483772" r:id="rId10"/>
    <p:sldMasterId id="2147483784" r:id="rId11"/>
  </p:sldMasterIdLst>
  <p:notesMasterIdLst>
    <p:notesMasterId r:id="rId69"/>
  </p:notesMasterIdLst>
  <p:sldIdLst>
    <p:sldId id="256" r:id="rId12"/>
    <p:sldId id="1029" r:id="rId13"/>
    <p:sldId id="705" r:id="rId14"/>
    <p:sldId id="1133" r:id="rId15"/>
    <p:sldId id="1038" r:id="rId16"/>
    <p:sldId id="864" r:id="rId17"/>
    <p:sldId id="779" r:id="rId18"/>
    <p:sldId id="866" r:id="rId19"/>
    <p:sldId id="1048" r:id="rId20"/>
    <p:sldId id="1077" r:id="rId21"/>
    <p:sldId id="1101" r:id="rId22"/>
    <p:sldId id="780" r:id="rId23"/>
    <p:sldId id="884" r:id="rId24"/>
    <p:sldId id="1043" r:id="rId25"/>
    <p:sldId id="1123" r:id="rId26"/>
    <p:sldId id="887" r:id="rId27"/>
    <p:sldId id="1066" r:id="rId28"/>
    <p:sldId id="1134" r:id="rId29"/>
    <p:sldId id="1106" r:id="rId30"/>
    <p:sldId id="800" r:id="rId31"/>
    <p:sldId id="814" r:id="rId32"/>
    <p:sldId id="819" r:id="rId33"/>
    <p:sldId id="820" r:id="rId34"/>
    <p:sldId id="1069" r:id="rId35"/>
    <p:sldId id="1126" r:id="rId36"/>
    <p:sldId id="1127" r:id="rId37"/>
    <p:sldId id="1128" r:id="rId38"/>
    <p:sldId id="1056" r:id="rId39"/>
    <p:sldId id="1057" r:id="rId40"/>
    <p:sldId id="1130" r:id="rId41"/>
    <p:sldId id="855" r:id="rId42"/>
    <p:sldId id="831" r:id="rId43"/>
    <p:sldId id="856" r:id="rId44"/>
    <p:sldId id="1050" r:id="rId45"/>
    <p:sldId id="805" r:id="rId46"/>
    <p:sldId id="653" r:id="rId47"/>
    <p:sldId id="835" r:id="rId48"/>
    <p:sldId id="1044" r:id="rId49"/>
    <p:sldId id="1045" r:id="rId50"/>
    <p:sldId id="1046" r:id="rId51"/>
    <p:sldId id="1047" r:id="rId52"/>
    <p:sldId id="1088" r:id="rId53"/>
    <p:sldId id="1089" r:id="rId54"/>
    <p:sldId id="1090" r:id="rId55"/>
    <p:sldId id="1091" r:id="rId56"/>
    <p:sldId id="1092" r:id="rId57"/>
    <p:sldId id="1093" r:id="rId58"/>
    <p:sldId id="1094" r:id="rId59"/>
    <p:sldId id="1095" r:id="rId60"/>
    <p:sldId id="1114" r:id="rId61"/>
    <p:sldId id="1115" r:id="rId62"/>
    <p:sldId id="1116" r:id="rId63"/>
    <p:sldId id="1117" r:id="rId64"/>
    <p:sldId id="817" r:id="rId65"/>
    <p:sldId id="818" r:id="rId66"/>
    <p:sldId id="1122" r:id="rId67"/>
    <p:sldId id="679" r:id="rId68"/>
  </p:sldIdLst>
  <p:sldSz cx="9144000" cy="6858000" type="screen4x3"/>
  <p:notesSz cx="6735763" cy="9866313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  <p:bold r:id="rId74"/>
    </p:embeddedFont>
    <p:embeddedFont>
      <p:font typeface="Dosis SemiBold" pitchFamily="2" charset="0"/>
      <p:regular r:id="rId75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3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D85947"/>
    <a:srgbClr val="D85847"/>
    <a:srgbClr val="00ADA4"/>
    <a:srgbClr val="565F88"/>
    <a:srgbClr val="445C7E"/>
    <a:srgbClr val="424D7B"/>
    <a:srgbClr val="E9E8E8"/>
    <a:srgbClr val="E13B82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8" autoAdjust="0"/>
    <p:restoredTop sz="94620" autoAdjust="0"/>
  </p:normalViewPr>
  <p:slideViewPr>
    <p:cSldViewPr snapToGrid="0">
      <p:cViewPr varScale="1">
        <p:scale>
          <a:sx n="77" d="100"/>
          <a:sy n="77" d="100"/>
        </p:scale>
        <p:origin x="648" y="45"/>
      </p:cViewPr>
      <p:guideLst>
        <p:guide pos="5239"/>
        <p:guide pos="453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0.xml"/><Relationship Id="rId82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F1EDCB2-94FA-419E-8706-713197E1AD89}"/>
    <pc:docChg chg="modSld">
      <pc:chgData name="LAMIAE BEZZAZ" userId="f9bc3cc0-8e1c-4944-afa8-b4b36bbf20e1" providerId="ADAL" clId="{BF1EDCB2-94FA-419E-8706-713197E1AD89}" dt="2026-04-09T16:23:36.123" v="6"/>
      <pc:docMkLst>
        <pc:docMk/>
      </pc:docMkLst>
      <pc:sldChg chg="modSp">
        <pc:chgData name="LAMIAE BEZZAZ" userId="f9bc3cc0-8e1c-4944-afa8-b4b36bbf20e1" providerId="ADAL" clId="{BF1EDCB2-94FA-419E-8706-713197E1AD89}" dt="2026-04-08T21:13:28.329" v="3" actId="20577"/>
        <pc:sldMkLst>
          <pc:docMk/>
          <pc:sldMk cId="2252523974" sldId="855"/>
        </pc:sldMkLst>
        <pc:spChg chg="mod">
          <ac:chgData name="LAMIAE BEZZAZ" userId="f9bc3cc0-8e1c-4944-afa8-b4b36bbf20e1" providerId="ADAL" clId="{BF1EDCB2-94FA-419E-8706-713197E1AD89}" dt="2026-04-08T21:13:28.329" v="3" actId="20577"/>
          <ac:spMkLst>
            <pc:docMk/>
            <pc:sldMk cId="2252523974" sldId="855"/>
            <ac:spMk id="4" creationId="{5105B5E2-80B9-8071-855C-F77D06404185}"/>
          </ac:spMkLst>
        </pc:spChg>
      </pc:sldChg>
      <pc:sldChg chg="addSp delSp modSp modAnim">
        <pc:chgData name="LAMIAE BEZZAZ" userId="f9bc3cc0-8e1c-4944-afa8-b4b36bbf20e1" providerId="ADAL" clId="{BF1EDCB2-94FA-419E-8706-713197E1AD89}" dt="2026-04-09T16:23:36.123" v="6"/>
        <pc:sldMkLst>
          <pc:docMk/>
          <pc:sldMk cId="1924069788" sldId="884"/>
        </pc:sldMkLst>
        <pc:spChg chg="del">
          <ac:chgData name="LAMIAE BEZZAZ" userId="f9bc3cc0-8e1c-4944-afa8-b4b36bbf20e1" providerId="ADAL" clId="{BF1EDCB2-94FA-419E-8706-713197E1AD89}" dt="2026-04-09T16:23:25.445" v="4"/>
          <ac:spMkLst>
            <pc:docMk/>
            <pc:sldMk cId="1924069788" sldId="884"/>
            <ac:spMk id="3" creationId="{FC357056-51E8-47D0-8672-FDCF6504C79B}"/>
          </ac:spMkLst>
        </pc:spChg>
        <pc:picChg chg="add mod">
          <ac:chgData name="LAMIAE BEZZAZ" userId="f9bc3cc0-8e1c-4944-afa8-b4b36bbf20e1" providerId="ADAL" clId="{BF1EDCB2-94FA-419E-8706-713197E1AD89}" dt="2026-04-09T16:23:25.445" v="4"/>
          <ac:picMkLst>
            <pc:docMk/>
            <pc:sldMk cId="1924069788" sldId="884"/>
            <ac:picMk id="2" creationId="{F7B4CF91-0AD7-4B4F-A056-8DB5259CFDF7}"/>
          </ac:picMkLst>
        </pc:picChg>
      </pc:sldChg>
      <pc:sldChg chg="modSp">
        <pc:chgData name="LAMIAE BEZZAZ" userId="f9bc3cc0-8e1c-4944-afa8-b4b36bbf20e1" providerId="ADAL" clId="{BF1EDCB2-94FA-419E-8706-713197E1AD89}" dt="2026-04-08T20:45:35.611" v="0" actId="1076"/>
        <pc:sldMkLst>
          <pc:docMk/>
          <pc:sldMk cId="3487247809" sldId="887"/>
        </pc:sldMkLst>
        <pc:spChg chg="mod">
          <ac:chgData name="LAMIAE BEZZAZ" userId="f9bc3cc0-8e1c-4944-afa8-b4b36bbf20e1" providerId="ADAL" clId="{BF1EDCB2-94FA-419E-8706-713197E1AD89}" dt="2026-04-08T20:45:35.611" v="0" actId="1076"/>
          <ac:spMkLst>
            <pc:docMk/>
            <pc:sldMk cId="3487247809" sldId="887"/>
            <ac:spMk id="12" creationId="{53A16EE4-4C6F-01E8-4800-2D676F5D6D7E}"/>
          </ac:spMkLst>
        </pc:spChg>
        <pc:picChg chg="mod">
          <ac:chgData name="LAMIAE BEZZAZ" userId="f9bc3cc0-8e1c-4944-afa8-b4b36bbf20e1" providerId="ADAL" clId="{BF1EDCB2-94FA-419E-8706-713197E1AD89}" dt="2026-04-08T20:45:35.611" v="0" actId="1076"/>
          <ac:picMkLst>
            <pc:docMk/>
            <pc:sldMk cId="3487247809" sldId="887"/>
            <ac:picMk id="3" creationId="{402DAAE0-5C85-467E-B7CA-A2C825C8A901}"/>
          </ac:picMkLst>
        </pc:picChg>
      </pc:sldChg>
    </pc:docChg>
  </pc:docChgLst>
  <pc:docChgLst>
    <pc:chgData name="LAMIAE BEZZAZ" userId="f9bc3cc0-8e1c-4944-afa8-b4b36bbf20e1" providerId="ADAL" clId="{4FB66055-58F9-4C58-9DFD-81E8D4F56D73}"/>
    <pc:docChg chg="undo custSel addSld delSld modSld">
      <pc:chgData name="LAMIAE BEZZAZ" userId="f9bc3cc0-8e1c-4944-afa8-b4b36bbf20e1" providerId="ADAL" clId="{4FB66055-58F9-4C58-9DFD-81E8D4F56D73}" dt="2026-04-08T19:40:49.541" v="695"/>
      <pc:docMkLst>
        <pc:docMk/>
      </pc:docMkLst>
      <pc:sldChg chg="addSp delSp modSp">
        <pc:chgData name="LAMIAE BEZZAZ" userId="f9bc3cc0-8e1c-4944-afa8-b4b36bbf20e1" providerId="ADAL" clId="{4FB66055-58F9-4C58-9DFD-81E8D4F56D73}" dt="2026-04-08T16:23:39.904" v="5" actId="14100"/>
        <pc:sldMkLst>
          <pc:docMk/>
          <pc:sldMk cId="2851840032" sldId="256"/>
        </pc:sldMkLst>
        <pc:picChg chg="del">
          <ac:chgData name="LAMIAE BEZZAZ" userId="f9bc3cc0-8e1c-4944-afa8-b4b36bbf20e1" providerId="ADAL" clId="{4FB66055-58F9-4C58-9DFD-81E8D4F56D73}" dt="2026-04-08T16:21:03.059" v="2" actId="478"/>
          <ac:picMkLst>
            <pc:docMk/>
            <pc:sldMk cId="2851840032" sldId="256"/>
            <ac:picMk id="3" creationId="{7726BC89-9DAB-48D9-9AF0-72D2DCC5A394}"/>
          </ac:picMkLst>
        </pc:picChg>
        <pc:picChg chg="add mod">
          <ac:chgData name="LAMIAE BEZZAZ" userId="f9bc3cc0-8e1c-4944-afa8-b4b36bbf20e1" providerId="ADAL" clId="{4FB66055-58F9-4C58-9DFD-81E8D4F56D73}" dt="2026-04-08T16:23:39.904" v="5" actId="14100"/>
          <ac:picMkLst>
            <pc:docMk/>
            <pc:sldMk cId="2851840032" sldId="256"/>
            <ac:picMk id="4" creationId="{6730C061-D44A-4AA5-9A63-59DD9A57F516}"/>
          </ac:picMkLst>
        </pc:picChg>
      </pc:sldChg>
      <pc:sldChg chg="modSp">
        <pc:chgData name="LAMIAE BEZZAZ" userId="f9bc3cc0-8e1c-4944-afa8-b4b36bbf20e1" providerId="ADAL" clId="{4FB66055-58F9-4C58-9DFD-81E8D4F56D73}" dt="2026-04-08T16:24:50.764" v="6"/>
        <pc:sldMkLst>
          <pc:docMk/>
          <pc:sldMk cId="3703491735" sldId="653"/>
        </pc:sldMkLst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3703491735" sldId="653"/>
            <ac:spMk id="2" creationId="{8D276C99-220B-4BBF-8FEB-E110392C0EC9}"/>
          </ac:spMkLst>
        </pc:spChg>
      </pc:sldChg>
      <pc:sldChg chg="modSp">
        <pc:chgData name="LAMIAE BEZZAZ" userId="f9bc3cc0-8e1c-4944-afa8-b4b36bbf20e1" providerId="ADAL" clId="{4FB66055-58F9-4C58-9DFD-81E8D4F56D73}" dt="2026-04-08T16:43:56.330" v="119" actId="14100"/>
        <pc:sldMkLst>
          <pc:docMk/>
          <pc:sldMk cId="4253363032" sldId="800"/>
        </pc:sldMkLst>
        <pc:spChg chg="mod">
          <ac:chgData name="LAMIAE BEZZAZ" userId="f9bc3cc0-8e1c-4944-afa8-b4b36bbf20e1" providerId="ADAL" clId="{4FB66055-58F9-4C58-9DFD-81E8D4F56D73}" dt="2026-04-08T16:43:56.330" v="119" actId="14100"/>
          <ac:spMkLst>
            <pc:docMk/>
            <pc:sldMk cId="4253363032" sldId="800"/>
            <ac:spMk id="13" creationId="{1AAB39AE-C88C-2050-B1F8-20189324A922}"/>
          </ac:spMkLst>
        </pc:spChg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4FB66055-58F9-4C58-9DFD-81E8D4F56D73}" dt="2026-04-08T16:25:27.046" v="7"/>
        <pc:sldMkLst>
          <pc:docMk/>
          <pc:sldMk cId="2112265781" sldId="805"/>
        </pc:sldMkLst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4FB66055-58F9-4C58-9DFD-81E8D4F56D73}" dt="2026-04-08T16:25:27.046" v="7"/>
          <ac:spMkLst>
            <pc:docMk/>
            <pc:sldMk cId="2112265781" sldId="805"/>
            <ac:spMk id="11" creationId="{798278C3-473A-7110-313B-F546DD4BFE12}"/>
          </ac:spMkLst>
        </pc:spChg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2112265781" sldId="805"/>
            <ac:spMk id="20" creationId="{B8CB6B97-D5A6-06D1-AA2B-60F3D0BA4542}"/>
          </ac:spMkLst>
        </pc:spChg>
      </pc:sldChg>
      <pc:sldChg chg="modSp">
        <pc:chgData name="LAMIAE BEZZAZ" userId="f9bc3cc0-8e1c-4944-afa8-b4b36bbf20e1" providerId="ADAL" clId="{4FB66055-58F9-4C58-9DFD-81E8D4F56D73}" dt="2026-04-08T16:24:50.764" v="6"/>
        <pc:sldMkLst>
          <pc:docMk/>
          <pc:sldMk cId="4013234726" sldId="814"/>
        </pc:sldMkLst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4013234726" sldId="814"/>
            <ac:spMk id="2" creationId="{B84B0CC2-B73A-ED67-AA84-FA67AF3FDF7B}"/>
          </ac:spMkLst>
        </pc:spChg>
      </pc:sldChg>
      <pc:sldChg chg="addSp delSp modSp">
        <pc:chgData name="LAMIAE BEZZAZ" userId="f9bc3cc0-8e1c-4944-afa8-b4b36bbf20e1" providerId="ADAL" clId="{4FB66055-58F9-4C58-9DFD-81E8D4F56D73}" dt="2026-04-08T17:31:24.686" v="640" actId="20577"/>
        <pc:sldMkLst>
          <pc:docMk/>
          <pc:sldMk cId="3079896629" sldId="817"/>
        </pc:sldMkLst>
        <pc:spChg chg="mod">
          <ac:chgData name="LAMIAE BEZZAZ" userId="f9bc3cc0-8e1c-4944-afa8-b4b36bbf20e1" providerId="ADAL" clId="{4FB66055-58F9-4C58-9DFD-81E8D4F56D73}" dt="2026-04-08T17:31:24.686" v="640" actId="20577"/>
          <ac:spMkLst>
            <pc:docMk/>
            <pc:sldMk cId="3079896629" sldId="817"/>
            <ac:spMk id="4" creationId="{E6384F8A-E656-6861-497C-5F80E75BA727}"/>
          </ac:spMkLst>
        </pc:spChg>
        <pc:picChg chg="del">
          <ac:chgData name="LAMIAE BEZZAZ" userId="f9bc3cc0-8e1c-4944-afa8-b4b36bbf20e1" providerId="ADAL" clId="{4FB66055-58F9-4C58-9DFD-81E8D4F56D73}" dt="2026-04-08T17:31:09.413" v="635" actId="478"/>
          <ac:picMkLst>
            <pc:docMk/>
            <pc:sldMk cId="3079896629" sldId="817"/>
            <ac:picMk id="3" creationId="{79B63770-1CC7-4252-8018-3A5716BB3D97}"/>
          </ac:picMkLst>
        </pc:picChg>
        <pc:picChg chg="add mod">
          <ac:chgData name="LAMIAE BEZZAZ" userId="f9bc3cc0-8e1c-4944-afa8-b4b36bbf20e1" providerId="ADAL" clId="{4FB66055-58F9-4C58-9DFD-81E8D4F56D73}" dt="2026-04-08T17:31:19.367" v="638" actId="1076"/>
          <ac:picMkLst>
            <pc:docMk/>
            <pc:sldMk cId="3079896629" sldId="817"/>
            <ac:picMk id="5" creationId="{9B1BA431-22EB-4ACB-A17A-01F189E6092E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32:19.840" v="653"/>
        <pc:sldMkLst>
          <pc:docMk/>
          <pc:sldMk cId="4137136973" sldId="818"/>
        </pc:sldMkLst>
        <pc:picChg chg="del">
          <ac:chgData name="LAMIAE BEZZAZ" userId="f9bc3cc0-8e1c-4944-afa8-b4b36bbf20e1" providerId="ADAL" clId="{4FB66055-58F9-4C58-9DFD-81E8D4F56D73}" dt="2026-04-08T17:31:29.087" v="641" actId="478"/>
          <ac:picMkLst>
            <pc:docMk/>
            <pc:sldMk cId="4137136973" sldId="818"/>
            <ac:picMk id="3" creationId="{4B781682-2243-4C3B-8956-9A853096B2D7}"/>
          </ac:picMkLst>
        </pc:picChg>
        <pc:picChg chg="add mod ord modCrop">
          <ac:chgData name="LAMIAE BEZZAZ" userId="f9bc3cc0-8e1c-4944-afa8-b4b36bbf20e1" providerId="ADAL" clId="{4FB66055-58F9-4C58-9DFD-81E8D4F56D73}" dt="2026-04-08T17:32:19.840" v="653"/>
          <ac:picMkLst>
            <pc:docMk/>
            <pc:sldMk cId="4137136973" sldId="818"/>
            <ac:picMk id="9" creationId="{F354C075-FE86-4B3E-A833-1F5FAF491C93}"/>
          </ac:picMkLst>
        </pc:picChg>
      </pc:sldChg>
      <pc:sldChg chg="addSp delSp modSp delAnim modAnim">
        <pc:chgData name="LAMIAE BEZZAZ" userId="f9bc3cc0-8e1c-4944-afa8-b4b36bbf20e1" providerId="ADAL" clId="{4FB66055-58F9-4C58-9DFD-81E8D4F56D73}" dt="2026-04-08T19:34:05.454" v="688"/>
        <pc:sldMkLst>
          <pc:docMk/>
          <pc:sldMk cId="2956649512" sldId="819"/>
        </pc:sldMkLst>
        <pc:picChg chg="del">
          <ac:chgData name="LAMIAE BEZZAZ" userId="f9bc3cc0-8e1c-4944-afa8-b4b36bbf20e1" providerId="ADAL" clId="{4FB66055-58F9-4C58-9DFD-81E8D4F56D73}" dt="2026-04-08T16:45:14.017" v="125" actId="478"/>
          <ac:picMkLst>
            <pc:docMk/>
            <pc:sldMk cId="2956649512" sldId="819"/>
            <ac:picMk id="2" creationId="{437ACCA3-4FC0-4ABD-B260-0057B4850D9A}"/>
          </ac:picMkLst>
        </pc:picChg>
        <pc:picChg chg="add mod ord">
          <ac:chgData name="LAMIAE BEZZAZ" userId="f9bc3cc0-8e1c-4944-afa8-b4b36bbf20e1" providerId="ADAL" clId="{4FB66055-58F9-4C58-9DFD-81E8D4F56D73}" dt="2026-04-08T16:45:49.889" v="130" actId="167"/>
          <ac:picMkLst>
            <pc:docMk/>
            <pc:sldMk cId="2956649512" sldId="819"/>
            <ac:picMk id="4" creationId="{97D3B2DB-6D1C-473D-96A8-BCF332B84E3A}"/>
          </ac:picMkLst>
        </pc:picChg>
      </pc:sldChg>
      <pc:sldChg chg="modSp">
        <pc:chgData name="LAMIAE BEZZAZ" userId="f9bc3cc0-8e1c-4944-afa8-b4b36bbf20e1" providerId="ADAL" clId="{4FB66055-58F9-4C58-9DFD-81E8D4F56D73}" dt="2026-04-08T16:46:16.379" v="136" actId="1076"/>
        <pc:sldMkLst>
          <pc:docMk/>
          <pc:sldMk cId="4208072124" sldId="820"/>
        </pc:sldMkLst>
        <pc:spChg chg="mod">
          <ac:chgData name="LAMIAE BEZZAZ" userId="f9bc3cc0-8e1c-4944-afa8-b4b36bbf20e1" providerId="ADAL" clId="{4FB66055-58F9-4C58-9DFD-81E8D4F56D73}" dt="2026-04-08T16:46:16.379" v="136" actId="1076"/>
          <ac:spMkLst>
            <pc:docMk/>
            <pc:sldMk cId="4208072124" sldId="820"/>
            <ac:spMk id="2" creationId="{7DF1B9D4-69C6-0182-69CF-A053C7996D00}"/>
          </ac:spMkLst>
        </pc:spChg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4208072124" sldId="820"/>
            <ac:spMk id="9" creationId="{49E6B5CA-39CD-6825-2950-4FD13D321A48}"/>
          </ac:spMkLst>
        </pc:spChg>
      </pc:sldChg>
      <pc:sldChg chg="addSp delSp modSp">
        <pc:chgData name="LAMIAE BEZZAZ" userId="f9bc3cc0-8e1c-4944-afa8-b4b36bbf20e1" providerId="ADAL" clId="{4FB66055-58F9-4C58-9DFD-81E8D4F56D73}" dt="2026-04-08T17:01:46.025" v="300" actId="14100"/>
        <pc:sldMkLst>
          <pc:docMk/>
          <pc:sldMk cId="1808541968" sldId="831"/>
        </pc:sldMkLst>
        <pc:spChg chg="mod">
          <ac:chgData name="LAMIAE BEZZAZ" userId="f9bc3cc0-8e1c-4944-afa8-b4b36bbf20e1" providerId="ADAL" clId="{4FB66055-58F9-4C58-9DFD-81E8D4F56D73}" dt="2026-04-08T17:01:46.025" v="300" actId="14100"/>
          <ac:spMkLst>
            <pc:docMk/>
            <pc:sldMk cId="1808541968" sldId="831"/>
            <ac:spMk id="9" creationId="{5986C039-0B11-4A5C-8BD0-389B8E14323F}"/>
          </ac:spMkLst>
        </pc:spChg>
        <pc:picChg chg="del">
          <ac:chgData name="LAMIAE BEZZAZ" userId="f9bc3cc0-8e1c-4944-afa8-b4b36bbf20e1" providerId="ADAL" clId="{4FB66055-58F9-4C58-9DFD-81E8D4F56D73}" dt="2026-04-08T17:01:23.605" v="295" actId="478"/>
          <ac:picMkLst>
            <pc:docMk/>
            <pc:sldMk cId="1808541968" sldId="831"/>
            <ac:picMk id="3" creationId="{BCFCE01D-AAB3-4935-A729-460BC7C13963}"/>
          </ac:picMkLst>
        </pc:picChg>
        <pc:picChg chg="add ord">
          <ac:chgData name="LAMIAE BEZZAZ" userId="f9bc3cc0-8e1c-4944-afa8-b4b36bbf20e1" providerId="ADAL" clId="{4FB66055-58F9-4C58-9DFD-81E8D4F56D73}" dt="2026-04-08T17:01:29.115" v="297" actId="167"/>
          <ac:picMkLst>
            <pc:docMk/>
            <pc:sldMk cId="1808541968" sldId="831"/>
            <ac:picMk id="8" creationId="{6DD1DCBA-C852-4092-90BC-8C3A88B12AC9}"/>
          </ac:picMkLst>
        </pc:picChg>
      </pc:sldChg>
      <pc:sldChg chg="del">
        <pc:chgData name="LAMIAE BEZZAZ" userId="f9bc3cc0-8e1c-4944-afa8-b4b36bbf20e1" providerId="ADAL" clId="{4FB66055-58F9-4C58-9DFD-81E8D4F56D73}" dt="2026-04-08T15:19:35.543" v="1" actId="47"/>
        <pc:sldMkLst>
          <pc:docMk/>
          <pc:sldMk cId="3005613515" sldId="847"/>
        </pc:sldMkLst>
      </pc:sldChg>
      <pc:sldChg chg="addSp delSp modSp">
        <pc:chgData name="LAMIAE BEZZAZ" userId="f9bc3cc0-8e1c-4944-afa8-b4b36bbf20e1" providerId="ADAL" clId="{4FB66055-58F9-4C58-9DFD-81E8D4F56D73}" dt="2026-04-08T17:01:16.064" v="294" actId="20577"/>
        <pc:sldMkLst>
          <pc:docMk/>
          <pc:sldMk cId="2252523974" sldId="855"/>
        </pc:sldMkLst>
        <pc:spChg chg="mod">
          <ac:chgData name="LAMIAE BEZZAZ" userId="f9bc3cc0-8e1c-4944-afa8-b4b36bbf20e1" providerId="ADAL" clId="{4FB66055-58F9-4C58-9DFD-81E8D4F56D73}" dt="2026-04-08T17:01:16.064" v="294" actId="20577"/>
          <ac:spMkLst>
            <pc:docMk/>
            <pc:sldMk cId="2252523974" sldId="855"/>
            <ac:spMk id="4" creationId="{5105B5E2-80B9-8071-855C-F77D06404185}"/>
          </ac:spMkLst>
        </pc:spChg>
        <pc:picChg chg="del">
          <ac:chgData name="LAMIAE BEZZAZ" userId="f9bc3cc0-8e1c-4944-afa8-b4b36bbf20e1" providerId="ADAL" clId="{4FB66055-58F9-4C58-9DFD-81E8D4F56D73}" dt="2026-04-08T17:01:02.394" v="288" actId="478"/>
          <ac:picMkLst>
            <pc:docMk/>
            <pc:sldMk cId="2252523974" sldId="855"/>
            <ac:picMk id="3" creationId="{8EA40D28-FB4E-4BB3-B1C0-888ADDA9C877}"/>
          </ac:picMkLst>
        </pc:picChg>
        <pc:picChg chg="add mod">
          <ac:chgData name="LAMIAE BEZZAZ" userId="f9bc3cc0-8e1c-4944-afa8-b4b36bbf20e1" providerId="ADAL" clId="{4FB66055-58F9-4C58-9DFD-81E8D4F56D73}" dt="2026-04-08T17:01:12.765" v="291" actId="1076"/>
          <ac:picMkLst>
            <pc:docMk/>
            <pc:sldMk cId="2252523974" sldId="855"/>
            <ac:picMk id="5" creationId="{2FEE28DA-7E70-46A9-86C9-50DA01E5200A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03:26.625" v="315"/>
        <pc:sldMkLst>
          <pc:docMk/>
          <pc:sldMk cId="799693292" sldId="856"/>
        </pc:sldMkLst>
        <pc:picChg chg="del">
          <ac:chgData name="LAMIAE BEZZAZ" userId="f9bc3cc0-8e1c-4944-afa8-b4b36bbf20e1" providerId="ADAL" clId="{4FB66055-58F9-4C58-9DFD-81E8D4F56D73}" dt="2026-04-08T17:01:50.574" v="301" actId="478"/>
          <ac:picMkLst>
            <pc:docMk/>
            <pc:sldMk cId="799693292" sldId="856"/>
            <ac:picMk id="2" creationId="{F745E387-F98B-4F74-964C-899E820AB2B5}"/>
          </ac:picMkLst>
        </pc:picChg>
        <pc:picChg chg="add mod ord modCrop">
          <ac:chgData name="LAMIAE BEZZAZ" userId="f9bc3cc0-8e1c-4944-afa8-b4b36bbf20e1" providerId="ADAL" clId="{4FB66055-58F9-4C58-9DFD-81E8D4F56D73}" dt="2026-04-08T17:03:26.625" v="315"/>
          <ac:picMkLst>
            <pc:docMk/>
            <pc:sldMk cId="799693292" sldId="856"/>
            <ac:picMk id="9" creationId="{40BB5269-0791-4325-BDDC-AA69CD087E96}"/>
          </ac:picMkLst>
        </pc:picChg>
      </pc:sldChg>
      <pc:sldChg chg="modSp">
        <pc:chgData name="LAMIAE BEZZAZ" userId="f9bc3cc0-8e1c-4944-afa8-b4b36bbf20e1" providerId="ADAL" clId="{4FB66055-58F9-4C58-9DFD-81E8D4F56D73}" dt="2026-04-08T16:44:57.500" v="124" actId="1076"/>
        <pc:sldMkLst>
          <pc:docMk/>
          <pc:sldMk cId="1438051561" sldId="864"/>
        </pc:sldMkLst>
        <pc:spChg chg="mod">
          <ac:chgData name="LAMIAE BEZZAZ" userId="f9bc3cc0-8e1c-4944-afa8-b4b36bbf20e1" providerId="ADAL" clId="{4FB66055-58F9-4C58-9DFD-81E8D4F56D73}" dt="2026-04-08T16:44:57.500" v="124" actId="1076"/>
          <ac:spMkLst>
            <pc:docMk/>
            <pc:sldMk cId="1438051561" sldId="864"/>
            <ac:spMk id="17" creationId="{39A7660A-DEEB-2C87-175B-55238BB1DF0E}"/>
          </ac:spMkLst>
        </pc:spChg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1438051561" sldId="864"/>
            <ac:spMk id="19" creationId="{892EE380-A38B-92FB-E143-31DDD68E72CC}"/>
          </ac:spMkLst>
        </pc:spChg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1438051561" sldId="864"/>
            <ac:spMk id="21" creationId="{F94B371D-3E1D-2CD2-1782-B60D9F8EB058}"/>
          </ac:spMkLst>
        </pc:spChg>
      </pc:sldChg>
      <pc:sldChg chg="addSp delSp modSp add">
        <pc:chgData name="LAMIAE BEZZAZ" userId="f9bc3cc0-8e1c-4944-afa8-b4b36bbf20e1" providerId="ADAL" clId="{4FB66055-58F9-4C58-9DFD-81E8D4F56D73}" dt="2026-04-08T16:26:17.701" v="13" actId="108"/>
        <pc:sldMkLst>
          <pc:docMk/>
          <pc:sldMk cId="661374696" sldId="866"/>
        </pc:sldMkLst>
        <pc:spChg chg="mod">
          <ac:chgData name="LAMIAE BEZZAZ" userId="f9bc3cc0-8e1c-4944-afa8-b4b36bbf20e1" providerId="ADAL" clId="{4FB66055-58F9-4C58-9DFD-81E8D4F56D73}" dt="2026-04-08T16:26:17.701" v="13" actId="108"/>
          <ac:spMkLst>
            <pc:docMk/>
            <pc:sldMk cId="661374696" sldId="866"/>
            <ac:spMk id="2" creationId="{B47DE896-4736-7EC2-5A24-59E12635C4DF}"/>
          </ac:spMkLst>
        </pc:spChg>
        <pc:grpChg chg="add">
          <ac:chgData name="LAMIAE BEZZAZ" userId="f9bc3cc0-8e1c-4944-afa8-b4b36bbf20e1" providerId="ADAL" clId="{4FB66055-58F9-4C58-9DFD-81E8D4F56D73}" dt="2026-04-08T16:26:01.512" v="10"/>
          <ac:grpSpMkLst>
            <pc:docMk/>
            <pc:sldMk cId="661374696" sldId="866"/>
            <ac:grpSpMk id="17" creationId="{21C01927-9844-436D-A04B-7C65E6887F06}"/>
          </ac:grpSpMkLst>
        </pc:grpChg>
        <pc:picChg chg="del">
          <ac:chgData name="LAMIAE BEZZAZ" userId="f9bc3cc0-8e1c-4944-afa8-b4b36bbf20e1" providerId="ADAL" clId="{4FB66055-58F9-4C58-9DFD-81E8D4F56D73}" dt="2026-04-08T16:26:01.122" v="9" actId="478"/>
          <ac:picMkLst>
            <pc:docMk/>
            <pc:sldMk cId="661374696" sldId="866"/>
            <ac:picMk id="5" creationId="{3B67EB8E-5530-A444-983D-2CD9F351477F}"/>
          </ac:picMkLst>
        </pc:picChg>
      </pc:sldChg>
      <pc:sldChg chg="addSp delSp modSp delAnim">
        <pc:chgData name="LAMIAE BEZZAZ" userId="f9bc3cc0-8e1c-4944-afa8-b4b36bbf20e1" providerId="ADAL" clId="{4FB66055-58F9-4C58-9DFD-81E8D4F56D73}" dt="2026-04-08T16:30:44.697" v="23" actId="478"/>
        <pc:sldMkLst>
          <pc:docMk/>
          <pc:sldMk cId="1924069788" sldId="884"/>
        </pc:sldMkLst>
        <pc:spChg chg="add mod">
          <ac:chgData name="LAMIAE BEZZAZ" userId="f9bc3cc0-8e1c-4944-afa8-b4b36bbf20e1" providerId="ADAL" clId="{4FB66055-58F9-4C58-9DFD-81E8D4F56D73}" dt="2026-04-08T16:30:44.697" v="23" actId="478"/>
          <ac:spMkLst>
            <pc:docMk/>
            <pc:sldMk cId="1924069788" sldId="884"/>
            <ac:spMk id="3" creationId="{FC357056-51E8-47D0-8672-FDCF6504C79B}"/>
          </ac:spMkLst>
        </pc:spChg>
        <pc:picChg chg="del">
          <ac:chgData name="LAMIAE BEZZAZ" userId="f9bc3cc0-8e1c-4944-afa8-b4b36bbf20e1" providerId="ADAL" clId="{4FB66055-58F9-4C58-9DFD-81E8D4F56D73}" dt="2026-04-08T16:30:44.697" v="23" actId="478"/>
          <ac:picMkLst>
            <pc:docMk/>
            <pc:sldMk cId="1924069788" sldId="884"/>
            <ac:picMk id="5" creationId="{70B68B1D-ACBF-499B-B13E-EC3C3D83DAF7}"/>
          </ac:picMkLst>
        </pc:picChg>
      </pc:sldChg>
      <pc:sldChg chg="addSp delSp modSp">
        <pc:chgData name="LAMIAE BEZZAZ" userId="f9bc3cc0-8e1c-4944-afa8-b4b36bbf20e1" providerId="ADAL" clId="{4FB66055-58F9-4C58-9DFD-81E8D4F56D73}" dt="2026-04-08T16:43:22.889" v="115"/>
        <pc:sldMkLst>
          <pc:docMk/>
          <pc:sldMk cId="3487247809" sldId="887"/>
        </pc:sldMkLst>
        <pc:spChg chg="add del mod">
          <ac:chgData name="LAMIAE BEZZAZ" userId="f9bc3cc0-8e1c-4944-afa8-b4b36bbf20e1" providerId="ADAL" clId="{4FB66055-58F9-4C58-9DFD-81E8D4F56D73}" dt="2026-04-08T16:40:24.388" v="108" actId="478"/>
          <ac:spMkLst>
            <pc:docMk/>
            <pc:sldMk cId="3487247809" sldId="887"/>
            <ac:spMk id="2" creationId="{7242A90C-6AAD-4215-8381-49E362969D63}"/>
          </ac:spMkLst>
        </pc:spChg>
        <pc:spChg chg="mod">
          <ac:chgData name="LAMIAE BEZZAZ" userId="f9bc3cc0-8e1c-4944-afa8-b4b36bbf20e1" providerId="ADAL" clId="{4FB66055-58F9-4C58-9DFD-81E8D4F56D73}" dt="2026-04-08T16:43:22.889" v="115"/>
          <ac:spMkLst>
            <pc:docMk/>
            <pc:sldMk cId="3487247809" sldId="887"/>
            <ac:spMk id="12" creationId="{53A16EE4-4C6F-01E8-4800-2D676F5D6D7E}"/>
          </ac:spMkLst>
        </pc:spChg>
        <pc:picChg chg="add mod">
          <ac:chgData name="LAMIAE BEZZAZ" userId="f9bc3cc0-8e1c-4944-afa8-b4b36bbf20e1" providerId="ADAL" clId="{4FB66055-58F9-4C58-9DFD-81E8D4F56D73}" dt="2026-04-08T16:43:03.147" v="114" actId="14100"/>
          <ac:picMkLst>
            <pc:docMk/>
            <pc:sldMk cId="3487247809" sldId="887"/>
            <ac:picMk id="3" creationId="{402DAAE0-5C85-467E-B7CA-A2C825C8A901}"/>
          </ac:picMkLst>
        </pc:picChg>
        <pc:picChg chg="del">
          <ac:chgData name="LAMIAE BEZZAZ" userId="f9bc3cc0-8e1c-4944-afa8-b4b36bbf20e1" providerId="ADAL" clId="{4FB66055-58F9-4C58-9DFD-81E8D4F56D73}" dt="2026-04-08T16:40:33.432" v="110" actId="478"/>
          <ac:picMkLst>
            <pc:docMk/>
            <pc:sldMk cId="3487247809" sldId="887"/>
            <ac:picMk id="9" creationId="{35F837FB-06C8-43D1-BCE6-BE87B8C9FE3D}"/>
          </ac:picMkLst>
        </pc:picChg>
        <pc:picChg chg="add del">
          <ac:chgData name="LAMIAE BEZZAZ" userId="f9bc3cc0-8e1c-4944-afa8-b4b36bbf20e1" providerId="ADAL" clId="{4FB66055-58F9-4C58-9DFD-81E8D4F56D73}" dt="2026-04-08T16:40:20.676" v="107" actId="478"/>
          <ac:picMkLst>
            <pc:docMk/>
            <pc:sldMk cId="3487247809" sldId="887"/>
            <ac:picMk id="10" creationId="{7EE8F1CB-F8A1-4560-9F05-05A8C7B2352E}"/>
          </ac:picMkLst>
        </pc:picChg>
      </pc:sldChg>
      <pc:sldChg chg="modSp">
        <pc:chgData name="LAMIAE BEZZAZ" userId="f9bc3cc0-8e1c-4944-afa8-b4b36bbf20e1" providerId="ADAL" clId="{4FB66055-58F9-4C58-9DFD-81E8D4F56D73}" dt="2026-04-08T16:24:50.764" v="6"/>
        <pc:sldMkLst>
          <pc:docMk/>
          <pc:sldMk cId="1647952956" sldId="1038"/>
        </pc:sldMkLst>
        <pc:spChg chg="mod">
          <ac:chgData name="LAMIAE BEZZAZ" userId="f9bc3cc0-8e1c-4944-afa8-b4b36bbf20e1" providerId="ADAL" clId="{4FB66055-58F9-4C58-9DFD-81E8D4F56D73}" dt="2026-04-08T16:24:50.764" v="6"/>
          <ac:spMkLst>
            <pc:docMk/>
            <pc:sldMk cId="1647952956" sldId="1038"/>
            <ac:spMk id="13" creationId="{4358E425-9D4F-78BA-8B0D-1FD1E9281E46}"/>
          </ac:spMkLst>
        </pc:spChg>
      </pc:sldChg>
      <pc:sldChg chg="modSp">
        <pc:chgData name="LAMIAE BEZZAZ" userId="f9bc3cc0-8e1c-4944-afa8-b4b36bbf20e1" providerId="ADAL" clId="{4FB66055-58F9-4C58-9DFD-81E8D4F56D73}" dt="2026-04-08T16:34:46.185" v="74" actId="207"/>
        <pc:sldMkLst>
          <pc:docMk/>
          <pc:sldMk cId="3894725599" sldId="1043"/>
        </pc:sldMkLst>
        <pc:spChg chg="mod">
          <ac:chgData name="LAMIAE BEZZAZ" userId="f9bc3cc0-8e1c-4944-afa8-b4b36bbf20e1" providerId="ADAL" clId="{4FB66055-58F9-4C58-9DFD-81E8D4F56D73}" dt="2026-04-08T16:34:46.185" v="74" actId="207"/>
          <ac:spMkLst>
            <pc:docMk/>
            <pc:sldMk cId="3894725599" sldId="1043"/>
            <ac:spMk id="3" creationId="{7E43ABAB-21E5-E70C-FEF4-442F21C09674}"/>
          </ac:spMkLst>
        </pc:spChg>
      </pc:sldChg>
      <pc:sldChg chg="addSp delSp modSp">
        <pc:chgData name="LAMIAE BEZZAZ" userId="f9bc3cc0-8e1c-4944-afa8-b4b36bbf20e1" providerId="ADAL" clId="{4FB66055-58F9-4C58-9DFD-81E8D4F56D73}" dt="2026-04-08T19:40:39.102" v="694" actId="207"/>
        <pc:sldMkLst>
          <pc:docMk/>
          <pc:sldMk cId="1129089004" sldId="1044"/>
        </pc:sldMkLst>
        <pc:spChg chg="mod">
          <ac:chgData name="LAMIAE BEZZAZ" userId="f9bc3cc0-8e1c-4944-afa8-b4b36bbf20e1" providerId="ADAL" clId="{4FB66055-58F9-4C58-9DFD-81E8D4F56D73}" dt="2026-04-08T19:40:28.305" v="692" actId="20577"/>
          <ac:spMkLst>
            <pc:docMk/>
            <pc:sldMk cId="1129089004" sldId="1044"/>
            <ac:spMk id="2" creationId="{0F01D034-1273-981C-8924-D2A787834EDA}"/>
          </ac:spMkLst>
        </pc:spChg>
        <pc:spChg chg="mod">
          <ac:chgData name="LAMIAE BEZZAZ" userId="f9bc3cc0-8e1c-4944-afa8-b4b36bbf20e1" providerId="ADAL" clId="{4FB66055-58F9-4C58-9DFD-81E8D4F56D73}" dt="2026-04-08T19:40:39.102" v="694" actId="207"/>
          <ac:spMkLst>
            <pc:docMk/>
            <pc:sldMk cId="1129089004" sldId="1044"/>
            <ac:spMk id="9" creationId="{D8D3BA66-4FD5-E593-7AA8-CEC2832BAD18}"/>
          </ac:spMkLst>
        </pc:spChg>
        <pc:picChg chg="add mod modCrop">
          <ac:chgData name="LAMIAE BEZZAZ" userId="f9bc3cc0-8e1c-4944-afa8-b4b36bbf20e1" providerId="ADAL" clId="{4FB66055-58F9-4C58-9DFD-81E8D4F56D73}" dt="2026-04-08T17:11:39.436" v="354" actId="1076"/>
          <ac:picMkLst>
            <pc:docMk/>
            <pc:sldMk cId="1129089004" sldId="1044"/>
            <ac:picMk id="4" creationId="{C4966BA3-54AE-49B6-9A83-403A3785BA18}"/>
          </ac:picMkLst>
        </pc:picChg>
        <pc:picChg chg="del">
          <ac:chgData name="LAMIAE BEZZAZ" userId="f9bc3cc0-8e1c-4944-afa8-b4b36bbf20e1" providerId="ADAL" clId="{4FB66055-58F9-4C58-9DFD-81E8D4F56D73}" dt="2026-04-08T17:11:08.428" v="348" actId="478"/>
          <ac:picMkLst>
            <pc:docMk/>
            <pc:sldMk cId="1129089004" sldId="1044"/>
            <ac:picMk id="8" creationId="{063D6D00-CD03-4F43-85A1-56B30C9AC08D}"/>
          </ac:picMkLst>
        </pc:picChg>
        <pc:picChg chg="del">
          <ac:chgData name="LAMIAE BEZZAZ" userId="f9bc3cc0-8e1c-4944-afa8-b4b36bbf20e1" providerId="ADAL" clId="{4FB66055-58F9-4C58-9DFD-81E8D4F56D73}" dt="2026-04-08T17:11:06.333" v="347" actId="478"/>
          <ac:picMkLst>
            <pc:docMk/>
            <pc:sldMk cId="1129089004" sldId="1044"/>
            <ac:picMk id="12" creationId="{81931E9C-3367-408F-A3C6-C436375C7436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12:32.668" v="386" actId="20577"/>
        <pc:sldMkLst>
          <pc:docMk/>
          <pc:sldMk cId="346004462" sldId="1045"/>
        </pc:sldMkLst>
        <pc:spChg chg="mod">
          <ac:chgData name="LAMIAE BEZZAZ" userId="f9bc3cc0-8e1c-4944-afa8-b4b36bbf20e1" providerId="ADAL" clId="{4FB66055-58F9-4C58-9DFD-81E8D4F56D73}" dt="2026-04-08T17:12:32.668" v="386" actId="20577"/>
          <ac:spMkLst>
            <pc:docMk/>
            <pc:sldMk cId="346004462" sldId="1045"/>
            <ac:spMk id="7" creationId="{2A575E37-69DA-4127-AED8-035F2A9FFE83}"/>
          </ac:spMkLst>
        </pc:spChg>
        <pc:picChg chg="add">
          <ac:chgData name="LAMIAE BEZZAZ" userId="f9bc3cc0-8e1c-4944-afa8-b4b36bbf20e1" providerId="ADAL" clId="{4FB66055-58F9-4C58-9DFD-81E8D4F56D73}" dt="2026-04-08T17:12:27.402" v="382"/>
          <ac:picMkLst>
            <pc:docMk/>
            <pc:sldMk cId="346004462" sldId="1045"/>
            <ac:picMk id="6" creationId="{2FB7A8BF-AEC4-4BA9-B96A-170889E45ED1}"/>
          </ac:picMkLst>
        </pc:picChg>
        <pc:picChg chg="del">
          <ac:chgData name="LAMIAE BEZZAZ" userId="f9bc3cc0-8e1c-4944-afa8-b4b36bbf20e1" providerId="ADAL" clId="{4FB66055-58F9-4C58-9DFD-81E8D4F56D73}" dt="2026-04-08T17:12:20.338" v="381" actId="478"/>
          <ac:picMkLst>
            <pc:docMk/>
            <pc:sldMk cId="346004462" sldId="1045"/>
            <ac:picMk id="10" creationId="{F7E14C59-65F7-4D17-8EB2-05ECE1ED0187}"/>
          </ac:picMkLst>
        </pc:picChg>
      </pc:sldChg>
      <pc:sldChg chg="addSp delSp modSp">
        <pc:chgData name="LAMIAE BEZZAZ" userId="f9bc3cc0-8e1c-4944-afa8-b4b36bbf20e1" providerId="ADAL" clId="{4FB66055-58F9-4C58-9DFD-81E8D4F56D73}" dt="2026-04-08T19:40:49.541" v="695"/>
        <pc:sldMkLst>
          <pc:docMk/>
          <pc:sldMk cId="4168451883" sldId="1047"/>
        </pc:sldMkLst>
        <pc:spChg chg="mod">
          <ac:chgData name="LAMIAE BEZZAZ" userId="f9bc3cc0-8e1c-4944-afa8-b4b36bbf20e1" providerId="ADAL" clId="{4FB66055-58F9-4C58-9DFD-81E8D4F56D73}" dt="2026-04-08T19:40:49.541" v="695"/>
          <ac:spMkLst>
            <pc:docMk/>
            <pc:sldMk cId="4168451883" sldId="1047"/>
            <ac:spMk id="9" creationId="{D23F3A4D-139F-4C1E-8508-2C17677B8129}"/>
          </ac:spMkLst>
        </pc:spChg>
        <pc:picChg chg="add">
          <ac:chgData name="LAMIAE BEZZAZ" userId="f9bc3cc0-8e1c-4944-afa8-b4b36bbf20e1" providerId="ADAL" clId="{4FB66055-58F9-4C58-9DFD-81E8D4F56D73}" dt="2026-04-08T17:12:38.218" v="388"/>
          <ac:picMkLst>
            <pc:docMk/>
            <pc:sldMk cId="4168451883" sldId="1047"/>
            <ac:picMk id="6" creationId="{61A9D2EB-9AE6-4C1B-9CF7-0F22FE9C3B5C}"/>
          </ac:picMkLst>
        </pc:picChg>
        <pc:picChg chg="del">
          <ac:chgData name="LAMIAE BEZZAZ" userId="f9bc3cc0-8e1c-4944-afa8-b4b36bbf20e1" providerId="ADAL" clId="{4FB66055-58F9-4C58-9DFD-81E8D4F56D73}" dt="2026-04-08T17:12:37.317" v="387" actId="478"/>
          <ac:picMkLst>
            <pc:docMk/>
            <pc:sldMk cId="4168451883" sldId="1047"/>
            <ac:picMk id="11" creationId="{D77B3608-E722-4B3C-BDA3-243B5BE2A26C}"/>
          </ac:picMkLst>
        </pc:picChg>
      </pc:sldChg>
      <pc:sldChg chg="addSp delSp">
        <pc:chgData name="LAMIAE BEZZAZ" userId="f9bc3cc0-8e1c-4944-afa8-b4b36bbf20e1" providerId="ADAL" clId="{4FB66055-58F9-4C58-9DFD-81E8D4F56D73}" dt="2026-04-08T16:26:31.381" v="15"/>
        <pc:sldMkLst>
          <pc:docMk/>
          <pc:sldMk cId="191914420" sldId="1048"/>
        </pc:sldMkLst>
        <pc:picChg chg="add">
          <ac:chgData name="LAMIAE BEZZAZ" userId="f9bc3cc0-8e1c-4944-afa8-b4b36bbf20e1" providerId="ADAL" clId="{4FB66055-58F9-4C58-9DFD-81E8D4F56D73}" dt="2026-04-08T16:26:31.381" v="15"/>
          <ac:picMkLst>
            <pc:docMk/>
            <pc:sldMk cId="191914420" sldId="1048"/>
            <ac:picMk id="10" creationId="{4C5F1F9F-CAA2-4F6F-AF9D-72EDB69E5803}"/>
          </ac:picMkLst>
        </pc:picChg>
        <pc:picChg chg="add">
          <ac:chgData name="LAMIAE BEZZAZ" userId="f9bc3cc0-8e1c-4944-afa8-b4b36bbf20e1" providerId="ADAL" clId="{4FB66055-58F9-4C58-9DFD-81E8D4F56D73}" dt="2026-04-08T16:26:31.381" v="15"/>
          <ac:picMkLst>
            <pc:docMk/>
            <pc:sldMk cId="191914420" sldId="1048"/>
            <ac:picMk id="11" creationId="{71359A6C-E137-4871-B35A-8677BC1F2A95}"/>
          </ac:picMkLst>
        </pc:picChg>
        <pc:picChg chg="add">
          <ac:chgData name="LAMIAE BEZZAZ" userId="f9bc3cc0-8e1c-4944-afa8-b4b36bbf20e1" providerId="ADAL" clId="{4FB66055-58F9-4C58-9DFD-81E8D4F56D73}" dt="2026-04-08T16:26:31.381" v="15"/>
          <ac:picMkLst>
            <pc:docMk/>
            <pc:sldMk cId="191914420" sldId="1048"/>
            <ac:picMk id="12" creationId="{6DB86D27-1EF2-4E89-8652-FB6D9E42F2D8}"/>
          </ac:picMkLst>
        </pc:picChg>
        <pc:picChg chg="add">
          <ac:chgData name="LAMIAE BEZZAZ" userId="f9bc3cc0-8e1c-4944-afa8-b4b36bbf20e1" providerId="ADAL" clId="{4FB66055-58F9-4C58-9DFD-81E8D4F56D73}" dt="2026-04-08T16:26:31.381" v="15"/>
          <ac:picMkLst>
            <pc:docMk/>
            <pc:sldMk cId="191914420" sldId="1048"/>
            <ac:picMk id="13" creationId="{42041687-3A5E-4C68-98E1-E239E7D36601}"/>
          </ac:picMkLst>
        </pc:picChg>
        <pc:picChg chg="add">
          <ac:chgData name="LAMIAE BEZZAZ" userId="f9bc3cc0-8e1c-4944-afa8-b4b36bbf20e1" providerId="ADAL" clId="{4FB66055-58F9-4C58-9DFD-81E8D4F56D73}" dt="2026-04-08T16:26:31.381" v="15"/>
          <ac:picMkLst>
            <pc:docMk/>
            <pc:sldMk cId="191914420" sldId="1048"/>
            <ac:picMk id="14" creationId="{638910DD-9D87-444D-9E77-B3FA05F44F20}"/>
          </ac:picMkLst>
        </pc:picChg>
        <pc:picChg chg="add">
          <ac:chgData name="LAMIAE BEZZAZ" userId="f9bc3cc0-8e1c-4944-afa8-b4b36bbf20e1" providerId="ADAL" clId="{4FB66055-58F9-4C58-9DFD-81E8D4F56D73}" dt="2026-04-08T16:26:31.381" v="15"/>
          <ac:picMkLst>
            <pc:docMk/>
            <pc:sldMk cId="191914420" sldId="1048"/>
            <ac:picMk id="15" creationId="{FC9671C5-C68C-41DE-A3CC-B6796743C7A7}"/>
          </ac:picMkLst>
        </pc:picChg>
        <pc:picChg chg="del">
          <ac:chgData name="LAMIAE BEZZAZ" userId="f9bc3cc0-8e1c-4944-afa8-b4b36bbf20e1" providerId="ADAL" clId="{4FB66055-58F9-4C58-9DFD-81E8D4F56D73}" dt="2026-04-08T16:26:30.695" v="14" actId="478"/>
          <ac:picMkLst>
            <pc:docMk/>
            <pc:sldMk cId="191914420" sldId="1048"/>
            <ac:picMk id="16" creationId="{F07F9140-4BE7-4113-92A5-C6E5D0BA0F48}"/>
          </ac:picMkLst>
        </pc:picChg>
        <pc:picChg chg="del">
          <ac:chgData name="LAMIAE BEZZAZ" userId="f9bc3cc0-8e1c-4944-afa8-b4b36bbf20e1" providerId="ADAL" clId="{4FB66055-58F9-4C58-9DFD-81E8D4F56D73}" dt="2026-04-08T16:26:30.695" v="14" actId="478"/>
          <ac:picMkLst>
            <pc:docMk/>
            <pc:sldMk cId="191914420" sldId="1048"/>
            <ac:picMk id="17" creationId="{DC876396-CC67-41C2-995B-C00C4475007E}"/>
          </ac:picMkLst>
        </pc:picChg>
        <pc:picChg chg="del">
          <ac:chgData name="LAMIAE BEZZAZ" userId="f9bc3cc0-8e1c-4944-afa8-b4b36bbf20e1" providerId="ADAL" clId="{4FB66055-58F9-4C58-9DFD-81E8D4F56D73}" dt="2026-04-08T16:26:30.695" v="14" actId="478"/>
          <ac:picMkLst>
            <pc:docMk/>
            <pc:sldMk cId="191914420" sldId="1048"/>
            <ac:picMk id="19" creationId="{14D31798-4FA1-4D1A-965C-E7077031595B}"/>
          </ac:picMkLst>
        </pc:picChg>
        <pc:picChg chg="del">
          <ac:chgData name="LAMIAE BEZZAZ" userId="f9bc3cc0-8e1c-4944-afa8-b4b36bbf20e1" providerId="ADAL" clId="{4FB66055-58F9-4C58-9DFD-81E8D4F56D73}" dt="2026-04-08T16:26:30.695" v="14" actId="478"/>
          <ac:picMkLst>
            <pc:docMk/>
            <pc:sldMk cId="191914420" sldId="1048"/>
            <ac:picMk id="20" creationId="{BC616EE6-849E-4852-B827-A4C4536293EC}"/>
          </ac:picMkLst>
        </pc:picChg>
        <pc:picChg chg="del">
          <ac:chgData name="LAMIAE BEZZAZ" userId="f9bc3cc0-8e1c-4944-afa8-b4b36bbf20e1" providerId="ADAL" clId="{4FB66055-58F9-4C58-9DFD-81E8D4F56D73}" dt="2026-04-08T16:26:30.695" v="14" actId="478"/>
          <ac:picMkLst>
            <pc:docMk/>
            <pc:sldMk cId="191914420" sldId="1048"/>
            <ac:picMk id="21" creationId="{19CC4F07-8443-4D41-85E6-AF6FD6A7724A}"/>
          </ac:picMkLst>
        </pc:picChg>
        <pc:picChg chg="del">
          <ac:chgData name="LAMIAE BEZZAZ" userId="f9bc3cc0-8e1c-4944-afa8-b4b36bbf20e1" providerId="ADAL" clId="{4FB66055-58F9-4C58-9DFD-81E8D4F56D73}" dt="2026-04-08T16:26:30.695" v="14" actId="478"/>
          <ac:picMkLst>
            <pc:docMk/>
            <pc:sldMk cId="191914420" sldId="1048"/>
            <ac:picMk id="23" creationId="{DFDB3F83-7234-42D5-916A-EACEC2F08309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05:52.958" v="346" actId="478"/>
        <pc:sldMkLst>
          <pc:docMk/>
          <pc:sldMk cId="3620701625" sldId="1050"/>
        </pc:sldMkLst>
        <pc:spChg chg="del">
          <ac:chgData name="LAMIAE BEZZAZ" userId="f9bc3cc0-8e1c-4944-afa8-b4b36bbf20e1" providerId="ADAL" clId="{4FB66055-58F9-4C58-9DFD-81E8D4F56D73}" dt="2026-04-08T17:05:15.878" v="339" actId="478"/>
          <ac:spMkLst>
            <pc:docMk/>
            <pc:sldMk cId="3620701625" sldId="1050"/>
            <ac:spMk id="15" creationId="{E0A00353-0DE7-4E85-84BB-54F0B3CE1C18}"/>
          </ac:spMkLst>
        </pc:spChg>
        <pc:spChg chg="del">
          <ac:chgData name="LAMIAE BEZZAZ" userId="f9bc3cc0-8e1c-4944-afa8-b4b36bbf20e1" providerId="ADAL" clId="{4FB66055-58F9-4C58-9DFD-81E8D4F56D73}" dt="2026-04-08T17:05:52.958" v="346" actId="478"/>
          <ac:spMkLst>
            <pc:docMk/>
            <pc:sldMk cId="3620701625" sldId="1050"/>
            <ac:spMk id="16" creationId="{B576C99F-1AFF-4D20-9016-F6C76626E1EF}"/>
          </ac:spMkLst>
        </pc:spChg>
        <pc:spChg chg="del">
          <ac:chgData name="LAMIAE BEZZAZ" userId="f9bc3cc0-8e1c-4944-afa8-b4b36bbf20e1" providerId="ADAL" clId="{4FB66055-58F9-4C58-9DFD-81E8D4F56D73}" dt="2026-04-08T17:05:18.648" v="340" actId="478"/>
          <ac:spMkLst>
            <pc:docMk/>
            <pc:sldMk cId="3620701625" sldId="1050"/>
            <ac:spMk id="17" creationId="{C46609D3-0F80-4B0F-9B71-0F835358D359}"/>
          </ac:spMkLst>
        </pc:spChg>
        <pc:spChg chg="mod">
          <ac:chgData name="LAMIAE BEZZAZ" userId="f9bc3cc0-8e1c-4944-afa8-b4b36bbf20e1" providerId="ADAL" clId="{4FB66055-58F9-4C58-9DFD-81E8D4F56D73}" dt="2026-04-08T17:05:31.420" v="343" actId="1076"/>
          <ac:spMkLst>
            <pc:docMk/>
            <pc:sldMk cId="3620701625" sldId="1050"/>
            <ac:spMk id="18" creationId="{A9A64DD4-7868-413C-93DB-0B659EDC4D2C}"/>
          </ac:spMkLst>
        </pc:spChg>
        <pc:spChg chg="mod">
          <ac:chgData name="LAMIAE BEZZAZ" userId="f9bc3cc0-8e1c-4944-afa8-b4b36bbf20e1" providerId="ADAL" clId="{4FB66055-58F9-4C58-9DFD-81E8D4F56D73}" dt="2026-04-08T17:04:48.669" v="333" actId="1076"/>
          <ac:spMkLst>
            <pc:docMk/>
            <pc:sldMk cId="3620701625" sldId="1050"/>
            <ac:spMk id="19" creationId="{E7E74302-0B61-40BD-82AB-28D26DDE2982}"/>
          </ac:spMkLst>
        </pc:spChg>
        <pc:spChg chg="mod">
          <ac:chgData name="LAMIAE BEZZAZ" userId="f9bc3cc0-8e1c-4944-afa8-b4b36bbf20e1" providerId="ADAL" clId="{4FB66055-58F9-4C58-9DFD-81E8D4F56D73}" dt="2026-04-08T17:05:03.859" v="337" actId="1076"/>
          <ac:spMkLst>
            <pc:docMk/>
            <pc:sldMk cId="3620701625" sldId="1050"/>
            <ac:spMk id="20" creationId="{E0778FAE-4DFB-454D-9C38-0284164F97CB}"/>
          </ac:spMkLst>
        </pc:spChg>
        <pc:spChg chg="mod">
          <ac:chgData name="LAMIAE BEZZAZ" userId="f9bc3cc0-8e1c-4944-afa8-b4b36bbf20e1" providerId="ADAL" clId="{4FB66055-58F9-4C58-9DFD-81E8D4F56D73}" dt="2026-04-08T17:05:11.211" v="338" actId="1076"/>
          <ac:spMkLst>
            <pc:docMk/>
            <pc:sldMk cId="3620701625" sldId="1050"/>
            <ac:spMk id="21" creationId="{19185067-F80A-4EB1-8B33-F16B2256968C}"/>
          </ac:spMkLst>
        </pc:spChg>
        <pc:spChg chg="mod">
          <ac:chgData name="LAMIAE BEZZAZ" userId="f9bc3cc0-8e1c-4944-afa8-b4b36bbf20e1" providerId="ADAL" clId="{4FB66055-58F9-4C58-9DFD-81E8D4F56D73}" dt="2026-04-08T17:04:43.554" v="332" actId="1076"/>
          <ac:spMkLst>
            <pc:docMk/>
            <pc:sldMk cId="3620701625" sldId="1050"/>
            <ac:spMk id="22" creationId="{F765CFEC-FD8A-4E64-9D65-9CF631568016}"/>
          </ac:spMkLst>
        </pc:spChg>
        <pc:spChg chg="mod">
          <ac:chgData name="LAMIAE BEZZAZ" userId="f9bc3cc0-8e1c-4944-afa8-b4b36bbf20e1" providerId="ADAL" clId="{4FB66055-58F9-4C58-9DFD-81E8D4F56D73}" dt="2026-04-08T17:05:41.588" v="344" actId="1076"/>
          <ac:spMkLst>
            <pc:docMk/>
            <pc:sldMk cId="3620701625" sldId="1050"/>
            <ac:spMk id="23" creationId="{C2256725-CF7C-4AF5-A8F1-A45D0960D89B}"/>
          </ac:spMkLst>
        </pc:spChg>
        <pc:spChg chg="mod">
          <ac:chgData name="LAMIAE BEZZAZ" userId="f9bc3cc0-8e1c-4944-afa8-b4b36bbf20e1" providerId="ADAL" clId="{4FB66055-58F9-4C58-9DFD-81E8D4F56D73}" dt="2026-04-08T17:05:51.148" v="345" actId="1076"/>
          <ac:spMkLst>
            <pc:docMk/>
            <pc:sldMk cId="3620701625" sldId="1050"/>
            <ac:spMk id="28" creationId="{8661B033-C623-4790-A5B3-2CB48547593F}"/>
          </ac:spMkLst>
        </pc:spChg>
        <pc:picChg chg="del">
          <ac:chgData name="LAMIAE BEZZAZ" userId="f9bc3cc0-8e1c-4944-afa8-b4b36bbf20e1" providerId="ADAL" clId="{4FB66055-58F9-4C58-9DFD-81E8D4F56D73}" dt="2026-04-08T17:03:34.775" v="316" actId="478"/>
          <ac:picMkLst>
            <pc:docMk/>
            <pc:sldMk cId="3620701625" sldId="1050"/>
            <ac:picMk id="27" creationId="{C6862F37-EDD5-4D42-9700-57F006844302}"/>
          </ac:picMkLst>
        </pc:picChg>
        <pc:picChg chg="add mod ord modCrop">
          <ac:chgData name="LAMIAE BEZZAZ" userId="f9bc3cc0-8e1c-4944-afa8-b4b36bbf20e1" providerId="ADAL" clId="{4FB66055-58F9-4C58-9DFD-81E8D4F56D73}" dt="2026-04-08T17:05:24.881" v="342" actId="1076"/>
          <ac:picMkLst>
            <pc:docMk/>
            <pc:sldMk cId="3620701625" sldId="1050"/>
            <ac:picMk id="29" creationId="{1CFABCDE-C96A-4C10-ADE3-4BDEEC43CBDD}"/>
          </ac:picMkLst>
        </pc:picChg>
      </pc:sldChg>
      <pc:sldChg chg="modSp">
        <pc:chgData name="LAMIAE BEZZAZ" userId="f9bc3cc0-8e1c-4944-afa8-b4b36bbf20e1" providerId="ADAL" clId="{4FB66055-58F9-4C58-9DFD-81E8D4F56D73}" dt="2026-04-08T16:58:57.924" v="259" actId="20577"/>
        <pc:sldMkLst>
          <pc:docMk/>
          <pc:sldMk cId="129882357" sldId="1056"/>
        </pc:sldMkLst>
        <pc:spChg chg="mod">
          <ac:chgData name="LAMIAE BEZZAZ" userId="f9bc3cc0-8e1c-4944-afa8-b4b36bbf20e1" providerId="ADAL" clId="{4FB66055-58F9-4C58-9DFD-81E8D4F56D73}" dt="2026-04-08T16:58:51.071" v="255" actId="20577"/>
          <ac:spMkLst>
            <pc:docMk/>
            <pc:sldMk cId="129882357" sldId="1056"/>
            <ac:spMk id="14" creationId="{17EB9A66-7416-4CFC-A86A-ABABC7722C5C}"/>
          </ac:spMkLst>
        </pc:spChg>
        <pc:spChg chg="mod">
          <ac:chgData name="LAMIAE BEZZAZ" userId="f9bc3cc0-8e1c-4944-afa8-b4b36bbf20e1" providerId="ADAL" clId="{4FB66055-58F9-4C58-9DFD-81E8D4F56D73}" dt="2026-04-08T16:58:57.924" v="259" actId="20577"/>
          <ac:spMkLst>
            <pc:docMk/>
            <pc:sldMk cId="129882357" sldId="1056"/>
            <ac:spMk id="23" creationId="{C0E0D03F-FAC7-4DB0-9B15-673A21B1EFF9}"/>
          </ac:spMkLst>
        </pc:spChg>
      </pc:sldChg>
      <pc:sldChg chg="modSp">
        <pc:chgData name="LAMIAE BEZZAZ" userId="f9bc3cc0-8e1c-4944-afa8-b4b36bbf20e1" providerId="ADAL" clId="{4FB66055-58F9-4C58-9DFD-81E8D4F56D73}" dt="2026-04-08T19:34:39.028" v="691" actId="20577"/>
        <pc:sldMkLst>
          <pc:docMk/>
          <pc:sldMk cId="2680936715" sldId="1057"/>
        </pc:sldMkLst>
        <pc:spChg chg="mod">
          <ac:chgData name="LAMIAE BEZZAZ" userId="f9bc3cc0-8e1c-4944-afa8-b4b36bbf20e1" providerId="ADAL" clId="{4FB66055-58F9-4C58-9DFD-81E8D4F56D73}" dt="2026-04-08T16:59:02.892" v="263" actId="20577"/>
          <ac:spMkLst>
            <pc:docMk/>
            <pc:sldMk cId="2680936715" sldId="1057"/>
            <ac:spMk id="15" creationId="{CE057D28-9FD0-4C96-A478-488B16009791}"/>
          </ac:spMkLst>
        </pc:spChg>
        <pc:spChg chg="mod">
          <ac:chgData name="LAMIAE BEZZAZ" userId="f9bc3cc0-8e1c-4944-afa8-b4b36bbf20e1" providerId="ADAL" clId="{4FB66055-58F9-4C58-9DFD-81E8D4F56D73}" dt="2026-04-08T19:34:39.028" v="691" actId="20577"/>
          <ac:spMkLst>
            <pc:docMk/>
            <pc:sldMk cId="2680936715" sldId="1057"/>
            <ac:spMk id="17" creationId="{AEC06D98-8DFB-4CB6-80B4-41D846647A8C}"/>
          </ac:spMkLst>
        </pc:spChg>
        <pc:spChg chg="mod">
          <ac:chgData name="LAMIAE BEZZAZ" userId="f9bc3cc0-8e1c-4944-afa8-b4b36bbf20e1" providerId="ADAL" clId="{4FB66055-58F9-4C58-9DFD-81E8D4F56D73}" dt="2026-04-08T16:59:22.440" v="267" actId="20577"/>
          <ac:spMkLst>
            <pc:docMk/>
            <pc:sldMk cId="2680936715" sldId="1057"/>
            <ac:spMk id="18" creationId="{82C5591C-37B1-46A3-B9C7-C6740CA9FAE0}"/>
          </ac:spMkLst>
        </pc:spChg>
      </pc:sldChg>
      <pc:sldChg chg="addSp delSp modSp">
        <pc:chgData name="LAMIAE BEZZAZ" userId="f9bc3cc0-8e1c-4944-afa8-b4b36bbf20e1" providerId="ADAL" clId="{4FB66055-58F9-4C58-9DFD-81E8D4F56D73}" dt="2026-04-08T16:43:32.807" v="116"/>
        <pc:sldMkLst>
          <pc:docMk/>
          <pc:sldMk cId="2342687969" sldId="1066"/>
        </pc:sldMkLst>
        <pc:spChg chg="mod">
          <ac:chgData name="LAMIAE BEZZAZ" userId="f9bc3cc0-8e1c-4944-afa8-b4b36bbf20e1" providerId="ADAL" clId="{4FB66055-58F9-4C58-9DFD-81E8D4F56D73}" dt="2026-04-08T16:43:32.807" v="116"/>
          <ac:spMkLst>
            <pc:docMk/>
            <pc:sldMk cId="2342687969" sldId="1066"/>
            <ac:spMk id="13" creationId="{1289FB33-3D09-4FA2-A273-73621C6F563E}"/>
          </ac:spMkLst>
        </pc:spChg>
        <pc:picChg chg="del">
          <ac:chgData name="LAMIAE BEZZAZ" userId="f9bc3cc0-8e1c-4944-afa8-b4b36bbf20e1" providerId="ADAL" clId="{4FB66055-58F9-4C58-9DFD-81E8D4F56D73}" dt="2026-04-08T16:38:50.657" v="77" actId="478"/>
          <ac:picMkLst>
            <pc:docMk/>
            <pc:sldMk cId="2342687969" sldId="1066"/>
            <ac:picMk id="2" creationId="{5F47CE8A-7922-4725-BC29-8E048473FBDF}"/>
          </ac:picMkLst>
        </pc:picChg>
        <pc:picChg chg="add mod">
          <ac:chgData name="LAMIAE BEZZAZ" userId="f9bc3cc0-8e1c-4944-afa8-b4b36bbf20e1" providerId="ADAL" clId="{4FB66055-58F9-4C58-9DFD-81E8D4F56D73}" dt="2026-04-08T16:42:21.345" v="113" actId="1076"/>
          <ac:picMkLst>
            <pc:docMk/>
            <pc:sldMk cId="2342687969" sldId="1066"/>
            <ac:picMk id="9" creationId="{DFC7108A-2CB0-45B8-BB30-6EB113FBCEEB}"/>
          </ac:picMkLst>
        </pc:picChg>
      </pc:sldChg>
      <pc:sldChg chg="addSp delSp modSp">
        <pc:chgData name="LAMIAE BEZZAZ" userId="f9bc3cc0-8e1c-4944-afa8-b4b36bbf20e1" providerId="ADAL" clId="{4FB66055-58F9-4C58-9DFD-81E8D4F56D73}" dt="2026-04-08T16:49:19.967" v="162" actId="20577"/>
        <pc:sldMkLst>
          <pc:docMk/>
          <pc:sldMk cId="3150528181" sldId="1069"/>
        </pc:sldMkLst>
        <pc:spChg chg="mod">
          <ac:chgData name="LAMIAE BEZZAZ" userId="f9bc3cc0-8e1c-4944-afa8-b4b36bbf20e1" providerId="ADAL" clId="{4FB66055-58F9-4C58-9DFD-81E8D4F56D73}" dt="2026-04-08T16:46:49.175" v="140" actId="20577"/>
          <ac:spMkLst>
            <pc:docMk/>
            <pc:sldMk cId="3150528181" sldId="1069"/>
            <ac:spMk id="4" creationId="{3B48C44F-B560-309D-A07B-59A2CF620B51}"/>
          </ac:spMkLst>
        </pc:spChg>
        <pc:spChg chg="mod">
          <ac:chgData name="LAMIAE BEZZAZ" userId="f9bc3cc0-8e1c-4944-afa8-b4b36bbf20e1" providerId="ADAL" clId="{4FB66055-58F9-4C58-9DFD-81E8D4F56D73}" dt="2026-04-08T16:49:13.547" v="160" actId="20577"/>
          <ac:spMkLst>
            <pc:docMk/>
            <pc:sldMk cId="3150528181" sldId="1069"/>
            <ac:spMk id="8" creationId="{9011AF3B-AA97-9C95-507B-6736B8C4670B}"/>
          </ac:spMkLst>
        </pc:spChg>
        <pc:spChg chg="add mod">
          <ac:chgData name="LAMIAE BEZZAZ" userId="f9bc3cc0-8e1c-4944-afa8-b4b36bbf20e1" providerId="ADAL" clId="{4FB66055-58F9-4C58-9DFD-81E8D4F56D73}" dt="2026-04-08T16:49:19.967" v="162" actId="20577"/>
          <ac:spMkLst>
            <pc:docMk/>
            <pc:sldMk cId="3150528181" sldId="1069"/>
            <ac:spMk id="12" creationId="{3D546DA9-23FB-48B8-B562-07363A78550B}"/>
          </ac:spMkLst>
        </pc:spChg>
        <pc:spChg chg="mod topLvl">
          <ac:chgData name="LAMIAE BEZZAZ" userId="f9bc3cc0-8e1c-4944-afa8-b4b36bbf20e1" providerId="ADAL" clId="{4FB66055-58F9-4C58-9DFD-81E8D4F56D73}" dt="2026-04-08T16:47:40.672" v="155" actId="164"/>
          <ac:spMkLst>
            <pc:docMk/>
            <pc:sldMk cId="3150528181" sldId="1069"/>
            <ac:spMk id="20" creationId="{8A406B25-66F3-4592-9154-003D5E5224A3}"/>
          </ac:spMkLst>
        </pc:spChg>
        <pc:spChg chg="mod topLvl">
          <ac:chgData name="LAMIAE BEZZAZ" userId="f9bc3cc0-8e1c-4944-afa8-b4b36bbf20e1" providerId="ADAL" clId="{4FB66055-58F9-4C58-9DFD-81E8D4F56D73}" dt="2026-04-08T16:47:40.672" v="155" actId="164"/>
          <ac:spMkLst>
            <pc:docMk/>
            <pc:sldMk cId="3150528181" sldId="1069"/>
            <ac:spMk id="21" creationId="{C8F164CC-5544-4077-B3C4-6E1FB975FFAB}"/>
          </ac:spMkLst>
        </pc:spChg>
        <pc:spChg chg="mod topLvl">
          <ac:chgData name="LAMIAE BEZZAZ" userId="f9bc3cc0-8e1c-4944-afa8-b4b36bbf20e1" providerId="ADAL" clId="{4FB66055-58F9-4C58-9DFD-81E8D4F56D73}" dt="2026-04-08T16:47:40.672" v="155" actId="164"/>
          <ac:spMkLst>
            <pc:docMk/>
            <pc:sldMk cId="3150528181" sldId="1069"/>
            <ac:spMk id="22" creationId="{95A47FB4-4C1A-4A77-A049-4E864B119C31}"/>
          </ac:spMkLst>
        </pc:spChg>
        <pc:spChg chg="mod topLvl">
          <ac:chgData name="LAMIAE BEZZAZ" userId="f9bc3cc0-8e1c-4944-afa8-b4b36bbf20e1" providerId="ADAL" clId="{4FB66055-58F9-4C58-9DFD-81E8D4F56D73}" dt="2026-04-08T16:47:40.672" v="155" actId="164"/>
          <ac:spMkLst>
            <pc:docMk/>
            <pc:sldMk cId="3150528181" sldId="1069"/>
            <ac:spMk id="23" creationId="{F6226F51-B84E-4695-91A4-8E9F21928BC0}"/>
          </ac:spMkLst>
        </pc:spChg>
        <pc:spChg chg="mod topLvl">
          <ac:chgData name="LAMIAE BEZZAZ" userId="f9bc3cc0-8e1c-4944-afa8-b4b36bbf20e1" providerId="ADAL" clId="{4FB66055-58F9-4C58-9DFD-81E8D4F56D73}" dt="2026-04-08T16:47:40.672" v="155" actId="164"/>
          <ac:spMkLst>
            <pc:docMk/>
            <pc:sldMk cId="3150528181" sldId="1069"/>
            <ac:spMk id="24" creationId="{BF27FBBF-AC99-48CD-B961-5B04115D08C1}"/>
          </ac:spMkLst>
        </pc:spChg>
        <pc:spChg chg="mod topLvl">
          <ac:chgData name="LAMIAE BEZZAZ" userId="f9bc3cc0-8e1c-4944-afa8-b4b36bbf20e1" providerId="ADAL" clId="{4FB66055-58F9-4C58-9DFD-81E8D4F56D73}" dt="2026-04-08T16:47:40.672" v="155" actId="164"/>
          <ac:spMkLst>
            <pc:docMk/>
            <pc:sldMk cId="3150528181" sldId="1069"/>
            <ac:spMk id="25" creationId="{2B90A597-62E3-4C04-9360-E54BAE3C1993}"/>
          </ac:spMkLst>
        </pc:spChg>
        <pc:grpChg chg="add mod">
          <ac:chgData name="LAMIAE BEZZAZ" userId="f9bc3cc0-8e1c-4944-afa8-b4b36bbf20e1" providerId="ADAL" clId="{4FB66055-58F9-4C58-9DFD-81E8D4F56D73}" dt="2026-04-08T16:49:10.384" v="156" actId="1076"/>
          <ac:grpSpMkLst>
            <pc:docMk/>
            <pc:sldMk cId="3150528181" sldId="1069"/>
            <ac:grpSpMk id="3" creationId="{2C159588-BB52-4794-8A13-C9A71AE96FBE}"/>
          </ac:grpSpMkLst>
        </pc:grpChg>
        <pc:grpChg chg="del">
          <ac:chgData name="LAMIAE BEZZAZ" userId="f9bc3cc0-8e1c-4944-afa8-b4b36bbf20e1" providerId="ADAL" clId="{4FB66055-58F9-4C58-9DFD-81E8D4F56D73}" dt="2026-04-08T16:47:21.209" v="152" actId="165"/>
          <ac:grpSpMkLst>
            <pc:docMk/>
            <pc:sldMk cId="3150528181" sldId="1069"/>
            <ac:grpSpMk id="6" creationId="{6327287A-7918-4BEB-802F-05004CCC4AF4}"/>
          </ac:grpSpMkLst>
        </pc:grpChg>
      </pc:sldChg>
      <pc:sldChg chg="addSp delSp modSp">
        <pc:chgData name="LAMIAE BEZZAZ" userId="f9bc3cc0-8e1c-4944-afa8-b4b36bbf20e1" providerId="ADAL" clId="{4FB66055-58F9-4C58-9DFD-81E8D4F56D73}" dt="2026-04-08T16:30:14.130" v="20" actId="14100"/>
        <pc:sldMkLst>
          <pc:docMk/>
          <pc:sldMk cId="1529207234" sldId="1077"/>
        </pc:sldMkLst>
        <pc:spChg chg="mod">
          <ac:chgData name="LAMIAE BEZZAZ" userId="f9bc3cc0-8e1c-4944-afa8-b4b36bbf20e1" providerId="ADAL" clId="{4FB66055-58F9-4C58-9DFD-81E8D4F56D73}" dt="2026-04-08T16:30:14.130" v="20" actId="14100"/>
          <ac:spMkLst>
            <pc:docMk/>
            <pc:sldMk cId="1529207234" sldId="1077"/>
            <ac:spMk id="2" creationId="{B47DE896-4736-7EC2-5A24-59E12635C4DF}"/>
          </ac:spMkLst>
        </pc:spChg>
        <pc:grpChg chg="add">
          <ac:chgData name="LAMIAE BEZZAZ" userId="f9bc3cc0-8e1c-4944-afa8-b4b36bbf20e1" providerId="ADAL" clId="{4FB66055-58F9-4C58-9DFD-81E8D4F56D73}" dt="2026-04-08T16:29:58.074" v="17"/>
          <ac:grpSpMkLst>
            <pc:docMk/>
            <pc:sldMk cId="1529207234" sldId="1077"/>
            <ac:grpSpMk id="17" creationId="{C50D0395-51C7-434F-B253-C8CF8C2C1A22}"/>
          </ac:grpSpMkLst>
        </pc:grpChg>
        <pc:picChg chg="del">
          <ac:chgData name="LAMIAE BEZZAZ" userId="f9bc3cc0-8e1c-4944-afa8-b4b36bbf20e1" providerId="ADAL" clId="{4FB66055-58F9-4C58-9DFD-81E8D4F56D73}" dt="2026-04-08T16:29:57.596" v="16" actId="478"/>
          <ac:picMkLst>
            <pc:docMk/>
            <pc:sldMk cId="1529207234" sldId="1077"/>
            <ac:picMk id="5" creationId="{3B67EB8E-5530-A444-983D-2CD9F351477F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8:56.886" v="600" actId="1076"/>
        <pc:sldMkLst>
          <pc:docMk/>
          <pc:sldMk cId="3741657295" sldId="1088"/>
        </pc:sldMkLst>
        <pc:spChg chg="mod">
          <ac:chgData name="LAMIAE BEZZAZ" userId="f9bc3cc0-8e1c-4944-afa8-b4b36bbf20e1" providerId="ADAL" clId="{4FB66055-58F9-4C58-9DFD-81E8D4F56D73}" dt="2026-04-08T17:28:22.732" v="594" actId="20577"/>
          <ac:spMkLst>
            <pc:docMk/>
            <pc:sldMk cId="3741657295" sldId="1088"/>
            <ac:spMk id="2" creationId="{0F01D034-1273-981C-8924-D2A787834EDA}"/>
          </ac:spMkLst>
        </pc:spChg>
        <pc:spChg chg="mod">
          <ac:chgData name="LAMIAE BEZZAZ" userId="f9bc3cc0-8e1c-4944-afa8-b4b36bbf20e1" providerId="ADAL" clId="{4FB66055-58F9-4C58-9DFD-81E8D4F56D73}" dt="2026-04-08T17:28:25.972" v="595" actId="20577"/>
          <ac:spMkLst>
            <pc:docMk/>
            <pc:sldMk cId="3741657295" sldId="1088"/>
            <ac:spMk id="9" creationId="{D8D3BA66-4FD5-E593-7AA8-CEC2832BAD18}"/>
          </ac:spMkLst>
        </pc:spChg>
        <pc:picChg chg="add del mod modCrop">
          <ac:chgData name="LAMIAE BEZZAZ" userId="f9bc3cc0-8e1c-4944-afa8-b4b36bbf20e1" providerId="ADAL" clId="{4FB66055-58F9-4C58-9DFD-81E8D4F56D73}" dt="2026-04-08T17:27:43.987" v="588" actId="478"/>
          <ac:picMkLst>
            <pc:docMk/>
            <pc:sldMk cId="3741657295" sldId="1088"/>
            <ac:picMk id="4" creationId="{25139395-4937-4082-92B4-66CD68F974D2}"/>
          </ac:picMkLst>
        </pc:picChg>
        <pc:picChg chg="del">
          <ac:chgData name="LAMIAE BEZZAZ" userId="f9bc3cc0-8e1c-4944-afa8-b4b36bbf20e1" providerId="ADAL" clId="{4FB66055-58F9-4C58-9DFD-81E8D4F56D73}" dt="2026-04-08T17:12:50.718" v="397" actId="478"/>
          <ac:picMkLst>
            <pc:docMk/>
            <pc:sldMk cId="3741657295" sldId="1088"/>
            <ac:picMk id="8" creationId="{5989F846-D766-4A9F-9B83-996D7D4B7A16}"/>
          </ac:picMkLst>
        </pc:picChg>
        <pc:picChg chg="add del mod">
          <ac:chgData name="LAMIAE BEZZAZ" userId="f9bc3cc0-8e1c-4944-afa8-b4b36bbf20e1" providerId="ADAL" clId="{4FB66055-58F9-4C58-9DFD-81E8D4F56D73}" dt="2026-04-08T17:28:19.540" v="593" actId="478"/>
          <ac:picMkLst>
            <pc:docMk/>
            <pc:sldMk cId="3741657295" sldId="1088"/>
            <ac:picMk id="12" creationId="{5A6F731B-EDD4-401E-A5B4-C26759FC0D8B}"/>
          </ac:picMkLst>
        </pc:picChg>
        <pc:picChg chg="add mod">
          <ac:chgData name="LAMIAE BEZZAZ" userId="f9bc3cc0-8e1c-4944-afa8-b4b36bbf20e1" providerId="ADAL" clId="{4FB66055-58F9-4C58-9DFD-81E8D4F56D73}" dt="2026-04-08T17:28:56.886" v="600" actId="1076"/>
          <ac:picMkLst>
            <pc:docMk/>
            <pc:sldMk cId="3741657295" sldId="1088"/>
            <ac:picMk id="14" creationId="{9D2074A6-4535-46F5-84A7-A188C577A690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9:18.586" v="610" actId="20577"/>
        <pc:sldMkLst>
          <pc:docMk/>
          <pc:sldMk cId="2723922401" sldId="1089"/>
        </pc:sldMkLst>
        <pc:spChg chg="add del mod">
          <ac:chgData name="LAMIAE BEZZAZ" userId="f9bc3cc0-8e1c-4944-afa8-b4b36bbf20e1" providerId="ADAL" clId="{4FB66055-58F9-4C58-9DFD-81E8D4F56D73}" dt="2026-04-08T17:14:20.427" v="442" actId="478"/>
          <ac:spMkLst>
            <pc:docMk/>
            <pc:sldMk cId="2723922401" sldId="1089"/>
            <ac:spMk id="4" creationId="{2C95BD8E-B7A4-44F9-899B-22FFFF8D55D3}"/>
          </ac:spMkLst>
        </pc:spChg>
        <pc:spChg chg="add del mod">
          <ac:chgData name="LAMIAE BEZZAZ" userId="f9bc3cc0-8e1c-4944-afa8-b4b36bbf20e1" providerId="ADAL" clId="{4FB66055-58F9-4C58-9DFD-81E8D4F56D73}" dt="2026-04-08T17:29:08.076" v="602" actId="478"/>
          <ac:spMkLst>
            <pc:docMk/>
            <pc:sldMk cId="2723922401" sldId="1089"/>
            <ac:spMk id="6" creationId="{D6C48A64-73F3-4C17-AA76-62009A87E96E}"/>
          </ac:spMkLst>
        </pc:spChg>
        <pc:spChg chg="add del mod">
          <ac:chgData name="LAMIAE BEZZAZ" userId="f9bc3cc0-8e1c-4944-afa8-b4b36bbf20e1" providerId="ADAL" clId="{4FB66055-58F9-4C58-9DFD-81E8D4F56D73}" dt="2026-04-08T17:29:04.028" v="601" actId="478"/>
          <ac:spMkLst>
            <pc:docMk/>
            <pc:sldMk cId="2723922401" sldId="1089"/>
            <ac:spMk id="8" creationId="{3BA0ACEE-D720-4745-910B-5A0C8721533B}"/>
          </ac:spMkLst>
        </pc:spChg>
        <pc:spChg chg="del mod">
          <ac:chgData name="LAMIAE BEZZAZ" userId="f9bc3cc0-8e1c-4944-afa8-b4b36bbf20e1" providerId="ADAL" clId="{4FB66055-58F9-4C58-9DFD-81E8D4F56D73}" dt="2026-04-08T17:14:16.092" v="441" actId="478"/>
          <ac:spMkLst>
            <pc:docMk/>
            <pc:sldMk cId="2723922401" sldId="1089"/>
            <ac:spMk id="9" creationId="{11751AAD-3875-46F8-A15E-61E27C9449AA}"/>
          </ac:spMkLst>
        </pc:spChg>
        <pc:spChg chg="add mod">
          <ac:chgData name="LAMIAE BEZZAZ" userId="f9bc3cc0-8e1c-4944-afa8-b4b36bbf20e1" providerId="ADAL" clId="{4FB66055-58F9-4C58-9DFD-81E8D4F56D73}" dt="2026-04-08T17:29:18.586" v="610" actId="20577"/>
          <ac:spMkLst>
            <pc:docMk/>
            <pc:sldMk cId="2723922401" sldId="1089"/>
            <ac:spMk id="12" creationId="{ADCEA912-3017-423A-B9DC-6043B195DAE4}"/>
          </ac:spMkLst>
        </pc:spChg>
        <pc:picChg chg="add del">
          <ac:chgData name="LAMIAE BEZZAZ" userId="f9bc3cc0-8e1c-4944-afa8-b4b36bbf20e1" providerId="ADAL" clId="{4FB66055-58F9-4C58-9DFD-81E8D4F56D73}" dt="2026-04-08T17:29:04.028" v="601" actId="478"/>
          <ac:picMkLst>
            <pc:docMk/>
            <pc:sldMk cId="2723922401" sldId="1089"/>
            <ac:picMk id="10" creationId="{239B5B6A-48A6-47C9-B1E1-148F1EECED99}"/>
          </ac:picMkLst>
        </pc:picChg>
        <pc:picChg chg="del mod">
          <ac:chgData name="LAMIAE BEZZAZ" userId="f9bc3cc0-8e1c-4944-afa8-b4b36bbf20e1" providerId="ADAL" clId="{4FB66055-58F9-4C58-9DFD-81E8D4F56D73}" dt="2026-04-08T17:14:16.092" v="441" actId="478"/>
          <ac:picMkLst>
            <pc:docMk/>
            <pc:sldMk cId="2723922401" sldId="1089"/>
            <ac:picMk id="11" creationId="{BC3B16F3-18F6-4C76-9BC5-A6AB07019DBC}"/>
          </ac:picMkLst>
        </pc:picChg>
        <pc:picChg chg="add">
          <ac:chgData name="LAMIAE BEZZAZ" userId="f9bc3cc0-8e1c-4944-afa8-b4b36bbf20e1" providerId="ADAL" clId="{4FB66055-58F9-4C58-9DFD-81E8D4F56D73}" dt="2026-04-08T17:29:08.837" v="603"/>
          <ac:picMkLst>
            <pc:docMk/>
            <pc:sldMk cId="2723922401" sldId="1089"/>
            <ac:picMk id="13" creationId="{34C357E2-54B0-4105-892F-5C53B7EDEEE6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9:29.287" v="613"/>
        <pc:sldMkLst>
          <pc:docMk/>
          <pc:sldMk cId="342397839" sldId="1091"/>
        </pc:sldMkLst>
        <pc:spChg chg="add del mod">
          <ac:chgData name="LAMIAE BEZZAZ" userId="f9bc3cc0-8e1c-4944-afa8-b4b36bbf20e1" providerId="ADAL" clId="{4FB66055-58F9-4C58-9DFD-81E8D4F56D73}" dt="2026-04-08T17:14:39.126" v="452" actId="478"/>
          <ac:spMkLst>
            <pc:docMk/>
            <pc:sldMk cId="342397839" sldId="1091"/>
            <ac:spMk id="5" creationId="{B809E89D-DAEA-4597-85FA-649C99E95F18}"/>
          </ac:spMkLst>
        </pc:spChg>
        <pc:spChg chg="add del mod">
          <ac:chgData name="LAMIAE BEZZAZ" userId="f9bc3cc0-8e1c-4944-afa8-b4b36bbf20e1" providerId="ADAL" clId="{4FB66055-58F9-4C58-9DFD-81E8D4F56D73}" dt="2026-04-08T17:29:28.457" v="612" actId="478"/>
          <ac:spMkLst>
            <pc:docMk/>
            <pc:sldMk cId="342397839" sldId="1091"/>
            <ac:spMk id="7" creationId="{7147420B-9E1C-4C0C-BDF7-B4494B147771}"/>
          </ac:spMkLst>
        </pc:spChg>
        <pc:spChg chg="del mod">
          <ac:chgData name="LAMIAE BEZZAZ" userId="f9bc3cc0-8e1c-4944-afa8-b4b36bbf20e1" providerId="ADAL" clId="{4FB66055-58F9-4C58-9DFD-81E8D4F56D73}" dt="2026-04-08T17:14:36.026" v="451" actId="478"/>
          <ac:spMkLst>
            <pc:docMk/>
            <pc:sldMk cId="342397839" sldId="1091"/>
            <ac:spMk id="8" creationId="{5BA5DEF3-15D8-4122-93D6-87A22CAFEF28}"/>
          </ac:spMkLst>
        </pc:spChg>
        <pc:spChg chg="add del">
          <ac:chgData name="LAMIAE BEZZAZ" userId="f9bc3cc0-8e1c-4944-afa8-b4b36bbf20e1" providerId="ADAL" clId="{4FB66055-58F9-4C58-9DFD-81E8D4F56D73}" dt="2026-04-08T17:29:24.536" v="611" actId="478"/>
          <ac:spMkLst>
            <pc:docMk/>
            <pc:sldMk cId="342397839" sldId="1091"/>
            <ac:spMk id="9" creationId="{612A2B34-9EAB-4B48-BA0A-4532842E229B}"/>
          </ac:spMkLst>
        </pc:spChg>
        <pc:spChg chg="add">
          <ac:chgData name="LAMIAE BEZZAZ" userId="f9bc3cc0-8e1c-4944-afa8-b4b36bbf20e1" providerId="ADAL" clId="{4FB66055-58F9-4C58-9DFD-81E8D4F56D73}" dt="2026-04-08T17:29:29.287" v="613"/>
          <ac:spMkLst>
            <pc:docMk/>
            <pc:sldMk cId="342397839" sldId="1091"/>
            <ac:spMk id="12" creationId="{F2060B87-C331-42F5-92C9-D0D92CF5A6C4}"/>
          </ac:spMkLst>
        </pc:spChg>
        <pc:picChg chg="add del">
          <ac:chgData name="LAMIAE BEZZAZ" userId="f9bc3cc0-8e1c-4944-afa8-b4b36bbf20e1" providerId="ADAL" clId="{4FB66055-58F9-4C58-9DFD-81E8D4F56D73}" dt="2026-04-08T17:29:24.536" v="611" actId="478"/>
          <ac:picMkLst>
            <pc:docMk/>
            <pc:sldMk cId="342397839" sldId="1091"/>
            <ac:picMk id="10" creationId="{90C92509-C8C1-43DB-B3C4-C66246BADC4C}"/>
          </ac:picMkLst>
        </pc:picChg>
        <pc:picChg chg="del mod">
          <ac:chgData name="LAMIAE BEZZAZ" userId="f9bc3cc0-8e1c-4944-afa8-b4b36bbf20e1" providerId="ADAL" clId="{4FB66055-58F9-4C58-9DFD-81E8D4F56D73}" dt="2026-04-08T17:14:36.026" v="451" actId="478"/>
          <ac:picMkLst>
            <pc:docMk/>
            <pc:sldMk cId="342397839" sldId="1091"/>
            <ac:picMk id="11" creationId="{8225C3E5-9F52-4F93-A784-45AFEC102148}"/>
          </ac:picMkLst>
        </pc:picChg>
        <pc:picChg chg="add">
          <ac:chgData name="LAMIAE BEZZAZ" userId="f9bc3cc0-8e1c-4944-afa8-b4b36bbf20e1" providerId="ADAL" clId="{4FB66055-58F9-4C58-9DFD-81E8D4F56D73}" dt="2026-04-08T17:29:29.287" v="613"/>
          <ac:picMkLst>
            <pc:docMk/>
            <pc:sldMk cId="342397839" sldId="1091"/>
            <ac:picMk id="13" creationId="{643C96EB-A96D-4762-BD7E-397287C6702D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16:35.031" v="488" actId="20577"/>
        <pc:sldMkLst>
          <pc:docMk/>
          <pc:sldMk cId="28627535" sldId="1092"/>
        </pc:sldMkLst>
        <pc:spChg chg="mod">
          <ac:chgData name="LAMIAE BEZZAZ" userId="f9bc3cc0-8e1c-4944-afa8-b4b36bbf20e1" providerId="ADAL" clId="{4FB66055-58F9-4C58-9DFD-81E8D4F56D73}" dt="2026-04-08T17:16:35.031" v="488" actId="20577"/>
          <ac:spMkLst>
            <pc:docMk/>
            <pc:sldMk cId="28627535" sldId="1092"/>
            <ac:spMk id="2" creationId="{0F01D034-1273-981C-8924-D2A787834EDA}"/>
          </ac:spMkLst>
        </pc:spChg>
        <pc:spChg chg="add del mod">
          <ac:chgData name="LAMIAE BEZZAZ" userId="f9bc3cc0-8e1c-4944-afa8-b4b36bbf20e1" providerId="ADAL" clId="{4FB66055-58F9-4C58-9DFD-81E8D4F56D73}" dt="2026-04-08T17:14:49.998" v="456" actId="478"/>
          <ac:spMkLst>
            <pc:docMk/>
            <pc:sldMk cId="28627535" sldId="1092"/>
            <ac:spMk id="4" creationId="{2E620613-0070-4E5D-BA9C-DE770523966B}"/>
          </ac:spMkLst>
        </pc:spChg>
        <pc:spChg chg="del">
          <ac:chgData name="LAMIAE BEZZAZ" userId="f9bc3cc0-8e1c-4944-afa8-b4b36bbf20e1" providerId="ADAL" clId="{4FB66055-58F9-4C58-9DFD-81E8D4F56D73}" dt="2026-04-08T17:14:46.767" v="455" actId="478"/>
          <ac:spMkLst>
            <pc:docMk/>
            <pc:sldMk cId="28627535" sldId="1092"/>
            <ac:spMk id="9" creationId="{D8D3BA66-4FD5-E593-7AA8-CEC2832BAD18}"/>
          </ac:spMkLst>
        </pc:spChg>
        <pc:spChg chg="add mod">
          <ac:chgData name="LAMIAE BEZZAZ" userId="f9bc3cc0-8e1c-4944-afa8-b4b36bbf20e1" providerId="ADAL" clId="{4FB66055-58F9-4C58-9DFD-81E8D4F56D73}" dt="2026-04-08T17:16:13.176" v="475" actId="207"/>
          <ac:spMkLst>
            <pc:docMk/>
            <pc:sldMk cId="28627535" sldId="1092"/>
            <ac:spMk id="13" creationId="{E27778B3-9675-4F5B-9783-07116BFDC7CE}"/>
          </ac:spMkLst>
        </pc:spChg>
        <pc:picChg chg="add mod modCrop">
          <ac:chgData name="LAMIAE BEZZAZ" userId="f9bc3cc0-8e1c-4944-afa8-b4b36bbf20e1" providerId="ADAL" clId="{4FB66055-58F9-4C58-9DFD-81E8D4F56D73}" dt="2026-04-08T17:15:37.906" v="462" actId="1076"/>
          <ac:picMkLst>
            <pc:docMk/>
            <pc:sldMk cId="28627535" sldId="1092"/>
            <ac:picMk id="10" creationId="{BD8C1681-BDF5-4310-A0A3-EB2B2E784EF9}"/>
          </ac:picMkLst>
        </pc:picChg>
        <pc:picChg chg="del">
          <ac:chgData name="LAMIAE BEZZAZ" userId="f9bc3cc0-8e1c-4944-afa8-b4b36bbf20e1" providerId="ADAL" clId="{4FB66055-58F9-4C58-9DFD-81E8D4F56D73}" dt="2026-04-08T17:14:44.015" v="454" actId="478"/>
          <ac:picMkLst>
            <pc:docMk/>
            <pc:sldMk cId="28627535" sldId="1092"/>
            <ac:picMk id="14" creationId="{C522AF2D-00C0-4AD9-92D4-4A4A40A1D2FA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16:55.455" v="496" actId="20577"/>
        <pc:sldMkLst>
          <pc:docMk/>
          <pc:sldMk cId="1363136411" sldId="1093"/>
        </pc:sldMkLst>
        <pc:spChg chg="add del mod">
          <ac:chgData name="LAMIAE BEZZAZ" userId="f9bc3cc0-8e1c-4944-afa8-b4b36bbf20e1" providerId="ADAL" clId="{4FB66055-58F9-4C58-9DFD-81E8D4F56D73}" dt="2026-04-08T17:16:47" v="490" actId="478"/>
          <ac:spMkLst>
            <pc:docMk/>
            <pc:sldMk cId="1363136411" sldId="1093"/>
            <ac:spMk id="4" creationId="{DFE2A3EC-89C4-46EC-882E-15F0EB7B637A}"/>
          </ac:spMkLst>
        </pc:spChg>
        <pc:spChg chg="add mod">
          <ac:chgData name="LAMIAE BEZZAZ" userId="f9bc3cc0-8e1c-4944-afa8-b4b36bbf20e1" providerId="ADAL" clId="{4FB66055-58F9-4C58-9DFD-81E8D4F56D73}" dt="2026-04-08T17:16:55.455" v="496" actId="20577"/>
          <ac:spMkLst>
            <pc:docMk/>
            <pc:sldMk cId="1363136411" sldId="1093"/>
            <ac:spMk id="9" creationId="{3D6AEEFC-0E5D-4149-BBAA-0804502FA638}"/>
          </ac:spMkLst>
        </pc:spChg>
        <pc:spChg chg="del">
          <ac:chgData name="LAMIAE BEZZAZ" userId="f9bc3cc0-8e1c-4944-afa8-b4b36bbf20e1" providerId="ADAL" clId="{4FB66055-58F9-4C58-9DFD-81E8D4F56D73}" dt="2026-04-08T17:16:43.537" v="489" actId="478"/>
          <ac:spMkLst>
            <pc:docMk/>
            <pc:sldMk cId="1363136411" sldId="1093"/>
            <ac:spMk id="10" creationId="{6967A086-30FC-496F-935C-939D13B03F42}"/>
          </ac:spMkLst>
        </pc:spChg>
        <pc:picChg chg="add">
          <ac:chgData name="LAMIAE BEZZAZ" userId="f9bc3cc0-8e1c-4944-afa8-b4b36bbf20e1" providerId="ADAL" clId="{4FB66055-58F9-4C58-9DFD-81E8D4F56D73}" dt="2026-04-08T17:16:47.706" v="491"/>
          <ac:picMkLst>
            <pc:docMk/>
            <pc:sldMk cId="1363136411" sldId="1093"/>
            <ac:picMk id="8" creationId="{682EF7E4-D5A6-4D66-B38E-4AB7FBECFE3C}"/>
          </ac:picMkLst>
        </pc:picChg>
        <pc:picChg chg="del">
          <ac:chgData name="LAMIAE BEZZAZ" userId="f9bc3cc0-8e1c-4944-afa8-b4b36bbf20e1" providerId="ADAL" clId="{4FB66055-58F9-4C58-9DFD-81E8D4F56D73}" dt="2026-04-08T17:16:43.537" v="489" actId="478"/>
          <ac:picMkLst>
            <pc:docMk/>
            <pc:sldMk cId="1363136411" sldId="1093"/>
            <ac:picMk id="12" creationId="{497E26F1-E4B8-4EA4-AEBC-16B20B012CA1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17:03.816" v="499"/>
        <pc:sldMkLst>
          <pc:docMk/>
          <pc:sldMk cId="1955253813" sldId="1095"/>
        </pc:sldMkLst>
        <pc:spChg chg="add del mod">
          <ac:chgData name="LAMIAE BEZZAZ" userId="f9bc3cc0-8e1c-4944-afa8-b4b36bbf20e1" providerId="ADAL" clId="{4FB66055-58F9-4C58-9DFD-81E8D4F56D73}" dt="2026-04-08T17:17:03.205" v="498" actId="478"/>
          <ac:spMkLst>
            <pc:docMk/>
            <pc:sldMk cId="1955253813" sldId="1095"/>
            <ac:spMk id="5" creationId="{47E2A7DA-A8A2-453F-BC1B-2D28161A4DB4}"/>
          </ac:spMkLst>
        </pc:spChg>
        <pc:spChg chg="add">
          <ac:chgData name="LAMIAE BEZZAZ" userId="f9bc3cc0-8e1c-4944-afa8-b4b36bbf20e1" providerId="ADAL" clId="{4FB66055-58F9-4C58-9DFD-81E8D4F56D73}" dt="2026-04-08T17:17:03.816" v="499"/>
          <ac:spMkLst>
            <pc:docMk/>
            <pc:sldMk cId="1955253813" sldId="1095"/>
            <ac:spMk id="9" creationId="{55067549-3350-438E-B244-86C59BF8EC33}"/>
          </ac:spMkLst>
        </pc:spChg>
        <pc:spChg chg="del">
          <ac:chgData name="LAMIAE BEZZAZ" userId="f9bc3cc0-8e1c-4944-afa8-b4b36bbf20e1" providerId="ADAL" clId="{4FB66055-58F9-4C58-9DFD-81E8D4F56D73}" dt="2026-04-08T17:17:00.082" v="497" actId="478"/>
          <ac:spMkLst>
            <pc:docMk/>
            <pc:sldMk cId="1955253813" sldId="1095"/>
            <ac:spMk id="12" creationId="{390F344D-55D2-4A9F-83DF-7CE92861D341}"/>
          </ac:spMkLst>
        </pc:spChg>
        <pc:picChg chg="add">
          <ac:chgData name="LAMIAE BEZZAZ" userId="f9bc3cc0-8e1c-4944-afa8-b4b36bbf20e1" providerId="ADAL" clId="{4FB66055-58F9-4C58-9DFD-81E8D4F56D73}" dt="2026-04-08T17:17:03.816" v="499"/>
          <ac:picMkLst>
            <pc:docMk/>
            <pc:sldMk cId="1955253813" sldId="1095"/>
            <ac:picMk id="8" creationId="{B534918D-6103-4F05-8B32-7A9FF483C364}"/>
          </ac:picMkLst>
        </pc:picChg>
        <pc:picChg chg="del">
          <ac:chgData name="LAMIAE BEZZAZ" userId="f9bc3cc0-8e1c-4944-afa8-b4b36bbf20e1" providerId="ADAL" clId="{4FB66055-58F9-4C58-9DFD-81E8D4F56D73}" dt="2026-04-08T17:17:00.082" v="497" actId="478"/>
          <ac:picMkLst>
            <pc:docMk/>
            <pc:sldMk cId="1955253813" sldId="1095"/>
            <ac:picMk id="13" creationId="{D23D88D1-B0AC-4252-8ECF-DAF91279C563}"/>
          </ac:picMkLst>
        </pc:picChg>
      </pc:sldChg>
      <pc:sldChg chg="addSp delSp">
        <pc:chgData name="LAMIAE BEZZAZ" userId="f9bc3cc0-8e1c-4944-afa8-b4b36bbf20e1" providerId="ADAL" clId="{4FB66055-58F9-4C58-9DFD-81E8D4F56D73}" dt="2026-04-08T16:30:27.840" v="22"/>
        <pc:sldMkLst>
          <pc:docMk/>
          <pc:sldMk cId="3836432667" sldId="1101"/>
        </pc:sldMkLst>
        <pc:picChg chg="add">
          <ac:chgData name="LAMIAE BEZZAZ" userId="f9bc3cc0-8e1c-4944-afa8-b4b36bbf20e1" providerId="ADAL" clId="{4FB66055-58F9-4C58-9DFD-81E8D4F56D73}" dt="2026-04-08T16:30:27.840" v="22"/>
          <ac:picMkLst>
            <pc:docMk/>
            <pc:sldMk cId="3836432667" sldId="1101"/>
            <ac:picMk id="10" creationId="{389EE1A4-6DCE-40A3-96FA-A59A25F05A0B}"/>
          </ac:picMkLst>
        </pc:picChg>
        <pc:picChg chg="add">
          <ac:chgData name="LAMIAE BEZZAZ" userId="f9bc3cc0-8e1c-4944-afa8-b4b36bbf20e1" providerId="ADAL" clId="{4FB66055-58F9-4C58-9DFD-81E8D4F56D73}" dt="2026-04-08T16:30:27.840" v="22"/>
          <ac:picMkLst>
            <pc:docMk/>
            <pc:sldMk cId="3836432667" sldId="1101"/>
            <ac:picMk id="11" creationId="{4666DBD4-FA0B-4D81-8620-25E355C4F308}"/>
          </ac:picMkLst>
        </pc:picChg>
        <pc:picChg chg="add">
          <ac:chgData name="LAMIAE BEZZAZ" userId="f9bc3cc0-8e1c-4944-afa8-b4b36bbf20e1" providerId="ADAL" clId="{4FB66055-58F9-4C58-9DFD-81E8D4F56D73}" dt="2026-04-08T16:30:27.840" v="22"/>
          <ac:picMkLst>
            <pc:docMk/>
            <pc:sldMk cId="3836432667" sldId="1101"/>
            <ac:picMk id="12" creationId="{26F5F47D-D12B-49E8-A179-7D5BEA440BD7}"/>
          </ac:picMkLst>
        </pc:picChg>
        <pc:picChg chg="add">
          <ac:chgData name="LAMIAE BEZZAZ" userId="f9bc3cc0-8e1c-4944-afa8-b4b36bbf20e1" providerId="ADAL" clId="{4FB66055-58F9-4C58-9DFD-81E8D4F56D73}" dt="2026-04-08T16:30:27.840" v="22"/>
          <ac:picMkLst>
            <pc:docMk/>
            <pc:sldMk cId="3836432667" sldId="1101"/>
            <ac:picMk id="13" creationId="{197C75C6-29DD-43C0-983F-8A275F981FD0}"/>
          </ac:picMkLst>
        </pc:picChg>
        <pc:picChg chg="add">
          <ac:chgData name="LAMIAE BEZZAZ" userId="f9bc3cc0-8e1c-4944-afa8-b4b36bbf20e1" providerId="ADAL" clId="{4FB66055-58F9-4C58-9DFD-81E8D4F56D73}" dt="2026-04-08T16:30:27.840" v="22"/>
          <ac:picMkLst>
            <pc:docMk/>
            <pc:sldMk cId="3836432667" sldId="1101"/>
            <ac:picMk id="14" creationId="{6982B175-0AE1-468D-B2FD-CE1D01B8B238}"/>
          </ac:picMkLst>
        </pc:picChg>
        <pc:picChg chg="add">
          <ac:chgData name="LAMIAE BEZZAZ" userId="f9bc3cc0-8e1c-4944-afa8-b4b36bbf20e1" providerId="ADAL" clId="{4FB66055-58F9-4C58-9DFD-81E8D4F56D73}" dt="2026-04-08T16:30:27.840" v="22"/>
          <ac:picMkLst>
            <pc:docMk/>
            <pc:sldMk cId="3836432667" sldId="1101"/>
            <ac:picMk id="15" creationId="{8E30F004-865B-4249-9845-9CCE304B8225}"/>
          </ac:picMkLst>
        </pc:picChg>
        <pc:picChg chg="del">
          <ac:chgData name="LAMIAE BEZZAZ" userId="f9bc3cc0-8e1c-4944-afa8-b4b36bbf20e1" providerId="ADAL" clId="{4FB66055-58F9-4C58-9DFD-81E8D4F56D73}" dt="2026-04-08T16:30:27.208" v="21" actId="478"/>
          <ac:picMkLst>
            <pc:docMk/>
            <pc:sldMk cId="3836432667" sldId="1101"/>
            <ac:picMk id="16" creationId="{9B1019C7-7BE1-4E6A-A3CB-DD95C4A24A76}"/>
          </ac:picMkLst>
        </pc:picChg>
        <pc:picChg chg="del">
          <ac:chgData name="LAMIAE BEZZAZ" userId="f9bc3cc0-8e1c-4944-afa8-b4b36bbf20e1" providerId="ADAL" clId="{4FB66055-58F9-4C58-9DFD-81E8D4F56D73}" dt="2026-04-08T16:30:27.208" v="21" actId="478"/>
          <ac:picMkLst>
            <pc:docMk/>
            <pc:sldMk cId="3836432667" sldId="1101"/>
            <ac:picMk id="17" creationId="{75390037-55F8-4F07-B6C7-AAFBE37986C8}"/>
          </ac:picMkLst>
        </pc:picChg>
        <pc:picChg chg="del">
          <ac:chgData name="LAMIAE BEZZAZ" userId="f9bc3cc0-8e1c-4944-afa8-b4b36bbf20e1" providerId="ADAL" clId="{4FB66055-58F9-4C58-9DFD-81E8D4F56D73}" dt="2026-04-08T16:30:27.208" v="21" actId="478"/>
          <ac:picMkLst>
            <pc:docMk/>
            <pc:sldMk cId="3836432667" sldId="1101"/>
            <ac:picMk id="19" creationId="{E8413F8D-A837-433D-B0FA-C413CC1B4AF4}"/>
          </ac:picMkLst>
        </pc:picChg>
        <pc:picChg chg="del">
          <ac:chgData name="LAMIAE BEZZAZ" userId="f9bc3cc0-8e1c-4944-afa8-b4b36bbf20e1" providerId="ADAL" clId="{4FB66055-58F9-4C58-9DFD-81E8D4F56D73}" dt="2026-04-08T16:30:27.208" v="21" actId="478"/>
          <ac:picMkLst>
            <pc:docMk/>
            <pc:sldMk cId="3836432667" sldId="1101"/>
            <ac:picMk id="20" creationId="{0C061758-8F54-4C86-AAF0-DA5D39F06B75}"/>
          </ac:picMkLst>
        </pc:picChg>
        <pc:picChg chg="del">
          <ac:chgData name="LAMIAE BEZZAZ" userId="f9bc3cc0-8e1c-4944-afa8-b4b36bbf20e1" providerId="ADAL" clId="{4FB66055-58F9-4C58-9DFD-81E8D4F56D73}" dt="2026-04-08T16:30:27.208" v="21" actId="478"/>
          <ac:picMkLst>
            <pc:docMk/>
            <pc:sldMk cId="3836432667" sldId="1101"/>
            <ac:picMk id="21" creationId="{B9DF4BBD-50EC-4BCB-9437-DABCBC7CE683}"/>
          </ac:picMkLst>
        </pc:picChg>
        <pc:picChg chg="del">
          <ac:chgData name="LAMIAE BEZZAZ" userId="f9bc3cc0-8e1c-4944-afa8-b4b36bbf20e1" providerId="ADAL" clId="{4FB66055-58F9-4C58-9DFD-81E8D4F56D73}" dt="2026-04-08T16:30:27.208" v="21" actId="478"/>
          <ac:picMkLst>
            <pc:docMk/>
            <pc:sldMk cId="3836432667" sldId="1101"/>
            <ac:picMk id="23" creationId="{F7F8451E-8338-4DA9-B861-6255083DCD15}"/>
          </ac:picMkLst>
        </pc:picChg>
      </pc:sldChg>
      <pc:sldChg chg="modSp">
        <pc:chgData name="LAMIAE BEZZAZ" userId="f9bc3cc0-8e1c-4944-afa8-b4b36bbf20e1" providerId="ADAL" clId="{4FB66055-58F9-4C58-9DFD-81E8D4F56D73}" dt="2026-04-08T16:43:44.650" v="118"/>
        <pc:sldMkLst>
          <pc:docMk/>
          <pc:sldMk cId="2679779516" sldId="1106"/>
        </pc:sldMkLst>
        <pc:spChg chg="mod">
          <ac:chgData name="LAMIAE BEZZAZ" userId="f9bc3cc0-8e1c-4944-afa8-b4b36bbf20e1" providerId="ADAL" clId="{4FB66055-58F9-4C58-9DFD-81E8D4F56D73}" dt="2026-04-08T16:43:40.516" v="117"/>
          <ac:spMkLst>
            <pc:docMk/>
            <pc:sldMk cId="2679779516" sldId="1106"/>
            <ac:spMk id="3" creationId="{684176B4-A45E-468F-A553-E56143093AFB}"/>
          </ac:spMkLst>
        </pc:spChg>
        <pc:spChg chg="mod">
          <ac:chgData name="LAMIAE BEZZAZ" userId="f9bc3cc0-8e1c-4944-afa8-b4b36bbf20e1" providerId="ADAL" clId="{4FB66055-58F9-4C58-9DFD-81E8D4F56D73}" dt="2026-04-08T16:43:44.650" v="118"/>
          <ac:spMkLst>
            <pc:docMk/>
            <pc:sldMk cId="2679779516" sldId="1106"/>
            <ac:spMk id="11" creationId="{5092FB28-B074-4016-A096-09346620A126}"/>
          </ac:spMkLst>
        </pc:spChg>
      </pc:sldChg>
      <pc:sldChg chg="addSp delSp modSp">
        <pc:chgData name="LAMIAE BEZZAZ" userId="f9bc3cc0-8e1c-4944-afa8-b4b36bbf20e1" providerId="ADAL" clId="{4FB66055-58F9-4C58-9DFD-81E8D4F56D73}" dt="2026-04-08T17:24:00.156" v="529" actId="20577"/>
        <pc:sldMkLst>
          <pc:docMk/>
          <pc:sldMk cId="3358886425" sldId="1110"/>
        </pc:sldMkLst>
        <pc:spChg chg="mod">
          <ac:chgData name="LAMIAE BEZZAZ" userId="f9bc3cc0-8e1c-4944-afa8-b4b36bbf20e1" providerId="ADAL" clId="{4FB66055-58F9-4C58-9DFD-81E8D4F56D73}" dt="2026-04-08T17:24:00.156" v="529" actId="20577"/>
          <ac:spMkLst>
            <pc:docMk/>
            <pc:sldMk cId="3358886425" sldId="1110"/>
            <ac:spMk id="2" creationId="{0F01D034-1273-981C-8924-D2A787834EDA}"/>
          </ac:spMkLst>
        </pc:spChg>
        <pc:spChg chg="mod">
          <ac:chgData name="LAMIAE BEZZAZ" userId="f9bc3cc0-8e1c-4944-afa8-b4b36bbf20e1" providerId="ADAL" clId="{4FB66055-58F9-4C58-9DFD-81E8D4F56D73}" dt="2026-04-08T17:23:36.662" v="518" actId="207"/>
          <ac:spMkLst>
            <pc:docMk/>
            <pc:sldMk cId="3358886425" sldId="1110"/>
            <ac:spMk id="9" creationId="{D8D3BA66-4FD5-E593-7AA8-CEC2832BAD18}"/>
          </ac:spMkLst>
        </pc:spChg>
        <pc:picChg chg="add mod modCrop">
          <ac:chgData name="LAMIAE BEZZAZ" userId="f9bc3cc0-8e1c-4944-afa8-b4b36bbf20e1" providerId="ADAL" clId="{4FB66055-58F9-4C58-9DFD-81E8D4F56D73}" dt="2026-04-08T17:23:17.453" v="509"/>
          <ac:picMkLst>
            <pc:docMk/>
            <pc:sldMk cId="3358886425" sldId="1110"/>
            <ac:picMk id="4" creationId="{303C2B3F-495A-4582-8D31-CAA9740A7AE7}"/>
          </ac:picMkLst>
        </pc:picChg>
        <pc:picChg chg="del">
          <ac:chgData name="LAMIAE BEZZAZ" userId="f9bc3cc0-8e1c-4944-afa8-b4b36bbf20e1" providerId="ADAL" clId="{4FB66055-58F9-4C58-9DFD-81E8D4F56D73}" dt="2026-04-08T17:20:59.936" v="500" actId="478"/>
          <ac:picMkLst>
            <pc:docMk/>
            <pc:sldMk cId="3358886425" sldId="1110"/>
            <ac:picMk id="16" creationId="{EDBBAC24-D9B4-4480-8F65-09C218F8D762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4:24.214" v="539" actId="20577"/>
        <pc:sldMkLst>
          <pc:docMk/>
          <pc:sldMk cId="253704069" sldId="1111"/>
        </pc:sldMkLst>
        <pc:spChg chg="add del mod">
          <ac:chgData name="LAMIAE BEZZAZ" userId="f9bc3cc0-8e1c-4944-afa8-b4b36bbf20e1" providerId="ADAL" clId="{4FB66055-58F9-4C58-9DFD-81E8D4F56D73}" dt="2026-04-08T17:24:14.036" v="531" actId="478"/>
          <ac:spMkLst>
            <pc:docMk/>
            <pc:sldMk cId="253704069" sldId="1111"/>
            <ac:spMk id="4" creationId="{1DA9D447-1EF5-4B26-8857-9D4CEC13A181}"/>
          </ac:spMkLst>
        </pc:spChg>
        <pc:spChg chg="add mod">
          <ac:chgData name="LAMIAE BEZZAZ" userId="f9bc3cc0-8e1c-4944-afa8-b4b36bbf20e1" providerId="ADAL" clId="{4FB66055-58F9-4C58-9DFD-81E8D4F56D73}" dt="2026-04-08T17:24:24.214" v="539" actId="20577"/>
          <ac:spMkLst>
            <pc:docMk/>
            <pc:sldMk cId="253704069" sldId="1111"/>
            <ac:spMk id="8" creationId="{92C93D60-AEC9-42AC-AAEC-477D0357FBC8}"/>
          </ac:spMkLst>
        </pc:spChg>
        <pc:spChg chg="del">
          <ac:chgData name="LAMIAE BEZZAZ" userId="f9bc3cc0-8e1c-4944-afa8-b4b36bbf20e1" providerId="ADAL" clId="{4FB66055-58F9-4C58-9DFD-81E8D4F56D73}" dt="2026-04-08T17:24:10.956" v="530" actId="478"/>
          <ac:spMkLst>
            <pc:docMk/>
            <pc:sldMk cId="253704069" sldId="1111"/>
            <ac:spMk id="10" creationId="{19EDABFC-D456-4DC1-AEDE-A49B66A56348}"/>
          </ac:spMkLst>
        </pc:spChg>
        <pc:picChg chg="add">
          <ac:chgData name="LAMIAE BEZZAZ" userId="f9bc3cc0-8e1c-4944-afa8-b4b36bbf20e1" providerId="ADAL" clId="{4FB66055-58F9-4C58-9DFD-81E8D4F56D73}" dt="2026-04-08T17:24:14.786" v="532"/>
          <ac:picMkLst>
            <pc:docMk/>
            <pc:sldMk cId="253704069" sldId="1111"/>
            <ac:picMk id="9" creationId="{D5BB962B-9D80-4F10-ABA0-3A6416FCF84D}"/>
          </ac:picMkLst>
        </pc:picChg>
        <pc:picChg chg="del">
          <ac:chgData name="LAMIAE BEZZAZ" userId="f9bc3cc0-8e1c-4944-afa8-b4b36bbf20e1" providerId="ADAL" clId="{4FB66055-58F9-4C58-9DFD-81E8D4F56D73}" dt="2026-04-08T17:24:10.956" v="530" actId="478"/>
          <ac:picMkLst>
            <pc:docMk/>
            <pc:sldMk cId="253704069" sldId="1111"/>
            <ac:picMk id="11" creationId="{42B2BAAC-AEE9-40C1-A6C5-075F11B7F9E5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6:55.486" v="573"/>
        <pc:sldMkLst>
          <pc:docMk/>
          <pc:sldMk cId="1884476804" sldId="1113"/>
        </pc:sldMkLst>
        <pc:spChg chg="add del mod">
          <ac:chgData name="LAMIAE BEZZAZ" userId="f9bc3cc0-8e1c-4944-afa8-b4b36bbf20e1" providerId="ADAL" clId="{4FB66055-58F9-4C58-9DFD-81E8D4F56D73}" dt="2026-04-08T17:26:54.766" v="572" actId="478"/>
          <ac:spMkLst>
            <pc:docMk/>
            <pc:sldMk cId="1884476804" sldId="1113"/>
            <ac:spMk id="7" creationId="{2CB80434-2CC8-4304-9453-A9478161464F}"/>
          </ac:spMkLst>
        </pc:spChg>
        <pc:spChg chg="del mod">
          <ac:chgData name="LAMIAE BEZZAZ" userId="f9bc3cc0-8e1c-4944-afa8-b4b36bbf20e1" providerId="ADAL" clId="{4FB66055-58F9-4C58-9DFD-81E8D4F56D73}" dt="2026-04-08T17:26:51.251" v="571" actId="478"/>
          <ac:spMkLst>
            <pc:docMk/>
            <pc:sldMk cId="1884476804" sldId="1113"/>
            <ac:spMk id="10" creationId="{B0491FDC-92EC-47F9-853B-090EA105E988}"/>
          </ac:spMkLst>
        </pc:spChg>
        <pc:spChg chg="add">
          <ac:chgData name="LAMIAE BEZZAZ" userId="f9bc3cc0-8e1c-4944-afa8-b4b36bbf20e1" providerId="ADAL" clId="{4FB66055-58F9-4C58-9DFD-81E8D4F56D73}" dt="2026-04-08T17:26:55.486" v="573"/>
          <ac:spMkLst>
            <pc:docMk/>
            <pc:sldMk cId="1884476804" sldId="1113"/>
            <ac:spMk id="12" creationId="{CCCF4747-265C-4382-B1D8-B34B04840E8E}"/>
          </ac:spMkLst>
        </pc:spChg>
        <pc:picChg chg="add del mod modCrop">
          <ac:chgData name="LAMIAE BEZZAZ" userId="f9bc3cc0-8e1c-4944-afa8-b4b36bbf20e1" providerId="ADAL" clId="{4FB66055-58F9-4C58-9DFD-81E8D4F56D73}" dt="2026-04-08T17:26:51.251" v="571" actId="478"/>
          <ac:picMkLst>
            <pc:docMk/>
            <pc:sldMk cId="1884476804" sldId="1113"/>
            <ac:picMk id="5" creationId="{BC73D943-669A-4F17-A219-AAC8DB488EEF}"/>
          </ac:picMkLst>
        </pc:picChg>
        <pc:picChg chg="del">
          <ac:chgData name="LAMIAE BEZZAZ" userId="f9bc3cc0-8e1c-4944-afa8-b4b36bbf20e1" providerId="ADAL" clId="{4FB66055-58F9-4C58-9DFD-81E8D4F56D73}" dt="2026-04-08T17:25:36.046" v="544" actId="478"/>
          <ac:picMkLst>
            <pc:docMk/>
            <pc:sldMk cId="1884476804" sldId="1113"/>
            <ac:picMk id="11" creationId="{12BA69BC-A8C3-40AF-A2CF-AD848FCCE04A}"/>
          </ac:picMkLst>
        </pc:picChg>
        <pc:picChg chg="add">
          <ac:chgData name="LAMIAE BEZZAZ" userId="f9bc3cc0-8e1c-4944-afa8-b4b36bbf20e1" providerId="ADAL" clId="{4FB66055-58F9-4C58-9DFD-81E8D4F56D73}" dt="2026-04-08T17:26:55.486" v="573"/>
          <ac:picMkLst>
            <pc:docMk/>
            <pc:sldMk cId="1884476804" sldId="1113"/>
            <ac:picMk id="13" creationId="{D0D6684B-FFA3-4A4E-AC4E-110BC140BC23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30:37.055" v="634" actId="20577"/>
        <pc:sldMkLst>
          <pc:docMk/>
          <pc:sldMk cId="1332544928" sldId="1114"/>
        </pc:sldMkLst>
        <pc:spChg chg="mod">
          <ac:chgData name="LAMIAE BEZZAZ" userId="f9bc3cc0-8e1c-4944-afa8-b4b36bbf20e1" providerId="ADAL" clId="{4FB66055-58F9-4C58-9DFD-81E8D4F56D73}" dt="2026-04-08T17:30:37.055" v="634" actId="20577"/>
          <ac:spMkLst>
            <pc:docMk/>
            <pc:sldMk cId="1332544928" sldId="1114"/>
            <ac:spMk id="2" creationId="{0F01D034-1273-981C-8924-D2A787834EDA}"/>
          </ac:spMkLst>
        </pc:spChg>
        <pc:spChg chg="add del mod">
          <ac:chgData name="LAMIAE BEZZAZ" userId="f9bc3cc0-8e1c-4944-afa8-b4b36bbf20e1" providerId="ADAL" clId="{4FB66055-58F9-4C58-9DFD-81E8D4F56D73}" dt="2026-04-08T17:26:07.697" v="556" actId="478"/>
          <ac:spMkLst>
            <pc:docMk/>
            <pc:sldMk cId="1332544928" sldId="1114"/>
            <ac:spMk id="4" creationId="{A24E21B6-093D-43FE-9825-311C49EFB3F5}"/>
          </ac:spMkLst>
        </pc:spChg>
        <pc:spChg chg="del">
          <ac:chgData name="LAMIAE BEZZAZ" userId="f9bc3cc0-8e1c-4944-afa8-b4b36bbf20e1" providerId="ADAL" clId="{4FB66055-58F9-4C58-9DFD-81E8D4F56D73}" dt="2026-04-08T17:26:04.317" v="555" actId="478"/>
          <ac:spMkLst>
            <pc:docMk/>
            <pc:sldMk cId="1332544928" sldId="1114"/>
            <ac:spMk id="9" creationId="{D8D3BA66-4FD5-E593-7AA8-CEC2832BAD18}"/>
          </ac:spMkLst>
        </pc:spChg>
        <pc:spChg chg="add">
          <ac:chgData name="LAMIAE BEZZAZ" userId="f9bc3cc0-8e1c-4944-afa8-b4b36bbf20e1" providerId="ADAL" clId="{4FB66055-58F9-4C58-9DFD-81E8D4F56D73}" dt="2026-04-08T17:26:08.396" v="557"/>
          <ac:spMkLst>
            <pc:docMk/>
            <pc:sldMk cId="1332544928" sldId="1114"/>
            <ac:spMk id="12" creationId="{EE27EDD1-A1C1-419A-9CE7-C6C58724D62C}"/>
          </ac:spMkLst>
        </pc:spChg>
        <pc:picChg chg="del">
          <ac:chgData name="LAMIAE BEZZAZ" userId="f9bc3cc0-8e1c-4944-afa8-b4b36bbf20e1" providerId="ADAL" clId="{4FB66055-58F9-4C58-9DFD-81E8D4F56D73}" dt="2026-04-08T17:26:04.317" v="555" actId="478"/>
          <ac:picMkLst>
            <pc:docMk/>
            <pc:sldMk cId="1332544928" sldId="1114"/>
            <ac:picMk id="8" creationId="{D27069E3-0738-4326-86C4-4C3FB00B3B03}"/>
          </ac:picMkLst>
        </pc:picChg>
        <pc:picChg chg="add">
          <ac:chgData name="LAMIAE BEZZAZ" userId="f9bc3cc0-8e1c-4944-afa8-b4b36bbf20e1" providerId="ADAL" clId="{4FB66055-58F9-4C58-9DFD-81E8D4F56D73}" dt="2026-04-08T17:26:08.396" v="557"/>
          <ac:picMkLst>
            <pc:docMk/>
            <pc:sldMk cId="1332544928" sldId="1114"/>
            <ac:picMk id="13" creationId="{0214DB2F-D230-468C-9116-E683685BE95C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6:39.166" v="570" actId="20577"/>
        <pc:sldMkLst>
          <pc:docMk/>
          <pc:sldMk cId="67819121" sldId="1115"/>
        </pc:sldMkLst>
        <pc:spChg chg="add del mod">
          <ac:chgData name="LAMIAE BEZZAZ" userId="f9bc3cc0-8e1c-4944-afa8-b4b36bbf20e1" providerId="ADAL" clId="{4FB66055-58F9-4C58-9DFD-81E8D4F56D73}" dt="2026-04-08T17:26:15.676" v="559" actId="478"/>
          <ac:spMkLst>
            <pc:docMk/>
            <pc:sldMk cId="67819121" sldId="1115"/>
            <ac:spMk id="4" creationId="{D4CFE390-2128-41A6-96B6-7DEE7D2864DF}"/>
          </ac:spMkLst>
        </pc:spChg>
        <pc:spChg chg="add mod">
          <ac:chgData name="LAMIAE BEZZAZ" userId="f9bc3cc0-8e1c-4944-afa8-b4b36bbf20e1" providerId="ADAL" clId="{4FB66055-58F9-4C58-9DFD-81E8D4F56D73}" dt="2026-04-08T17:26:39.166" v="570" actId="20577"/>
          <ac:spMkLst>
            <pc:docMk/>
            <pc:sldMk cId="67819121" sldId="1115"/>
            <ac:spMk id="8" creationId="{5D6D9D31-05D6-403D-9BA5-5773A4C82873}"/>
          </ac:spMkLst>
        </pc:spChg>
        <pc:spChg chg="del">
          <ac:chgData name="LAMIAE BEZZAZ" userId="f9bc3cc0-8e1c-4944-afa8-b4b36bbf20e1" providerId="ADAL" clId="{4FB66055-58F9-4C58-9DFD-81E8D4F56D73}" dt="2026-04-08T17:26:12.966" v="558" actId="478"/>
          <ac:spMkLst>
            <pc:docMk/>
            <pc:sldMk cId="67819121" sldId="1115"/>
            <ac:spMk id="10" creationId="{07BC1D17-9F58-4668-80D3-17CB1C218405}"/>
          </ac:spMkLst>
        </pc:spChg>
        <pc:picChg chg="add">
          <ac:chgData name="LAMIAE BEZZAZ" userId="f9bc3cc0-8e1c-4944-afa8-b4b36bbf20e1" providerId="ADAL" clId="{4FB66055-58F9-4C58-9DFD-81E8D4F56D73}" dt="2026-04-08T17:26:16.338" v="560"/>
          <ac:picMkLst>
            <pc:docMk/>
            <pc:sldMk cId="67819121" sldId="1115"/>
            <ac:picMk id="9" creationId="{9DA049CD-0D50-4E45-9F00-C330B93918C6}"/>
          </ac:picMkLst>
        </pc:picChg>
        <pc:picChg chg="del">
          <ac:chgData name="LAMIAE BEZZAZ" userId="f9bc3cc0-8e1c-4944-afa8-b4b36bbf20e1" providerId="ADAL" clId="{4FB66055-58F9-4C58-9DFD-81E8D4F56D73}" dt="2026-04-08T17:26:12.966" v="558" actId="478"/>
          <ac:picMkLst>
            <pc:docMk/>
            <pc:sldMk cId="67819121" sldId="1115"/>
            <ac:picMk id="11" creationId="{80D4EF17-46AF-43EA-BFAD-C81C91F5ABCB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26:24.645" v="563"/>
        <pc:sldMkLst>
          <pc:docMk/>
          <pc:sldMk cId="3861137482" sldId="1117"/>
        </pc:sldMkLst>
        <pc:spChg chg="add del mod">
          <ac:chgData name="LAMIAE BEZZAZ" userId="f9bc3cc0-8e1c-4944-afa8-b4b36bbf20e1" providerId="ADAL" clId="{4FB66055-58F9-4C58-9DFD-81E8D4F56D73}" dt="2026-04-08T17:26:23.966" v="562" actId="478"/>
          <ac:spMkLst>
            <pc:docMk/>
            <pc:sldMk cId="3861137482" sldId="1117"/>
            <ac:spMk id="5" creationId="{41CE0793-357F-4A2D-8EEC-1A87FE91903C}"/>
          </ac:spMkLst>
        </pc:spChg>
        <pc:spChg chg="add">
          <ac:chgData name="LAMIAE BEZZAZ" userId="f9bc3cc0-8e1c-4944-afa8-b4b36bbf20e1" providerId="ADAL" clId="{4FB66055-58F9-4C58-9DFD-81E8D4F56D73}" dt="2026-04-08T17:26:24.645" v="563"/>
          <ac:spMkLst>
            <pc:docMk/>
            <pc:sldMk cId="3861137482" sldId="1117"/>
            <ac:spMk id="8" creationId="{121D1808-A994-460C-B271-D4308D1331C4}"/>
          </ac:spMkLst>
        </pc:spChg>
        <pc:spChg chg="del">
          <ac:chgData name="LAMIAE BEZZAZ" userId="f9bc3cc0-8e1c-4944-afa8-b4b36bbf20e1" providerId="ADAL" clId="{4FB66055-58F9-4C58-9DFD-81E8D4F56D73}" dt="2026-04-08T17:26:20.759" v="561" actId="478"/>
          <ac:spMkLst>
            <pc:docMk/>
            <pc:sldMk cId="3861137482" sldId="1117"/>
            <ac:spMk id="10" creationId="{32F7772A-7C76-4170-A114-7525E9399DBE}"/>
          </ac:spMkLst>
        </pc:spChg>
        <pc:picChg chg="add">
          <ac:chgData name="LAMIAE BEZZAZ" userId="f9bc3cc0-8e1c-4944-afa8-b4b36bbf20e1" providerId="ADAL" clId="{4FB66055-58F9-4C58-9DFD-81E8D4F56D73}" dt="2026-04-08T17:26:24.645" v="563"/>
          <ac:picMkLst>
            <pc:docMk/>
            <pc:sldMk cId="3861137482" sldId="1117"/>
            <ac:picMk id="9" creationId="{67C8B099-5369-41DB-8107-84C2AA43E64B}"/>
          </ac:picMkLst>
        </pc:picChg>
        <pc:picChg chg="del">
          <ac:chgData name="LAMIAE BEZZAZ" userId="f9bc3cc0-8e1c-4944-afa8-b4b36bbf20e1" providerId="ADAL" clId="{4FB66055-58F9-4C58-9DFD-81E8D4F56D73}" dt="2026-04-08T17:26:20.759" v="561" actId="478"/>
          <ac:picMkLst>
            <pc:docMk/>
            <pc:sldMk cId="3861137482" sldId="1117"/>
            <ac:picMk id="11" creationId="{19391C11-EE5B-4F68-8856-6609374C44C8}"/>
          </ac:picMkLst>
        </pc:picChg>
      </pc:sldChg>
      <pc:sldChg chg="addSp delSp modSp">
        <pc:chgData name="LAMIAE BEZZAZ" userId="f9bc3cc0-8e1c-4944-afa8-b4b36bbf20e1" providerId="ADAL" clId="{4FB66055-58F9-4C58-9DFD-81E8D4F56D73}" dt="2026-04-08T17:34:38.789" v="687" actId="122"/>
        <pc:sldMkLst>
          <pc:docMk/>
          <pc:sldMk cId="2148615386" sldId="1122"/>
        </pc:sldMkLst>
        <pc:spChg chg="mod">
          <ac:chgData name="LAMIAE BEZZAZ" userId="f9bc3cc0-8e1c-4944-afa8-b4b36bbf20e1" providerId="ADAL" clId="{4FB66055-58F9-4C58-9DFD-81E8D4F56D73}" dt="2026-04-08T17:33:41.207" v="666" actId="14100"/>
          <ac:spMkLst>
            <pc:docMk/>
            <pc:sldMk cId="2148615386" sldId="1122"/>
            <ac:spMk id="10" creationId="{B0E0EC35-807E-4C55-BF31-C0F072281EAC}"/>
          </ac:spMkLst>
        </pc:spChg>
        <pc:spChg chg="mod">
          <ac:chgData name="LAMIAE BEZZAZ" userId="f9bc3cc0-8e1c-4944-afa8-b4b36bbf20e1" providerId="ADAL" clId="{4FB66055-58F9-4C58-9DFD-81E8D4F56D73}" dt="2026-04-08T17:34:38.789" v="687" actId="122"/>
          <ac:spMkLst>
            <pc:docMk/>
            <pc:sldMk cId="2148615386" sldId="1122"/>
            <ac:spMk id="16" creationId="{D845B8B8-89CA-47BA-AAEC-1C1510C17532}"/>
          </ac:spMkLst>
        </pc:spChg>
        <pc:spChg chg="mod">
          <ac:chgData name="LAMIAE BEZZAZ" userId="f9bc3cc0-8e1c-4944-afa8-b4b36bbf20e1" providerId="ADAL" clId="{4FB66055-58F9-4C58-9DFD-81E8D4F56D73}" dt="2026-04-08T17:34:33.540" v="685" actId="1076"/>
          <ac:spMkLst>
            <pc:docMk/>
            <pc:sldMk cId="2148615386" sldId="1122"/>
            <ac:spMk id="17" creationId="{1F944690-9034-4ADC-981D-83870F20BBBA}"/>
          </ac:spMkLst>
        </pc:spChg>
        <pc:grpChg chg="mod">
          <ac:chgData name="LAMIAE BEZZAZ" userId="f9bc3cc0-8e1c-4944-afa8-b4b36bbf20e1" providerId="ADAL" clId="{4FB66055-58F9-4C58-9DFD-81E8D4F56D73}" dt="2026-04-08T17:33:30.737" v="660" actId="1076"/>
          <ac:grpSpMkLst>
            <pc:docMk/>
            <pc:sldMk cId="2148615386" sldId="1122"/>
            <ac:grpSpMk id="11" creationId="{62B1C4C0-D1FA-496B-A777-7EC2E3DC210D}"/>
          </ac:grpSpMkLst>
        </pc:grpChg>
        <pc:picChg chg="del">
          <ac:chgData name="LAMIAE BEZZAZ" userId="f9bc3cc0-8e1c-4944-afa8-b4b36bbf20e1" providerId="ADAL" clId="{4FB66055-58F9-4C58-9DFD-81E8D4F56D73}" dt="2026-04-08T17:33:06.247" v="654" actId="478"/>
          <ac:picMkLst>
            <pc:docMk/>
            <pc:sldMk cId="2148615386" sldId="1122"/>
            <ac:picMk id="3" creationId="{BE609A70-9F39-495A-B30C-3053702C10FA}"/>
          </ac:picMkLst>
        </pc:picChg>
        <pc:picChg chg="add mod ord">
          <ac:chgData name="LAMIAE BEZZAZ" userId="f9bc3cc0-8e1c-4944-afa8-b4b36bbf20e1" providerId="ADAL" clId="{4FB66055-58F9-4C58-9DFD-81E8D4F56D73}" dt="2026-04-08T17:33:22.643" v="659" actId="171"/>
          <ac:picMkLst>
            <pc:docMk/>
            <pc:sldMk cId="2148615386" sldId="1122"/>
            <ac:picMk id="12" creationId="{BB3C79E4-465A-4E77-8200-D1501E97B7BC}"/>
          </ac:picMkLst>
        </pc:picChg>
      </pc:sldChg>
      <pc:sldChg chg="modSp">
        <pc:chgData name="LAMIAE BEZZAZ" userId="f9bc3cc0-8e1c-4944-afa8-b4b36bbf20e1" providerId="ADAL" clId="{4FB66055-58F9-4C58-9DFD-81E8D4F56D73}" dt="2026-04-08T16:34:54.602" v="76" actId="207"/>
        <pc:sldMkLst>
          <pc:docMk/>
          <pc:sldMk cId="446619831" sldId="1123"/>
        </pc:sldMkLst>
        <pc:spChg chg="mod">
          <ac:chgData name="LAMIAE BEZZAZ" userId="f9bc3cc0-8e1c-4944-afa8-b4b36bbf20e1" providerId="ADAL" clId="{4FB66055-58F9-4C58-9DFD-81E8D4F56D73}" dt="2026-04-08T16:34:37.455" v="73" actId="1076"/>
          <ac:spMkLst>
            <pc:docMk/>
            <pc:sldMk cId="446619831" sldId="1123"/>
            <ac:spMk id="2" creationId="{14E66F81-8F0E-C786-E7F8-FF8A400799CB}"/>
          </ac:spMkLst>
        </pc:spChg>
        <pc:spChg chg="mod">
          <ac:chgData name="LAMIAE BEZZAZ" userId="f9bc3cc0-8e1c-4944-afa8-b4b36bbf20e1" providerId="ADAL" clId="{4FB66055-58F9-4C58-9DFD-81E8D4F56D73}" dt="2026-04-08T16:34:54.602" v="76" actId="207"/>
          <ac:spMkLst>
            <pc:docMk/>
            <pc:sldMk cId="446619831" sldId="1123"/>
            <ac:spMk id="3" creationId="{7E43ABAB-21E5-E70C-FEF4-442F21C09674}"/>
          </ac:spMkLst>
        </pc:spChg>
        <pc:spChg chg="mod">
          <ac:chgData name="LAMIAE BEZZAZ" userId="f9bc3cc0-8e1c-4944-afa8-b4b36bbf20e1" providerId="ADAL" clId="{4FB66055-58F9-4C58-9DFD-81E8D4F56D73}" dt="2026-04-08T16:33:23.407" v="52" actId="20577"/>
          <ac:spMkLst>
            <pc:docMk/>
            <pc:sldMk cId="446619831" sldId="1123"/>
            <ac:spMk id="4" creationId="{5DD6B8EA-1230-7393-8B6A-4531F6B9C283}"/>
          </ac:spMkLst>
        </pc:spChg>
      </pc:sldChg>
      <pc:sldChg chg="addSp delSp modSp">
        <pc:chgData name="LAMIAE BEZZAZ" userId="f9bc3cc0-8e1c-4944-afa8-b4b36bbf20e1" providerId="ADAL" clId="{4FB66055-58F9-4C58-9DFD-81E8D4F56D73}" dt="2026-04-08T16:54:21.615" v="189" actId="20577"/>
        <pc:sldMkLst>
          <pc:docMk/>
          <pc:sldMk cId="2776496370" sldId="1126"/>
        </pc:sldMkLst>
        <pc:spChg chg="mod">
          <ac:chgData name="LAMIAE BEZZAZ" userId="f9bc3cc0-8e1c-4944-afa8-b4b36bbf20e1" providerId="ADAL" clId="{4FB66055-58F9-4C58-9DFD-81E8D4F56D73}" dt="2026-04-08T16:51:05.264" v="166" actId="20577"/>
          <ac:spMkLst>
            <pc:docMk/>
            <pc:sldMk cId="2776496370" sldId="1126"/>
            <ac:spMk id="4" creationId="{3B48C44F-B560-309D-A07B-59A2CF620B51}"/>
          </ac:spMkLst>
        </pc:spChg>
        <pc:spChg chg="mod">
          <ac:chgData name="LAMIAE BEZZAZ" userId="f9bc3cc0-8e1c-4944-afa8-b4b36bbf20e1" providerId="ADAL" clId="{4FB66055-58F9-4C58-9DFD-81E8D4F56D73}" dt="2026-04-08T16:54:21.615" v="189" actId="20577"/>
          <ac:spMkLst>
            <pc:docMk/>
            <pc:sldMk cId="2776496370" sldId="1126"/>
            <ac:spMk id="8" creationId="{9011AF3B-AA97-9C95-507B-6736B8C4670B}"/>
          </ac:spMkLst>
        </pc:spChg>
        <pc:spChg chg="add mod">
          <ac:chgData name="LAMIAE BEZZAZ" userId="f9bc3cc0-8e1c-4944-afa8-b4b36bbf20e1" providerId="ADAL" clId="{4FB66055-58F9-4C58-9DFD-81E8D4F56D73}" dt="2026-04-08T16:52:19.735" v="174" actId="164"/>
          <ac:spMkLst>
            <pc:docMk/>
            <pc:sldMk cId="2776496370" sldId="1126"/>
            <ac:spMk id="12" creationId="{3E01FE35-6DE9-41BB-B191-09F0209B378B}"/>
          </ac:spMkLst>
        </pc:spChg>
        <pc:spChg chg="mod topLvl">
          <ac:chgData name="LAMIAE BEZZAZ" userId="f9bc3cc0-8e1c-4944-afa8-b4b36bbf20e1" providerId="ADAL" clId="{4FB66055-58F9-4C58-9DFD-81E8D4F56D73}" dt="2026-04-08T16:54:15.217" v="185" actId="20577"/>
          <ac:spMkLst>
            <pc:docMk/>
            <pc:sldMk cId="2776496370" sldId="1126"/>
            <ac:spMk id="20" creationId="{8A406B25-66F3-4592-9154-003D5E5224A3}"/>
          </ac:spMkLst>
        </pc:spChg>
        <pc:spChg chg="mod topLvl">
          <ac:chgData name="LAMIAE BEZZAZ" userId="f9bc3cc0-8e1c-4944-afa8-b4b36bbf20e1" providerId="ADAL" clId="{4FB66055-58F9-4C58-9DFD-81E8D4F56D73}" dt="2026-04-08T16:52:19.735" v="174" actId="164"/>
          <ac:spMkLst>
            <pc:docMk/>
            <pc:sldMk cId="2776496370" sldId="1126"/>
            <ac:spMk id="21" creationId="{C8F164CC-5544-4077-B3C4-6E1FB975FFAB}"/>
          </ac:spMkLst>
        </pc:spChg>
        <pc:spChg chg="mod topLvl">
          <ac:chgData name="LAMIAE BEZZAZ" userId="f9bc3cc0-8e1c-4944-afa8-b4b36bbf20e1" providerId="ADAL" clId="{4FB66055-58F9-4C58-9DFD-81E8D4F56D73}" dt="2026-04-08T16:54:10.458" v="183" actId="20577"/>
          <ac:spMkLst>
            <pc:docMk/>
            <pc:sldMk cId="2776496370" sldId="1126"/>
            <ac:spMk id="22" creationId="{95A47FB4-4C1A-4A77-A049-4E864B119C31}"/>
          </ac:spMkLst>
        </pc:spChg>
        <pc:spChg chg="mod topLvl">
          <ac:chgData name="LAMIAE BEZZAZ" userId="f9bc3cc0-8e1c-4944-afa8-b4b36bbf20e1" providerId="ADAL" clId="{4FB66055-58F9-4C58-9DFD-81E8D4F56D73}" dt="2026-04-08T16:52:19.735" v="174" actId="164"/>
          <ac:spMkLst>
            <pc:docMk/>
            <pc:sldMk cId="2776496370" sldId="1126"/>
            <ac:spMk id="23" creationId="{F6226F51-B84E-4695-91A4-8E9F21928BC0}"/>
          </ac:spMkLst>
        </pc:spChg>
        <pc:spChg chg="mod topLvl">
          <ac:chgData name="LAMIAE BEZZAZ" userId="f9bc3cc0-8e1c-4944-afa8-b4b36bbf20e1" providerId="ADAL" clId="{4FB66055-58F9-4C58-9DFD-81E8D4F56D73}" dt="2026-04-08T16:52:19.735" v="174" actId="164"/>
          <ac:spMkLst>
            <pc:docMk/>
            <pc:sldMk cId="2776496370" sldId="1126"/>
            <ac:spMk id="24" creationId="{BF27FBBF-AC99-48CD-B961-5B04115D08C1}"/>
          </ac:spMkLst>
        </pc:spChg>
        <pc:spChg chg="mod topLvl">
          <ac:chgData name="LAMIAE BEZZAZ" userId="f9bc3cc0-8e1c-4944-afa8-b4b36bbf20e1" providerId="ADAL" clId="{4FB66055-58F9-4C58-9DFD-81E8D4F56D73}" dt="2026-04-08T16:52:27.024" v="179" actId="20577"/>
          <ac:spMkLst>
            <pc:docMk/>
            <pc:sldMk cId="2776496370" sldId="1126"/>
            <ac:spMk id="25" creationId="{2B90A597-62E3-4C04-9360-E54BAE3C1993}"/>
          </ac:spMkLst>
        </pc:spChg>
        <pc:grpChg chg="add mod">
          <ac:chgData name="LAMIAE BEZZAZ" userId="f9bc3cc0-8e1c-4944-afa8-b4b36bbf20e1" providerId="ADAL" clId="{4FB66055-58F9-4C58-9DFD-81E8D4F56D73}" dt="2026-04-08T16:52:24.505" v="175" actId="1076"/>
          <ac:grpSpMkLst>
            <pc:docMk/>
            <pc:sldMk cId="2776496370" sldId="1126"/>
            <ac:grpSpMk id="3" creationId="{D0EFBF3E-6AAF-4F4E-8BF5-96EC444DAF13}"/>
          </ac:grpSpMkLst>
        </pc:grpChg>
        <pc:grpChg chg="del">
          <ac:chgData name="LAMIAE BEZZAZ" userId="f9bc3cc0-8e1c-4944-afa8-b4b36bbf20e1" providerId="ADAL" clId="{4FB66055-58F9-4C58-9DFD-81E8D4F56D73}" dt="2026-04-08T16:51:49.805" v="168" actId="165"/>
          <ac:grpSpMkLst>
            <pc:docMk/>
            <pc:sldMk cId="2776496370" sldId="1126"/>
            <ac:grpSpMk id="6" creationId="{6327287A-7918-4BEB-802F-05004CCC4AF4}"/>
          </ac:grpSpMkLst>
        </pc:grpChg>
      </pc:sldChg>
      <pc:sldChg chg="addSp delSp modSp">
        <pc:chgData name="LAMIAE BEZZAZ" userId="f9bc3cc0-8e1c-4944-afa8-b4b36bbf20e1" providerId="ADAL" clId="{4FB66055-58F9-4C58-9DFD-81E8D4F56D73}" dt="2026-04-08T16:56:43.706" v="224" actId="20577"/>
        <pc:sldMkLst>
          <pc:docMk/>
          <pc:sldMk cId="102798162" sldId="1127"/>
        </pc:sldMkLst>
        <pc:spChg chg="mod">
          <ac:chgData name="LAMIAE BEZZAZ" userId="f9bc3cc0-8e1c-4944-afa8-b4b36bbf20e1" providerId="ADAL" clId="{4FB66055-58F9-4C58-9DFD-81E8D4F56D73}" dt="2026-04-08T16:54:28.285" v="193" actId="20577"/>
          <ac:spMkLst>
            <pc:docMk/>
            <pc:sldMk cId="102798162" sldId="1127"/>
            <ac:spMk id="4" creationId="{3B48C44F-B560-309D-A07B-59A2CF620B51}"/>
          </ac:spMkLst>
        </pc:spChg>
        <pc:spChg chg="mod">
          <ac:chgData name="LAMIAE BEZZAZ" userId="f9bc3cc0-8e1c-4944-afa8-b4b36bbf20e1" providerId="ADAL" clId="{4FB66055-58F9-4C58-9DFD-81E8D4F56D73}" dt="2026-04-08T16:54:32.144" v="197" actId="20577"/>
          <ac:spMkLst>
            <pc:docMk/>
            <pc:sldMk cId="102798162" sldId="1127"/>
            <ac:spMk id="8" creationId="{9011AF3B-AA97-9C95-507B-6736B8C4670B}"/>
          </ac:spMkLst>
        </pc:spChg>
        <pc:spChg chg="add mod">
          <ac:chgData name="LAMIAE BEZZAZ" userId="f9bc3cc0-8e1c-4944-afa8-b4b36bbf20e1" providerId="ADAL" clId="{4FB66055-58F9-4C58-9DFD-81E8D4F56D73}" dt="2026-04-08T16:55:35.502" v="218" actId="20577"/>
          <ac:spMkLst>
            <pc:docMk/>
            <pc:sldMk cId="102798162" sldId="1127"/>
            <ac:spMk id="12" creationId="{8386C035-B908-4692-8A9E-481BA54AD004}"/>
          </ac:spMkLst>
        </pc:spChg>
        <pc:spChg chg="mod topLvl">
          <ac:chgData name="LAMIAE BEZZAZ" userId="f9bc3cc0-8e1c-4944-afa8-b4b36bbf20e1" providerId="ADAL" clId="{4FB66055-58F9-4C58-9DFD-81E8D4F56D73}" dt="2026-04-08T16:55:05.957" v="202" actId="164"/>
          <ac:spMkLst>
            <pc:docMk/>
            <pc:sldMk cId="102798162" sldId="1127"/>
            <ac:spMk id="20" creationId="{8A406B25-66F3-4592-9154-003D5E5224A3}"/>
          </ac:spMkLst>
        </pc:spChg>
        <pc:spChg chg="mod topLvl">
          <ac:chgData name="LAMIAE BEZZAZ" userId="f9bc3cc0-8e1c-4944-afa8-b4b36bbf20e1" providerId="ADAL" clId="{4FB66055-58F9-4C58-9DFD-81E8D4F56D73}" dt="2026-04-08T16:55:27.871" v="210" actId="20577"/>
          <ac:spMkLst>
            <pc:docMk/>
            <pc:sldMk cId="102798162" sldId="1127"/>
            <ac:spMk id="21" creationId="{C8F164CC-5544-4077-B3C4-6E1FB975FFAB}"/>
          </ac:spMkLst>
        </pc:spChg>
        <pc:spChg chg="mod topLvl">
          <ac:chgData name="LAMIAE BEZZAZ" userId="f9bc3cc0-8e1c-4944-afa8-b4b36bbf20e1" providerId="ADAL" clId="{4FB66055-58F9-4C58-9DFD-81E8D4F56D73}" dt="2026-04-08T16:56:43.706" v="224" actId="20577"/>
          <ac:spMkLst>
            <pc:docMk/>
            <pc:sldMk cId="102798162" sldId="1127"/>
            <ac:spMk id="22" creationId="{95A47FB4-4C1A-4A77-A049-4E864B119C31}"/>
          </ac:spMkLst>
        </pc:spChg>
        <pc:spChg chg="mod topLvl">
          <ac:chgData name="LAMIAE BEZZAZ" userId="f9bc3cc0-8e1c-4944-afa8-b4b36bbf20e1" providerId="ADAL" clId="{4FB66055-58F9-4C58-9DFD-81E8D4F56D73}" dt="2026-04-08T16:55:31.562" v="214" actId="20577"/>
          <ac:spMkLst>
            <pc:docMk/>
            <pc:sldMk cId="102798162" sldId="1127"/>
            <ac:spMk id="23" creationId="{F6226F51-B84E-4695-91A4-8E9F21928BC0}"/>
          </ac:spMkLst>
        </pc:spChg>
        <pc:spChg chg="mod topLvl">
          <ac:chgData name="LAMIAE BEZZAZ" userId="f9bc3cc0-8e1c-4944-afa8-b4b36bbf20e1" providerId="ADAL" clId="{4FB66055-58F9-4C58-9DFD-81E8D4F56D73}" dt="2026-04-08T16:55:05.957" v="202" actId="164"/>
          <ac:spMkLst>
            <pc:docMk/>
            <pc:sldMk cId="102798162" sldId="1127"/>
            <ac:spMk id="24" creationId="{BF27FBBF-AC99-48CD-B961-5B04115D08C1}"/>
          </ac:spMkLst>
        </pc:spChg>
        <pc:spChg chg="mod topLvl">
          <ac:chgData name="LAMIAE BEZZAZ" userId="f9bc3cc0-8e1c-4944-afa8-b4b36bbf20e1" providerId="ADAL" clId="{4FB66055-58F9-4C58-9DFD-81E8D4F56D73}" dt="2026-04-08T16:55:05.957" v="202" actId="164"/>
          <ac:spMkLst>
            <pc:docMk/>
            <pc:sldMk cId="102798162" sldId="1127"/>
            <ac:spMk id="25" creationId="{2B90A597-62E3-4C04-9360-E54BAE3C1993}"/>
          </ac:spMkLst>
        </pc:spChg>
        <pc:grpChg chg="add mod">
          <ac:chgData name="LAMIAE BEZZAZ" userId="f9bc3cc0-8e1c-4944-afa8-b4b36bbf20e1" providerId="ADAL" clId="{4FB66055-58F9-4C58-9DFD-81E8D4F56D73}" dt="2026-04-08T16:55:13.480" v="204" actId="1076"/>
          <ac:grpSpMkLst>
            <pc:docMk/>
            <pc:sldMk cId="102798162" sldId="1127"/>
            <ac:grpSpMk id="3" creationId="{61162231-001A-45A7-ABAA-403448ACFF64}"/>
          </ac:grpSpMkLst>
        </pc:grpChg>
        <pc:grpChg chg="del">
          <ac:chgData name="LAMIAE BEZZAZ" userId="f9bc3cc0-8e1c-4944-afa8-b4b36bbf20e1" providerId="ADAL" clId="{4FB66055-58F9-4C58-9DFD-81E8D4F56D73}" dt="2026-04-08T16:54:53.167" v="200" actId="165"/>
          <ac:grpSpMkLst>
            <pc:docMk/>
            <pc:sldMk cId="102798162" sldId="1127"/>
            <ac:grpSpMk id="6" creationId="{6327287A-7918-4BEB-802F-05004CCC4AF4}"/>
          </ac:grpSpMkLst>
        </pc:grpChg>
      </pc:sldChg>
      <pc:sldChg chg="addSp delSp modSp">
        <pc:chgData name="LAMIAE BEZZAZ" userId="f9bc3cc0-8e1c-4944-afa8-b4b36bbf20e1" providerId="ADAL" clId="{4FB66055-58F9-4C58-9DFD-81E8D4F56D73}" dt="2026-04-08T16:58:24.169" v="248" actId="20577"/>
        <pc:sldMkLst>
          <pc:docMk/>
          <pc:sldMk cId="1688305127" sldId="1128"/>
        </pc:sldMkLst>
        <pc:spChg chg="mod">
          <ac:chgData name="LAMIAE BEZZAZ" userId="f9bc3cc0-8e1c-4944-afa8-b4b36bbf20e1" providerId="ADAL" clId="{4FB66055-58F9-4C58-9DFD-81E8D4F56D73}" dt="2026-04-08T16:56:55.732" v="232" actId="20577"/>
          <ac:spMkLst>
            <pc:docMk/>
            <pc:sldMk cId="1688305127" sldId="1128"/>
            <ac:spMk id="4" creationId="{3B48C44F-B560-309D-A07B-59A2CF620B51}"/>
          </ac:spMkLst>
        </pc:spChg>
        <pc:spChg chg="mod">
          <ac:chgData name="LAMIAE BEZZAZ" userId="f9bc3cc0-8e1c-4944-afa8-b4b36bbf20e1" providerId="ADAL" clId="{4FB66055-58F9-4C58-9DFD-81E8D4F56D73}" dt="2026-04-08T16:56:51.726" v="228" actId="20577"/>
          <ac:spMkLst>
            <pc:docMk/>
            <pc:sldMk cId="1688305127" sldId="1128"/>
            <ac:spMk id="8" creationId="{9011AF3B-AA97-9C95-507B-6736B8C4670B}"/>
          </ac:spMkLst>
        </pc:spChg>
        <pc:spChg chg="add mod">
          <ac:chgData name="LAMIAE BEZZAZ" userId="f9bc3cc0-8e1c-4944-afa8-b4b36bbf20e1" providerId="ADAL" clId="{4FB66055-58F9-4C58-9DFD-81E8D4F56D73}" dt="2026-04-08T16:57:25.230" v="237" actId="164"/>
          <ac:spMkLst>
            <pc:docMk/>
            <pc:sldMk cId="1688305127" sldId="1128"/>
            <ac:spMk id="12" creationId="{6BC634C1-2157-4284-A427-89869A4688BD}"/>
          </ac:spMkLst>
        </pc:spChg>
        <pc:spChg chg="mod topLvl">
          <ac:chgData name="LAMIAE BEZZAZ" userId="f9bc3cc0-8e1c-4944-afa8-b4b36bbf20e1" providerId="ADAL" clId="{4FB66055-58F9-4C58-9DFD-81E8D4F56D73}" dt="2026-04-08T16:57:36.135" v="242" actId="20577"/>
          <ac:spMkLst>
            <pc:docMk/>
            <pc:sldMk cId="1688305127" sldId="1128"/>
            <ac:spMk id="20" creationId="{8A406B25-66F3-4592-9154-003D5E5224A3}"/>
          </ac:spMkLst>
        </pc:spChg>
        <pc:spChg chg="mod topLvl">
          <ac:chgData name="LAMIAE BEZZAZ" userId="f9bc3cc0-8e1c-4944-afa8-b4b36bbf20e1" providerId="ADAL" clId="{4FB66055-58F9-4C58-9DFD-81E8D4F56D73}" dt="2026-04-08T16:57:25.230" v="237" actId="164"/>
          <ac:spMkLst>
            <pc:docMk/>
            <pc:sldMk cId="1688305127" sldId="1128"/>
            <ac:spMk id="21" creationId="{C8F164CC-5544-4077-B3C4-6E1FB975FFAB}"/>
          </ac:spMkLst>
        </pc:spChg>
        <pc:spChg chg="mod topLvl">
          <ac:chgData name="LAMIAE BEZZAZ" userId="f9bc3cc0-8e1c-4944-afa8-b4b36bbf20e1" providerId="ADAL" clId="{4FB66055-58F9-4C58-9DFD-81E8D4F56D73}" dt="2026-04-08T16:57:25.230" v="237" actId="164"/>
          <ac:spMkLst>
            <pc:docMk/>
            <pc:sldMk cId="1688305127" sldId="1128"/>
            <ac:spMk id="22" creationId="{95A47FB4-4C1A-4A77-A049-4E864B119C31}"/>
          </ac:spMkLst>
        </pc:spChg>
        <pc:spChg chg="mod topLvl">
          <ac:chgData name="LAMIAE BEZZAZ" userId="f9bc3cc0-8e1c-4944-afa8-b4b36bbf20e1" providerId="ADAL" clId="{4FB66055-58F9-4C58-9DFD-81E8D4F56D73}" dt="2026-04-08T16:57:52.575" v="246" actId="20577"/>
          <ac:spMkLst>
            <pc:docMk/>
            <pc:sldMk cId="1688305127" sldId="1128"/>
            <ac:spMk id="23" creationId="{F6226F51-B84E-4695-91A4-8E9F21928BC0}"/>
          </ac:spMkLst>
        </pc:spChg>
        <pc:spChg chg="mod topLvl">
          <ac:chgData name="LAMIAE BEZZAZ" userId="f9bc3cc0-8e1c-4944-afa8-b4b36bbf20e1" providerId="ADAL" clId="{4FB66055-58F9-4C58-9DFD-81E8D4F56D73}" dt="2026-04-08T16:57:25.230" v="237" actId="164"/>
          <ac:spMkLst>
            <pc:docMk/>
            <pc:sldMk cId="1688305127" sldId="1128"/>
            <ac:spMk id="24" creationId="{BF27FBBF-AC99-48CD-B961-5B04115D08C1}"/>
          </ac:spMkLst>
        </pc:spChg>
        <pc:spChg chg="mod topLvl">
          <ac:chgData name="LAMIAE BEZZAZ" userId="f9bc3cc0-8e1c-4944-afa8-b4b36bbf20e1" providerId="ADAL" clId="{4FB66055-58F9-4C58-9DFD-81E8D4F56D73}" dt="2026-04-08T16:58:24.169" v="248" actId="20577"/>
          <ac:spMkLst>
            <pc:docMk/>
            <pc:sldMk cId="1688305127" sldId="1128"/>
            <ac:spMk id="25" creationId="{2B90A597-62E3-4C04-9360-E54BAE3C1993}"/>
          </ac:spMkLst>
        </pc:spChg>
        <pc:grpChg chg="add mod">
          <ac:chgData name="LAMIAE BEZZAZ" userId="f9bc3cc0-8e1c-4944-afa8-b4b36bbf20e1" providerId="ADAL" clId="{4FB66055-58F9-4C58-9DFD-81E8D4F56D73}" dt="2026-04-08T16:57:31.990" v="238" actId="1076"/>
          <ac:grpSpMkLst>
            <pc:docMk/>
            <pc:sldMk cId="1688305127" sldId="1128"/>
            <ac:grpSpMk id="3" creationId="{B8D9A7CF-E57F-4AC9-BB5E-74E42361C08D}"/>
          </ac:grpSpMkLst>
        </pc:grpChg>
        <pc:grpChg chg="del">
          <ac:chgData name="LAMIAE BEZZAZ" userId="f9bc3cc0-8e1c-4944-afa8-b4b36bbf20e1" providerId="ADAL" clId="{4FB66055-58F9-4C58-9DFD-81E8D4F56D73}" dt="2026-04-08T16:57:12.110" v="235" actId="165"/>
          <ac:grpSpMkLst>
            <pc:docMk/>
            <pc:sldMk cId="1688305127" sldId="1128"/>
            <ac:grpSpMk id="6" creationId="{6327287A-7918-4BEB-802F-05004CCC4AF4}"/>
          </ac:grpSpMkLst>
        </pc:grpChg>
      </pc:sldChg>
      <pc:sldChg chg="add del">
        <pc:chgData name="LAMIAE BEZZAZ" userId="f9bc3cc0-8e1c-4944-afa8-b4b36bbf20e1" providerId="ADAL" clId="{4FB66055-58F9-4C58-9DFD-81E8D4F56D73}" dt="2026-04-08T16:58:38.550" v="251" actId="47"/>
        <pc:sldMkLst>
          <pc:docMk/>
          <pc:sldMk cId="39958991" sldId="1129"/>
        </pc:sldMkLst>
      </pc:sldChg>
      <pc:sldChg chg="modSp">
        <pc:chgData name="LAMIAE BEZZAZ" userId="f9bc3cc0-8e1c-4944-afa8-b4b36bbf20e1" providerId="ADAL" clId="{4FB66055-58F9-4C58-9DFD-81E8D4F56D73}" dt="2026-04-08T16:59:46.354" v="287" actId="20577"/>
        <pc:sldMkLst>
          <pc:docMk/>
          <pc:sldMk cId="2738275308" sldId="1130"/>
        </pc:sldMkLst>
        <pc:spChg chg="mod">
          <ac:chgData name="LAMIAE BEZZAZ" userId="f9bc3cc0-8e1c-4944-afa8-b4b36bbf20e1" providerId="ADAL" clId="{4FB66055-58F9-4C58-9DFD-81E8D4F56D73}" dt="2026-04-08T16:59:46.354" v="287" actId="20577"/>
          <ac:spMkLst>
            <pc:docMk/>
            <pc:sldMk cId="2738275308" sldId="1130"/>
            <ac:spMk id="11" creationId="{64D936ED-393E-47F7-9D3D-6F43FFF87875}"/>
          </ac:spMkLst>
        </pc:spChg>
        <pc:spChg chg="mod">
          <ac:chgData name="LAMIAE BEZZAZ" userId="f9bc3cc0-8e1c-4944-afa8-b4b36bbf20e1" providerId="ADAL" clId="{4FB66055-58F9-4C58-9DFD-81E8D4F56D73}" dt="2026-04-08T16:59:32.098" v="271" actId="20577"/>
          <ac:spMkLst>
            <pc:docMk/>
            <pc:sldMk cId="2738275308" sldId="1130"/>
            <ac:spMk id="14" creationId="{67800487-F5C4-45AF-AE49-E9A3B0414146}"/>
          </ac:spMkLst>
        </pc:spChg>
        <pc:spChg chg="mod">
          <ac:chgData name="LAMIAE BEZZAZ" userId="f9bc3cc0-8e1c-4944-afa8-b4b36bbf20e1" providerId="ADAL" clId="{4FB66055-58F9-4C58-9DFD-81E8D4F56D73}" dt="2026-04-08T16:59:36.416" v="275" actId="20577"/>
          <ac:spMkLst>
            <pc:docMk/>
            <pc:sldMk cId="2738275308" sldId="1130"/>
            <ac:spMk id="16" creationId="{0CA5AC2B-B7FF-4AB1-85DA-CA4CFE1E0667}"/>
          </ac:spMkLst>
        </pc:spChg>
        <pc:spChg chg="mod">
          <ac:chgData name="LAMIAE BEZZAZ" userId="f9bc3cc0-8e1c-4944-afa8-b4b36bbf20e1" providerId="ADAL" clId="{4FB66055-58F9-4C58-9DFD-81E8D4F56D73}" dt="2026-04-08T16:59:42.348" v="283" actId="20577"/>
          <ac:spMkLst>
            <pc:docMk/>
            <pc:sldMk cId="2738275308" sldId="1130"/>
            <ac:spMk id="18" creationId="{82C5591C-37B1-46A3-B9C7-C6740CA9FAE0}"/>
          </ac:spMkLst>
        </pc:spChg>
      </pc:sldChg>
      <pc:sldChg chg="del">
        <pc:chgData name="LAMIAE BEZZAZ" userId="f9bc3cc0-8e1c-4944-afa8-b4b36bbf20e1" providerId="ADAL" clId="{4FB66055-58F9-4C58-9DFD-81E8D4F56D73}" dt="2026-04-08T16:26:05.300" v="11" actId="47"/>
        <pc:sldMkLst>
          <pc:docMk/>
          <pc:sldMk cId="4241576370" sldId="1131"/>
        </pc:sldMkLst>
      </pc:sldChg>
      <pc:sldChg chg="del">
        <pc:chgData name="LAMIAE BEZZAZ" userId="f9bc3cc0-8e1c-4944-afa8-b4b36bbf20e1" providerId="ADAL" clId="{4FB66055-58F9-4C58-9DFD-81E8D4F56D73}" dt="2026-04-08T16:30:02.026" v="18" actId="47"/>
        <pc:sldMkLst>
          <pc:docMk/>
          <pc:sldMk cId="2911013689" sldId="1132"/>
        </pc:sldMkLst>
      </pc:sldChg>
      <pc:sldChg chg="add">
        <pc:chgData name="LAMIAE BEZZAZ" userId="f9bc3cc0-8e1c-4944-afa8-b4b36bbf20e1" providerId="ADAL" clId="{4FB66055-58F9-4C58-9DFD-81E8D4F56D73}" dt="2026-04-08T15:19:33.260" v="0"/>
        <pc:sldMkLst>
          <pc:docMk/>
          <pc:sldMk cId="2578560992" sldId="113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91F854F-C2FC-AF4D-25B0-67E7B3309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" b="4691"/>
          <a:stretch>
            <a:fillRect/>
          </a:stretch>
        </p:blipFill>
        <p:spPr>
          <a:xfrm>
            <a:off x="0" y="3048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3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3">
            <a:extLst>
              <a:ext uri="{FF2B5EF4-FFF2-40B4-BE49-F238E27FC236}">
                <a16:creationId xmlns:a16="http://schemas.microsoft.com/office/drawing/2014/main" id="{D8A3F1A0-5401-5371-C464-CD8FCF11AD6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48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12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02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7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85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49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651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18457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0607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695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77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4115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638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139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3983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620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8471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13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728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5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8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003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5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42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17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891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1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6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93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92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image" Target="../media/image8.jpg"/><Relationship Id="rId2" Type="http://schemas.openxmlformats.org/officeDocument/2006/relationships/slideLayout" Target="../slideLayouts/slideLayout10.xml"/><Relationship Id="rId16" Type="http://schemas.openxmlformats.org/officeDocument/2006/relationships/theme" Target="../theme/them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jp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8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6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6397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12/04/2026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582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14184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49316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64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5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png"/><Relationship Id="rId5" Type="http://schemas.microsoft.com/office/2007/relationships/hdphoto" Target="../media/hdphoto6.wdp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34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7D2E900-CD28-1476-4169-D74136BD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8" b="3470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910" y="755999"/>
            <a:ext cx="628945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Une tresse – Un verre – Une sucette – Une coccinelle – Une princesse – La terre.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5165" y="3744756"/>
            <a:ext cx="2028918" cy="351328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tresse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02107" cy="338788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verre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solidFill>
                  <a:srgbClr val="DB03A2"/>
                </a:solidFill>
                <a:latin typeface="Dosis SemiBold" pitchFamily="2" charset="0"/>
              </a:rPr>
              <a:t> </a:t>
            </a:r>
            <a:r>
              <a:rPr lang="fr-MA" dirty="0">
                <a:latin typeface="Dosis SemiBold" pitchFamily="2" charset="0"/>
              </a:rPr>
              <a:t>sucette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7208" y="6113710"/>
            <a:ext cx="2014697" cy="344218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FR" dirty="0">
                <a:latin typeface="Dosis SemiBold" pitchFamily="2" charset="0"/>
              </a:rPr>
              <a:t> terre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939047" y="6085132"/>
            <a:ext cx="219885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coccinelle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544663" y="6082503"/>
            <a:ext cx="201469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FR" dirty="0">
                <a:latin typeface="Dosis SemiBold" pitchFamily="2" charset="0"/>
              </a:rPr>
              <a:t> princesse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127A279-FC1C-4B4C-8AB5-101856637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52" y="1866625"/>
            <a:ext cx="1810043" cy="1980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4E2B00F-BC74-4968-AAD2-DF2ABAA4B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08" y="4122001"/>
            <a:ext cx="1810043" cy="198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06342C6-4C21-4623-B00D-0D0D310CA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52" y="4122001"/>
            <a:ext cx="1810043" cy="198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E3959D2-4394-4EAC-9A9A-1FB92D5DB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30" y="1866625"/>
            <a:ext cx="1810043" cy="198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0D980A9-6EF2-4AA5-8AAF-70C753F54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30" y="4122786"/>
            <a:ext cx="1810043" cy="198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FCF4CB4-A95D-47C2-B129-3BB1E756C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08" y="1866625"/>
            <a:ext cx="1810043" cy="1980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C50D0395-51C7-434F-B253-C8CF8C2C1A2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16EA763-2792-4987-818A-9485FF222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3048B8A-31A1-4AE5-A0F1-46324DF4C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2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9EE1A4-6DCE-40A3-96FA-A59A25F05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52" y="1866625"/>
            <a:ext cx="1810043" cy="19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66DBD4-FA0B-4D81-8620-25E355C4F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08" y="4122001"/>
            <a:ext cx="1810043" cy="19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F5F47D-D12B-49E8-A179-7D5BEA440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52" y="4122001"/>
            <a:ext cx="1810043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97C75C6-29DD-43C0-983F-8A275F981F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30" y="1866625"/>
            <a:ext cx="1810043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982B175-0AE1-468D-B2FD-CE1D01B8B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30" y="4122786"/>
            <a:ext cx="1810043" cy="198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30F004-865B-4249-9845-9CCE304B8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208" y="1866625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Majd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77D9DE-896F-D2B9-0CE4-36B189CB6FD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EA9986E-78CA-2D4E-3F8E-DCBEF68AC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AA253-7F2F-6FA9-CE36-B88351964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WhatsApp Video 2026-04-09 at 15.18.37">
            <a:hlinkClick r:id="" action="ppaction://media"/>
            <a:extLst>
              <a:ext uri="{FF2B5EF4-FFF2-40B4-BE49-F238E27FC236}">
                <a16:creationId xmlns:a16="http://schemas.microsoft.com/office/drawing/2014/main" id="{F7B4CF91-0AD7-4B4F-A056-8DB5259CFDF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38400"/>
            <a:ext cx="7559675" cy="3402013"/>
          </a:xfr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9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1332089" y="2449688"/>
            <a:ext cx="6611252" cy="2348089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1758101" y="2596502"/>
            <a:ext cx="596778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Qu’est-ce que tu fais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dimanche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samedi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4D573D7-27A8-4B35-CA94-21A1E230E2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2E2BD4C-8801-647D-33BD-54C2E00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3BDFBA-BD64-B0BE-E2DF-045433B61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7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FB4BC-4BEB-74DD-4ABD-1F4BB447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5DD6B8EA-1230-7393-8B6A-4531F6B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exemples.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E66F81-8F0E-C786-E7F8-FF8A400799CB}"/>
              </a:ext>
            </a:extLst>
          </p:cNvPr>
          <p:cNvSpPr/>
          <p:nvPr/>
        </p:nvSpPr>
        <p:spPr>
          <a:xfrm>
            <a:off x="752354" y="2449688"/>
            <a:ext cx="7779645" cy="2348089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43ABAB-21E5-E70C-FEF4-442F21C09674}"/>
              </a:ext>
            </a:extLst>
          </p:cNvPr>
          <p:cNvSpPr txBox="1"/>
          <p:nvPr/>
        </p:nvSpPr>
        <p:spPr>
          <a:xfrm>
            <a:off x="936093" y="2474892"/>
            <a:ext cx="74555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Qu’est-ce que tu fais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vendredi</a:t>
            </a:r>
            <a:r>
              <a:rPr lang="fr-FR" sz="3200" b="1" dirty="0">
                <a:solidFill>
                  <a:srgbClr val="00ADA4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?</a:t>
            </a:r>
          </a:p>
          <a:p>
            <a:pPr lvl="0">
              <a:lnSpc>
                <a:spcPct val="200000"/>
              </a:lnSpc>
              <a:defRPr/>
            </a:pP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Qu’est-ce que tu fais </a:t>
            </a:r>
            <a:r>
              <a:rPr lang="fr-FR" sz="3200" b="1" dirty="0">
                <a:solidFill>
                  <a:srgbClr val="00ACA4"/>
                </a:solidFill>
                <a:latin typeface="Dosis SemiBold" pitchFamily="2" charset="0"/>
              </a:rPr>
              <a:t>le week-end </a:t>
            </a:r>
            <a:r>
              <a:rPr lang="fr-FR" sz="3200" b="1" dirty="0">
                <a:solidFill>
                  <a:srgbClr val="565F88"/>
                </a:solidFill>
                <a:latin typeface="Dosis SemiBold" pitchFamily="2" charset="0"/>
              </a:rPr>
              <a:t>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4D573D7-27A8-4B35-CA94-21A1E230E2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2E2BD4C-8801-647D-33BD-54C2E00DC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73BDFBA-BD64-B0BE-E2DF-045433B61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6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A46A4CA-CF1C-C991-CD66-9C2312265BD3}"/>
              </a:ext>
            </a:extLst>
          </p:cNvPr>
          <p:cNvSpPr/>
          <p:nvPr/>
        </p:nvSpPr>
        <p:spPr>
          <a:xfrm>
            <a:off x="699426" y="3329186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483973" y="2843448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3948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314" y="217892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1022554" y="3576286"/>
            <a:ext cx="185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Qu’est-ce que tu fais _________? 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2DAAE0-5C85-467E-B7CA-A2C825C8A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496" y="4456716"/>
            <a:ext cx="1249920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8E7FBAA-C568-E150-1E93-5FCF20BA4B56}"/>
              </a:ext>
            </a:extLst>
          </p:cNvPr>
          <p:cNvSpPr/>
          <p:nvPr/>
        </p:nvSpPr>
        <p:spPr>
          <a:xfrm>
            <a:off x="5883010" y="3213509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94773" y="2625557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6677B6-AC3E-D4DD-841E-77D23A3035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Qui veut poser la question en français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8DEE68-5807-4D4B-906B-964C03D14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6505">
            <a:off x="5242616" y="1870398"/>
            <a:ext cx="1219370" cy="108600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89FB33-3D09-4FA2-A273-73621C6F563E}"/>
              </a:ext>
            </a:extLst>
          </p:cNvPr>
          <p:cNvSpPr txBox="1"/>
          <p:nvPr/>
        </p:nvSpPr>
        <p:spPr>
          <a:xfrm>
            <a:off x="6298787" y="3303019"/>
            <a:ext cx="175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 Qu’est-ce que tu fais _________? </a:t>
            </a:r>
          </a:p>
          <a:p>
            <a:pPr lvl="0" algn="ctr">
              <a:defRPr/>
            </a:pPr>
            <a:endParaRPr lang="fr-FR" sz="2000" b="1" dirty="0">
              <a:solidFill>
                <a:srgbClr val="8D6F91"/>
              </a:solidFill>
              <a:latin typeface="Dosis SemiBold" pitchFamily="2" charset="0"/>
            </a:endParaRPr>
          </a:p>
          <a:p>
            <a:pPr lvl="0" algn="ctr">
              <a:defRPr/>
            </a:pPr>
            <a:endParaRPr lang="fr-FR" sz="2000" b="1" dirty="0">
              <a:solidFill>
                <a:srgbClr val="8D6F91"/>
              </a:solidFill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C7108A-2CB0-45B8-BB30-6EB113FBCE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4" t="2996" r="5087" b="6875"/>
          <a:stretch/>
        </p:blipFill>
        <p:spPr>
          <a:xfrm>
            <a:off x="6601278" y="4254833"/>
            <a:ext cx="1231905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D0197-5FCE-ED86-99AD-404800B3B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4B88667-D15D-23CD-7454-797B644C26C7}"/>
              </a:ext>
            </a:extLst>
          </p:cNvPr>
          <p:cNvSpPr/>
          <p:nvPr/>
        </p:nvSpPr>
        <p:spPr>
          <a:xfrm>
            <a:off x="853662" y="3114357"/>
            <a:ext cx="2584628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F1318AF-D95D-8E34-2855-DA3D0CA143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878666" y="2730320"/>
            <a:ext cx="4887827" cy="3258552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5838C8-4A46-26A2-D043-81C0B8559F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D15B6577-EB4D-C357-927C-137918343F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3948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673666DA-7473-1D4C-1B45-E05F9778915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poser la question en français ? 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FD8E482-BDD9-ED0B-0471-EBDF0DA2F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8666" y="1965383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DA52B51-4AB1-0B7C-93AE-B7FDC0E3ABAD}"/>
              </a:ext>
            </a:extLst>
          </p:cNvPr>
          <p:cNvSpPr txBox="1"/>
          <p:nvPr/>
        </p:nvSpPr>
        <p:spPr>
          <a:xfrm>
            <a:off x="1176790" y="3361457"/>
            <a:ext cx="1856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Qu’est-ce que tu fais _________? 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DC8C913-42EC-6BDF-90A2-6F96928C0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374" y="4215353"/>
            <a:ext cx="1278709" cy="12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pose la question à son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54010C-6F2E-929F-88A0-9D562BE4818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A0E314-1312-B4AD-8C68-DBE0E9C7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91ABA2-FCCF-1EC8-954D-5CBE862A5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811951" y="3738698"/>
            <a:ext cx="1760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445C80"/>
                </a:solidFill>
                <a:latin typeface="Dosis SemiBold" pitchFamily="2" charset="0"/>
              </a:rPr>
              <a:t>Qu’est-ce que tu fais _________?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092FB28-B074-4016-A096-09346620A126}"/>
              </a:ext>
            </a:extLst>
          </p:cNvPr>
          <p:cNvSpPr txBox="1"/>
          <p:nvPr/>
        </p:nvSpPr>
        <p:spPr>
          <a:xfrm>
            <a:off x="6441272" y="3931728"/>
            <a:ext cx="1746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Qu’est-ce que tu fais _________?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8A3CF62-190D-4A62-819A-E9E7491344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2314" y="2178926"/>
            <a:ext cx="1218404" cy="11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</a:t>
              </a:r>
              <a:r>
                <a:rPr kumimoji="0" lang="fr-MA" sz="1800" b="1" i="1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à l’enseignant </a:t>
              </a: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7144" y="2522109"/>
            <a:ext cx="5448821" cy="756000"/>
          </a:xfrm>
        </p:spPr>
        <p:txBody>
          <a:bodyPr/>
          <a:lstStyle/>
          <a:p>
            <a:r>
              <a:rPr lang="fr-FR" sz="1400" dirty="0"/>
              <a:t>Acte de parole 1 : Poser la question « Qu’est-ce que tu fais dimanche ? »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</a:t>
            </a:r>
            <a:r>
              <a:rPr lang="de-DE" sz="1400" dirty="0"/>
              <a:t>des graphèmes (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de-DE" sz="1400" dirty="0"/>
              <a:t>) </a:t>
            </a:r>
            <a:endParaRPr lang="fr-FR" sz="1400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43818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F1DD40-054A-528A-8462-7044DD136166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53">
            <a:extLst>
              <a:ext uri="{FF2B5EF4-FFF2-40B4-BE49-F238E27FC236}">
                <a16:creationId xmlns:a16="http://schemas.microsoft.com/office/drawing/2014/main" id="{907FE046-5696-C52D-8AF7-1B1048345393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r>
              <a:rPr lang="fr-MA" sz="1800" i="1" dirty="0">
                <a:solidFill>
                  <a:schemeClr val="accent5">
                    <a:lumMod val="50000"/>
                  </a:schemeClr>
                </a:solidFill>
              </a:rPr>
              <a:t>Réservé </a:t>
            </a:r>
            <a:r>
              <a:rPr lang="fr-MA" sz="1800" i="1">
                <a:solidFill>
                  <a:schemeClr val="accent5">
                    <a:lumMod val="50000"/>
                  </a:schemeClr>
                </a:solidFill>
              </a:rPr>
              <a:t>à l’enseignant</a:t>
            </a:r>
            <a:endParaRPr lang="fr-MA" sz="18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9386091-248F-0AF0-716E-499B747E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017" y="3477125"/>
            <a:ext cx="6254069" cy="14461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CB9F6EE-46D2-DD08-C94A-D892BC9EE5B8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15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2A10B64-20BD-651A-DC75-1E1F65DC14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03858"/>
            <a:ext cx="540000" cy="540000"/>
          </a:xfrm>
          <a:prstGeom prst="rect">
            <a:avLst/>
          </a:prstGeom>
          <a:noFill/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395960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</a:t>
            </a:r>
            <a:r>
              <a:rPr lang="de-DE" sz="1400" dirty="0"/>
              <a:t>des graphèmes (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de-DE" sz="1400" dirty="0"/>
              <a:t>) </a:t>
            </a:r>
            <a:endParaRPr lang="fr-FR" sz="14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AFD18D97-4F54-0E99-EBE3-1DD3290C468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AC0F2F7-2FDC-7FD1-02A2-1CCCA48D72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D59273-7495-8C69-A272-F8CFED3AEBF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Titre 53">
              <a:extLst>
                <a:ext uri="{FF2B5EF4-FFF2-40B4-BE49-F238E27FC236}">
                  <a16:creationId xmlns:a16="http://schemas.microsoft.com/office/drawing/2014/main" id="{DE6F9AD4-3D56-1FFE-9D4C-3B82EF9134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44" y="769328"/>
            <a:ext cx="7081272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apprendre à lire les graphèmes « 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erre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esse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FR" dirty="0"/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CE3F7E-9242-42C6-E679-D27AD3FD55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B62CCD5-9959-E7BB-342C-7F16E2C498C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4EA5794-3DBA-943E-D32F-D3727C3DD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165F4EA-60B0-96C5-A79E-E6632B9EA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D9C45D9">
            <a:hlinkClick r:id="" action="ppaction://media"/>
            <a:extLst>
              <a:ext uri="{FF2B5EF4-FFF2-40B4-BE49-F238E27FC236}">
                <a16:creationId xmlns:a16="http://schemas.microsoft.com/office/drawing/2014/main" id="{97D3B2DB-6D1C-473D-96A8-BCF332B84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694" y="2225380"/>
            <a:ext cx="7876612" cy="3884975"/>
          </a:xfrm>
          <a:prstGeom prst="rect">
            <a:avLst/>
          </a:prstGeom>
        </p:spPr>
      </p:pic>
      <p:sp>
        <p:nvSpPr>
          <p:cNvPr id="11" name="AutoShape 4" descr="Image générée">
            <a:extLst>
              <a:ext uri="{FF2B5EF4-FFF2-40B4-BE49-F238E27FC236}">
                <a16:creationId xmlns:a16="http://schemas.microsoft.com/office/drawing/2014/main" id="{29DC821D-BCD6-4B0A-A861-8D1EEE8005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2" name="Titre 8">
            <a:extLst>
              <a:ext uri="{FF2B5EF4-FFF2-40B4-BE49-F238E27FC236}">
                <a16:creationId xmlns:a16="http://schemas.microsoft.com/office/drawing/2014/main" id="{21A8927E-D3C1-E300-60C5-B06CCC12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A95A951-1197-D246-0B5F-C2621AD67A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62F291F-99D3-0A84-EFD6-12BAF1B8D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7" y="6110355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313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2504-4826-815B-F549-E98996276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49E6B5CA-39CD-6825-2950-4FD13D321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: «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erre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esse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ette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1F55E95-1923-1BD9-7590-355C1EE52FF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54D4B4D-D289-D5A2-9927-F2943D50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7DE250-9CD7-0FA7-248B-6A1FAFD41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DF1B9D4-69C6-0182-69CF-A053C7996D00}"/>
              </a:ext>
            </a:extLst>
          </p:cNvPr>
          <p:cNvSpPr txBox="1"/>
          <p:nvPr/>
        </p:nvSpPr>
        <p:spPr>
          <a:xfrm>
            <a:off x="491187" y="3121076"/>
            <a:ext cx="816162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424D7B"/>
                </a:solidFill>
                <a:latin typeface="Dosis SemiBold" pitchFamily="2" charset="0"/>
              </a:rPr>
              <a:t>elle - </a:t>
            </a:r>
            <a:r>
              <a:rPr lang="nl-NL" sz="6600" b="1" dirty="0" err="1">
                <a:solidFill>
                  <a:srgbClr val="424D7B"/>
                </a:solidFill>
                <a:latin typeface="Dosis SemiBold" pitchFamily="2" charset="0"/>
              </a:rPr>
              <a:t>erre</a:t>
            </a:r>
            <a:r>
              <a:rPr lang="nl-NL" sz="6600" b="1" dirty="0">
                <a:solidFill>
                  <a:srgbClr val="424D7B"/>
                </a:solidFill>
                <a:latin typeface="Dosis SemiBold" pitchFamily="2" charset="0"/>
              </a:rPr>
              <a:t> - </a:t>
            </a:r>
            <a:r>
              <a:rPr lang="nl-NL" sz="6600" b="1" dirty="0" err="1">
                <a:solidFill>
                  <a:srgbClr val="424D7B"/>
                </a:solidFill>
                <a:latin typeface="Dosis SemiBold" pitchFamily="2" charset="0"/>
              </a:rPr>
              <a:t>esse</a:t>
            </a:r>
            <a:r>
              <a:rPr lang="nl-NL" sz="6600" b="1" dirty="0">
                <a:solidFill>
                  <a:srgbClr val="424D7B"/>
                </a:solidFill>
                <a:latin typeface="Dosis SemiBold" pitchFamily="2" charset="0"/>
              </a:rPr>
              <a:t> - </a:t>
            </a:r>
            <a:r>
              <a:rPr lang="nl-NL" sz="6600" b="1" dirty="0" err="1">
                <a:solidFill>
                  <a:srgbClr val="424D7B"/>
                </a:solidFill>
                <a:latin typeface="Dosis SemiBold" pitchFamily="2" charset="0"/>
              </a:rPr>
              <a:t>ette</a:t>
            </a:r>
            <a:endParaRPr lang="fr-FR" sz="66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0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elle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elle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C159588-BB52-4794-8A13-C9A71AE96FBE}"/>
              </a:ext>
            </a:extLst>
          </p:cNvPr>
          <p:cNvGrpSpPr/>
          <p:nvPr/>
        </p:nvGrpSpPr>
        <p:grpSpPr>
          <a:xfrm>
            <a:off x="644302" y="3473833"/>
            <a:ext cx="7855396" cy="682426"/>
            <a:chOff x="1168584" y="3473833"/>
            <a:chExt cx="7855396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116858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elle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2313823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345906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œu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4604301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74954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elle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89477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D546DA9-23FB-48B8-B562-07363A78550B}"/>
                </a:ext>
              </a:extLst>
            </p:cNvPr>
            <p:cNvSpPr/>
            <p:nvPr/>
          </p:nvSpPr>
          <p:spPr>
            <a:xfrm>
              <a:off x="804001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erre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erre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0EFBF3E-6AAF-4F4E-8BF5-96EC444DAF13}"/>
              </a:ext>
            </a:extLst>
          </p:cNvPr>
          <p:cNvGrpSpPr/>
          <p:nvPr/>
        </p:nvGrpSpPr>
        <p:grpSpPr>
          <a:xfrm>
            <a:off x="644302" y="3424518"/>
            <a:ext cx="7855396" cy="682426"/>
            <a:chOff x="1168584" y="3473833"/>
            <a:chExt cx="7855396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116858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er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2313823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345906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erre</a:t>
              </a: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4604301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gn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74954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89477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erre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E01FE35-6DE9-41BB-B191-09F0209B378B}"/>
                </a:ext>
              </a:extLst>
            </p:cNvPr>
            <p:cNvSpPr/>
            <p:nvPr/>
          </p:nvSpPr>
          <p:spPr>
            <a:xfrm>
              <a:off x="804001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4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esse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00ACA4"/>
                </a:solidFill>
                <a:latin typeface="Dosis" pitchFamily="2" charset="0"/>
              </a:rPr>
              <a:t>esse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1162231-001A-45A7-ABAA-403448ACFF64}"/>
              </a:ext>
            </a:extLst>
          </p:cNvPr>
          <p:cNvGrpSpPr/>
          <p:nvPr/>
        </p:nvGrpSpPr>
        <p:grpSpPr>
          <a:xfrm>
            <a:off x="644302" y="3429000"/>
            <a:ext cx="7855396" cy="682426"/>
            <a:chOff x="1168584" y="3473833"/>
            <a:chExt cx="7855396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116858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2313823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345906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4604301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esse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74954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br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89477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386C035-B908-4692-8A9E-481BA54AD004}"/>
                </a:ext>
              </a:extLst>
            </p:cNvPr>
            <p:cNvSpPr/>
            <p:nvPr/>
          </p:nvSpPr>
          <p:spPr>
            <a:xfrm>
              <a:off x="804001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esse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montrer les cartes qui font le son «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4DD7915-15AC-F1D3-2F38-3670EFBC6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1AF3B-AA97-9C95-507B-6736B8C4670B}"/>
              </a:ext>
            </a:extLst>
          </p:cNvPr>
          <p:cNvSpPr/>
          <p:nvPr/>
        </p:nvSpPr>
        <p:spPr>
          <a:xfrm>
            <a:off x="4044362" y="2090776"/>
            <a:ext cx="1055276" cy="6602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 err="1">
                <a:solidFill>
                  <a:srgbClr val="00ACA4"/>
                </a:solidFill>
                <a:latin typeface="Dosis" pitchFamily="2" charset="0"/>
              </a:rPr>
              <a:t>ette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D9A7CF-E57F-4AC9-BB5E-74E42361C08D}"/>
              </a:ext>
            </a:extLst>
          </p:cNvPr>
          <p:cNvGrpSpPr/>
          <p:nvPr/>
        </p:nvGrpSpPr>
        <p:grpSpPr>
          <a:xfrm>
            <a:off x="644302" y="3087787"/>
            <a:ext cx="7855396" cy="682426"/>
            <a:chOff x="1168584" y="3473833"/>
            <a:chExt cx="7855396" cy="682426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8A406B25-66F3-4592-9154-003D5E5224A3}"/>
                </a:ext>
              </a:extLst>
            </p:cNvPr>
            <p:cNvSpPr/>
            <p:nvPr/>
          </p:nvSpPr>
          <p:spPr>
            <a:xfrm>
              <a:off x="116858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ette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8F164CC-5544-4077-B3C4-6E1FB975FFAB}"/>
                </a:ext>
              </a:extLst>
            </p:cNvPr>
            <p:cNvSpPr/>
            <p:nvPr/>
          </p:nvSpPr>
          <p:spPr>
            <a:xfrm>
              <a:off x="2313823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ieu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95A47FB4-4C1A-4A77-A049-4E864B119C31}"/>
                </a:ext>
              </a:extLst>
            </p:cNvPr>
            <p:cNvSpPr/>
            <p:nvPr/>
          </p:nvSpPr>
          <p:spPr>
            <a:xfrm>
              <a:off x="345906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bl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F6226F51-B84E-4695-91A4-8E9F21928BC0}"/>
                </a:ext>
              </a:extLst>
            </p:cNvPr>
            <p:cNvSpPr/>
            <p:nvPr/>
          </p:nvSpPr>
          <p:spPr>
            <a:xfrm>
              <a:off x="4604301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ette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BF27FBBF-AC99-48CD-B961-5B04115D08C1}"/>
                </a:ext>
              </a:extLst>
            </p:cNvPr>
            <p:cNvSpPr/>
            <p:nvPr/>
          </p:nvSpPr>
          <p:spPr>
            <a:xfrm>
              <a:off x="574954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2B90A597-62E3-4C04-9360-E54BAE3C1993}"/>
                </a:ext>
              </a:extLst>
            </p:cNvPr>
            <p:cNvSpPr/>
            <p:nvPr/>
          </p:nvSpPr>
          <p:spPr>
            <a:xfrm>
              <a:off x="689477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et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6BC634C1-2157-4284-A427-89869A4688BD}"/>
                </a:ext>
              </a:extLst>
            </p:cNvPr>
            <p:cNvSpPr/>
            <p:nvPr/>
          </p:nvSpPr>
          <p:spPr>
            <a:xfrm>
              <a:off x="8040019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3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C926-4E02-0A09-036F-3C1E180D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88253F-E0EE-2C50-00DE-EC73DAC0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0ED1CF0-4CE7-85F2-E677-3CFB112C1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17079D-A405-4384-88EF-9BF59A0E8C4E}"/>
              </a:ext>
            </a:extLst>
          </p:cNvPr>
          <p:cNvGrpSpPr/>
          <p:nvPr/>
        </p:nvGrpSpPr>
        <p:grpSpPr>
          <a:xfrm>
            <a:off x="586298" y="3082817"/>
            <a:ext cx="7971405" cy="692365"/>
            <a:chOff x="1168584" y="3110203"/>
            <a:chExt cx="7971405" cy="692365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89C88D-C40C-4C29-88B6-2A7CC93CFA59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17EB9A66-7416-4CFC-A86A-ABABC7722C5C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esse</a:t>
                </a: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CB6C3A-88D9-4C66-8FA8-0E2370027C1F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eu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41B2BF4B-CAE2-49E2-BD17-ADBC9300656F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ian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D18E1DAD-DAF6-41E5-9902-B087D225F476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qu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B6CDC900-5DD8-4448-8FC3-47EACEFE18FF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ph</a:t>
                </a: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0E0D03F-FAC7-4DB0-9B15-673A21B1EFF9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ette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039CB81-394A-4013-8228-026FEFD36B2E}"/>
                </a:ext>
              </a:extLst>
            </p:cNvPr>
            <p:cNvSpPr/>
            <p:nvPr/>
          </p:nvSpPr>
          <p:spPr>
            <a:xfrm>
              <a:off x="8156028" y="3120142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dl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ph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erre</a:t>
                </a: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ieu</a:t>
                </a:r>
                <a:endParaRPr lang="fr-FR" sz="2800" kern="0" dirty="0">
                  <a:solidFill>
                    <a:srgbClr val="424D7B"/>
                  </a:solidFill>
                  <a:latin typeface="Dosis SemiBold" pitchFamily="2" charset="0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ier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elle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gn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9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47112-4B55-1114-9496-947F7C01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CA43639-FC3F-A4EC-0137-2904D46A0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?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9FE988-4253-2170-CB20-B958CBB5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33114F2-1027-47EE-983B-A318EF513A19}"/>
              </a:ext>
            </a:extLst>
          </p:cNvPr>
          <p:cNvGrpSpPr/>
          <p:nvPr/>
        </p:nvGrpSpPr>
        <p:grpSpPr>
          <a:xfrm>
            <a:off x="586296" y="3087787"/>
            <a:ext cx="7971407" cy="682426"/>
            <a:chOff x="1168584" y="3110203"/>
            <a:chExt cx="7971407" cy="682426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A2488B-DC4C-46A6-841B-FFDB00D44A6C}"/>
                </a:ext>
              </a:extLst>
            </p:cNvPr>
            <p:cNvGrpSpPr/>
            <p:nvPr/>
          </p:nvGrpSpPr>
          <p:grpSpPr>
            <a:xfrm>
              <a:off x="1168584" y="3110203"/>
              <a:ext cx="6806831" cy="682426"/>
              <a:chOff x="474390" y="4710962"/>
              <a:chExt cx="6806831" cy="682426"/>
            </a:xfrm>
          </p:grpSpPr>
          <p:sp>
            <p:nvSpPr>
              <p:cNvPr id="14" name="Rectangle : coins arrondis 13">
                <a:extLst>
                  <a:ext uri="{FF2B5EF4-FFF2-40B4-BE49-F238E27FC236}">
                    <a16:creationId xmlns:a16="http://schemas.microsoft.com/office/drawing/2014/main" id="{67800487-F5C4-45AF-AE49-E9A3B0414146}"/>
                  </a:ext>
                </a:extLst>
              </p:cNvPr>
              <p:cNvSpPr/>
              <p:nvPr/>
            </p:nvSpPr>
            <p:spPr>
              <a:xfrm>
                <a:off x="47439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esse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CE057D28-9FD0-4C96-A478-488B16009791}"/>
                  </a:ext>
                </a:extLst>
              </p:cNvPr>
              <p:cNvSpPr/>
              <p:nvPr/>
            </p:nvSpPr>
            <p:spPr>
              <a:xfrm>
                <a:off x="1638964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2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424D7B"/>
                    </a:solidFill>
                    <a:effectLst/>
                    <a:uLnTx/>
                    <a:uFillTx/>
                    <a:latin typeface="Dosis SemiBold" pitchFamily="2" charset="0"/>
                    <a:ea typeface="+mn-ea"/>
                    <a:cs typeface="+mn-cs"/>
                  </a:rPr>
                  <a:t>ian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Rectangle : coins arrondis 15">
                <a:extLst>
                  <a:ext uri="{FF2B5EF4-FFF2-40B4-BE49-F238E27FC236}">
                    <a16:creationId xmlns:a16="http://schemas.microsoft.com/office/drawing/2014/main" id="{0CA5AC2B-B7FF-4AB1-85DA-CA4CFE1E0667}"/>
                  </a:ext>
                </a:extLst>
              </p:cNvPr>
              <p:cNvSpPr/>
              <p:nvPr/>
            </p:nvSpPr>
            <p:spPr>
              <a:xfrm>
                <a:off x="2803538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ette</a:t>
                </a:r>
                <a:endParaRPr lang="fr-FR" sz="2800" kern="0" dirty="0">
                  <a:solidFill>
                    <a:srgbClr val="424D7B"/>
                  </a:solidFill>
                  <a:latin typeface="Dosis SemiBold" pitchFamily="2" charset="0"/>
                </a:endParaRPr>
              </a:p>
            </p:txBody>
          </p:sp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AEC06D98-8DFB-4CB6-80B4-41D846647A8C}"/>
                  </a:ext>
                </a:extLst>
              </p:cNvPr>
              <p:cNvSpPr/>
              <p:nvPr/>
            </p:nvSpPr>
            <p:spPr>
              <a:xfrm>
                <a:off x="3968112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 err="1">
                    <a:solidFill>
                      <a:srgbClr val="424D7B"/>
                    </a:solidFill>
                    <a:latin typeface="Dosis SemiBold" pitchFamily="2" charset="0"/>
                  </a:rPr>
                  <a:t>ein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82C5591C-37B1-46A3-B9C7-C6740CA9FAE0}"/>
                  </a:ext>
                </a:extLst>
              </p:cNvPr>
              <p:cNvSpPr/>
              <p:nvPr/>
            </p:nvSpPr>
            <p:spPr>
              <a:xfrm>
                <a:off x="5132686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6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erre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42073540-852A-4137-AEB9-D7CE20E2451F}"/>
                  </a:ext>
                </a:extLst>
              </p:cNvPr>
              <p:cNvSpPr/>
              <p:nvPr/>
            </p:nvSpPr>
            <p:spPr>
              <a:xfrm>
                <a:off x="6297260" y="4710962"/>
                <a:ext cx="983961" cy="682426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 defTabSz="609660">
                  <a:defRPr/>
                </a:pPr>
                <a:r>
                  <a:rPr lang="fr-FR" sz="2800" kern="0" dirty="0">
                    <a:solidFill>
                      <a:srgbClr val="424D7B"/>
                    </a:solidFill>
                    <a:latin typeface="Dosis SemiBold" pitchFamily="2" charset="0"/>
                  </a:rPr>
                  <a:t>gn</a:t>
                </a:r>
                <a:endPara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64D936ED-393E-47F7-9D3D-6F43FFF87875}"/>
                </a:ext>
              </a:extLst>
            </p:cNvPr>
            <p:cNvSpPr/>
            <p:nvPr/>
          </p:nvSpPr>
          <p:spPr>
            <a:xfrm>
              <a:off x="8156030" y="311020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2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1003-5CE1-2348-C6A4-D517D649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105B5E2-80B9-8071-855C-F77D0640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votre livret à la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page 103.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E2AE176-B015-68E7-B711-B29DC4C98C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62938A5-8B9C-39CF-651B-722838F28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EDDFA69-FBDD-6E6A-4976-DE502E49D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FEE28DA-7E70-46A9-86C9-50DA01E52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20" y="1615550"/>
            <a:ext cx="3138359" cy="48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DD1DCBA-C852-4092-90BC-8C3A88B12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20" y="1615550"/>
            <a:ext cx="3138359" cy="481380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Qui veut expliquer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consigne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sa langue ?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6421CD-D269-A6CF-4763-8677358CD44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D788BA2-2550-EC40-715A-C53126182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D6886D1-F02B-B055-1888-BC2B6C2FD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86C039-0B11-4A5C-8BD0-389B8E14323F}"/>
              </a:ext>
            </a:extLst>
          </p:cNvPr>
          <p:cNvSpPr/>
          <p:nvPr/>
        </p:nvSpPr>
        <p:spPr>
          <a:xfrm>
            <a:off x="3115557" y="2314938"/>
            <a:ext cx="2912883" cy="5208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0790E-193A-482D-F5DC-DAA9E966D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0BB5269-0791-4325-BDDC-AA69CD087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9" t="14926" r="10351" b="75336"/>
          <a:stretch/>
        </p:blipFill>
        <p:spPr>
          <a:xfrm>
            <a:off x="654144" y="2881631"/>
            <a:ext cx="4640582" cy="142747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FAA40599-C3EF-D46F-531F-6797C80B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vous allez travailler en binômes. Comparez et discutez vos réponses avec votre voisin.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797614D-AA1C-14F5-840B-237B5BF2844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26093A-9096-3DD6-2083-FCEAAC6CF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AD3B02-86CE-40C0-D94A-BE0AFF248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CD6B7F70-2B51-DFA7-769A-4422D6EFAA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959"/>
          <a:stretch>
            <a:fillRect/>
          </a:stretch>
        </p:blipFill>
        <p:spPr>
          <a:xfrm>
            <a:off x="5439970" y="2802801"/>
            <a:ext cx="2934010" cy="2250031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31FD024-DB59-478F-9E52-86D2257A9F09}"/>
              </a:ext>
            </a:extLst>
          </p:cNvPr>
          <p:cNvSpPr/>
          <p:nvPr/>
        </p:nvSpPr>
        <p:spPr>
          <a:xfrm>
            <a:off x="674370" y="2881631"/>
            <a:ext cx="4620356" cy="14274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6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4BDC-BE86-D0ED-C521-0EF50D630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CFABCDE-C96A-4C10-ADE3-4BDEEC43CB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14809" r="10143" b="74616"/>
          <a:stretch/>
        </p:blipFill>
        <p:spPr>
          <a:xfrm>
            <a:off x="442761" y="2350524"/>
            <a:ext cx="8155227" cy="378014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3B48C44F-B560-309D-A07B-59A2CF620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90BAE655-12D9-4F32-A507-861B75630D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169DA7B-4674-4A95-870F-5B69672A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25A6F7-5ED8-4E41-9A44-65D5B3D16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E7E74302-0B61-40BD-82AB-28D26DDE2982}"/>
              </a:ext>
            </a:extLst>
          </p:cNvPr>
          <p:cNvSpPr/>
          <p:nvPr/>
        </p:nvSpPr>
        <p:spPr>
          <a:xfrm>
            <a:off x="3625996" y="395406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0778FAE-4DFB-454D-9C38-0284164F97CB}"/>
              </a:ext>
            </a:extLst>
          </p:cNvPr>
          <p:cNvSpPr/>
          <p:nvPr/>
        </p:nvSpPr>
        <p:spPr>
          <a:xfrm>
            <a:off x="5250961" y="3954062"/>
            <a:ext cx="582518" cy="63090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9185067-F80A-4EB1-8B33-F16B2256968C}"/>
              </a:ext>
            </a:extLst>
          </p:cNvPr>
          <p:cNvSpPr/>
          <p:nvPr/>
        </p:nvSpPr>
        <p:spPr>
          <a:xfrm>
            <a:off x="6875926" y="395406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765CFEC-FD8A-4E64-9D65-9CF631568016}"/>
              </a:ext>
            </a:extLst>
          </p:cNvPr>
          <p:cNvSpPr/>
          <p:nvPr/>
        </p:nvSpPr>
        <p:spPr>
          <a:xfrm>
            <a:off x="2467148" y="395406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9A64DD4-7868-413C-93DB-0B659EDC4D2C}"/>
              </a:ext>
            </a:extLst>
          </p:cNvPr>
          <p:cNvSpPr/>
          <p:nvPr/>
        </p:nvSpPr>
        <p:spPr>
          <a:xfrm>
            <a:off x="2853821" y="504893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2256725-CF7C-4AF5-A8F1-A45D0960D89B}"/>
              </a:ext>
            </a:extLst>
          </p:cNvPr>
          <p:cNvSpPr/>
          <p:nvPr/>
        </p:nvSpPr>
        <p:spPr>
          <a:xfrm>
            <a:off x="5323450" y="504893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661B033-C623-4790-A5B3-2CB48547593F}"/>
              </a:ext>
            </a:extLst>
          </p:cNvPr>
          <p:cNvSpPr/>
          <p:nvPr/>
        </p:nvSpPr>
        <p:spPr>
          <a:xfrm>
            <a:off x="7949482" y="5048932"/>
            <a:ext cx="582518" cy="63649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7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</a:t>
            </a:r>
            <a:r>
              <a:rPr lang="de-DE" sz="1400" dirty="0"/>
              <a:t>des graphèmes (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de-DE" sz="1400" dirty="0"/>
              <a:t>) </a:t>
            </a:r>
            <a:endParaRPr lang="fr-FR" sz="1400" dirty="0"/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19638" y="2522109"/>
            <a:ext cx="5598886" cy="756000"/>
          </a:xfrm>
        </p:spPr>
        <p:txBody>
          <a:bodyPr/>
          <a:lstStyle/>
          <a:p>
            <a:r>
              <a:rPr lang="fr-FR" sz="1400" dirty="0"/>
              <a:t>Acte de parole 1 : Poser la question « Qu’est-ce que tu fais dimanche ?  » </a:t>
            </a:r>
            <a:endParaRPr lang="fr-MA" sz="1400" dirty="0"/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BBFE6241-3026-2F81-6968-41A8BAAC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41DF7D4-06FF-49B4-564F-3062F64D9E5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947D42-3283-A7B7-5411-DB01DA09A80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4053D5-8355-C0A4-6EE0-7FA8A9FDFB6E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6FCDF0C3-19F7-DAFA-CBBC-75C8D0753F6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47FFC25E-F031-BF41-858D-B38AFCC9B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047" y="4981395"/>
            <a:ext cx="6415249" cy="14266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27BF1CE-DD39-BE66-EC09-257F2C06C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797" y="5694739"/>
            <a:ext cx="2696837" cy="495369"/>
          </a:xfrm>
          <a:prstGeom prst="rect">
            <a:avLst/>
          </a:prstGeom>
        </p:spPr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09" y="553416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Écriture </a:t>
            </a:r>
            <a:r>
              <a:rPr lang="de-DE" sz="1400" dirty="0"/>
              <a:t>des graphèmes (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de-DE" sz="1400" dirty="0"/>
              <a:t>) </a:t>
            </a:r>
            <a:endParaRPr lang="fr-FR" sz="1400" dirty="0"/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13168"/>
            <a:ext cx="540000" cy="540000"/>
          </a:xfrm>
        </p:spPr>
      </p:pic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5" y="756000"/>
            <a:ext cx="68627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les sons « 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elle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erre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esse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-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». Soyez attentifs.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8126D7-9DE3-8132-4816-018D3A36C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08" y="2276375"/>
            <a:ext cx="4565583" cy="304372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8956C94-909F-E36A-BEE8-57D5E83A94C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6C588BC-3529-2AB2-7E57-9BB68C1B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AAAE2-1D0E-D8D9-7185-AD76953BF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435288-5949-07DA-5D6D-82338074F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89BA62F-55A8-4DE2-DE45-818331D984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79FF2E1-01CD-1BC4-473F-C3FB1775E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F833D4-E3EA-32FA-1369-68F1C487C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casquette ». Le son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s’écrit avec les lettres e, t, t et 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2527" y="3429000"/>
            <a:ext cx="3845531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casqu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ette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9CEB6A-8CBF-2B49-E9F7-5EE31AAA0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58" y="2404977"/>
            <a:ext cx="2710149" cy="27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2A575E37-69DA-4127-AED8-035F2A9FFE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2945" y="3460722"/>
            <a:ext cx="3845531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casqu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481748-3206-F1A5-7C7B-EFD17A240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180" y="2438344"/>
            <a:ext cx="271295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63D3031-16B9-4A59-AB5B-A0BD1B965911}"/>
              </a:ext>
            </a:extLst>
          </p:cNvPr>
          <p:cNvGrpSpPr/>
          <p:nvPr/>
        </p:nvGrpSpPr>
        <p:grpSpPr>
          <a:xfrm>
            <a:off x="3691574" y="2645511"/>
            <a:ext cx="3312000" cy="3132000"/>
            <a:chOff x="-2386623" y="182880"/>
            <a:chExt cx="8738900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19F8212-4ED7-4FD7-ACD1-B747CF376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209" y="182880"/>
              <a:ext cx="4471068" cy="6858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8554A8D-96B8-4859-88A1-937DC96D2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86623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D51F3E-CD74-48A0-A237-852B1AFBC043}"/>
              </a:ext>
            </a:extLst>
          </p:cNvPr>
          <p:cNvGrpSpPr/>
          <p:nvPr/>
        </p:nvGrpSpPr>
        <p:grpSpPr>
          <a:xfrm>
            <a:off x="276144" y="2636912"/>
            <a:ext cx="3312000" cy="3132000"/>
            <a:chOff x="-2402431" y="-198782"/>
            <a:chExt cx="8784417" cy="6858000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7BECE1B-F623-43AD-891A-A4B0413C6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0918" y="-198782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43522A7-B835-415E-AD0C-19913714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02431" y="-198782"/>
              <a:ext cx="4471068" cy="6858000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E642928D-E94F-46F0-A945-0EF2E49E8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856" y="2636912"/>
            <a:ext cx="1764000" cy="31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1" y="756000"/>
            <a:ext cx="688230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58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23F3A4D-139F-4C1E-8508-2C17677B8129}"/>
              </a:ext>
            </a:extLst>
          </p:cNvPr>
          <p:cNvSpPr txBox="1">
            <a:spLocks/>
          </p:cNvSpPr>
          <p:nvPr/>
        </p:nvSpPr>
        <p:spPr>
          <a:xfrm>
            <a:off x="4442527" y="3429000"/>
            <a:ext cx="3845531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200" b="0" dirty="0">
                <a:latin typeface="Dosis SemiBold" pitchFamily="2" charset="0"/>
              </a:rPr>
              <a:t>casqu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ette</a:t>
            </a:r>
            <a:endParaRPr lang="fr-FR" sz="7200" b="0" dirty="0">
              <a:solidFill>
                <a:schemeClr val="bg2">
                  <a:lumMod val="75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103064-0A77-EB27-56C3-19CED0E93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180" y="2438344"/>
            <a:ext cx="271295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verre ». Le son « erre » s’écrit avec les lettres e, r, r et 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D8D3BA66-4FD5-E593-7AA8-CEC2832BAD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333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v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erre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D2074A6-4535-46F5-84A7-A188C577A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46236"/>
            <a:ext cx="1813404" cy="26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ADCEA912-3017-423A-B9DC-6043B195DA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333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v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_____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4C357E2-54B0-4105-892F-5C53B7EDE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46236"/>
            <a:ext cx="1813404" cy="26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37" y="756000"/>
            <a:ext cx="690116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3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F2060B87-C331-42F5-92C9-D0D92CF5A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333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v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erre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43C96EB-A96D-4762-BD7E-397287C67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0" y="2446236"/>
            <a:ext cx="1813404" cy="26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coccinelle ». Le son « elle » s’écrit avec les lettres e, l, l et 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27778B3-9675-4F5B-9783-07116BFDC7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333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coccin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50FE2-D9CF-39FF-1680-29EBC45B0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786" y="2529225"/>
            <a:ext cx="2741652" cy="246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B53BF38C-FD45-F263-A425-2B3831542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333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 err="1">
                <a:latin typeface="Dosis SemiBold" pitchFamily="2" charset="0"/>
              </a:rPr>
              <a:t>coccin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____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54B9F5-B026-F6B9-E219-9F5C7CA8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86" y="2529225"/>
            <a:ext cx="2741652" cy="246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12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CFD62534-EE32-BBCB-484C-3D237963F4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4333" y="3429000"/>
            <a:ext cx="4067667" cy="662104"/>
          </a:xfrm>
        </p:spPr>
        <p:txBody>
          <a:bodyPr/>
          <a:lstStyle/>
          <a:p>
            <a:pPr lvl="0"/>
            <a:r>
              <a:rPr lang="fr-FR" sz="7200" b="0" dirty="0">
                <a:latin typeface="Dosis SemiBold" pitchFamily="2" charset="0"/>
              </a:rPr>
              <a:t>coccin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elle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FFC43D-DD93-C007-0901-61F3512CE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786" y="2529225"/>
            <a:ext cx="2741652" cy="246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300" y="1119413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- Lettre a - A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Lettre a - A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08649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 -Syllabes et mots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- Syllabes et mots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  <a:defRPr/>
            </a:pPr>
            <a:r>
              <a:rPr lang="fr-FR" dirty="0">
                <a:solidFill>
                  <a:prstClr val="black">
                    <a:lumMod val="50000"/>
                    <a:lumOff val="50000"/>
                  </a:prst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 – Point de langue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Lecture et compréhension des phrases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AB5BB8-47C5-09F3-5EEC-63040EDF211B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A5169-D56D-7E37-07C2-862CB4BAFE14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re 53">
            <a:extLst>
              <a:ext uri="{FF2B5EF4-FFF2-40B4-BE49-F238E27FC236}">
                <a16:creationId xmlns:a16="http://schemas.microsoft.com/office/drawing/2014/main" id="{2C7C8A97-7DB3-8C15-7557-C26DE5029419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</a:t>
            </a:r>
            <a:r>
              <a:rPr kumimoji="0" lang="fr-MA" sz="1800" b="1" i="1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à l’enseignant  </a:t>
            </a: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(e)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B6F289E-F15B-BE40-5552-C4E81C5B3F0C}"/>
              </a:ext>
            </a:extLst>
          </p:cNvPr>
          <p:cNvSpPr/>
          <p:nvPr/>
        </p:nvSpPr>
        <p:spPr>
          <a:xfrm>
            <a:off x="628649" y="3713576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A0C4F78-66B1-85DB-62FE-AB32821E248D}"/>
              </a:ext>
            </a:extLst>
          </p:cNvPr>
          <p:cNvSpPr/>
          <p:nvPr/>
        </p:nvSpPr>
        <p:spPr>
          <a:xfrm>
            <a:off x="828000" y="3797892"/>
            <a:ext cx="3420000" cy="889829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424CC895-7E10-95C3-6F57-C29149EC7D01}"/>
              </a:ext>
            </a:extLst>
          </p:cNvPr>
          <p:cNvSpPr/>
          <p:nvPr/>
        </p:nvSpPr>
        <p:spPr>
          <a:xfrm>
            <a:off x="857457" y="3437892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4358E425-9D4F-78BA-8B0D-1FD1E9281E46}"/>
              </a:ext>
            </a:extLst>
          </p:cNvPr>
          <p:cNvSpPr txBox="1">
            <a:spLocks/>
          </p:cNvSpPr>
          <p:nvPr/>
        </p:nvSpPr>
        <p:spPr>
          <a:xfrm>
            <a:off x="814762" y="3887784"/>
            <a:ext cx="3613238" cy="810588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Oral – Acte de parole</a:t>
            </a:r>
          </a:p>
          <a:p>
            <a:pPr lvl="0">
              <a:defRPr/>
            </a:pPr>
            <a:r>
              <a:rPr lang="fr-FR" dirty="0"/>
              <a:t>Lecture – Graphème : </a:t>
            </a:r>
            <a:r>
              <a:rPr lang="nl-NL" dirty="0"/>
              <a:t>elle - </a:t>
            </a:r>
            <a:r>
              <a:rPr lang="nl-NL" dirty="0" err="1"/>
              <a:t>erre</a:t>
            </a:r>
            <a:r>
              <a:rPr lang="nl-NL" dirty="0"/>
              <a:t> - </a:t>
            </a:r>
            <a:r>
              <a:rPr lang="nl-NL" dirty="0" err="1"/>
              <a:t>esse</a:t>
            </a:r>
            <a:r>
              <a:rPr lang="nl-NL" dirty="0"/>
              <a:t> - </a:t>
            </a:r>
            <a:r>
              <a:rPr lang="nl-NL" dirty="0" err="1"/>
              <a:t>ette</a:t>
            </a:r>
            <a:r>
              <a:rPr lang="fr-FR" dirty="0"/>
              <a:t>. </a:t>
            </a:r>
          </a:p>
          <a:p>
            <a:pPr lvl="0">
              <a:defRPr/>
            </a:pPr>
            <a:r>
              <a:rPr lang="fr-FR" dirty="0"/>
              <a:t>Écriture – Graphème : </a:t>
            </a:r>
            <a:r>
              <a:rPr lang="nl-NL" dirty="0"/>
              <a:t>elle - </a:t>
            </a:r>
            <a:r>
              <a:rPr lang="nl-NL" dirty="0" err="1"/>
              <a:t>erre</a:t>
            </a:r>
            <a:r>
              <a:rPr lang="nl-NL" dirty="0"/>
              <a:t> - </a:t>
            </a:r>
            <a:r>
              <a:rPr lang="nl-NL" dirty="0" err="1"/>
              <a:t>esse</a:t>
            </a:r>
            <a:r>
              <a:rPr lang="nl-NL" dirty="0"/>
              <a:t> - </a:t>
            </a:r>
            <a:r>
              <a:rPr lang="nl-NL" dirty="0" err="1"/>
              <a:t>ette</a:t>
            </a:r>
            <a:r>
              <a:rPr lang="fr-F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47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Observez le mot « princesse ». Le son « esse » s’écrit avec les lettres e, s, s et 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e 4">
            <a:extLst>
              <a:ext uri="{FF2B5EF4-FFF2-40B4-BE49-F238E27FC236}">
                <a16:creationId xmlns:a16="http://schemas.microsoft.com/office/drawing/2014/main" id="{AD16DE1A-6147-B8D9-318D-06007B3138F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3533FBB-71BA-F64C-B062-2E1351F9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254FC9-AFA9-4AAC-8D42-8010BC63F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EE27EDD1-A1C1-419A-9CE7-C6C58724D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princ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esse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D8B5AA-3706-5477-6D40-848E6048B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2699" y="2430485"/>
            <a:ext cx="2397592" cy="23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complet sur vos ardoises.</a:t>
            </a:r>
          </a:p>
        </p:txBody>
      </p:sp>
      <p:pic>
        <p:nvPicPr>
          <p:cNvPr id="1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663B8-16D0-43FB-8CC2-7309CB09BF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05727C49-65B5-ABA0-7814-8AC88FC1AB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 err="1">
                <a:latin typeface="Dosis SemiBold" pitchFamily="2" charset="0"/>
              </a:rPr>
              <a:t>princ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______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547EEE-D2DE-F0EB-E057-0469EE92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699" y="2430485"/>
            <a:ext cx="2397592" cy="23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15590-4A33-DA45-659B-A2755EFB5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8C077-9B6D-988E-2AA5-6AA6E9AFA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897" y="756000"/>
            <a:ext cx="697510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244061-F534-02B3-C172-C87A4051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4639" y="1782569"/>
            <a:ext cx="4134721" cy="413472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7272990-4870-8EE4-33B0-9C9A52CC2C6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1F07953-7C58-7A00-4E48-8451E9542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16D613E-FDF1-90D8-D2A8-5DCC9FD8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47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D129-FF9E-AA0E-E724-378CBF04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80E0A-B8A8-6FF3-E819-4E9B2443E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1A9321-C394-1643-8A65-0ADE42EA6F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51365" y="708230"/>
            <a:ext cx="830300" cy="828471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4912EAB9-5712-6D5D-DC26-73DD2F23D2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429000"/>
            <a:ext cx="4070129" cy="662104"/>
          </a:xfrm>
        </p:spPr>
        <p:txBody>
          <a:bodyPr/>
          <a:lstStyle/>
          <a:p>
            <a:pPr lvl="0"/>
            <a:r>
              <a:rPr lang="fr-FR" sz="6000" b="0" dirty="0">
                <a:latin typeface="Dosis SemiBold" pitchFamily="2" charset="0"/>
              </a:rPr>
              <a:t>princ</a:t>
            </a:r>
            <a:r>
              <a:rPr lang="fr-FR" sz="6000" b="0" dirty="0">
                <a:solidFill>
                  <a:srgbClr val="00ACA4"/>
                </a:solidFill>
                <a:latin typeface="Dosis SemiBold" pitchFamily="2" charset="0"/>
              </a:rPr>
              <a:t>esse</a:t>
            </a:r>
            <a:r>
              <a:rPr lang="fr-FR" sz="7200" b="0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endParaRPr lang="fr-FR" sz="7200" b="0" dirty="0"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C0C30D-5309-1CCD-5E51-6448FA298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699" y="2430485"/>
            <a:ext cx="2397592" cy="232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105.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2EF51F-0DF1-9B61-B1F1-181CDB0F637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56DFEF-7137-D082-2558-93D3A0287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2B03E2-55DB-D2EF-E330-25605E51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B1BA431-22EB-4ACB-A17A-01F189E60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139" y="1624585"/>
            <a:ext cx="3203722" cy="49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A56E1679-0BF5-3980-48BC-02322C2ECBBF}"/>
              </a:ext>
            </a:extLst>
          </p:cNvPr>
          <p:cNvGrpSpPr/>
          <p:nvPr/>
        </p:nvGrpSpPr>
        <p:grpSpPr>
          <a:xfrm>
            <a:off x="418722" y="2729837"/>
            <a:ext cx="4788926" cy="1857343"/>
            <a:chOff x="418722" y="2729837"/>
            <a:chExt cx="4788926" cy="185734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354C075-FE86-4B3E-A833-1F5FAF491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7" t="13726" r="14109" b="66666"/>
            <a:stretch/>
          </p:blipFill>
          <p:spPr>
            <a:xfrm>
              <a:off x="418722" y="2729837"/>
              <a:ext cx="4788926" cy="1857343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E5C825B-BF96-4896-3DBC-8F2982655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6123" y="2914283"/>
              <a:ext cx="949264" cy="947130"/>
            </a:xfrm>
            <a:prstGeom prst="rect">
              <a:avLst/>
            </a:prstGeom>
          </p:spPr>
        </p:pic>
      </p:grpSp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556897" y="777385"/>
            <a:ext cx="6964436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Vous allez faire l’activité 1. Je vais expliquer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consigne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passer entre les rangs pour vous aider.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960C7A6-A0AE-B873-6584-F3B83952B8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2544B2-12ED-3AF6-033B-D1AF2F6AA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53AB5A6-6265-C6A0-24BD-79BECE992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47034357-F5D7-AA5B-9E68-144310622F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66" y="2123712"/>
            <a:ext cx="3006113" cy="300611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D0B5543-74E9-471E-8B91-78E78CB3AD17}"/>
              </a:ext>
            </a:extLst>
          </p:cNvPr>
          <p:cNvSpPr/>
          <p:nvPr/>
        </p:nvSpPr>
        <p:spPr>
          <a:xfrm>
            <a:off x="409757" y="2729838"/>
            <a:ext cx="4797891" cy="18573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1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BDE4410-2C85-36FB-DB4D-AE8488C9013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58FE3F3-5CEF-E26A-FB54-C97D9B83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0AF2237-7FDF-01CF-0043-F2129871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0EA4DB1-34C0-2B7C-D33A-51FCC083146B}"/>
              </a:ext>
            </a:extLst>
          </p:cNvPr>
          <p:cNvGrpSpPr/>
          <p:nvPr/>
        </p:nvGrpSpPr>
        <p:grpSpPr>
          <a:xfrm>
            <a:off x="818831" y="2407108"/>
            <a:ext cx="7685569" cy="3482704"/>
            <a:chOff x="818831" y="2407108"/>
            <a:chExt cx="7685569" cy="3482704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B3C79E4-465A-4E77-8200-D1501E97B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7" t="13726" r="14109" b="66666"/>
            <a:stretch/>
          </p:blipFill>
          <p:spPr>
            <a:xfrm>
              <a:off x="818831" y="2407108"/>
              <a:ext cx="7592852" cy="3482704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2B1C4C0-D1FA-496B-A777-7EC2E3DC210D}"/>
                </a:ext>
              </a:extLst>
            </p:cNvPr>
            <p:cNvGrpSpPr/>
            <p:nvPr/>
          </p:nvGrpSpPr>
          <p:grpSpPr>
            <a:xfrm>
              <a:off x="2257196" y="5124430"/>
              <a:ext cx="6247204" cy="471713"/>
              <a:chOff x="1961360" y="5034783"/>
              <a:chExt cx="6247204" cy="471713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0E0EC35-807E-4C55-BF31-C0F072281EAC}"/>
                  </a:ext>
                </a:extLst>
              </p:cNvPr>
              <p:cNvSpPr txBox="1"/>
              <p:nvPr/>
            </p:nvSpPr>
            <p:spPr>
              <a:xfrm>
                <a:off x="1961360" y="5034785"/>
                <a:ext cx="8087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solidFill>
                      <a:srgbClr val="C00000"/>
                    </a:solidFill>
                    <a:latin typeface="Dosis ExtraBold" pitchFamily="2" charset="0"/>
                  </a:rPr>
                  <a:t>esse</a:t>
                </a:r>
                <a:endParaRPr lang="fr-FR" dirty="0">
                  <a:solidFill>
                    <a:srgbClr val="C00000"/>
                  </a:solidFill>
                  <a:latin typeface="Dosis ExtraBold" pitchFamily="2" charset="0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845B8B8-89CA-47BA-AAEC-1C1510C17532}"/>
                  </a:ext>
                </a:extLst>
              </p:cNvPr>
              <p:cNvSpPr txBox="1"/>
              <p:nvPr/>
            </p:nvSpPr>
            <p:spPr>
              <a:xfrm>
                <a:off x="4667914" y="5034783"/>
                <a:ext cx="8087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dirty="0">
                    <a:solidFill>
                      <a:srgbClr val="C00000"/>
                    </a:solidFill>
                    <a:latin typeface="Dosis ExtraBold" pitchFamily="2" charset="0"/>
                  </a:rPr>
                  <a:t>elle</a:t>
                </a:r>
                <a:endParaRPr lang="fr-FR" sz="2000" dirty="0">
                  <a:solidFill>
                    <a:srgbClr val="C00000"/>
                  </a:solidFill>
                  <a:latin typeface="Dosis ExtraBold" pitchFamily="2" charset="0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F944690-9034-4ADC-981D-83870F20BBBA}"/>
                  </a:ext>
                </a:extLst>
              </p:cNvPr>
              <p:cNvSpPr txBox="1"/>
              <p:nvPr/>
            </p:nvSpPr>
            <p:spPr>
              <a:xfrm>
                <a:off x="7287425" y="5044831"/>
                <a:ext cx="9211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 err="1">
                    <a:solidFill>
                      <a:srgbClr val="C00000"/>
                    </a:solidFill>
                    <a:latin typeface="Dosis ExtraBold" pitchFamily="2" charset="0"/>
                  </a:rPr>
                  <a:t>ette</a:t>
                </a:r>
                <a:endParaRPr lang="fr-FR" dirty="0">
                  <a:solidFill>
                    <a:srgbClr val="C00000"/>
                  </a:solidFill>
                  <a:latin typeface="Dosis ExtraBold" pitchFamily="2" charset="0"/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69C3C1A-A1C2-4766-63AD-0CA0D93B4C7D}"/>
                </a:ext>
              </a:extLst>
            </p:cNvPr>
            <p:cNvSpPr/>
            <p:nvPr/>
          </p:nvSpPr>
          <p:spPr>
            <a:xfrm>
              <a:off x="6312665" y="2935995"/>
              <a:ext cx="2191735" cy="15533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E88156-E28E-01AE-37AA-F5F813C5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0517" y="3036615"/>
              <a:ext cx="1456030" cy="1452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6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61D264-138F-779B-378B-8BABAFBD5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2A8F124B-1ACA-2A4F-B73F-637A10D03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9FFD65ED-C090-0BEA-8460-79F862CD21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5387" y="2362199"/>
            <a:ext cx="1996613" cy="35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1293755-6AF3-429E-701A-AC3A2F60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192797" y="21524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1921249" y="2470157"/>
            <a:ext cx="552112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1 : Poser la question « Qu’est-ce que tu fais dimanche ? » 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</a:t>
              </a:r>
              <a:r>
                <a:rPr lang="fr-MA" sz="1800" i="1">
                  <a:solidFill>
                    <a:schemeClr val="accent5">
                      <a:lumMod val="50000"/>
                    </a:schemeClr>
                  </a:solidFill>
                </a:rPr>
                <a:t>à l’enseignant </a:t>
              </a:r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(e)</a:t>
              </a:r>
            </a:p>
          </p:txBody>
        </p:sp>
      </p:grp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892EE380-A38B-92FB-E143-31DDD68E72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92797" y="4028135"/>
            <a:ext cx="4960805" cy="756000"/>
          </a:xfrm>
        </p:spPr>
        <p:txBody>
          <a:bodyPr/>
          <a:lstStyle/>
          <a:p>
            <a:r>
              <a:rPr lang="fr-FR" sz="1400" dirty="0"/>
              <a:t>Lecture des graphèmes (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fr-FR" sz="1400" dirty="0"/>
              <a:t>) </a:t>
            </a:r>
            <a:endParaRPr lang="fr-MA" sz="1400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F94B371D-3E1D-2CD2-1782-B60D9F8EB0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 du graphème (</a:t>
            </a:r>
            <a:r>
              <a:rPr lang="nl-NL" sz="1400" dirty="0"/>
              <a:t>elle - </a:t>
            </a:r>
            <a:r>
              <a:rPr lang="nl-NL" sz="1400" dirty="0" err="1"/>
              <a:t>erre</a:t>
            </a:r>
            <a:r>
              <a:rPr lang="nl-NL" sz="1400" dirty="0"/>
              <a:t> - </a:t>
            </a:r>
            <a:r>
              <a:rPr lang="nl-NL" sz="1400" dirty="0" err="1"/>
              <a:t>esse</a:t>
            </a:r>
            <a:r>
              <a:rPr lang="nl-NL" sz="1400" dirty="0"/>
              <a:t> - </a:t>
            </a:r>
            <a:r>
              <a:rPr lang="nl-NL" sz="1400" dirty="0" err="1"/>
              <a:t>ette</a:t>
            </a:r>
            <a:r>
              <a:rPr lang="fr-FR" sz="1400" dirty="0"/>
              <a:t>)</a:t>
            </a:r>
            <a:endParaRPr lang="fr-MA" sz="1400" dirty="0"/>
          </a:p>
        </p:txBody>
      </p:sp>
      <p:pic>
        <p:nvPicPr>
          <p:cNvPr id="10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2DEA49F-63D4-2615-D31E-4269C8DC19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96691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0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5387" y="2362199"/>
            <a:ext cx="1996613" cy="3549535"/>
          </a:xfr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4AF7DE-C021-1CBB-B7DD-52C9EFC7643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6F25FE5-0F71-6D01-C44B-A4FC41907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ED0E36-872A-7A15-81B2-A0F5AA001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886" y="765624"/>
            <a:ext cx="669813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 :  La forêt – Un arbre – La rivière – Une sortie – Une casquette – La marelle.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5228" y="3697072"/>
            <a:ext cx="2072671" cy="405053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forêt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1974" y="3740420"/>
            <a:ext cx="1950349" cy="368672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  <a:latin typeface="Dosis SemiBold" pitchFamily="2" charset="0"/>
              </a:rPr>
              <a:t>Un</a:t>
            </a:r>
            <a:r>
              <a:rPr lang="fr-MA" dirty="0">
                <a:latin typeface="Dosis SemiBold" pitchFamily="2" charset="0"/>
              </a:rPr>
              <a:t> arbre  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094710" y="3740420"/>
            <a:ext cx="234228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MA" dirty="0">
                <a:latin typeface="Dosis SemiBold" pitchFamily="2" charset="0"/>
              </a:rPr>
              <a:t> rivière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49451" y="6082503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 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53022" y="60986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  <a:latin typeface="Dosis SemiBold" pitchFamily="2" charset="0"/>
              </a:rPr>
              <a:t>La</a:t>
            </a:r>
            <a:r>
              <a:rPr lang="fr-FR" dirty="0">
                <a:latin typeface="Dosis SemiBold" pitchFamily="2" charset="0"/>
              </a:rPr>
              <a:t> marelle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88158" y="6085132"/>
            <a:ext cx="2696066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latin typeface="Dosis SemiBold" pitchFamily="2" charset="0"/>
              </a:rPr>
              <a:t> sortie </a:t>
            </a: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7DB76DDE-8AB3-4F9F-88FE-F1BA5DB0DB03}"/>
              </a:ext>
            </a:extLst>
          </p:cNvPr>
          <p:cNvSpPr txBox="1">
            <a:spLocks/>
          </p:cNvSpPr>
          <p:nvPr/>
        </p:nvSpPr>
        <p:spPr>
          <a:xfrm>
            <a:off x="3657253" y="6082503"/>
            <a:ext cx="1965069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  <a:latin typeface="Dosis SemiBold" pitchFamily="2" charset="0"/>
              </a:rPr>
              <a:t>Une</a:t>
            </a:r>
            <a:r>
              <a:rPr lang="fr-MA" dirty="0">
                <a:latin typeface="Dosis SemiBold" pitchFamily="2" charset="0"/>
              </a:rPr>
              <a:t> casquette 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A748C37-6520-41B1-BFF8-935603B07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41" y="4118965"/>
            <a:ext cx="1810043" cy="198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B0BCE1F-BAF6-427B-8CCD-0898BC864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41" y="1799517"/>
            <a:ext cx="1810043" cy="1980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7B926CB-E92D-4D6B-B3D9-D31B8D723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8" y="4118965"/>
            <a:ext cx="1810043" cy="198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0879B33-C231-4AF3-B6A7-306B0C08B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9" y="1799517"/>
            <a:ext cx="1810043" cy="1980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8C8CC30-CE28-44AB-98A5-A0A77BD8A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35" y="1799517"/>
            <a:ext cx="1810043" cy="198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B7DB671-5425-49F0-95DE-C2B20DCAA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34" y="4109092"/>
            <a:ext cx="1810043" cy="1980000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21C01927-9844-436D-A04B-7C65E6887F0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53C1624-E492-45E9-837C-42EDD378C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557AA7-424F-48D8-8C76-0182040AF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76615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79225C-5CC0-470F-B52F-AE9EB31A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C5F1F9F-CAA2-4F6F-AF9D-72EDB69E5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41" y="4118965"/>
            <a:ext cx="1810043" cy="198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359A6C-E137-4871-B35A-8677BC1F2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41" y="1799517"/>
            <a:ext cx="1810043" cy="198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DB86D27-1EF2-4E89-8652-FB6D9E42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8" y="4118965"/>
            <a:ext cx="1810043" cy="198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2041687-3A5E-4C68-98E1-E239E7D36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9" y="1799517"/>
            <a:ext cx="1810043" cy="198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38910DD-9D87-444D-9E77-B3FA05F44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35" y="1799517"/>
            <a:ext cx="1810043" cy="198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C9671C5-C68C-41DE-A3CC-B6796743C7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34" y="4109092"/>
            <a:ext cx="1810043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42A20C-6713-4306-AF06-F55A46A249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ABE855-8BB2-429D-A116-664B8BBEE7D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0534ec5-868f-4ce6-85c7-99f0612daa5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E6AA07-77C3-43AE-A96A-3665FF5A6A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15356</TotalTime>
  <Words>1020</Words>
  <PresentationFormat>Affichage à l'écran (4:3)</PresentationFormat>
  <Paragraphs>195</Paragraphs>
  <Slides>57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57</vt:i4>
      </vt:variant>
    </vt:vector>
  </HeadingPairs>
  <TitlesOfParts>
    <vt:vector size="75" baseType="lpstr">
      <vt:lpstr>Dosis ExtraBold</vt:lpstr>
      <vt:lpstr>Dosis Medium</vt:lpstr>
      <vt:lpstr>Aptos Display</vt:lpstr>
      <vt:lpstr>Aptos</vt:lpstr>
      <vt:lpstr>Mistral</vt:lpstr>
      <vt:lpstr>Wingdings</vt:lpstr>
      <vt:lpstr>Calibri</vt:lpstr>
      <vt:lpstr>Arial</vt:lpstr>
      <vt:lpstr>Dosis SemiBold</vt:lpstr>
      <vt:lpstr>Dosis</vt:lpstr>
      <vt:lpstr>2_Conception personnalisée</vt:lpstr>
      <vt:lpstr>00_Env-Enseignant</vt:lpstr>
      <vt:lpstr>Oral</vt:lpstr>
      <vt:lpstr>Lecture</vt:lpstr>
      <vt:lpstr>Ecriture</vt:lpstr>
      <vt:lpstr>02_New Voc_01-Présentation</vt:lpstr>
      <vt:lpstr>Thème Office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2</vt:lpstr>
      <vt:lpstr>Bonjour les enfants ! La leçon de français commence maintenant. Soyez attentifs.</vt:lpstr>
      <vt:lpstr>Répétons ensemble :  La forêt – Un arbre – La rivière – Une sortie – Une casquette – La marelle.</vt:lpstr>
      <vt:lpstr>Qui veut passer au tableau pour nommer les images ? </vt:lpstr>
      <vt:lpstr>Répétons ensemble : Une tresse – Un verre – Une sucette – Une coccinelle – Une princesse – La terre.</vt:lpstr>
      <vt:lpstr>Qui veut passer au tableau pour nommer les images ? </vt:lpstr>
      <vt:lpstr>Maintenant, on passe à l’activité de l’oral. Nous allons apprendre à poser une question avec Majd et Nada. </vt:lpstr>
      <vt:lpstr>Lecture de la vidéo. </vt:lpstr>
      <vt:lpstr>Répétons ensemble. </vt:lpstr>
      <vt:lpstr>Voici d’autres exemples. </vt:lpstr>
      <vt:lpstr>Présentation PowerPoint</vt:lpstr>
      <vt:lpstr>Présentation PowerPoint</vt:lpstr>
      <vt:lpstr>Présentation PowerPoint</vt:lpstr>
      <vt:lpstr>Chacun pose la question à son voisin. </vt:lpstr>
      <vt:lpstr>Plan de la séance 2</vt:lpstr>
      <vt:lpstr>Maintenant, on va faire de la lecture. On va apprendre à lire les graphèmes « elle - erre - esse - ette ».  Soyez attentifs.</vt:lpstr>
      <vt:lpstr>Lecture de la vidéo. </vt:lpstr>
      <vt:lpstr>Lisons ensemble : « elle - erre - esse - ette ». </vt:lpstr>
      <vt:lpstr>Qui veut passer au tableau pour montrer les cartes qui font le son « elle »  ?</vt:lpstr>
      <vt:lpstr>Qui veut passer au tableau pour montrer les cartes qui font le son « erre »  ?</vt:lpstr>
      <vt:lpstr>Qui veut passer au tableau pour montrer les cartes qui font le son « esse »  ?</vt:lpstr>
      <vt:lpstr>Qui veut passer au tableau pour montrer les cartes qui font le son « ette »  ?</vt:lpstr>
      <vt:lpstr>Qui veut passer au tableau pour lire ?</vt:lpstr>
      <vt:lpstr>Qui veut passer au tableau pour lire ?</vt:lpstr>
      <vt:lpstr>Qui veut passer au tableau pour lire ?</vt:lpstr>
      <vt:lpstr>Ouvrez votre livret à la page 103. </vt:lpstr>
      <vt:lpstr>Vous allez faire l’activité 1. Qui veut expliquer la consigne dans sa langue ? </vt:lpstr>
      <vt:lpstr>Maintenant vous allez travailler en binômes. Comparez et discutez vos réponses avec votre voisin. </vt:lpstr>
      <vt:lpstr>Corrigez.</vt:lpstr>
      <vt:lpstr>Plan de la séance 2</vt:lpstr>
      <vt:lpstr>Maintenant, nous allons écrire des mots avec les sons « elle - erre - esse - ette ». Soyez attentifs.</vt:lpstr>
      <vt:lpstr>Prenez vos ardoises.</vt:lpstr>
      <vt:lpstr>Observez le mot « casquette ». Le son « ette » s’écrit avec les lettres e, t, t et e. </vt:lpstr>
      <vt:lpstr>Écrivez le mot complet sur vos ardoises.</vt:lpstr>
      <vt:lpstr>Levez vos ardoises. </vt:lpstr>
      <vt:lpstr>Corrigez. </vt:lpstr>
      <vt:lpstr>Observez le mot « verre ». Le son « erre » s’écrit avec les lettres e, r, r et e. </vt:lpstr>
      <vt:lpstr>Écrivez le mot complet sur vos ardoises.</vt:lpstr>
      <vt:lpstr>Levez vos ardoises. </vt:lpstr>
      <vt:lpstr>Corrigez. </vt:lpstr>
      <vt:lpstr>Observez le mot « coccinelle ». Le son « elle » s’écrit avec les lettres e, l, l et e. </vt:lpstr>
      <vt:lpstr>Écrivez le mot complet sur vos ardoises.</vt:lpstr>
      <vt:lpstr>Levez vos ardoises. </vt:lpstr>
      <vt:lpstr>Corrigez. </vt:lpstr>
      <vt:lpstr>Observez le mot « princesse ». Le son « esse » s’écrit avec les lettres e, s, s et e. </vt:lpstr>
      <vt:lpstr>Écrivez le mot complet sur vos ardoises.</vt:lpstr>
      <vt:lpstr>Levez vos ardoises. </vt:lpstr>
      <vt:lpstr>Corrigez. </vt:lpstr>
      <vt:lpstr>Prenez vos livrets à la page 105.</vt:lpstr>
      <vt:lpstr>Présentation PowerPoint</vt:lpstr>
      <vt:lpstr>Présentation PowerPoint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2026-04-12T16:04:41Z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