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79" r:id="rId4"/>
    <p:sldId id="280" r:id="rId5"/>
    <p:sldId id="28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26/04/2025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26/04/2025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26/04/2025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26/04/2025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26/04/2025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26/04/2025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26/04/2025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26/04/2025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26/04/2025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26/04/2025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26/04/2025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26/04/2025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LỄ DÂNG</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355312"/>
          </a:xfrm>
          <a:prstGeom prst="rect">
            <a:avLst/>
          </a:prstGeom>
        </p:spPr>
        <p:txBody>
          <a:bodyPr wrap="square">
            <a:spAutoFit/>
          </a:bodyPr>
          <a:lstStyle/>
          <a:p>
            <a:pPr algn="just"/>
            <a:r>
              <a:rPr lang="vi-VN" sz="4800" b="1" dirty="0"/>
              <a:t> </a:t>
            </a:r>
            <a:r>
              <a:rPr lang="en-US" sz="7200" b="1" dirty="0" smtClean="0">
                <a:solidFill>
                  <a:srgbClr val="FF0000"/>
                </a:solidFill>
              </a:rPr>
              <a:t>1</a:t>
            </a:r>
            <a:r>
              <a:rPr lang="en-US" sz="4800" b="1" dirty="0" smtClean="0">
                <a:solidFill>
                  <a:srgbClr val="FF0000"/>
                </a:solidFill>
              </a:rPr>
              <a:t>. </a:t>
            </a:r>
            <a:r>
              <a:rPr lang="en-US" sz="5400" b="1" dirty="0"/>
              <a:t>Con </a:t>
            </a:r>
            <a:r>
              <a:rPr lang="en-US" sz="5400" b="1" dirty="0" err="1"/>
              <a:t>dâng</a:t>
            </a:r>
            <a:r>
              <a:rPr lang="en-US" sz="5400" b="1" dirty="0"/>
              <a:t> </a:t>
            </a:r>
            <a:r>
              <a:rPr lang="en-US" sz="5400" b="1" dirty="0" err="1"/>
              <a:t>Chúa</a:t>
            </a:r>
            <a:r>
              <a:rPr lang="en-US" sz="5400" b="1" dirty="0"/>
              <a:t> </a:t>
            </a:r>
            <a:r>
              <a:rPr lang="en-US" sz="5400" b="1" dirty="0" err="1"/>
              <a:t>đôi</a:t>
            </a:r>
            <a:r>
              <a:rPr lang="en-US" sz="5400" b="1" dirty="0"/>
              <a:t> </a:t>
            </a:r>
            <a:r>
              <a:rPr lang="en-US" sz="5400" b="1" dirty="0" err="1"/>
              <a:t>tay</a:t>
            </a:r>
            <a:r>
              <a:rPr lang="en-US" sz="5400" b="1" dirty="0"/>
              <a:t> </a:t>
            </a:r>
            <a:r>
              <a:rPr lang="en-US" sz="5400" b="1" dirty="0" err="1"/>
              <a:t>này</a:t>
            </a:r>
            <a:r>
              <a:rPr lang="en-US" sz="5400" b="1" dirty="0"/>
              <a:t> </a:t>
            </a:r>
            <a:r>
              <a:rPr lang="en-US" sz="5400" b="1" dirty="0" err="1"/>
              <a:t>bao</a:t>
            </a:r>
            <a:r>
              <a:rPr lang="en-US" sz="5400" b="1" dirty="0"/>
              <a:t> </a:t>
            </a:r>
            <a:r>
              <a:rPr lang="en-US" sz="5400" b="1" dirty="0" err="1"/>
              <a:t>vất</a:t>
            </a:r>
            <a:r>
              <a:rPr lang="en-US" sz="5400" b="1" dirty="0"/>
              <a:t> </a:t>
            </a:r>
            <a:r>
              <a:rPr lang="en-US" sz="5400" b="1" dirty="0" err="1"/>
              <a:t>vả</a:t>
            </a:r>
            <a:r>
              <a:rPr lang="en-US" sz="5400" b="1" dirty="0"/>
              <a:t> </a:t>
            </a:r>
            <a:r>
              <a:rPr lang="en-US" sz="5400" b="1" dirty="0" err="1"/>
              <a:t>làm</a:t>
            </a:r>
            <a:r>
              <a:rPr lang="en-US" sz="5400" b="1" dirty="0"/>
              <a:t> </a:t>
            </a:r>
            <a:r>
              <a:rPr lang="en-US" sz="5400" b="1" dirty="0" err="1"/>
              <a:t>cho</a:t>
            </a:r>
            <a:r>
              <a:rPr lang="en-US" sz="5400" b="1" dirty="0"/>
              <a:t> </a:t>
            </a:r>
            <a:r>
              <a:rPr lang="en-US" sz="5400" b="1" dirty="0" err="1"/>
              <a:t>tê</a:t>
            </a:r>
            <a:r>
              <a:rPr lang="en-US" sz="5400" b="1" dirty="0"/>
              <a:t> </a:t>
            </a:r>
            <a:r>
              <a:rPr lang="en-US" sz="5400" b="1" dirty="0" err="1"/>
              <a:t>tái</a:t>
            </a:r>
            <a:r>
              <a:rPr lang="en-US" sz="5400" b="1" dirty="0"/>
              <a:t>. Con </a:t>
            </a:r>
            <a:r>
              <a:rPr lang="en-US" sz="5400" b="1" dirty="0" err="1"/>
              <a:t>dâng</a:t>
            </a:r>
            <a:r>
              <a:rPr lang="en-US" sz="5400" b="1" dirty="0"/>
              <a:t> </a:t>
            </a:r>
            <a:r>
              <a:rPr lang="en-US" sz="5400" b="1" dirty="0" err="1"/>
              <a:t>Chúa</a:t>
            </a:r>
            <a:r>
              <a:rPr lang="en-US" sz="5400" b="1" dirty="0"/>
              <a:t> </a:t>
            </a:r>
            <a:r>
              <a:rPr lang="en-US" sz="5400" b="1" dirty="0" err="1"/>
              <a:t>đôi</a:t>
            </a:r>
            <a:r>
              <a:rPr lang="en-US" sz="5400" b="1" dirty="0"/>
              <a:t> </a:t>
            </a:r>
            <a:r>
              <a:rPr lang="en-US" sz="5400" b="1" dirty="0" err="1"/>
              <a:t>bờ</a:t>
            </a:r>
            <a:r>
              <a:rPr lang="en-US" sz="5400" b="1" dirty="0"/>
              <a:t> </a:t>
            </a:r>
            <a:r>
              <a:rPr lang="en-US" sz="5400" b="1" dirty="0" err="1"/>
              <a:t>vai</a:t>
            </a:r>
            <a:r>
              <a:rPr lang="en-US" sz="5400" b="1" dirty="0"/>
              <a:t> </a:t>
            </a:r>
            <a:r>
              <a:rPr lang="en-US" sz="5400" b="1" dirty="0" err="1"/>
              <a:t>gánh</a:t>
            </a:r>
            <a:r>
              <a:rPr lang="en-US" sz="5400" b="1" dirty="0"/>
              <a:t> </a:t>
            </a:r>
            <a:r>
              <a:rPr lang="en-US" sz="5400" b="1" dirty="0" err="1"/>
              <a:t>gồng</a:t>
            </a:r>
            <a:r>
              <a:rPr lang="en-US" sz="5400" b="1" dirty="0"/>
              <a:t> </a:t>
            </a:r>
            <a:r>
              <a:rPr lang="en-US" sz="5400" b="1" dirty="0" err="1"/>
              <a:t>nặng</a:t>
            </a:r>
            <a:r>
              <a:rPr lang="en-US" sz="5400" b="1" dirty="0"/>
              <a:t> </a:t>
            </a:r>
            <a:r>
              <a:rPr lang="en-US" sz="5400" b="1" dirty="0" err="1"/>
              <a:t>trĩu</a:t>
            </a:r>
            <a:r>
              <a:rPr lang="en-US" sz="5400" b="1" dirty="0"/>
              <a:t> </a:t>
            </a:r>
            <a:r>
              <a:rPr lang="en-US" sz="5400" b="1" dirty="0" err="1"/>
              <a:t>bao</a:t>
            </a:r>
            <a:r>
              <a:rPr lang="en-US" sz="5400" b="1" dirty="0"/>
              <a:t> </a:t>
            </a:r>
            <a:r>
              <a:rPr lang="en-US" sz="5400" b="1" dirty="0" err="1"/>
              <a:t>ngày</a:t>
            </a:r>
            <a:r>
              <a:rPr lang="en-US" sz="5400" b="1" dirty="0"/>
              <a:t>. Con </a:t>
            </a:r>
            <a:r>
              <a:rPr lang="en-US" sz="5400" b="1" dirty="0" err="1"/>
              <a:t>dâng</a:t>
            </a:r>
            <a:r>
              <a:rPr lang="en-US" sz="5400" b="1" dirty="0"/>
              <a:t> </a:t>
            </a:r>
            <a:r>
              <a:rPr lang="en-US" sz="5400" b="1" dirty="0" err="1"/>
              <a:t>Chúa</a:t>
            </a:r>
            <a:r>
              <a:rPr lang="en-US" sz="5400" b="1" dirty="0"/>
              <a:t> </a:t>
            </a:r>
            <a:r>
              <a:rPr lang="en-US" sz="5400" b="1" dirty="0" err="1"/>
              <a:t>đôi</a:t>
            </a:r>
            <a:r>
              <a:rPr lang="en-US" sz="5400" b="1" dirty="0"/>
              <a:t> </a:t>
            </a:r>
            <a:r>
              <a:rPr lang="en-US" sz="5400" b="1" dirty="0" err="1"/>
              <a:t>chân</a:t>
            </a:r>
            <a:r>
              <a:rPr lang="en-US" sz="5400" b="1" dirty="0"/>
              <a:t> </a:t>
            </a:r>
            <a:r>
              <a:rPr lang="en-US" sz="5400" b="1" dirty="0" err="1"/>
              <a:t>này</a:t>
            </a:r>
            <a:r>
              <a:rPr lang="en-US" sz="5400" b="1" dirty="0"/>
              <a:t> </a:t>
            </a:r>
            <a:r>
              <a:rPr lang="en-US" sz="5400" b="1" dirty="0" err="1"/>
              <a:t>đi</a:t>
            </a:r>
            <a:r>
              <a:rPr lang="en-US" sz="5400" b="1" dirty="0"/>
              <a:t> </a:t>
            </a:r>
            <a:r>
              <a:rPr lang="en-US" sz="5400" b="1" dirty="0" err="1"/>
              <a:t>tìm</a:t>
            </a:r>
            <a:r>
              <a:rPr lang="en-US" sz="5400" b="1" dirty="0"/>
              <a:t> </a:t>
            </a:r>
            <a:r>
              <a:rPr lang="en-US" sz="5400" b="1" dirty="0" err="1"/>
              <a:t>hạnh</a:t>
            </a:r>
            <a:r>
              <a:rPr lang="en-US" sz="5400" b="1" dirty="0"/>
              <a:t> </a:t>
            </a:r>
            <a:r>
              <a:rPr lang="en-US" sz="5400" b="1" dirty="0" err="1"/>
              <a:t>phúc</a:t>
            </a:r>
            <a:r>
              <a:rPr lang="en-US" sz="5400" b="1" dirty="0"/>
              <a:t> </a:t>
            </a:r>
            <a:r>
              <a:rPr lang="en-US" sz="5400" b="1" dirty="0" err="1"/>
              <a:t>miệt</a:t>
            </a:r>
            <a:r>
              <a:rPr lang="en-US" sz="5400" b="1" dirty="0"/>
              <a:t> </a:t>
            </a:r>
            <a:r>
              <a:rPr lang="en-US" sz="5400" b="1" dirty="0" err="1"/>
              <a:t>mài</a:t>
            </a:r>
            <a:r>
              <a:rPr lang="en-US" sz="5400" b="1" dirty="0"/>
              <a:t>.</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278642"/>
          </a:xfrm>
          <a:prstGeom prst="rect">
            <a:avLst/>
          </a:prstGeom>
        </p:spPr>
        <p:txBody>
          <a:bodyPr wrap="square">
            <a:spAutoFit/>
          </a:bodyPr>
          <a:lstStyle/>
          <a:p>
            <a:pPr algn="just"/>
            <a:r>
              <a:rPr lang="vi-VN" sz="4800" b="1" dirty="0"/>
              <a:t> </a:t>
            </a:r>
            <a:r>
              <a:rPr lang="en-US" sz="7200" b="1" dirty="0" smtClean="0">
                <a:solidFill>
                  <a:srgbClr val="FF0000"/>
                </a:solidFill>
              </a:rPr>
              <a:t>1</a:t>
            </a:r>
            <a:r>
              <a:rPr lang="en-US" sz="4800" b="1" dirty="0" smtClean="0">
                <a:solidFill>
                  <a:srgbClr val="FF0000"/>
                </a:solidFill>
              </a:rPr>
              <a:t>. </a:t>
            </a:r>
            <a:r>
              <a:rPr lang="vi-VN" sz="6600" b="1" dirty="0"/>
              <a:t>Vì ngày mai con lo hôm nay, vì tương lai con lo hiện tại, bởi trời đất mãi luôn vần xoay, và cuộc sống bon chen từng ngày.</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3032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186309"/>
          </a:xfrm>
          <a:prstGeom prst="rect">
            <a:avLst/>
          </a:prstGeom>
        </p:spPr>
        <p:txBody>
          <a:bodyPr wrap="square">
            <a:spAutoFit/>
          </a:bodyPr>
          <a:lstStyle/>
          <a:p>
            <a:pPr algn="just"/>
            <a:r>
              <a:rPr lang="vi-VN" sz="4800" b="1" dirty="0"/>
              <a:t> </a:t>
            </a:r>
            <a:r>
              <a:rPr lang="en-US" sz="7200" b="1" dirty="0" smtClean="0">
                <a:solidFill>
                  <a:srgbClr val="FF0000"/>
                </a:solidFill>
              </a:rPr>
              <a:t>2</a:t>
            </a:r>
            <a:r>
              <a:rPr lang="en-US" sz="4800" b="1" dirty="0" smtClean="0">
                <a:solidFill>
                  <a:srgbClr val="FF0000"/>
                </a:solidFill>
              </a:rPr>
              <a:t>. </a:t>
            </a:r>
            <a:r>
              <a:rPr lang="vi-VN" sz="5400" b="1" dirty="0"/>
              <a:t>Đây đôi mắt trông lên Người khi nỗi sầu làm con chơi vơi. Đây đau đớn se bờ môi những lần gục ngã trong đời. Đây mơ ước trôi qua rồi đã làm sầu héo nụ cười.</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2999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262979"/>
          </a:xfrm>
          <a:prstGeom prst="rect">
            <a:avLst/>
          </a:prstGeom>
        </p:spPr>
        <p:txBody>
          <a:bodyPr wrap="square">
            <a:spAutoFit/>
          </a:bodyPr>
          <a:lstStyle/>
          <a:p>
            <a:pPr algn="just"/>
            <a:r>
              <a:rPr lang="vi-VN" sz="4800" b="1" dirty="0"/>
              <a:t> </a:t>
            </a:r>
            <a:r>
              <a:rPr lang="en-US" sz="7200" b="1" dirty="0" smtClean="0">
                <a:solidFill>
                  <a:srgbClr val="FF0000"/>
                </a:solidFill>
              </a:rPr>
              <a:t>2</a:t>
            </a:r>
            <a:r>
              <a:rPr lang="en-US" sz="4800" b="1" dirty="0" smtClean="0">
                <a:solidFill>
                  <a:srgbClr val="FF0000"/>
                </a:solidFill>
              </a:rPr>
              <a:t>. </a:t>
            </a:r>
            <a:r>
              <a:rPr lang="en-US" sz="6600" b="1" dirty="0" err="1"/>
              <a:t>Vì</a:t>
            </a:r>
            <a:r>
              <a:rPr lang="en-US" sz="6600" b="1" dirty="0"/>
              <a:t> </a:t>
            </a:r>
            <a:r>
              <a:rPr lang="en-US" sz="6600" b="1" dirty="0" err="1"/>
              <a:t>lạy</a:t>
            </a:r>
            <a:r>
              <a:rPr lang="en-US" sz="6600" b="1" dirty="0"/>
              <a:t> </a:t>
            </a:r>
            <a:r>
              <a:rPr lang="en-US" sz="6600" b="1" dirty="0" err="1"/>
              <a:t>Chúa</a:t>
            </a:r>
            <a:r>
              <a:rPr lang="en-US" sz="6600" b="1" dirty="0"/>
              <a:t> con </a:t>
            </a:r>
            <a:r>
              <a:rPr lang="en-US" sz="6600" b="1" dirty="0" err="1"/>
              <a:t>luôn</a:t>
            </a:r>
            <a:r>
              <a:rPr lang="en-US" sz="6600" b="1" dirty="0"/>
              <a:t> tin </a:t>
            </a:r>
            <a:r>
              <a:rPr lang="en-US" sz="6600" b="1" dirty="0" err="1"/>
              <a:t>yêu</a:t>
            </a:r>
            <a:r>
              <a:rPr lang="en-US" sz="6600" b="1" dirty="0"/>
              <a:t>, </a:t>
            </a:r>
            <a:r>
              <a:rPr lang="en-US" sz="6600" b="1" dirty="0" err="1"/>
              <a:t>dù</a:t>
            </a:r>
            <a:r>
              <a:rPr lang="en-US" sz="6600" b="1" dirty="0"/>
              <a:t> </a:t>
            </a:r>
            <a:r>
              <a:rPr lang="en-US" sz="6600" b="1" dirty="0" err="1"/>
              <a:t>băn</a:t>
            </a:r>
            <a:r>
              <a:rPr lang="en-US" sz="6600" b="1" dirty="0"/>
              <a:t> </a:t>
            </a:r>
            <a:r>
              <a:rPr lang="en-US" sz="6600" b="1" dirty="0" err="1"/>
              <a:t>khoăn</a:t>
            </a:r>
            <a:r>
              <a:rPr lang="en-US" sz="6600" b="1" dirty="0"/>
              <a:t> </a:t>
            </a:r>
            <a:r>
              <a:rPr lang="en-US" sz="6600" b="1" dirty="0" err="1"/>
              <a:t>âu</a:t>
            </a:r>
            <a:r>
              <a:rPr lang="en-US" sz="6600" b="1" dirty="0"/>
              <a:t> lo </a:t>
            </a:r>
            <a:r>
              <a:rPr lang="en-US" sz="6600" b="1" dirty="0" err="1"/>
              <a:t>mọi</a:t>
            </a:r>
            <a:r>
              <a:rPr lang="en-US" sz="6600" b="1" dirty="0"/>
              <a:t> </a:t>
            </a:r>
            <a:r>
              <a:rPr lang="en-US" sz="6600" b="1" dirty="0" err="1"/>
              <a:t>điều</a:t>
            </a:r>
            <a:r>
              <a:rPr lang="en-US" sz="6600" b="1" dirty="0"/>
              <a:t>, </a:t>
            </a:r>
            <a:r>
              <a:rPr lang="en-US" sz="6600" b="1" dirty="0" err="1"/>
              <a:t>dù</a:t>
            </a:r>
            <a:r>
              <a:rPr lang="en-US" sz="6600" b="1" dirty="0"/>
              <a:t> </a:t>
            </a:r>
            <a:r>
              <a:rPr lang="en-US" sz="6600" b="1" dirty="0" err="1"/>
              <a:t>ngàn</a:t>
            </a:r>
            <a:r>
              <a:rPr lang="en-US" sz="6600" b="1" dirty="0"/>
              <a:t> </a:t>
            </a:r>
            <a:r>
              <a:rPr lang="en-US" sz="6600" b="1" dirty="0" err="1"/>
              <a:t>tiếng</a:t>
            </a:r>
            <a:r>
              <a:rPr lang="en-US" sz="6600" b="1" dirty="0"/>
              <a:t> </a:t>
            </a:r>
            <a:r>
              <a:rPr lang="en-US" sz="6600" b="1" dirty="0" err="1"/>
              <a:t>khóc</a:t>
            </a:r>
            <a:r>
              <a:rPr lang="en-US" sz="6600" b="1" dirty="0"/>
              <a:t> than </a:t>
            </a:r>
            <a:r>
              <a:rPr lang="en-US" sz="6600" b="1" dirty="0" err="1"/>
              <a:t>đìu</a:t>
            </a:r>
            <a:r>
              <a:rPr lang="en-US" sz="6600" b="1" dirty="0"/>
              <a:t> </a:t>
            </a:r>
            <a:r>
              <a:rPr lang="en-US" sz="6600" b="1" dirty="0" err="1"/>
              <a:t>hiu</a:t>
            </a:r>
            <a:r>
              <a:rPr lang="en-US" sz="6600" b="1" dirty="0"/>
              <a:t>, </a:t>
            </a:r>
            <a:r>
              <a:rPr lang="en-US" sz="6600" b="1" dirty="0" err="1"/>
              <a:t>dù</a:t>
            </a:r>
            <a:r>
              <a:rPr lang="en-US" sz="6600" b="1" dirty="0"/>
              <a:t> </a:t>
            </a:r>
            <a:r>
              <a:rPr lang="en-US" sz="6600" b="1" dirty="0" err="1"/>
              <a:t>cuộc</a:t>
            </a:r>
            <a:r>
              <a:rPr lang="en-US" sz="6600" b="1" dirty="0"/>
              <a:t> </a:t>
            </a:r>
            <a:r>
              <a:rPr lang="en-US" sz="6600" b="1" dirty="0" err="1"/>
              <a:t>sống</a:t>
            </a:r>
            <a:r>
              <a:rPr lang="en-US" sz="6600" b="1" dirty="0"/>
              <a:t> bon </a:t>
            </a:r>
            <a:r>
              <a:rPr lang="en-US" sz="6600" b="1" dirty="0" err="1"/>
              <a:t>chen</a:t>
            </a:r>
            <a:r>
              <a:rPr lang="en-US" sz="6600" b="1" dirty="0"/>
              <a:t> </a:t>
            </a:r>
            <a:r>
              <a:rPr lang="en-US" sz="6600" b="1" dirty="0" err="1"/>
              <a:t>còn</a:t>
            </a:r>
            <a:r>
              <a:rPr lang="en-US" sz="6600" b="1" dirty="0"/>
              <a:t> </a:t>
            </a:r>
            <a:r>
              <a:rPr lang="en-US" sz="6600" b="1" dirty="0" err="1"/>
              <a:t>nhiều</a:t>
            </a:r>
            <a:r>
              <a:rPr lang="en-US" sz="6600" b="1" dirty="0"/>
              <a:t>.</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66610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75</TotalTime>
  <Words>2</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Verdana</vt:lpstr>
      <vt:lpstr>Savon</vt:lpstr>
      <vt:lpstr>LỄ DÂNG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Windows User</cp:lastModifiedBy>
  <cp:revision>34</cp:revision>
  <dcterms:created xsi:type="dcterms:W3CDTF">2024-12-09T09:20:09Z</dcterms:created>
  <dcterms:modified xsi:type="dcterms:W3CDTF">2025-04-26T03:28:06Z</dcterms:modified>
</cp:coreProperties>
</file>