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7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8ad759c004_0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8ad759c004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" TargetMode="External"/><Relationship Id="rId3" Type="http://schemas.openxmlformats.org/officeDocument/2006/relationships/image" Target="../media/image1.png"/><Relationship Id="rId4" Type="http://schemas.openxmlformats.org/officeDocument/2006/relationships/hyperlink" Target="https://slidesmania.com/questions-powerpoint-google-slides/can-i-use-these-templates/" TargetMode="External"/><Relationship Id="rId11" Type="http://schemas.openxmlformats.org/officeDocument/2006/relationships/hyperlink" Target="https://www.instagram.com/slidesmania/" TargetMode="External"/><Relationship Id="rId10" Type="http://schemas.openxmlformats.org/officeDocument/2006/relationships/image" Target="../media/image4.png"/><Relationship Id="rId12" Type="http://schemas.openxmlformats.org/officeDocument/2006/relationships/image" Target="../media/image5.png"/><Relationship Id="rId9" Type="http://schemas.openxmlformats.org/officeDocument/2006/relationships/hyperlink" Target="https://www.pinterest.com/slidesmania/" TargetMode="External"/><Relationship Id="rId5" Type="http://schemas.openxmlformats.org/officeDocument/2006/relationships/hyperlink" Target="https://www.facebook.com/SlidesManiaSM/" TargetMode="External"/><Relationship Id="rId6" Type="http://schemas.openxmlformats.org/officeDocument/2006/relationships/image" Target="../media/image6.png"/><Relationship Id="rId7" Type="http://schemas.openxmlformats.org/officeDocument/2006/relationships/hyperlink" Target="https://twitter.com/SlidesManiaSM/" TargetMode="External"/><Relationship Id="rId8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57_Simmons_Template_SlidesMania_1">
  <p:cSld name="0057_Simmons_Template_SlidesMania_1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/>
          <p:nvPr/>
        </p:nvSpPr>
        <p:spPr>
          <a:xfrm>
            <a:off x="-1435510" y="3429000"/>
            <a:ext cx="14689394" cy="4348315"/>
          </a:xfrm>
          <a:prstGeom prst="rect">
            <a:avLst/>
          </a:prstGeom>
          <a:solidFill>
            <a:schemeClr val="lt1">
              <a:alpha val="8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p2"/>
          <p:cNvSpPr txBox="1"/>
          <p:nvPr/>
        </p:nvSpPr>
        <p:spPr>
          <a:xfrm rot="5400000">
            <a:off x="-6031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accent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57_Simmons_Template_SlidesMania_2">
  <p:cSld name="0057_Simmons_Template_SlidesMania_2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/>
          <p:nvPr/>
        </p:nvSpPr>
        <p:spPr>
          <a:xfrm>
            <a:off x="-1248697" y="-875070"/>
            <a:ext cx="14689394" cy="5889522"/>
          </a:xfrm>
          <a:prstGeom prst="rect">
            <a:avLst/>
          </a:prstGeom>
          <a:solidFill>
            <a:schemeClr val="lt1">
              <a:alpha val="8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57_Simmons_Template_SlidesMania_5">
  <p:cSld name="0057_Simmons_Template_SlidesMania_5">
    <p:bg>
      <p:bgPr>
        <a:solidFill>
          <a:schemeClr val="lt1"/>
        </a:solid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/>
          <p:nvPr/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4"/>
          <p:cNvSpPr txBox="1"/>
          <p:nvPr/>
        </p:nvSpPr>
        <p:spPr>
          <a:xfrm rot="5400000">
            <a:off x="-6031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dk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dk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57_Simmons_Template_SlidesMania_3">
  <p:cSld name="0057_Simmons_Template_SlidesMania_3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/>
          <p:nvPr/>
        </p:nvSpPr>
        <p:spPr>
          <a:xfrm rot="5400000">
            <a:off x="688255" y="-934065"/>
            <a:ext cx="7433189" cy="9104672"/>
          </a:xfrm>
          <a:prstGeom prst="flowChartManualInput">
            <a:avLst/>
          </a:prstGeom>
          <a:solidFill>
            <a:schemeClr val="lt1">
              <a:alpha val="8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5"/>
          <p:cNvSpPr txBox="1"/>
          <p:nvPr/>
        </p:nvSpPr>
        <p:spPr>
          <a:xfrm rot="5400000">
            <a:off x="-6031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accent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57_Simmons_Template_SlidesMania_8">
  <p:cSld name="0057_Simmons_Template_SlidesMania_8">
    <p:bg>
      <p:bgPr>
        <a:solidFill>
          <a:schemeClr val="lt1"/>
        </a:solid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6"/>
          <p:cNvSpPr txBox="1"/>
          <p:nvPr/>
        </p:nvSpPr>
        <p:spPr>
          <a:xfrm rot="5400000">
            <a:off x="-6031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accent3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3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57_Simmons_Template_SlidesMania_6">
  <p:cSld name="0057_Simmons_Template_SlidesMania_6">
    <p:bg>
      <p:bgPr>
        <a:solidFill>
          <a:schemeClr val="lt1"/>
        </a:solid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/>
          <p:nvPr/>
        </p:nvSpPr>
        <p:spPr>
          <a:xfrm>
            <a:off x="6666270" y="0"/>
            <a:ext cx="5525729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7"/>
          <p:cNvSpPr txBox="1"/>
          <p:nvPr/>
        </p:nvSpPr>
        <p:spPr>
          <a:xfrm rot="5400000">
            <a:off x="-6031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accent3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3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57_Simmons_Template_SlidesMania_7">
  <p:cSld name="0057_Simmons_Template_SlidesMania_7">
    <p:bg>
      <p:bgPr>
        <a:solidFill>
          <a:schemeClr val="lt1"/>
        </a:soli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/>
          <p:nvPr/>
        </p:nvSpPr>
        <p:spPr>
          <a:xfrm>
            <a:off x="0" y="0"/>
            <a:ext cx="5525729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8"/>
          <p:cNvSpPr txBox="1"/>
          <p:nvPr/>
        </p:nvSpPr>
        <p:spPr>
          <a:xfrm rot="5400000">
            <a:off x="-6031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lt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lt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57_Simmons_Template_SlidesMania_4">
  <p:cSld name="0057_Simmons_Template_SlidesMania_4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9"/>
          <p:cNvSpPr/>
          <p:nvPr/>
        </p:nvSpPr>
        <p:spPr>
          <a:xfrm flipH="1" rot="-5400000">
            <a:off x="4259008" y="-1147620"/>
            <a:ext cx="7433189" cy="9153240"/>
          </a:xfrm>
          <a:prstGeom prst="flowChartManualInput">
            <a:avLst/>
          </a:prstGeom>
          <a:solidFill>
            <a:schemeClr val="lt1">
              <a:alpha val="8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0" name="Google Shape;30;p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31" name="Google Shape;31;p10">
              <a:hlinkClick r:id="rId2"/>
            </p:cNvPr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65600" y="331100"/>
              <a:ext cx="5101466" cy="22012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2" name="Google Shape;32;p10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3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0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s-ES" sz="27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s-ES" sz="44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s-ES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33" name="Google Shape;33;p10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34" name="Google Shape;34;p10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5" name="Google Shape;35;p10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6" name="Google Shape;36;p10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7" name="Google Shape;37;p10">
              <a:hlinkClick r:id="rId11"/>
            </p:cNvPr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8" name="Google Shape;38;p10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9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/>
        </p:nvSpPr>
        <p:spPr>
          <a:xfrm rot="5400000">
            <a:off x="-6031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lt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lt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slidesmania.com/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1"/>
          <p:cNvSpPr txBox="1"/>
          <p:nvPr/>
        </p:nvSpPr>
        <p:spPr>
          <a:xfrm>
            <a:off x="4994732" y="4163992"/>
            <a:ext cx="69078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6000">
                <a:solidFill>
                  <a:srgbClr val="3F3F3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HERE GOES YOUR</a:t>
            </a:r>
            <a:endParaRPr/>
          </a:p>
        </p:txBody>
      </p:sp>
      <p:sp>
        <p:nvSpPr>
          <p:cNvPr id="44" name="Google Shape;44;p11"/>
          <p:cNvSpPr txBox="1"/>
          <p:nvPr/>
        </p:nvSpPr>
        <p:spPr>
          <a:xfrm>
            <a:off x="2563507" y="4671825"/>
            <a:ext cx="9339000" cy="18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s-ES" sz="11500">
                <a:solidFill>
                  <a:srgbClr val="3F3F3F"/>
                </a:solidFill>
                <a:latin typeface="Dawning of a New Day"/>
                <a:ea typeface="Dawning of a New Day"/>
                <a:cs typeface="Dawning of a New Day"/>
                <a:sym typeface="Dawning of a New Day"/>
              </a:rPr>
              <a:t>presentation title</a:t>
            </a:r>
            <a:endParaRPr i="1" sz="11500">
              <a:solidFill>
                <a:srgbClr val="3F3F3F"/>
              </a:solidFill>
              <a:latin typeface="Dawning of a New Day"/>
              <a:ea typeface="Dawning of a New Day"/>
              <a:cs typeface="Dawning of a New Day"/>
              <a:sym typeface="Dawning of a New Day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0"/>
          <p:cNvSpPr txBox="1"/>
          <p:nvPr/>
        </p:nvSpPr>
        <p:spPr>
          <a:xfrm>
            <a:off x="7385191" y="3983211"/>
            <a:ext cx="4336025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Playfair Display"/>
              <a:buNone/>
            </a:pPr>
            <a:r>
              <a:rPr b="1" i="1" lang="es-ES" sz="4800" u="none" cap="none" strike="noStrike">
                <a:solidFill>
                  <a:srgbClr val="3F3F3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Thank you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20"/>
          <p:cNvSpPr/>
          <p:nvPr/>
        </p:nvSpPr>
        <p:spPr>
          <a:xfrm>
            <a:off x="5524500" y="4913734"/>
            <a:ext cx="6196716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Lora"/>
              <a:buNone/>
            </a:pPr>
            <a:r>
              <a:rPr b="0" i="0" lang="es-ES" sz="3200" u="none" cap="none" strike="noStrike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Slides</a:t>
            </a:r>
            <a:r>
              <a:rPr b="0" i="0" lang="es-ES" sz="3600" u="none" cap="none" strike="noStrike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: </a:t>
            </a:r>
            <a:r>
              <a:rPr b="0" i="0" lang="es-ES" sz="3200" u="sng" cap="none" strike="noStrike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SlidesMania</a:t>
            </a:r>
            <a:endParaRPr b="0" i="0" sz="3600" u="none" cap="none" strike="noStrike">
              <a:solidFill>
                <a:srgbClr val="3F3F3F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3F3F3F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Lora"/>
              <a:buNone/>
            </a:pPr>
            <a:r>
              <a:rPr b="0" i="0" lang="es-ES" sz="1400" u="none" cap="none" strike="noStrike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Image: Unsplash</a:t>
            </a:r>
            <a:endParaRPr b="0" i="0" sz="1400" u="none" cap="none" strike="noStrike">
              <a:solidFill>
                <a:srgbClr val="3F3F3F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1400" u="none" cap="none" strike="noStrike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Fonts Used: Lora, </a:t>
            </a:r>
            <a:r>
              <a:rPr b="0" i="0" lang="es-ES" sz="2400" u="none" cap="none" strike="noStrike">
                <a:solidFill>
                  <a:srgbClr val="3F3F3F"/>
                </a:solidFill>
                <a:latin typeface="Dawning of a New Day"/>
                <a:ea typeface="Dawning of a New Day"/>
                <a:cs typeface="Dawning of a New Day"/>
                <a:sym typeface="Dawning of a New Day"/>
              </a:rPr>
              <a:t>Dawning of a New Day </a:t>
            </a:r>
            <a:r>
              <a:rPr b="0" i="0" lang="es-ES" sz="1400" u="none" cap="none" strike="noStrike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and </a:t>
            </a:r>
            <a:r>
              <a:rPr b="0" i="1" lang="es-ES" sz="1400" u="none" cap="none" strike="noStrike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Playfair Display</a:t>
            </a:r>
            <a:endParaRPr sz="1800">
              <a:solidFill>
                <a:srgbClr val="3F3F3F"/>
              </a:solidFill>
              <a:latin typeface="Lora"/>
              <a:ea typeface="Lora"/>
              <a:cs typeface="Lora"/>
              <a:sym typeface="Lor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/>
          <p:nvPr/>
        </p:nvSpPr>
        <p:spPr>
          <a:xfrm>
            <a:off x="4820091" y="2529000"/>
            <a:ext cx="2520000" cy="2520000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da"/>
              <a:ea typeface="Coda"/>
              <a:cs typeface="Coda"/>
              <a:sym typeface="Coda"/>
            </a:endParaRPr>
          </a:p>
        </p:txBody>
      </p:sp>
      <p:sp>
        <p:nvSpPr>
          <p:cNvPr id="50" name="Google Shape;50;p12"/>
          <p:cNvSpPr/>
          <p:nvPr/>
        </p:nvSpPr>
        <p:spPr>
          <a:xfrm>
            <a:off x="6440091" y="4149000"/>
            <a:ext cx="1800000" cy="1800000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da"/>
              <a:ea typeface="Coda"/>
              <a:cs typeface="Coda"/>
              <a:sym typeface="Coda"/>
            </a:endParaRPr>
          </a:p>
        </p:txBody>
      </p:sp>
      <p:sp>
        <p:nvSpPr>
          <p:cNvPr id="51" name="Google Shape;51;p12"/>
          <p:cNvSpPr/>
          <p:nvPr/>
        </p:nvSpPr>
        <p:spPr>
          <a:xfrm>
            <a:off x="6408273" y="1658131"/>
            <a:ext cx="1800000" cy="1800000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da"/>
              <a:ea typeface="Coda"/>
              <a:cs typeface="Coda"/>
              <a:sym typeface="Coda"/>
            </a:endParaRPr>
          </a:p>
        </p:txBody>
      </p:sp>
      <p:sp>
        <p:nvSpPr>
          <p:cNvPr id="52" name="Google Shape;52;p12"/>
          <p:cNvSpPr/>
          <p:nvPr/>
        </p:nvSpPr>
        <p:spPr>
          <a:xfrm>
            <a:off x="3907660" y="4119869"/>
            <a:ext cx="1800000" cy="1800000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da"/>
              <a:ea typeface="Coda"/>
              <a:cs typeface="Coda"/>
              <a:sym typeface="Coda"/>
            </a:endParaRPr>
          </a:p>
        </p:txBody>
      </p:sp>
      <p:sp>
        <p:nvSpPr>
          <p:cNvPr id="53" name="Google Shape;53;p12"/>
          <p:cNvSpPr/>
          <p:nvPr/>
        </p:nvSpPr>
        <p:spPr>
          <a:xfrm>
            <a:off x="3907660" y="1658131"/>
            <a:ext cx="1800000" cy="1800000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da"/>
              <a:ea typeface="Coda"/>
              <a:cs typeface="Coda"/>
              <a:sym typeface="Coda"/>
            </a:endParaRPr>
          </a:p>
        </p:txBody>
      </p:sp>
      <p:sp>
        <p:nvSpPr>
          <p:cNvPr id="54" name="Google Shape;54;p12"/>
          <p:cNvSpPr txBox="1"/>
          <p:nvPr/>
        </p:nvSpPr>
        <p:spPr>
          <a:xfrm>
            <a:off x="2753332" y="1651432"/>
            <a:ext cx="93326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LOREM</a:t>
            </a:r>
            <a:endParaRPr/>
          </a:p>
        </p:txBody>
      </p:sp>
      <p:sp>
        <p:nvSpPr>
          <p:cNvPr id="55" name="Google Shape;55;p12"/>
          <p:cNvSpPr txBox="1"/>
          <p:nvPr/>
        </p:nvSpPr>
        <p:spPr>
          <a:xfrm>
            <a:off x="0" y="2023482"/>
            <a:ext cx="3768249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 Aenean commodo ligula eget dolor.</a:t>
            </a:r>
            <a:endParaRPr b="1" sz="2400">
              <a:solidFill>
                <a:srgbClr val="3F3F3F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56" name="Google Shape;56;p12"/>
          <p:cNvSpPr txBox="1"/>
          <p:nvPr/>
        </p:nvSpPr>
        <p:spPr>
          <a:xfrm>
            <a:off x="8240091" y="1216195"/>
            <a:ext cx="93326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LOREM</a:t>
            </a:r>
            <a:endParaRPr/>
          </a:p>
        </p:txBody>
      </p:sp>
      <p:sp>
        <p:nvSpPr>
          <p:cNvPr id="57" name="Google Shape;57;p12"/>
          <p:cNvSpPr txBox="1"/>
          <p:nvPr/>
        </p:nvSpPr>
        <p:spPr>
          <a:xfrm>
            <a:off x="8240091" y="1629862"/>
            <a:ext cx="3768249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 Aenean commodo ligula eget dolor.</a:t>
            </a:r>
            <a:endParaRPr/>
          </a:p>
        </p:txBody>
      </p:sp>
      <p:sp>
        <p:nvSpPr>
          <p:cNvPr id="58" name="Google Shape;58;p12"/>
          <p:cNvSpPr txBox="1"/>
          <p:nvPr/>
        </p:nvSpPr>
        <p:spPr>
          <a:xfrm>
            <a:off x="3298494" y="3369357"/>
            <a:ext cx="93326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LOREM</a:t>
            </a:r>
            <a:endParaRPr/>
          </a:p>
        </p:txBody>
      </p:sp>
      <p:sp>
        <p:nvSpPr>
          <p:cNvPr id="59" name="Google Shape;59;p12"/>
          <p:cNvSpPr txBox="1"/>
          <p:nvPr/>
        </p:nvSpPr>
        <p:spPr>
          <a:xfrm>
            <a:off x="545162" y="3741407"/>
            <a:ext cx="3768249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 Aenean commodo ligula eget dolor.</a:t>
            </a:r>
            <a:endParaRPr b="1" sz="2400">
              <a:solidFill>
                <a:srgbClr val="3F3F3F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60" name="Google Shape;60;p12"/>
          <p:cNvSpPr txBox="1"/>
          <p:nvPr/>
        </p:nvSpPr>
        <p:spPr>
          <a:xfrm>
            <a:off x="8208273" y="3167099"/>
            <a:ext cx="93326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LOREM</a:t>
            </a:r>
            <a:endParaRPr/>
          </a:p>
        </p:txBody>
      </p:sp>
      <p:sp>
        <p:nvSpPr>
          <p:cNvPr id="61" name="Google Shape;61;p12"/>
          <p:cNvSpPr txBox="1"/>
          <p:nvPr/>
        </p:nvSpPr>
        <p:spPr>
          <a:xfrm>
            <a:off x="8208273" y="3580766"/>
            <a:ext cx="3768249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 Aenean commodo ligula eget dolor.</a:t>
            </a:r>
            <a:endParaRPr/>
          </a:p>
        </p:txBody>
      </p:sp>
      <p:sp>
        <p:nvSpPr>
          <p:cNvPr id="62" name="Google Shape;62;p12"/>
          <p:cNvSpPr txBox="1"/>
          <p:nvPr/>
        </p:nvSpPr>
        <p:spPr>
          <a:xfrm>
            <a:off x="3576128" y="328479"/>
            <a:ext cx="500792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s-ES" sz="6000">
                <a:solidFill>
                  <a:srgbClr val="3F3F3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Title</a:t>
            </a:r>
            <a:r>
              <a:rPr b="1" lang="es-ES" sz="5400">
                <a:solidFill>
                  <a:schemeClr val="dk1"/>
                </a:solidFill>
                <a:latin typeface="Coda"/>
                <a:ea typeface="Coda"/>
                <a:cs typeface="Coda"/>
                <a:sym typeface="Coda"/>
              </a:rPr>
              <a:t> </a:t>
            </a:r>
            <a:r>
              <a:rPr i="1" lang="es-ES" sz="6000">
                <a:solidFill>
                  <a:srgbClr val="3F3F3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Here</a:t>
            </a:r>
            <a:endParaRPr/>
          </a:p>
        </p:txBody>
      </p:sp>
      <p:sp>
        <p:nvSpPr>
          <p:cNvPr id="63" name="Google Shape;63;p12"/>
          <p:cNvSpPr/>
          <p:nvPr/>
        </p:nvSpPr>
        <p:spPr>
          <a:xfrm>
            <a:off x="4423320" y="2325988"/>
            <a:ext cx="667038" cy="464267"/>
          </a:xfrm>
          <a:custGeom>
            <a:rect b="b" l="l" r="r" t="t"/>
            <a:pathLst>
              <a:path extrusionOk="0" h="7459" w="10653">
                <a:moveTo>
                  <a:pt x="9475" y="803"/>
                </a:moveTo>
                <a:lnTo>
                  <a:pt x="5514" y="4657"/>
                </a:lnTo>
                <a:cubicBezTo>
                  <a:pt x="5460" y="4711"/>
                  <a:pt x="5394" y="4737"/>
                  <a:pt x="5327" y="4737"/>
                </a:cubicBezTo>
                <a:cubicBezTo>
                  <a:pt x="5260" y="4737"/>
                  <a:pt x="5193" y="4711"/>
                  <a:pt x="5139" y="4657"/>
                </a:cubicBezTo>
                <a:lnTo>
                  <a:pt x="1196" y="803"/>
                </a:lnTo>
                <a:close/>
                <a:moveTo>
                  <a:pt x="804" y="1160"/>
                </a:moveTo>
                <a:lnTo>
                  <a:pt x="3409" y="3693"/>
                </a:lnTo>
                <a:lnTo>
                  <a:pt x="804" y="6299"/>
                </a:lnTo>
                <a:lnTo>
                  <a:pt x="804" y="1160"/>
                </a:lnTo>
                <a:close/>
                <a:moveTo>
                  <a:pt x="9850" y="1178"/>
                </a:moveTo>
                <a:lnTo>
                  <a:pt x="9850" y="6299"/>
                </a:lnTo>
                <a:lnTo>
                  <a:pt x="7263" y="3693"/>
                </a:lnTo>
                <a:lnTo>
                  <a:pt x="9850" y="1178"/>
                </a:lnTo>
                <a:close/>
                <a:moveTo>
                  <a:pt x="6906" y="4068"/>
                </a:moveTo>
                <a:lnTo>
                  <a:pt x="9493" y="6655"/>
                </a:lnTo>
                <a:lnTo>
                  <a:pt x="1196" y="6655"/>
                </a:lnTo>
                <a:lnTo>
                  <a:pt x="3783" y="4068"/>
                </a:lnTo>
                <a:lnTo>
                  <a:pt x="4782" y="5032"/>
                </a:lnTo>
                <a:cubicBezTo>
                  <a:pt x="4943" y="5192"/>
                  <a:pt x="5139" y="5264"/>
                  <a:pt x="5353" y="5264"/>
                </a:cubicBezTo>
                <a:cubicBezTo>
                  <a:pt x="5550" y="5264"/>
                  <a:pt x="5746" y="5192"/>
                  <a:pt x="5907" y="5032"/>
                </a:cubicBezTo>
                <a:lnTo>
                  <a:pt x="6906" y="4068"/>
                </a:lnTo>
                <a:close/>
                <a:moveTo>
                  <a:pt x="1" y="0"/>
                </a:moveTo>
                <a:lnTo>
                  <a:pt x="1" y="7458"/>
                </a:lnTo>
                <a:lnTo>
                  <a:pt x="10653" y="7458"/>
                </a:lnTo>
                <a:lnTo>
                  <a:pt x="10653" y="0"/>
                </a:lnTo>
                <a:close/>
              </a:path>
            </a:pathLst>
          </a:custGeom>
          <a:solidFill>
            <a:srgbClr val="F8F8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2"/>
          <p:cNvSpPr/>
          <p:nvPr/>
        </p:nvSpPr>
        <p:spPr>
          <a:xfrm>
            <a:off x="4524415" y="4738313"/>
            <a:ext cx="566478" cy="563108"/>
          </a:xfrm>
          <a:custGeom>
            <a:rect b="b" l="l" r="r" t="t"/>
            <a:pathLst>
              <a:path extrusionOk="0" h="9047" w="9047">
                <a:moveTo>
                  <a:pt x="4514" y="2927"/>
                </a:moveTo>
                <a:cubicBezTo>
                  <a:pt x="5389" y="2927"/>
                  <a:pt x="6102" y="3640"/>
                  <a:pt x="6102" y="4515"/>
                </a:cubicBezTo>
                <a:cubicBezTo>
                  <a:pt x="6102" y="5407"/>
                  <a:pt x="5389" y="6120"/>
                  <a:pt x="4514" y="6120"/>
                </a:cubicBezTo>
                <a:cubicBezTo>
                  <a:pt x="3640" y="6120"/>
                  <a:pt x="2926" y="5407"/>
                  <a:pt x="2926" y="4515"/>
                </a:cubicBezTo>
                <a:cubicBezTo>
                  <a:pt x="2926" y="3640"/>
                  <a:pt x="3640" y="2927"/>
                  <a:pt x="4514" y="2927"/>
                </a:cubicBezTo>
                <a:close/>
                <a:moveTo>
                  <a:pt x="3979" y="0"/>
                </a:moveTo>
                <a:lnTo>
                  <a:pt x="3515" y="928"/>
                </a:lnTo>
                <a:cubicBezTo>
                  <a:pt x="3230" y="1017"/>
                  <a:pt x="2944" y="1124"/>
                  <a:pt x="2695" y="1285"/>
                </a:cubicBezTo>
                <a:lnTo>
                  <a:pt x="1695" y="946"/>
                </a:lnTo>
                <a:lnTo>
                  <a:pt x="946" y="1695"/>
                </a:lnTo>
                <a:lnTo>
                  <a:pt x="1267" y="2695"/>
                </a:lnTo>
                <a:cubicBezTo>
                  <a:pt x="1124" y="2962"/>
                  <a:pt x="999" y="3248"/>
                  <a:pt x="928" y="3533"/>
                </a:cubicBezTo>
                <a:lnTo>
                  <a:pt x="0" y="3997"/>
                </a:lnTo>
                <a:lnTo>
                  <a:pt x="0" y="5050"/>
                </a:lnTo>
                <a:lnTo>
                  <a:pt x="928" y="5514"/>
                </a:lnTo>
                <a:cubicBezTo>
                  <a:pt x="999" y="5817"/>
                  <a:pt x="1124" y="6085"/>
                  <a:pt x="1267" y="6352"/>
                </a:cubicBezTo>
                <a:lnTo>
                  <a:pt x="946" y="7352"/>
                </a:lnTo>
                <a:lnTo>
                  <a:pt x="1695" y="8101"/>
                </a:lnTo>
                <a:lnTo>
                  <a:pt x="2695" y="7780"/>
                </a:lnTo>
                <a:cubicBezTo>
                  <a:pt x="2962" y="7922"/>
                  <a:pt x="3248" y="8047"/>
                  <a:pt x="3533" y="8119"/>
                </a:cubicBezTo>
                <a:lnTo>
                  <a:pt x="3997" y="9047"/>
                </a:lnTo>
                <a:lnTo>
                  <a:pt x="5068" y="9047"/>
                </a:lnTo>
                <a:lnTo>
                  <a:pt x="5532" y="8119"/>
                </a:lnTo>
                <a:cubicBezTo>
                  <a:pt x="5817" y="8047"/>
                  <a:pt x="6102" y="7922"/>
                  <a:pt x="6352" y="7780"/>
                </a:cubicBezTo>
                <a:lnTo>
                  <a:pt x="7351" y="8101"/>
                </a:lnTo>
                <a:lnTo>
                  <a:pt x="8101" y="7352"/>
                </a:lnTo>
                <a:lnTo>
                  <a:pt x="7762" y="6352"/>
                </a:lnTo>
                <a:cubicBezTo>
                  <a:pt x="7922" y="6085"/>
                  <a:pt x="8029" y="5799"/>
                  <a:pt x="8119" y="5514"/>
                </a:cubicBezTo>
                <a:lnTo>
                  <a:pt x="9047" y="5050"/>
                </a:lnTo>
                <a:lnTo>
                  <a:pt x="9047" y="3979"/>
                </a:lnTo>
                <a:lnTo>
                  <a:pt x="8101" y="3515"/>
                </a:lnTo>
                <a:cubicBezTo>
                  <a:pt x="8029" y="3230"/>
                  <a:pt x="7905" y="2962"/>
                  <a:pt x="7762" y="2695"/>
                </a:cubicBezTo>
                <a:lnTo>
                  <a:pt x="8101" y="1695"/>
                </a:lnTo>
                <a:lnTo>
                  <a:pt x="7334" y="946"/>
                </a:lnTo>
                <a:lnTo>
                  <a:pt x="6334" y="1285"/>
                </a:lnTo>
                <a:cubicBezTo>
                  <a:pt x="6085" y="1124"/>
                  <a:pt x="5799" y="1017"/>
                  <a:pt x="5496" y="928"/>
                </a:cubicBezTo>
                <a:lnTo>
                  <a:pt x="5050" y="0"/>
                </a:lnTo>
                <a:close/>
              </a:path>
            </a:pathLst>
          </a:custGeom>
          <a:solidFill>
            <a:srgbClr val="F8F8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2"/>
          <p:cNvSpPr/>
          <p:nvPr/>
        </p:nvSpPr>
        <p:spPr>
          <a:xfrm>
            <a:off x="7106580" y="4717988"/>
            <a:ext cx="467045" cy="662011"/>
          </a:xfrm>
          <a:custGeom>
            <a:rect b="b" l="l" r="r" t="t"/>
            <a:pathLst>
              <a:path extrusionOk="0" h="10636" w="7459">
                <a:moveTo>
                  <a:pt x="6120" y="1321"/>
                </a:moveTo>
                <a:lnTo>
                  <a:pt x="6120" y="3462"/>
                </a:lnTo>
                <a:lnTo>
                  <a:pt x="1339" y="3462"/>
                </a:lnTo>
                <a:lnTo>
                  <a:pt x="1339" y="1321"/>
                </a:lnTo>
                <a:close/>
                <a:moveTo>
                  <a:pt x="2141" y="4515"/>
                </a:moveTo>
                <a:lnTo>
                  <a:pt x="2141" y="5318"/>
                </a:lnTo>
                <a:lnTo>
                  <a:pt x="1339" y="5318"/>
                </a:lnTo>
                <a:lnTo>
                  <a:pt x="1339" y="4515"/>
                </a:lnTo>
                <a:close/>
                <a:moveTo>
                  <a:pt x="3462" y="4515"/>
                </a:moveTo>
                <a:lnTo>
                  <a:pt x="3462" y="5318"/>
                </a:lnTo>
                <a:lnTo>
                  <a:pt x="2659" y="5318"/>
                </a:lnTo>
                <a:lnTo>
                  <a:pt x="2659" y="4515"/>
                </a:lnTo>
                <a:close/>
                <a:moveTo>
                  <a:pt x="4800" y="4515"/>
                </a:moveTo>
                <a:lnTo>
                  <a:pt x="4800" y="5318"/>
                </a:lnTo>
                <a:lnTo>
                  <a:pt x="3997" y="5318"/>
                </a:lnTo>
                <a:lnTo>
                  <a:pt x="3997" y="4515"/>
                </a:lnTo>
                <a:close/>
                <a:moveTo>
                  <a:pt x="6120" y="4515"/>
                </a:moveTo>
                <a:lnTo>
                  <a:pt x="6120" y="5318"/>
                </a:lnTo>
                <a:lnTo>
                  <a:pt x="5317" y="5318"/>
                </a:lnTo>
                <a:lnTo>
                  <a:pt x="5317" y="4515"/>
                </a:lnTo>
                <a:close/>
                <a:moveTo>
                  <a:pt x="2141" y="5853"/>
                </a:moveTo>
                <a:lnTo>
                  <a:pt x="2141" y="6638"/>
                </a:lnTo>
                <a:lnTo>
                  <a:pt x="1339" y="6638"/>
                </a:lnTo>
                <a:lnTo>
                  <a:pt x="1339" y="5853"/>
                </a:lnTo>
                <a:close/>
                <a:moveTo>
                  <a:pt x="3462" y="5853"/>
                </a:moveTo>
                <a:lnTo>
                  <a:pt x="3462" y="6638"/>
                </a:lnTo>
                <a:lnTo>
                  <a:pt x="2659" y="6638"/>
                </a:lnTo>
                <a:lnTo>
                  <a:pt x="2659" y="5853"/>
                </a:lnTo>
                <a:close/>
                <a:moveTo>
                  <a:pt x="4800" y="5853"/>
                </a:moveTo>
                <a:lnTo>
                  <a:pt x="4800" y="6638"/>
                </a:lnTo>
                <a:lnTo>
                  <a:pt x="3997" y="6638"/>
                </a:lnTo>
                <a:lnTo>
                  <a:pt x="3997" y="5853"/>
                </a:lnTo>
                <a:close/>
                <a:moveTo>
                  <a:pt x="6120" y="5853"/>
                </a:moveTo>
                <a:lnTo>
                  <a:pt x="6120" y="6638"/>
                </a:lnTo>
                <a:lnTo>
                  <a:pt x="5317" y="6638"/>
                </a:lnTo>
                <a:lnTo>
                  <a:pt x="5317" y="5853"/>
                </a:lnTo>
                <a:close/>
                <a:moveTo>
                  <a:pt x="2141" y="7174"/>
                </a:moveTo>
                <a:lnTo>
                  <a:pt x="2141" y="7977"/>
                </a:lnTo>
                <a:lnTo>
                  <a:pt x="1339" y="7977"/>
                </a:lnTo>
                <a:lnTo>
                  <a:pt x="1339" y="7174"/>
                </a:lnTo>
                <a:close/>
                <a:moveTo>
                  <a:pt x="3462" y="7174"/>
                </a:moveTo>
                <a:lnTo>
                  <a:pt x="3462" y="7977"/>
                </a:lnTo>
                <a:lnTo>
                  <a:pt x="2659" y="7977"/>
                </a:lnTo>
                <a:lnTo>
                  <a:pt x="2659" y="7174"/>
                </a:lnTo>
                <a:close/>
                <a:moveTo>
                  <a:pt x="4800" y="7174"/>
                </a:moveTo>
                <a:lnTo>
                  <a:pt x="4800" y="7977"/>
                </a:lnTo>
                <a:lnTo>
                  <a:pt x="3997" y="7977"/>
                </a:lnTo>
                <a:lnTo>
                  <a:pt x="3997" y="7174"/>
                </a:lnTo>
                <a:close/>
                <a:moveTo>
                  <a:pt x="6120" y="7174"/>
                </a:moveTo>
                <a:lnTo>
                  <a:pt x="6120" y="7977"/>
                </a:lnTo>
                <a:lnTo>
                  <a:pt x="5317" y="7977"/>
                </a:lnTo>
                <a:lnTo>
                  <a:pt x="5317" y="7174"/>
                </a:lnTo>
                <a:close/>
                <a:moveTo>
                  <a:pt x="3462" y="8512"/>
                </a:moveTo>
                <a:lnTo>
                  <a:pt x="3462" y="9297"/>
                </a:lnTo>
                <a:lnTo>
                  <a:pt x="1339" y="9297"/>
                </a:lnTo>
                <a:lnTo>
                  <a:pt x="1339" y="8512"/>
                </a:lnTo>
                <a:close/>
                <a:moveTo>
                  <a:pt x="4800" y="8512"/>
                </a:moveTo>
                <a:lnTo>
                  <a:pt x="4800" y="9297"/>
                </a:lnTo>
                <a:lnTo>
                  <a:pt x="3997" y="9297"/>
                </a:lnTo>
                <a:lnTo>
                  <a:pt x="3997" y="8512"/>
                </a:lnTo>
                <a:close/>
                <a:moveTo>
                  <a:pt x="6120" y="8512"/>
                </a:moveTo>
                <a:lnTo>
                  <a:pt x="6120" y="9297"/>
                </a:lnTo>
                <a:lnTo>
                  <a:pt x="5317" y="9297"/>
                </a:lnTo>
                <a:lnTo>
                  <a:pt x="5317" y="8512"/>
                </a:lnTo>
                <a:close/>
                <a:moveTo>
                  <a:pt x="536" y="1"/>
                </a:moveTo>
                <a:cubicBezTo>
                  <a:pt x="250" y="1"/>
                  <a:pt x="0" y="233"/>
                  <a:pt x="0" y="536"/>
                </a:cubicBezTo>
                <a:lnTo>
                  <a:pt x="0" y="10100"/>
                </a:lnTo>
                <a:cubicBezTo>
                  <a:pt x="0" y="10403"/>
                  <a:pt x="250" y="10635"/>
                  <a:pt x="536" y="10635"/>
                </a:cubicBezTo>
                <a:lnTo>
                  <a:pt x="6923" y="10635"/>
                </a:lnTo>
                <a:cubicBezTo>
                  <a:pt x="7227" y="10635"/>
                  <a:pt x="7459" y="10403"/>
                  <a:pt x="7459" y="10100"/>
                </a:cubicBezTo>
                <a:lnTo>
                  <a:pt x="7459" y="536"/>
                </a:lnTo>
                <a:cubicBezTo>
                  <a:pt x="7459" y="233"/>
                  <a:pt x="7227" y="1"/>
                  <a:pt x="6923" y="1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6" name="Google Shape;66;p12"/>
          <p:cNvGrpSpPr/>
          <p:nvPr/>
        </p:nvGrpSpPr>
        <p:grpSpPr>
          <a:xfrm>
            <a:off x="6974759" y="2268225"/>
            <a:ext cx="667038" cy="579789"/>
            <a:chOff x="6435300" y="2742175"/>
            <a:chExt cx="266325" cy="232875"/>
          </a:xfrm>
        </p:grpSpPr>
        <p:sp>
          <p:nvSpPr>
            <p:cNvPr id="67" name="Google Shape;67;p12"/>
            <p:cNvSpPr/>
            <p:nvPr/>
          </p:nvSpPr>
          <p:spPr>
            <a:xfrm>
              <a:off x="6518275" y="2742175"/>
              <a:ext cx="183350" cy="232875"/>
            </a:xfrm>
            <a:custGeom>
              <a:rect b="b" l="l" r="r" t="t"/>
              <a:pathLst>
                <a:path extrusionOk="0" h="9315" w="7334">
                  <a:moveTo>
                    <a:pt x="3194" y="1"/>
                  </a:moveTo>
                  <a:cubicBezTo>
                    <a:pt x="2766" y="1"/>
                    <a:pt x="2392" y="375"/>
                    <a:pt x="2392" y="804"/>
                  </a:cubicBezTo>
                  <a:cubicBezTo>
                    <a:pt x="2392" y="2838"/>
                    <a:pt x="54" y="3962"/>
                    <a:pt x="1" y="3997"/>
                  </a:cubicBezTo>
                  <a:lnTo>
                    <a:pt x="1" y="8244"/>
                  </a:lnTo>
                  <a:cubicBezTo>
                    <a:pt x="946" y="8244"/>
                    <a:pt x="1018" y="9315"/>
                    <a:pt x="2802" y="9315"/>
                  </a:cubicBezTo>
                  <a:lnTo>
                    <a:pt x="5193" y="9315"/>
                  </a:lnTo>
                  <a:cubicBezTo>
                    <a:pt x="5639" y="9315"/>
                    <a:pt x="5996" y="8958"/>
                    <a:pt x="5996" y="8512"/>
                  </a:cubicBezTo>
                  <a:cubicBezTo>
                    <a:pt x="5996" y="8315"/>
                    <a:pt x="5924" y="8119"/>
                    <a:pt x="5782" y="7976"/>
                  </a:cubicBezTo>
                  <a:lnTo>
                    <a:pt x="5853" y="7976"/>
                  </a:lnTo>
                  <a:cubicBezTo>
                    <a:pt x="6299" y="7976"/>
                    <a:pt x="6656" y="7619"/>
                    <a:pt x="6656" y="7191"/>
                  </a:cubicBezTo>
                  <a:cubicBezTo>
                    <a:pt x="6656" y="6977"/>
                    <a:pt x="6585" y="6781"/>
                    <a:pt x="6442" y="6638"/>
                  </a:cubicBezTo>
                  <a:cubicBezTo>
                    <a:pt x="6799" y="6549"/>
                    <a:pt x="7066" y="6228"/>
                    <a:pt x="7066" y="5853"/>
                  </a:cubicBezTo>
                  <a:cubicBezTo>
                    <a:pt x="7066" y="5639"/>
                    <a:pt x="6959" y="5425"/>
                    <a:pt x="6817" y="5282"/>
                  </a:cubicBezTo>
                  <a:cubicBezTo>
                    <a:pt x="7120" y="5157"/>
                    <a:pt x="7334" y="4872"/>
                    <a:pt x="7334" y="4533"/>
                  </a:cubicBezTo>
                  <a:cubicBezTo>
                    <a:pt x="7334" y="4087"/>
                    <a:pt x="6959" y="3730"/>
                    <a:pt x="6531" y="3730"/>
                  </a:cubicBezTo>
                  <a:lnTo>
                    <a:pt x="3997" y="3730"/>
                  </a:lnTo>
                  <a:cubicBezTo>
                    <a:pt x="3783" y="3730"/>
                    <a:pt x="3623" y="3569"/>
                    <a:pt x="3605" y="3337"/>
                  </a:cubicBezTo>
                  <a:cubicBezTo>
                    <a:pt x="3623" y="3105"/>
                    <a:pt x="3997" y="2624"/>
                    <a:pt x="3997" y="804"/>
                  </a:cubicBezTo>
                  <a:cubicBezTo>
                    <a:pt x="3997" y="375"/>
                    <a:pt x="3641" y="1"/>
                    <a:pt x="3194" y="1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2"/>
            <p:cNvSpPr/>
            <p:nvPr/>
          </p:nvSpPr>
          <p:spPr>
            <a:xfrm>
              <a:off x="6435300" y="2825150"/>
              <a:ext cx="62925" cy="140075"/>
            </a:xfrm>
            <a:custGeom>
              <a:rect b="b" l="l" r="r" t="t"/>
              <a:pathLst>
                <a:path extrusionOk="0" h="5603" w="2517">
                  <a:moveTo>
                    <a:pt x="1" y="0"/>
                  </a:moveTo>
                  <a:lnTo>
                    <a:pt x="1" y="5603"/>
                  </a:lnTo>
                  <a:lnTo>
                    <a:pt x="1999" y="5603"/>
                  </a:lnTo>
                  <a:cubicBezTo>
                    <a:pt x="2285" y="5603"/>
                    <a:pt x="2517" y="5371"/>
                    <a:pt x="2517" y="5068"/>
                  </a:cubicBezTo>
                  <a:lnTo>
                    <a:pt x="2517" y="536"/>
                  </a:lnTo>
                  <a:cubicBezTo>
                    <a:pt x="2517" y="250"/>
                    <a:pt x="2285" y="0"/>
                    <a:pt x="1999" y="0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9" name="Google Shape;69;p12"/>
          <p:cNvSpPr/>
          <p:nvPr/>
        </p:nvSpPr>
        <p:spPr>
          <a:xfrm>
            <a:off x="5556000" y="3249000"/>
            <a:ext cx="1079993" cy="1079993"/>
          </a:xfrm>
          <a:custGeom>
            <a:rect b="b" l="l" r="r" t="t"/>
            <a:pathLst>
              <a:path extrusionOk="0" h="10100" w="10100">
                <a:moveTo>
                  <a:pt x="4318" y="875"/>
                </a:moveTo>
                <a:cubicBezTo>
                  <a:pt x="3462" y="1927"/>
                  <a:pt x="2498" y="3283"/>
                  <a:pt x="2409" y="4782"/>
                </a:cubicBezTo>
                <a:lnTo>
                  <a:pt x="821" y="4782"/>
                </a:lnTo>
                <a:cubicBezTo>
                  <a:pt x="928" y="2820"/>
                  <a:pt x="2409" y="1196"/>
                  <a:pt x="4318" y="875"/>
                </a:cubicBezTo>
                <a:close/>
                <a:moveTo>
                  <a:pt x="4782" y="1142"/>
                </a:moveTo>
                <a:lnTo>
                  <a:pt x="4782" y="4782"/>
                </a:lnTo>
                <a:lnTo>
                  <a:pt x="2944" y="4782"/>
                </a:lnTo>
                <a:cubicBezTo>
                  <a:pt x="3051" y="3426"/>
                  <a:pt x="3943" y="2195"/>
                  <a:pt x="4782" y="1142"/>
                </a:cubicBezTo>
                <a:close/>
                <a:moveTo>
                  <a:pt x="5317" y="1142"/>
                </a:moveTo>
                <a:cubicBezTo>
                  <a:pt x="6174" y="2195"/>
                  <a:pt x="7066" y="3408"/>
                  <a:pt x="7173" y="4782"/>
                </a:cubicBezTo>
                <a:lnTo>
                  <a:pt x="5317" y="4782"/>
                </a:lnTo>
                <a:lnTo>
                  <a:pt x="5317" y="1142"/>
                </a:lnTo>
                <a:close/>
                <a:moveTo>
                  <a:pt x="5781" y="875"/>
                </a:moveTo>
                <a:lnTo>
                  <a:pt x="5781" y="875"/>
                </a:lnTo>
                <a:cubicBezTo>
                  <a:pt x="7708" y="1196"/>
                  <a:pt x="9171" y="2820"/>
                  <a:pt x="9296" y="4782"/>
                </a:cubicBezTo>
                <a:lnTo>
                  <a:pt x="7708" y="4782"/>
                </a:lnTo>
                <a:cubicBezTo>
                  <a:pt x="7619" y="3283"/>
                  <a:pt x="6655" y="1927"/>
                  <a:pt x="5781" y="875"/>
                </a:cubicBezTo>
                <a:close/>
                <a:moveTo>
                  <a:pt x="4782" y="5318"/>
                </a:moveTo>
                <a:lnTo>
                  <a:pt x="4782" y="8975"/>
                </a:lnTo>
                <a:cubicBezTo>
                  <a:pt x="3943" y="7923"/>
                  <a:pt x="3051" y="6691"/>
                  <a:pt x="2944" y="5318"/>
                </a:cubicBezTo>
                <a:close/>
                <a:moveTo>
                  <a:pt x="7173" y="5318"/>
                </a:moveTo>
                <a:cubicBezTo>
                  <a:pt x="7066" y="6691"/>
                  <a:pt x="6174" y="7923"/>
                  <a:pt x="5317" y="8975"/>
                </a:cubicBezTo>
                <a:lnTo>
                  <a:pt x="5317" y="5318"/>
                </a:lnTo>
                <a:close/>
                <a:moveTo>
                  <a:pt x="2409" y="5318"/>
                </a:moveTo>
                <a:cubicBezTo>
                  <a:pt x="2516" y="6834"/>
                  <a:pt x="3462" y="8172"/>
                  <a:pt x="4318" y="9243"/>
                </a:cubicBezTo>
                <a:cubicBezTo>
                  <a:pt x="2409" y="8904"/>
                  <a:pt x="928" y="7298"/>
                  <a:pt x="821" y="5318"/>
                </a:cubicBezTo>
                <a:close/>
                <a:moveTo>
                  <a:pt x="9296" y="5318"/>
                </a:moveTo>
                <a:cubicBezTo>
                  <a:pt x="9171" y="7298"/>
                  <a:pt x="7708" y="8904"/>
                  <a:pt x="5781" y="9243"/>
                </a:cubicBezTo>
                <a:cubicBezTo>
                  <a:pt x="6655" y="8172"/>
                  <a:pt x="7619" y="6834"/>
                  <a:pt x="7708" y="5318"/>
                </a:cubicBezTo>
                <a:close/>
                <a:moveTo>
                  <a:pt x="5050" y="0"/>
                </a:moveTo>
                <a:cubicBezTo>
                  <a:pt x="2266" y="0"/>
                  <a:pt x="0" y="2266"/>
                  <a:pt x="0" y="5050"/>
                </a:cubicBezTo>
                <a:cubicBezTo>
                  <a:pt x="0" y="7851"/>
                  <a:pt x="2266" y="10099"/>
                  <a:pt x="5050" y="10099"/>
                </a:cubicBezTo>
                <a:cubicBezTo>
                  <a:pt x="7851" y="10099"/>
                  <a:pt x="10099" y="7851"/>
                  <a:pt x="10099" y="5050"/>
                </a:cubicBezTo>
                <a:cubicBezTo>
                  <a:pt x="10099" y="2266"/>
                  <a:pt x="7851" y="0"/>
                  <a:pt x="5050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3"/>
          <p:cNvSpPr/>
          <p:nvPr/>
        </p:nvSpPr>
        <p:spPr>
          <a:xfrm>
            <a:off x="4999082" y="2226302"/>
            <a:ext cx="2160000" cy="2160000"/>
          </a:xfrm>
          <a:prstGeom prst="diamond">
            <a:avLst/>
          </a:prstGeom>
          <a:solidFill>
            <a:schemeClr val="accent4"/>
          </a:solidFill>
          <a:ln cap="flat" cmpd="sng" w="508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3"/>
          <p:cNvSpPr/>
          <p:nvPr/>
        </p:nvSpPr>
        <p:spPr>
          <a:xfrm>
            <a:off x="9738514" y="2226302"/>
            <a:ext cx="2160000" cy="2160000"/>
          </a:xfrm>
          <a:prstGeom prst="diamond">
            <a:avLst/>
          </a:prstGeom>
          <a:solidFill>
            <a:schemeClr val="accent1"/>
          </a:solidFill>
          <a:ln cap="flat" cmpd="sng" w="508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3"/>
          <p:cNvSpPr/>
          <p:nvPr/>
        </p:nvSpPr>
        <p:spPr>
          <a:xfrm>
            <a:off x="7368798" y="2226302"/>
            <a:ext cx="2160000" cy="2160000"/>
          </a:xfrm>
          <a:prstGeom prst="diamond">
            <a:avLst/>
          </a:prstGeom>
          <a:solidFill>
            <a:schemeClr val="accent3"/>
          </a:solidFill>
          <a:ln cap="flat" cmpd="sng" w="508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3"/>
          <p:cNvSpPr/>
          <p:nvPr/>
        </p:nvSpPr>
        <p:spPr>
          <a:xfrm>
            <a:off x="2629366" y="2226302"/>
            <a:ext cx="2160000" cy="2160000"/>
          </a:xfrm>
          <a:prstGeom prst="diamond">
            <a:avLst/>
          </a:prstGeom>
          <a:solidFill>
            <a:schemeClr val="accent2"/>
          </a:solidFill>
          <a:ln cap="flat" cmpd="sng" w="508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3"/>
          <p:cNvSpPr/>
          <p:nvPr/>
        </p:nvSpPr>
        <p:spPr>
          <a:xfrm>
            <a:off x="259650" y="2226302"/>
            <a:ext cx="2160000" cy="2160000"/>
          </a:xfrm>
          <a:prstGeom prst="diamond">
            <a:avLst/>
          </a:prstGeom>
          <a:solidFill>
            <a:schemeClr val="accent1"/>
          </a:solidFill>
          <a:ln cap="flat" cmpd="sng" w="508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857464" y="4579017"/>
            <a:ext cx="93326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LOREM</a:t>
            </a:r>
            <a:endParaRPr/>
          </a:p>
        </p:txBody>
      </p:sp>
      <p:sp>
        <p:nvSpPr>
          <p:cNvPr id="80" name="Google Shape;80;p13"/>
          <p:cNvSpPr txBox="1"/>
          <p:nvPr/>
        </p:nvSpPr>
        <p:spPr>
          <a:xfrm>
            <a:off x="597813" y="4884309"/>
            <a:ext cx="1559221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elit..</a:t>
            </a:r>
            <a:endParaRPr b="1" sz="2400">
              <a:solidFill>
                <a:srgbClr val="3F3F3F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5576039" y="4579017"/>
            <a:ext cx="93326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LOREM</a:t>
            </a:r>
            <a:endParaRPr/>
          </a:p>
        </p:txBody>
      </p:sp>
      <p:sp>
        <p:nvSpPr>
          <p:cNvPr id="82" name="Google Shape;82;p13"/>
          <p:cNvSpPr txBox="1"/>
          <p:nvPr/>
        </p:nvSpPr>
        <p:spPr>
          <a:xfrm>
            <a:off x="5316388" y="4884309"/>
            <a:ext cx="1559221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elit..</a:t>
            </a:r>
            <a:endParaRPr b="1" sz="2400">
              <a:solidFill>
                <a:srgbClr val="3F3F3F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10403076" y="4579017"/>
            <a:ext cx="93326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LOREM</a:t>
            </a:r>
            <a:endParaRPr/>
          </a:p>
        </p:txBody>
      </p:sp>
      <p:sp>
        <p:nvSpPr>
          <p:cNvPr id="84" name="Google Shape;84;p13"/>
          <p:cNvSpPr txBox="1"/>
          <p:nvPr/>
        </p:nvSpPr>
        <p:spPr>
          <a:xfrm>
            <a:off x="10143425" y="4884309"/>
            <a:ext cx="1559221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elit..</a:t>
            </a:r>
            <a:endParaRPr b="1" sz="2400">
              <a:solidFill>
                <a:srgbClr val="3F3F3F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3240668" y="4578183"/>
            <a:ext cx="93326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LOREM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2998097" y="4884309"/>
            <a:ext cx="1559221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elit..</a:t>
            </a:r>
            <a:endParaRPr b="1" sz="2400">
              <a:solidFill>
                <a:srgbClr val="3F3F3F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7961055" y="4579017"/>
            <a:ext cx="93326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LOREM</a:t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7701404" y="4884309"/>
            <a:ext cx="1559221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elit..</a:t>
            </a:r>
            <a:endParaRPr b="1" sz="2400">
              <a:solidFill>
                <a:srgbClr val="3F3F3F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3450705" y="457463"/>
            <a:ext cx="500792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s-ES" sz="60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Title</a:t>
            </a:r>
            <a:r>
              <a:rPr b="1" lang="es-ES" sz="5400">
                <a:solidFill>
                  <a:schemeClr val="lt1"/>
                </a:solidFill>
                <a:latin typeface="Coda"/>
                <a:ea typeface="Coda"/>
                <a:cs typeface="Coda"/>
                <a:sym typeface="Coda"/>
              </a:rPr>
              <a:t> </a:t>
            </a:r>
            <a:r>
              <a:rPr i="1" lang="es-ES" sz="60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Here</a:t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10421645" y="2850475"/>
            <a:ext cx="914697" cy="834766"/>
          </a:xfrm>
          <a:custGeom>
            <a:rect b="b" l="l" r="r" t="t"/>
            <a:pathLst>
              <a:path extrusionOk="0" h="9391" w="10314">
                <a:moveTo>
                  <a:pt x="5157" y="1"/>
                </a:moveTo>
                <a:cubicBezTo>
                  <a:pt x="4568" y="1"/>
                  <a:pt x="4086" y="482"/>
                  <a:pt x="4086" y="1071"/>
                </a:cubicBezTo>
                <a:cubicBezTo>
                  <a:pt x="4086" y="1553"/>
                  <a:pt x="4425" y="1963"/>
                  <a:pt x="4889" y="2088"/>
                </a:cubicBezTo>
                <a:lnTo>
                  <a:pt x="4889" y="3926"/>
                </a:lnTo>
                <a:cubicBezTo>
                  <a:pt x="4497" y="3997"/>
                  <a:pt x="4176" y="4229"/>
                  <a:pt x="3997" y="4550"/>
                </a:cubicBezTo>
                <a:lnTo>
                  <a:pt x="2284" y="3837"/>
                </a:lnTo>
                <a:cubicBezTo>
                  <a:pt x="2338" y="3373"/>
                  <a:pt x="2088" y="2891"/>
                  <a:pt x="1624" y="2695"/>
                </a:cubicBezTo>
                <a:cubicBezTo>
                  <a:pt x="1490" y="2643"/>
                  <a:pt x="1353" y="2618"/>
                  <a:pt x="1219" y="2618"/>
                </a:cubicBezTo>
                <a:cubicBezTo>
                  <a:pt x="798" y="2618"/>
                  <a:pt x="404" y="2860"/>
                  <a:pt x="214" y="3266"/>
                </a:cubicBezTo>
                <a:cubicBezTo>
                  <a:pt x="0" y="3819"/>
                  <a:pt x="250" y="4443"/>
                  <a:pt x="803" y="4675"/>
                </a:cubicBezTo>
                <a:cubicBezTo>
                  <a:pt x="932" y="4727"/>
                  <a:pt x="1067" y="4752"/>
                  <a:pt x="1201" y="4752"/>
                </a:cubicBezTo>
                <a:cubicBezTo>
                  <a:pt x="1529" y="4752"/>
                  <a:pt x="1849" y="4603"/>
                  <a:pt x="2052" y="4336"/>
                </a:cubicBezTo>
                <a:lnTo>
                  <a:pt x="3801" y="5050"/>
                </a:lnTo>
                <a:cubicBezTo>
                  <a:pt x="3801" y="5086"/>
                  <a:pt x="3801" y="5157"/>
                  <a:pt x="3801" y="5211"/>
                </a:cubicBezTo>
                <a:cubicBezTo>
                  <a:pt x="3801" y="5514"/>
                  <a:pt x="3890" y="5799"/>
                  <a:pt x="4051" y="6014"/>
                </a:cubicBezTo>
                <a:lnTo>
                  <a:pt x="2677" y="7423"/>
                </a:lnTo>
                <a:cubicBezTo>
                  <a:pt x="2506" y="7319"/>
                  <a:pt x="2313" y="7268"/>
                  <a:pt x="2122" y="7268"/>
                </a:cubicBezTo>
                <a:cubicBezTo>
                  <a:pt x="1854" y="7268"/>
                  <a:pt x="1590" y="7368"/>
                  <a:pt x="1392" y="7566"/>
                </a:cubicBezTo>
                <a:cubicBezTo>
                  <a:pt x="964" y="7994"/>
                  <a:pt x="964" y="8654"/>
                  <a:pt x="1392" y="9082"/>
                </a:cubicBezTo>
                <a:cubicBezTo>
                  <a:pt x="1597" y="9288"/>
                  <a:pt x="1869" y="9390"/>
                  <a:pt x="2141" y="9390"/>
                </a:cubicBezTo>
                <a:cubicBezTo>
                  <a:pt x="2414" y="9390"/>
                  <a:pt x="2686" y="9288"/>
                  <a:pt x="2891" y="9082"/>
                </a:cubicBezTo>
                <a:cubicBezTo>
                  <a:pt x="3230" y="8726"/>
                  <a:pt x="3283" y="8190"/>
                  <a:pt x="3051" y="7780"/>
                </a:cubicBezTo>
                <a:lnTo>
                  <a:pt x="4461" y="6370"/>
                </a:lnTo>
                <a:cubicBezTo>
                  <a:pt x="4657" y="6495"/>
                  <a:pt x="4889" y="6549"/>
                  <a:pt x="5121" y="6549"/>
                </a:cubicBezTo>
                <a:lnTo>
                  <a:pt x="5175" y="6549"/>
                </a:lnTo>
                <a:cubicBezTo>
                  <a:pt x="5407" y="6549"/>
                  <a:pt x="5639" y="6495"/>
                  <a:pt x="5853" y="6370"/>
                </a:cubicBezTo>
                <a:lnTo>
                  <a:pt x="7244" y="7780"/>
                </a:lnTo>
                <a:cubicBezTo>
                  <a:pt x="7013" y="8190"/>
                  <a:pt x="7066" y="8726"/>
                  <a:pt x="7405" y="9082"/>
                </a:cubicBezTo>
                <a:cubicBezTo>
                  <a:pt x="7619" y="9288"/>
                  <a:pt x="7896" y="9390"/>
                  <a:pt x="8170" y="9390"/>
                </a:cubicBezTo>
                <a:cubicBezTo>
                  <a:pt x="8444" y="9390"/>
                  <a:pt x="8716" y="9288"/>
                  <a:pt x="8922" y="9082"/>
                </a:cubicBezTo>
                <a:cubicBezTo>
                  <a:pt x="9332" y="8672"/>
                  <a:pt x="9332" y="7994"/>
                  <a:pt x="8922" y="7584"/>
                </a:cubicBezTo>
                <a:cubicBezTo>
                  <a:pt x="8720" y="7382"/>
                  <a:pt x="8450" y="7282"/>
                  <a:pt x="8174" y="7282"/>
                </a:cubicBezTo>
                <a:cubicBezTo>
                  <a:pt x="7985" y="7282"/>
                  <a:pt x="7793" y="7329"/>
                  <a:pt x="7619" y="7423"/>
                </a:cubicBezTo>
                <a:lnTo>
                  <a:pt x="6245" y="6031"/>
                </a:lnTo>
                <a:cubicBezTo>
                  <a:pt x="6406" y="5799"/>
                  <a:pt x="6513" y="5532"/>
                  <a:pt x="6513" y="5228"/>
                </a:cubicBezTo>
                <a:cubicBezTo>
                  <a:pt x="6513" y="5175"/>
                  <a:pt x="6513" y="5104"/>
                  <a:pt x="6495" y="5068"/>
                </a:cubicBezTo>
                <a:lnTo>
                  <a:pt x="8244" y="4336"/>
                </a:lnTo>
                <a:cubicBezTo>
                  <a:pt x="8450" y="4607"/>
                  <a:pt x="8777" y="4766"/>
                  <a:pt x="9118" y="4766"/>
                </a:cubicBezTo>
                <a:cubicBezTo>
                  <a:pt x="9249" y="4766"/>
                  <a:pt x="9382" y="4743"/>
                  <a:pt x="9510" y="4693"/>
                </a:cubicBezTo>
                <a:cubicBezTo>
                  <a:pt x="10046" y="4443"/>
                  <a:pt x="10313" y="3837"/>
                  <a:pt x="10081" y="3284"/>
                </a:cubicBezTo>
                <a:cubicBezTo>
                  <a:pt x="9906" y="2878"/>
                  <a:pt x="9504" y="2636"/>
                  <a:pt x="9079" y="2636"/>
                </a:cubicBezTo>
                <a:cubicBezTo>
                  <a:pt x="8944" y="2636"/>
                  <a:pt x="8806" y="2661"/>
                  <a:pt x="8672" y="2713"/>
                </a:cubicBezTo>
                <a:cubicBezTo>
                  <a:pt x="8226" y="2891"/>
                  <a:pt x="7958" y="3373"/>
                  <a:pt x="8030" y="3855"/>
                </a:cubicBezTo>
                <a:lnTo>
                  <a:pt x="6317" y="4568"/>
                </a:lnTo>
                <a:cubicBezTo>
                  <a:pt x="6120" y="4247"/>
                  <a:pt x="5781" y="3997"/>
                  <a:pt x="5407" y="3944"/>
                </a:cubicBezTo>
                <a:lnTo>
                  <a:pt x="5407" y="2088"/>
                </a:lnTo>
                <a:cubicBezTo>
                  <a:pt x="5871" y="1963"/>
                  <a:pt x="6210" y="1553"/>
                  <a:pt x="6210" y="1071"/>
                </a:cubicBezTo>
                <a:cubicBezTo>
                  <a:pt x="6210" y="482"/>
                  <a:pt x="5746" y="1"/>
                  <a:pt x="5157" y="1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7921025" y="2830116"/>
            <a:ext cx="946358" cy="875478"/>
          </a:xfrm>
          <a:custGeom>
            <a:rect b="b" l="l" r="r" t="t"/>
            <a:pathLst>
              <a:path extrusionOk="0" h="9849" w="10671">
                <a:moveTo>
                  <a:pt x="8726" y="1430"/>
                </a:moveTo>
                <a:lnTo>
                  <a:pt x="3391" y="6426"/>
                </a:lnTo>
                <a:lnTo>
                  <a:pt x="946" y="5588"/>
                </a:lnTo>
                <a:lnTo>
                  <a:pt x="8726" y="1430"/>
                </a:lnTo>
                <a:close/>
                <a:moveTo>
                  <a:pt x="9957" y="1216"/>
                </a:moveTo>
                <a:lnTo>
                  <a:pt x="8833" y="8282"/>
                </a:lnTo>
                <a:lnTo>
                  <a:pt x="6442" y="7461"/>
                </a:lnTo>
                <a:lnTo>
                  <a:pt x="6424" y="7461"/>
                </a:lnTo>
                <a:lnTo>
                  <a:pt x="5478" y="7122"/>
                </a:lnTo>
                <a:lnTo>
                  <a:pt x="9957" y="1216"/>
                </a:lnTo>
                <a:close/>
                <a:moveTo>
                  <a:pt x="8761" y="2001"/>
                </a:moveTo>
                <a:lnTo>
                  <a:pt x="4943" y="6944"/>
                </a:lnTo>
                <a:lnTo>
                  <a:pt x="4782" y="7158"/>
                </a:lnTo>
                <a:cubicBezTo>
                  <a:pt x="4765" y="7176"/>
                  <a:pt x="4747" y="7211"/>
                  <a:pt x="4729" y="7265"/>
                </a:cubicBezTo>
                <a:lnTo>
                  <a:pt x="4693" y="7425"/>
                </a:lnTo>
                <a:lnTo>
                  <a:pt x="4426" y="8639"/>
                </a:lnTo>
                <a:lnTo>
                  <a:pt x="3783" y="6783"/>
                </a:lnTo>
                <a:lnTo>
                  <a:pt x="8761" y="2001"/>
                </a:lnTo>
                <a:close/>
                <a:moveTo>
                  <a:pt x="5211" y="7622"/>
                </a:moveTo>
                <a:lnTo>
                  <a:pt x="5853" y="7836"/>
                </a:lnTo>
                <a:lnTo>
                  <a:pt x="4961" y="8710"/>
                </a:lnTo>
                <a:lnTo>
                  <a:pt x="4961" y="8710"/>
                </a:lnTo>
                <a:lnTo>
                  <a:pt x="5211" y="7622"/>
                </a:lnTo>
                <a:close/>
                <a:moveTo>
                  <a:pt x="10390" y="0"/>
                </a:moveTo>
                <a:cubicBezTo>
                  <a:pt x="10342" y="0"/>
                  <a:pt x="10292" y="14"/>
                  <a:pt x="10242" y="39"/>
                </a:cubicBezTo>
                <a:lnTo>
                  <a:pt x="161" y="5391"/>
                </a:lnTo>
                <a:cubicBezTo>
                  <a:pt x="72" y="5445"/>
                  <a:pt x="1" y="5552"/>
                  <a:pt x="1" y="5641"/>
                </a:cubicBezTo>
                <a:cubicBezTo>
                  <a:pt x="1" y="5748"/>
                  <a:pt x="90" y="5855"/>
                  <a:pt x="179" y="5873"/>
                </a:cubicBezTo>
                <a:lnTo>
                  <a:pt x="2945" y="6819"/>
                </a:lnTo>
                <a:lnTo>
                  <a:pt x="3301" y="6944"/>
                </a:lnTo>
                <a:lnTo>
                  <a:pt x="3373" y="7176"/>
                </a:lnTo>
                <a:lnTo>
                  <a:pt x="4194" y="9638"/>
                </a:lnTo>
                <a:lnTo>
                  <a:pt x="4194" y="9656"/>
                </a:lnTo>
                <a:lnTo>
                  <a:pt x="4194" y="9674"/>
                </a:lnTo>
                <a:cubicBezTo>
                  <a:pt x="4229" y="9745"/>
                  <a:pt x="4301" y="9816"/>
                  <a:pt x="4390" y="9834"/>
                </a:cubicBezTo>
                <a:cubicBezTo>
                  <a:pt x="4419" y="9844"/>
                  <a:pt x="4446" y="9848"/>
                  <a:pt x="4472" y="9848"/>
                </a:cubicBezTo>
                <a:cubicBezTo>
                  <a:pt x="4543" y="9848"/>
                  <a:pt x="4605" y="9815"/>
                  <a:pt x="4658" y="9763"/>
                </a:cubicBezTo>
                <a:lnTo>
                  <a:pt x="4747" y="9674"/>
                </a:lnTo>
                <a:lnTo>
                  <a:pt x="6424" y="8032"/>
                </a:lnTo>
                <a:lnTo>
                  <a:pt x="8975" y="8906"/>
                </a:lnTo>
                <a:cubicBezTo>
                  <a:pt x="9001" y="8919"/>
                  <a:pt x="9028" y="8925"/>
                  <a:pt x="9056" y="8925"/>
                </a:cubicBezTo>
                <a:cubicBezTo>
                  <a:pt x="9106" y="8925"/>
                  <a:pt x="9155" y="8905"/>
                  <a:pt x="9190" y="8871"/>
                </a:cubicBezTo>
                <a:cubicBezTo>
                  <a:pt x="9261" y="8835"/>
                  <a:pt x="9314" y="8764"/>
                  <a:pt x="9332" y="8692"/>
                </a:cubicBezTo>
                <a:lnTo>
                  <a:pt x="10653" y="324"/>
                </a:lnTo>
                <a:cubicBezTo>
                  <a:pt x="10670" y="199"/>
                  <a:pt x="10617" y="110"/>
                  <a:pt x="10546" y="56"/>
                </a:cubicBezTo>
                <a:cubicBezTo>
                  <a:pt x="10498" y="18"/>
                  <a:pt x="10445" y="0"/>
                  <a:pt x="10390" y="0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2" name="Google Shape;92;p13"/>
          <p:cNvGrpSpPr/>
          <p:nvPr/>
        </p:nvGrpSpPr>
        <p:grpSpPr>
          <a:xfrm>
            <a:off x="3337075" y="2810244"/>
            <a:ext cx="769076" cy="932723"/>
            <a:chOff x="3086700" y="1180050"/>
            <a:chExt cx="216800" cy="262325"/>
          </a:xfrm>
        </p:grpSpPr>
        <p:sp>
          <p:nvSpPr>
            <p:cNvPr id="93" name="Google Shape;93;p13"/>
            <p:cNvSpPr/>
            <p:nvPr/>
          </p:nvSpPr>
          <p:spPr>
            <a:xfrm>
              <a:off x="3161625" y="1180050"/>
              <a:ext cx="141875" cy="141425"/>
            </a:xfrm>
            <a:custGeom>
              <a:rect b="b" l="l" r="r" t="t"/>
              <a:pathLst>
                <a:path extrusionOk="0" h="5657" w="5675">
                  <a:moveTo>
                    <a:pt x="2838" y="1839"/>
                  </a:moveTo>
                  <a:cubicBezTo>
                    <a:pt x="3391" y="1839"/>
                    <a:pt x="3837" y="2285"/>
                    <a:pt x="3837" y="2838"/>
                  </a:cubicBezTo>
                  <a:cubicBezTo>
                    <a:pt x="3837" y="3373"/>
                    <a:pt x="3391" y="3837"/>
                    <a:pt x="2838" y="3837"/>
                  </a:cubicBezTo>
                  <a:cubicBezTo>
                    <a:pt x="2285" y="3837"/>
                    <a:pt x="1839" y="3373"/>
                    <a:pt x="1839" y="2838"/>
                  </a:cubicBezTo>
                  <a:cubicBezTo>
                    <a:pt x="1839" y="2285"/>
                    <a:pt x="2302" y="1839"/>
                    <a:pt x="2838" y="1839"/>
                  </a:cubicBezTo>
                  <a:close/>
                  <a:moveTo>
                    <a:pt x="2499" y="1"/>
                  </a:moveTo>
                  <a:lnTo>
                    <a:pt x="2213" y="590"/>
                  </a:lnTo>
                  <a:cubicBezTo>
                    <a:pt x="2035" y="643"/>
                    <a:pt x="1856" y="697"/>
                    <a:pt x="1696" y="804"/>
                  </a:cubicBezTo>
                  <a:lnTo>
                    <a:pt x="1071" y="590"/>
                  </a:lnTo>
                  <a:lnTo>
                    <a:pt x="590" y="1054"/>
                  </a:lnTo>
                  <a:lnTo>
                    <a:pt x="804" y="1696"/>
                  </a:lnTo>
                  <a:cubicBezTo>
                    <a:pt x="714" y="1856"/>
                    <a:pt x="643" y="2035"/>
                    <a:pt x="590" y="2213"/>
                  </a:cubicBezTo>
                  <a:lnTo>
                    <a:pt x="1" y="2499"/>
                  </a:lnTo>
                  <a:lnTo>
                    <a:pt x="1" y="3159"/>
                  </a:lnTo>
                  <a:lnTo>
                    <a:pt x="590" y="3462"/>
                  </a:lnTo>
                  <a:cubicBezTo>
                    <a:pt x="643" y="3641"/>
                    <a:pt x="714" y="3819"/>
                    <a:pt x="804" y="3980"/>
                  </a:cubicBezTo>
                  <a:lnTo>
                    <a:pt x="590" y="4604"/>
                  </a:lnTo>
                  <a:lnTo>
                    <a:pt x="1053" y="5068"/>
                  </a:lnTo>
                  <a:lnTo>
                    <a:pt x="1678" y="4854"/>
                  </a:lnTo>
                  <a:cubicBezTo>
                    <a:pt x="1839" y="4961"/>
                    <a:pt x="2017" y="5015"/>
                    <a:pt x="2195" y="5068"/>
                  </a:cubicBezTo>
                  <a:lnTo>
                    <a:pt x="2499" y="5657"/>
                  </a:lnTo>
                  <a:lnTo>
                    <a:pt x="3159" y="5657"/>
                  </a:lnTo>
                  <a:lnTo>
                    <a:pt x="3462" y="5068"/>
                  </a:lnTo>
                  <a:cubicBezTo>
                    <a:pt x="3641" y="5015"/>
                    <a:pt x="3819" y="4961"/>
                    <a:pt x="3962" y="4854"/>
                  </a:cubicBezTo>
                  <a:lnTo>
                    <a:pt x="4586" y="5068"/>
                  </a:lnTo>
                  <a:lnTo>
                    <a:pt x="5068" y="4604"/>
                  </a:lnTo>
                  <a:lnTo>
                    <a:pt x="4854" y="3980"/>
                  </a:lnTo>
                  <a:cubicBezTo>
                    <a:pt x="4961" y="3819"/>
                    <a:pt x="5032" y="3623"/>
                    <a:pt x="5086" y="3462"/>
                  </a:cubicBezTo>
                  <a:lnTo>
                    <a:pt x="5675" y="3159"/>
                  </a:lnTo>
                  <a:lnTo>
                    <a:pt x="5675" y="2499"/>
                  </a:lnTo>
                  <a:lnTo>
                    <a:pt x="5086" y="2213"/>
                  </a:lnTo>
                  <a:cubicBezTo>
                    <a:pt x="5032" y="2035"/>
                    <a:pt x="4961" y="1856"/>
                    <a:pt x="4872" y="1696"/>
                  </a:cubicBezTo>
                  <a:lnTo>
                    <a:pt x="5086" y="1054"/>
                  </a:lnTo>
                  <a:lnTo>
                    <a:pt x="4604" y="590"/>
                  </a:lnTo>
                  <a:lnTo>
                    <a:pt x="3980" y="804"/>
                  </a:lnTo>
                  <a:cubicBezTo>
                    <a:pt x="3819" y="697"/>
                    <a:pt x="3658" y="643"/>
                    <a:pt x="3462" y="590"/>
                  </a:cubicBezTo>
                  <a:lnTo>
                    <a:pt x="3177" y="1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13"/>
            <p:cNvSpPr/>
            <p:nvPr/>
          </p:nvSpPr>
          <p:spPr>
            <a:xfrm>
              <a:off x="3086700" y="1301400"/>
              <a:ext cx="141425" cy="140975"/>
            </a:xfrm>
            <a:custGeom>
              <a:rect b="b" l="l" r="r" t="t"/>
              <a:pathLst>
                <a:path extrusionOk="0" h="5639" w="5657">
                  <a:moveTo>
                    <a:pt x="2837" y="1838"/>
                  </a:moveTo>
                  <a:cubicBezTo>
                    <a:pt x="3390" y="1838"/>
                    <a:pt x="3836" y="2284"/>
                    <a:pt x="3836" y="2819"/>
                  </a:cubicBezTo>
                  <a:cubicBezTo>
                    <a:pt x="3836" y="3372"/>
                    <a:pt x="3390" y="3818"/>
                    <a:pt x="2837" y="3818"/>
                  </a:cubicBezTo>
                  <a:cubicBezTo>
                    <a:pt x="2266" y="3818"/>
                    <a:pt x="1838" y="3372"/>
                    <a:pt x="1838" y="2819"/>
                  </a:cubicBezTo>
                  <a:cubicBezTo>
                    <a:pt x="1838" y="2266"/>
                    <a:pt x="2284" y="1838"/>
                    <a:pt x="2837" y="1838"/>
                  </a:cubicBezTo>
                  <a:close/>
                  <a:moveTo>
                    <a:pt x="2498" y="0"/>
                  </a:moveTo>
                  <a:lnTo>
                    <a:pt x="2195" y="571"/>
                  </a:lnTo>
                  <a:cubicBezTo>
                    <a:pt x="2016" y="624"/>
                    <a:pt x="1838" y="696"/>
                    <a:pt x="1677" y="785"/>
                  </a:cubicBezTo>
                  <a:lnTo>
                    <a:pt x="1053" y="571"/>
                  </a:lnTo>
                  <a:lnTo>
                    <a:pt x="589" y="1035"/>
                  </a:lnTo>
                  <a:lnTo>
                    <a:pt x="785" y="1659"/>
                  </a:lnTo>
                  <a:cubicBezTo>
                    <a:pt x="696" y="1838"/>
                    <a:pt x="642" y="2016"/>
                    <a:pt x="571" y="2195"/>
                  </a:cubicBezTo>
                  <a:lnTo>
                    <a:pt x="0" y="2480"/>
                  </a:lnTo>
                  <a:lnTo>
                    <a:pt x="0" y="3140"/>
                  </a:lnTo>
                  <a:lnTo>
                    <a:pt x="571" y="3426"/>
                  </a:lnTo>
                  <a:cubicBezTo>
                    <a:pt x="642" y="3622"/>
                    <a:pt x="696" y="3800"/>
                    <a:pt x="785" y="3961"/>
                  </a:cubicBezTo>
                  <a:lnTo>
                    <a:pt x="589" y="4586"/>
                  </a:lnTo>
                  <a:lnTo>
                    <a:pt x="1053" y="5049"/>
                  </a:lnTo>
                  <a:lnTo>
                    <a:pt x="1677" y="4853"/>
                  </a:lnTo>
                  <a:cubicBezTo>
                    <a:pt x="1838" y="4942"/>
                    <a:pt x="2016" y="5014"/>
                    <a:pt x="2195" y="5049"/>
                  </a:cubicBezTo>
                  <a:lnTo>
                    <a:pt x="2498" y="5638"/>
                  </a:lnTo>
                  <a:lnTo>
                    <a:pt x="3158" y="5638"/>
                  </a:lnTo>
                  <a:lnTo>
                    <a:pt x="3462" y="5049"/>
                  </a:lnTo>
                  <a:cubicBezTo>
                    <a:pt x="3640" y="5014"/>
                    <a:pt x="3818" y="4942"/>
                    <a:pt x="3979" y="4853"/>
                  </a:cubicBezTo>
                  <a:lnTo>
                    <a:pt x="4604" y="5049"/>
                  </a:lnTo>
                  <a:lnTo>
                    <a:pt x="5067" y="4586"/>
                  </a:lnTo>
                  <a:lnTo>
                    <a:pt x="4853" y="3961"/>
                  </a:lnTo>
                  <a:cubicBezTo>
                    <a:pt x="4960" y="3800"/>
                    <a:pt x="5032" y="3640"/>
                    <a:pt x="5085" y="3444"/>
                  </a:cubicBezTo>
                  <a:lnTo>
                    <a:pt x="5656" y="3158"/>
                  </a:lnTo>
                  <a:lnTo>
                    <a:pt x="5656" y="2498"/>
                  </a:lnTo>
                  <a:lnTo>
                    <a:pt x="5085" y="2195"/>
                  </a:lnTo>
                  <a:cubicBezTo>
                    <a:pt x="5032" y="2016"/>
                    <a:pt x="4960" y="1838"/>
                    <a:pt x="4853" y="1677"/>
                  </a:cubicBezTo>
                  <a:lnTo>
                    <a:pt x="5085" y="1053"/>
                  </a:lnTo>
                  <a:lnTo>
                    <a:pt x="4604" y="571"/>
                  </a:lnTo>
                  <a:lnTo>
                    <a:pt x="3979" y="785"/>
                  </a:lnTo>
                  <a:cubicBezTo>
                    <a:pt x="3818" y="696"/>
                    <a:pt x="3622" y="624"/>
                    <a:pt x="3462" y="571"/>
                  </a:cubicBezTo>
                  <a:lnTo>
                    <a:pt x="3158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5" name="Google Shape;95;p13"/>
          <p:cNvGrpSpPr/>
          <p:nvPr/>
        </p:nvGrpSpPr>
        <p:grpSpPr>
          <a:xfrm>
            <a:off x="1030121" y="2779310"/>
            <a:ext cx="612459" cy="994590"/>
            <a:chOff x="3741075" y="1171575"/>
            <a:chExt cx="172650" cy="279725"/>
          </a:xfrm>
        </p:grpSpPr>
        <p:sp>
          <p:nvSpPr>
            <p:cNvPr id="96" name="Google Shape;96;p13"/>
            <p:cNvSpPr/>
            <p:nvPr/>
          </p:nvSpPr>
          <p:spPr>
            <a:xfrm>
              <a:off x="3784350" y="1364725"/>
              <a:ext cx="86100" cy="19650"/>
            </a:xfrm>
            <a:custGeom>
              <a:rect b="b" l="l" r="r" t="t"/>
              <a:pathLst>
                <a:path extrusionOk="0" h="786" w="3444">
                  <a:moveTo>
                    <a:pt x="393" y="1"/>
                  </a:moveTo>
                  <a:cubicBezTo>
                    <a:pt x="161" y="1"/>
                    <a:pt x="0" y="161"/>
                    <a:pt x="0" y="393"/>
                  </a:cubicBezTo>
                  <a:cubicBezTo>
                    <a:pt x="0" y="625"/>
                    <a:pt x="161" y="786"/>
                    <a:pt x="393" y="786"/>
                  </a:cubicBezTo>
                  <a:lnTo>
                    <a:pt x="3051" y="786"/>
                  </a:lnTo>
                  <a:cubicBezTo>
                    <a:pt x="3283" y="786"/>
                    <a:pt x="3444" y="625"/>
                    <a:pt x="3444" y="393"/>
                  </a:cubicBezTo>
                  <a:cubicBezTo>
                    <a:pt x="3444" y="161"/>
                    <a:pt x="3283" y="1"/>
                    <a:pt x="3051" y="1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13"/>
            <p:cNvSpPr/>
            <p:nvPr/>
          </p:nvSpPr>
          <p:spPr>
            <a:xfrm>
              <a:off x="3784350" y="1397750"/>
              <a:ext cx="86100" cy="20075"/>
            </a:xfrm>
            <a:custGeom>
              <a:rect b="b" l="l" r="r" t="t"/>
              <a:pathLst>
                <a:path extrusionOk="0" h="803" w="3444">
                  <a:moveTo>
                    <a:pt x="393" y="0"/>
                  </a:moveTo>
                  <a:cubicBezTo>
                    <a:pt x="161" y="0"/>
                    <a:pt x="0" y="178"/>
                    <a:pt x="0" y="410"/>
                  </a:cubicBezTo>
                  <a:cubicBezTo>
                    <a:pt x="0" y="642"/>
                    <a:pt x="161" y="803"/>
                    <a:pt x="393" y="803"/>
                  </a:cubicBezTo>
                  <a:lnTo>
                    <a:pt x="3051" y="803"/>
                  </a:lnTo>
                  <a:cubicBezTo>
                    <a:pt x="3283" y="803"/>
                    <a:pt x="3444" y="642"/>
                    <a:pt x="3444" y="410"/>
                  </a:cubicBezTo>
                  <a:cubicBezTo>
                    <a:pt x="3444" y="178"/>
                    <a:pt x="3283" y="0"/>
                    <a:pt x="3051" y="0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13"/>
            <p:cNvSpPr/>
            <p:nvPr/>
          </p:nvSpPr>
          <p:spPr>
            <a:xfrm>
              <a:off x="3805750" y="1431200"/>
              <a:ext cx="43300" cy="20100"/>
            </a:xfrm>
            <a:custGeom>
              <a:rect b="b" l="l" r="r" t="t"/>
              <a:pathLst>
                <a:path extrusionOk="0" h="804" w="1732">
                  <a:moveTo>
                    <a:pt x="1" y="0"/>
                  </a:moveTo>
                  <a:cubicBezTo>
                    <a:pt x="36" y="446"/>
                    <a:pt x="411" y="803"/>
                    <a:pt x="857" y="803"/>
                  </a:cubicBezTo>
                  <a:cubicBezTo>
                    <a:pt x="1321" y="803"/>
                    <a:pt x="1696" y="446"/>
                    <a:pt x="1731" y="0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3741075" y="1171575"/>
              <a:ext cx="172650" cy="179800"/>
            </a:xfrm>
            <a:custGeom>
              <a:rect b="b" l="l" r="r" t="t"/>
              <a:pathLst>
                <a:path extrusionOk="0" h="7192" w="6906">
                  <a:moveTo>
                    <a:pt x="3462" y="786"/>
                  </a:moveTo>
                  <a:cubicBezTo>
                    <a:pt x="4907" y="804"/>
                    <a:pt x="6103" y="1963"/>
                    <a:pt x="6120" y="3427"/>
                  </a:cubicBezTo>
                  <a:lnTo>
                    <a:pt x="6120" y="3534"/>
                  </a:lnTo>
                  <a:lnTo>
                    <a:pt x="6103" y="3534"/>
                  </a:lnTo>
                  <a:cubicBezTo>
                    <a:pt x="6103" y="3855"/>
                    <a:pt x="6031" y="4176"/>
                    <a:pt x="5924" y="4461"/>
                  </a:cubicBezTo>
                  <a:cubicBezTo>
                    <a:pt x="5817" y="4729"/>
                    <a:pt x="5674" y="4979"/>
                    <a:pt x="5478" y="5193"/>
                  </a:cubicBezTo>
                  <a:cubicBezTo>
                    <a:pt x="5175" y="5568"/>
                    <a:pt x="4907" y="5960"/>
                    <a:pt x="4711" y="6388"/>
                  </a:cubicBezTo>
                  <a:lnTo>
                    <a:pt x="2213" y="6388"/>
                  </a:lnTo>
                  <a:cubicBezTo>
                    <a:pt x="1999" y="5960"/>
                    <a:pt x="1731" y="5568"/>
                    <a:pt x="1446" y="5193"/>
                  </a:cubicBezTo>
                  <a:cubicBezTo>
                    <a:pt x="1249" y="4979"/>
                    <a:pt x="1107" y="4729"/>
                    <a:pt x="1000" y="4461"/>
                  </a:cubicBezTo>
                  <a:cubicBezTo>
                    <a:pt x="875" y="4176"/>
                    <a:pt x="821" y="3855"/>
                    <a:pt x="803" y="3534"/>
                  </a:cubicBezTo>
                  <a:lnTo>
                    <a:pt x="803" y="3427"/>
                  </a:lnTo>
                  <a:cubicBezTo>
                    <a:pt x="839" y="1981"/>
                    <a:pt x="2017" y="804"/>
                    <a:pt x="3462" y="786"/>
                  </a:cubicBezTo>
                  <a:close/>
                  <a:moveTo>
                    <a:pt x="3444" y="1"/>
                  </a:moveTo>
                  <a:cubicBezTo>
                    <a:pt x="1570" y="19"/>
                    <a:pt x="36" y="1535"/>
                    <a:pt x="0" y="3427"/>
                  </a:cubicBezTo>
                  <a:lnTo>
                    <a:pt x="0" y="3551"/>
                  </a:lnTo>
                  <a:cubicBezTo>
                    <a:pt x="18" y="3962"/>
                    <a:pt x="90" y="4354"/>
                    <a:pt x="232" y="4747"/>
                  </a:cubicBezTo>
                  <a:cubicBezTo>
                    <a:pt x="393" y="5104"/>
                    <a:pt x="589" y="5443"/>
                    <a:pt x="839" y="5728"/>
                  </a:cubicBezTo>
                  <a:cubicBezTo>
                    <a:pt x="1160" y="6067"/>
                    <a:pt x="1499" y="6763"/>
                    <a:pt x="1642" y="7049"/>
                  </a:cubicBezTo>
                  <a:cubicBezTo>
                    <a:pt x="1695" y="7138"/>
                    <a:pt x="1785" y="7191"/>
                    <a:pt x="1892" y="7191"/>
                  </a:cubicBezTo>
                  <a:lnTo>
                    <a:pt x="5014" y="7191"/>
                  </a:lnTo>
                  <a:cubicBezTo>
                    <a:pt x="5121" y="7191"/>
                    <a:pt x="5228" y="7138"/>
                    <a:pt x="5264" y="7049"/>
                  </a:cubicBezTo>
                  <a:cubicBezTo>
                    <a:pt x="5407" y="6763"/>
                    <a:pt x="5746" y="6067"/>
                    <a:pt x="6085" y="5728"/>
                  </a:cubicBezTo>
                  <a:cubicBezTo>
                    <a:pt x="6317" y="5443"/>
                    <a:pt x="6549" y="5104"/>
                    <a:pt x="6673" y="4747"/>
                  </a:cubicBezTo>
                  <a:cubicBezTo>
                    <a:pt x="6816" y="4354"/>
                    <a:pt x="6905" y="3962"/>
                    <a:pt x="6905" y="3551"/>
                  </a:cubicBezTo>
                  <a:lnTo>
                    <a:pt x="6905" y="3427"/>
                  </a:lnTo>
                  <a:cubicBezTo>
                    <a:pt x="6870" y="1535"/>
                    <a:pt x="5353" y="19"/>
                    <a:pt x="3444" y="1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0" name="Google Shape;100;p13"/>
          <p:cNvGrpSpPr/>
          <p:nvPr/>
        </p:nvGrpSpPr>
        <p:grpSpPr>
          <a:xfrm>
            <a:off x="5634147" y="2810653"/>
            <a:ext cx="914389" cy="914397"/>
            <a:chOff x="6916175" y="1948625"/>
            <a:chExt cx="273450" cy="274800"/>
          </a:xfrm>
        </p:grpSpPr>
        <p:sp>
          <p:nvSpPr>
            <p:cNvPr id="101" name="Google Shape;101;p13"/>
            <p:cNvSpPr/>
            <p:nvPr/>
          </p:nvSpPr>
          <p:spPr>
            <a:xfrm>
              <a:off x="7016100" y="1948625"/>
              <a:ext cx="173525" cy="112000"/>
            </a:xfrm>
            <a:custGeom>
              <a:rect b="b" l="l" r="r" t="t"/>
              <a:pathLst>
                <a:path extrusionOk="0" h="4480" w="6941">
                  <a:moveTo>
                    <a:pt x="3015" y="786"/>
                  </a:moveTo>
                  <a:cubicBezTo>
                    <a:pt x="3408" y="786"/>
                    <a:pt x="3747" y="1018"/>
                    <a:pt x="3925" y="1357"/>
                  </a:cubicBezTo>
                  <a:lnTo>
                    <a:pt x="3997" y="1517"/>
                  </a:lnTo>
                  <a:lnTo>
                    <a:pt x="4175" y="1446"/>
                  </a:lnTo>
                  <a:cubicBezTo>
                    <a:pt x="4264" y="1410"/>
                    <a:pt x="4354" y="1410"/>
                    <a:pt x="4443" y="1410"/>
                  </a:cubicBezTo>
                  <a:cubicBezTo>
                    <a:pt x="4621" y="1410"/>
                    <a:pt x="4764" y="1464"/>
                    <a:pt x="4925" y="1553"/>
                  </a:cubicBezTo>
                  <a:cubicBezTo>
                    <a:pt x="5121" y="1714"/>
                    <a:pt x="5264" y="1963"/>
                    <a:pt x="5264" y="2231"/>
                  </a:cubicBezTo>
                  <a:lnTo>
                    <a:pt x="5264" y="2445"/>
                  </a:lnTo>
                  <a:lnTo>
                    <a:pt x="5531" y="2445"/>
                  </a:lnTo>
                  <a:cubicBezTo>
                    <a:pt x="5870" y="2445"/>
                    <a:pt x="6156" y="2713"/>
                    <a:pt x="6156" y="3070"/>
                  </a:cubicBezTo>
                  <a:cubicBezTo>
                    <a:pt x="6138" y="3409"/>
                    <a:pt x="5870" y="3676"/>
                    <a:pt x="5513" y="3676"/>
                  </a:cubicBezTo>
                  <a:lnTo>
                    <a:pt x="1570" y="3676"/>
                  </a:lnTo>
                  <a:cubicBezTo>
                    <a:pt x="1267" y="3658"/>
                    <a:pt x="999" y="3480"/>
                    <a:pt x="874" y="3212"/>
                  </a:cubicBezTo>
                  <a:cubicBezTo>
                    <a:pt x="749" y="2945"/>
                    <a:pt x="785" y="2606"/>
                    <a:pt x="964" y="2356"/>
                  </a:cubicBezTo>
                  <a:cubicBezTo>
                    <a:pt x="1124" y="2142"/>
                    <a:pt x="1374" y="2035"/>
                    <a:pt x="1624" y="2035"/>
                  </a:cubicBezTo>
                  <a:cubicBezTo>
                    <a:pt x="1659" y="2035"/>
                    <a:pt x="1713" y="2035"/>
                    <a:pt x="1749" y="2053"/>
                  </a:cubicBezTo>
                  <a:lnTo>
                    <a:pt x="1998" y="2088"/>
                  </a:lnTo>
                  <a:lnTo>
                    <a:pt x="1998" y="1821"/>
                  </a:lnTo>
                  <a:cubicBezTo>
                    <a:pt x="1998" y="1339"/>
                    <a:pt x="2302" y="928"/>
                    <a:pt x="2783" y="821"/>
                  </a:cubicBezTo>
                  <a:cubicBezTo>
                    <a:pt x="2855" y="804"/>
                    <a:pt x="2926" y="786"/>
                    <a:pt x="3015" y="786"/>
                  </a:cubicBezTo>
                  <a:close/>
                  <a:moveTo>
                    <a:pt x="3015" y="1"/>
                  </a:moveTo>
                  <a:cubicBezTo>
                    <a:pt x="2195" y="1"/>
                    <a:pt x="1535" y="536"/>
                    <a:pt x="1303" y="1285"/>
                  </a:cubicBezTo>
                  <a:cubicBezTo>
                    <a:pt x="571" y="1428"/>
                    <a:pt x="0" y="2088"/>
                    <a:pt x="0" y="2873"/>
                  </a:cubicBezTo>
                  <a:cubicBezTo>
                    <a:pt x="0" y="3765"/>
                    <a:pt x="732" y="4479"/>
                    <a:pt x="1606" y="4479"/>
                  </a:cubicBezTo>
                  <a:lnTo>
                    <a:pt x="5603" y="4479"/>
                  </a:lnTo>
                  <a:cubicBezTo>
                    <a:pt x="6370" y="4479"/>
                    <a:pt x="6941" y="3855"/>
                    <a:pt x="6941" y="3070"/>
                  </a:cubicBezTo>
                  <a:cubicBezTo>
                    <a:pt x="6941" y="2445"/>
                    <a:pt x="6495" y="1910"/>
                    <a:pt x="5924" y="1749"/>
                  </a:cubicBezTo>
                  <a:cubicBezTo>
                    <a:pt x="5817" y="1125"/>
                    <a:pt x="5246" y="643"/>
                    <a:pt x="4603" y="643"/>
                  </a:cubicBezTo>
                  <a:cubicBezTo>
                    <a:pt x="4532" y="643"/>
                    <a:pt x="4461" y="661"/>
                    <a:pt x="4389" y="661"/>
                  </a:cubicBezTo>
                  <a:cubicBezTo>
                    <a:pt x="4068" y="250"/>
                    <a:pt x="3569" y="1"/>
                    <a:pt x="3015" y="1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6916175" y="2073525"/>
              <a:ext cx="160150" cy="149900"/>
            </a:xfrm>
            <a:custGeom>
              <a:rect b="b" l="l" r="r" t="t"/>
              <a:pathLst>
                <a:path extrusionOk="0" h="5996" w="6406">
                  <a:moveTo>
                    <a:pt x="5603" y="804"/>
                  </a:moveTo>
                  <a:lnTo>
                    <a:pt x="5603" y="3855"/>
                  </a:lnTo>
                  <a:lnTo>
                    <a:pt x="803" y="3855"/>
                  </a:lnTo>
                  <a:lnTo>
                    <a:pt x="803" y="804"/>
                  </a:lnTo>
                  <a:close/>
                  <a:moveTo>
                    <a:pt x="446" y="1"/>
                  </a:moveTo>
                  <a:cubicBezTo>
                    <a:pt x="197" y="1"/>
                    <a:pt x="0" y="197"/>
                    <a:pt x="0" y="447"/>
                  </a:cubicBezTo>
                  <a:lnTo>
                    <a:pt x="0" y="4229"/>
                  </a:lnTo>
                  <a:cubicBezTo>
                    <a:pt x="0" y="4479"/>
                    <a:pt x="197" y="4658"/>
                    <a:pt x="446" y="4658"/>
                  </a:cubicBezTo>
                  <a:lnTo>
                    <a:pt x="2534" y="4658"/>
                  </a:lnTo>
                  <a:lnTo>
                    <a:pt x="2534" y="5193"/>
                  </a:lnTo>
                  <a:lnTo>
                    <a:pt x="1606" y="5193"/>
                  </a:lnTo>
                  <a:lnTo>
                    <a:pt x="1606" y="5996"/>
                  </a:lnTo>
                  <a:lnTo>
                    <a:pt x="4800" y="5996"/>
                  </a:lnTo>
                  <a:lnTo>
                    <a:pt x="4800" y="5193"/>
                  </a:lnTo>
                  <a:lnTo>
                    <a:pt x="3872" y="5193"/>
                  </a:lnTo>
                  <a:lnTo>
                    <a:pt x="3872" y="4658"/>
                  </a:lnTo>
                  <a:lnTo>
                    <a:pt x="5978" y="4658"/>
                  </a:lnTo>
                  <a:cubicBezTo>
                    <a:pt x="6210" y="4658"/>
                    <a:pt x="6406" y="4479"/>
                    <a:pt x="6406" y="4229"/>
                  </a:cubicBezTo>
                  <a:lnTo>
                    <a:pt x="6406" y="447"/>
                  </a:lnTo>
                  <a:cubicBezTo>
                    <a:pt x="6406" y="197"/>
                    <a:pt x="6210" y="1"/>
                    <a:pt x="5978" y="1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3"/>
            <p:cNvSpPr/>
            <p:nvPr/>
          </p:nvSpPr>
          <p:spPr>
            <a:xfrm>
              <a:off x="7091925" y="2073525"/>
              <a:ext cx="63800" cy="74075"/>
            </a:xfrm>
            <a:custGeom>
              <a:rect b="b" l="l" r="r" t="t"/>
              <a:pathLst>
                <a:path extrusionOk="0" h="2963" w="2552">
                  <a:moveTo>
                    <a:pt x="1338" y="1"/>
                  </a:moveTo>
                  <a:cubicBezTo>
                    <a:pt x="1481" y="179"/>
                    <a:pt x="1535" y="411"/>
                    <a:pt x="1535" y="625"/>
                  </a:cubicBezTo>
                  <a:cubicBezTo>
                    <a:pt x="1535" y="1018"/>
                    <a:pt x="1321" y="1374"/>
                    <a:pt x="964" y="1571"/>
                  </a:cubicBezTo>
                  <a:lnTo>
                    <a:pt x="964" y="1018"/>
                  </a:lnTo>
                  <a:lnTo>
                    <a:pt x="0" y="1999"/>
                  </a:lnTo>
                  <a:lnTo>
                    <a:pt x="964" y="2962"/>
                  </a:lnTo>
                  <a:lnTo>
                    <a:pt x="964" y="2409"/>
                  </a:lnTo>
                  <a:cubicBezTo>
                    <a:pt x="1963" y="2160"/>
                    <a:pt x="2552" y="1125"/>
                    <a:pt x="2266" y="125"/>
                  </a:cubicBezTo>
                  <a:cubicBezTo>
                    <a:pt x="2266" y="90"/>
                    <a:pt x="2248" y="54"/>
                    <a:pt x="2231" y="1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13"/>
            <p:cNvSpPr/>
            <p:nvPr/>
          </p:nvSpPr>
          <p:spPr>
            <a:xfrm>
              <a:off x="6938925" y="1986550"/>
              <a:ext cx="63800" cy="74075"/>
            </a:xfrm>
            <a:custGeom>
              <a:rect b="b" l="l" r="r" t="t"/>
              <a:pathLst>
                <a:path extrusionOk="0" h="2963" w="2552">
                  <a:moveTo>
                    <a:pt x="1588" y="0"/>
                  </a:moveTo>
                  <a:lnTo>
                    <a:pt x="1588" y="553"/>
                  </a:lnTo>
                  <a:cubicBezTo>
                    <a:pt x="589" y="821"/>
                    <a:pt x="0" y="1838"/>
                    <a:pt x="286" y="2837"/>
                  </a:cubicBezTo>
                  <a:cubicBezTo>
                    <a:pt x="304" y="2873"/>
                    <a:pt x="321" y="2926"/>
                    <a:pt x="321" y="2962"/>
                  </a:cubicBezTo>
                  <a:lnTo>
                    <a:pt x="1214" y="2962"/>
                  </a:lnTo>
                  <a:cubicBezTo>
                    <a:pt x="1107" y="2819"/>
                    <a:pt x="1017" y="2552"/>
                    <a:pt x="1017" y="2356"/>
                  </a:cubicBezTo>
                  <a:cubicBezTo>
                    <a:pt x="1017" y="1945"/>
                    <a:pt x="1249" y="1588"/>
                    <a:pt x="1588" y="1410"/>
                  </a:cubicBezTo>
                  <a:lnTo>
                    <a:pt x="1588" y="1945"/>
                  </a:lnTo>
                  <a:lnTo>
                    <a:pt x="2552" y="964"/>
                  </a:lnTo>
                  <a:lnTo>
                    <a:pt x="1588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4"/>
          <p:cNvSpPr txBox="1"/>
          <p:nvPr/>
        </p:nvSpPr>
        <p:spPr>
          <a:xfrm>
            <a:off x="724973" y="997073"/>
            <a:ext cx="500792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s-ES" sz="6000">
                <a:solidFill>
                  <a:srgbClr val="3F3F3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Title</a:t>
            </a:r>
            <a:r>
              <a:rPr b="1" lang="es-ES" sz="5400">
                <a:solidFill>
                  <a:schemeClr val="dk1"/>
                </a:solidFill>
                <a:latin typeface="Coda"/>
                <a:ea typeface="Coda"/>
                <a:cs typeface="Coda"/>
                <a:sym typeface="Coda"/>
              </a:rPr>
              <a:t> </a:t>
            </a:r>
            <a:r>
              <a:rPr i="1" lang="es-ES" sz="6000">
                <a:solidFill>
                  <a:srgbClr val="3F3F3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Here</a:t>
            </a:r>
            <a:endParaRPr/>
          </a:p>
        </p:txBody>
      </p:sp>
      <p:sp>
        <p:nvSpPr>
          <p:cNvPr id="110" name="Google Shape;110;p14"/>
          <p:cNvSpPr txBox="1"/>
          <p:nvPr/>
        </p:nvSpPr>
        <p:spPr>
          <a:xfrm>
            <a:off x="724973" y="2581497"/>
            <a:ext cx="5724988" cy="33716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 Aenean commodo ligula eget dolor. Aenean massa. 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Cum sociis natoque penatibus et magnis dis parturient montes, nascetur ridiculus mus. Donec quam felis, ultricies nec, pellentesque eu, pretium quis, sem.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5"/>
          <p:cNvSpPr/>
          <p:nvPr/>
        </p:nvSpPr>
        <p:spPr>
          <a:xfrm>
            <a:off x="147483" y="1778605"/>
            <a:ext cx="2994546" cy="45249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snow covered field&#10;&#10;Description automatically generated" id="116" name="Google Shape;116;p15"/>
          <p:cNvPicPr preferRelativeResize="0"/>
          <p:nvPr/>
        </p:nvPicPr>
        <p:blipFill rotWithShape="1">
          <a:blip r:embed="rId3">
            <a:alphaModFix/>
          </a:blip>
          <a:srcRect b="39523" l="15674" r="13305" t="27551"/>
          <a:stretch/>
        </p:blipFill>
        <p:spPr>
          <a:xfrm>
            <a:off x="275302" y="1866062"/>
            <a:ext cx="2748739" cy="2174996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5"/>
          <p:cNvSpPr/>
          <p:nvPr/>
        </p:nvSpPr>
        <p:spPr>
          <a:xfrm>
            <a:off x="275302" y="4569959"/>
            <a:ext cx="2738907" cy="1349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 Aenean commodo ligula eget dolor. Aenean massa.</a:t>
            </a:r>
            <a:endParaRPr b="0" i="0" sz="1600" u="none" cap="none" strike="noStrike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18" name="Google Shape;118;p15"/>
          <p:cNvSpPr/>
          <p:nvPr/>
        </p:nvSpPr>
        <p:spPr>
          <a:xfrm>
            <a:off x="3120336" y="1778605"/>
            <a:ext cx="2994546" cy="45249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snow covered field&#10;&#10;Description automatically generated" id="119" name="Google Shape;119;p15"/>
          <p:cNvPicPr preferRelativeResize="0"/>
          <p:nvPr/>
        </p:nvPicPr>
        <p:blipFill rotWithShape="1">
          <a:blip r:embed="rId3">
            <a:alphaModFix/>
          </a:blip>
          <a:srcRect b="39523" l="15674" r="13305" t="27551"/>
          <a:stretch/>
        </p:blipFill>
        <p:spPr>
          <a:xfrm>
            <a:off x="3248155" y="1866062"/>
            <a:ext cx="2748739" cy="2174996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5"/>
          <p:cNvSpPr/>
          <p:nvPr/>
        </p:nvSpPr>
        <p:spPr>
          <a:xfrm>
            <a:off x="6088110" y="1778605"/>
            <a:ext cx="2994546" cy="452490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snow covered field&#10;&#10;Description automatically generated" id="121" name="Google Shape;121;p15"/>
          <p:cNvPicPr preferRelativeResize="0"/>
          <p:nvPr/>
        </p:nvPicPr>
        <p:blipFill rotWithShape="1">
          <a:blip r:embed="rId3">
            <a:alphaModFix/>
          </a:blip>
          <a:srcRect b="39523" l="15674" r="13305" t="27551"/>
          <a:stretch/>
        </p:blipFill>
        <p:spPr>
          <a:xfrm>
            <a:off x="6215929" y="1866062"/>
            <a:ext cx="2748739" cy="2174996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5"/>
          <p:cNvSpPr/>
          <p:nvPr/>
        </p:nvSpPr>
        <p:spPr>
          <a:xfrm>
            <a:off x="9060963" y="1778605"/>
            <a:ext cx="2994546" cy="452490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snow covered field&#10;&#10;Description automatically generated" id="123" name="Google Shape;123;p15"/>
          <p:cNvPicPr preferRelativeResize="0"/>
          <p:nvPr/>
        </p:nvPicPr>
        <p:blipFill rotWithShape="1">
          <a:blip r:embed="rId3">
            <a:alphaModFix/>
          </a:blip>
          <a:srcRect b="39523" l="15674" r="13305" t="27551"/>
          <a:stretch/>
        </p:blipFill>
        <p:spPr>
          <a:xfrm>
            <a:off x="9188782" y="1866062"/>
            <a:ext cx="2748739" cy="2174996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15"/>
          <p:cNvSpPr/>
          <p:nvPr/>
        </p:nvSpPr>
        <p:spPr>
          <a:xfrm>
            <a:off x="3221383" y="4569959"/>
            <a:ext cx="2738907" cy="1349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 Aenean commodo ligula eget dolor. Aenean massa.</a:t>
            </a:r>
            <a:endParaRPr b="0" i="0" sz="1600" u="none" cap="none" strike="noStrike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25" name="Google Shape;125;p15"/>
          <p:cNvSpPr/>
          <p:nvPr/>
        </p:nvSpPr>
        <p:spPr>
          <a:xfrm>
            <a:off x="6227791" y="4569959"/>
            <a:ext cx="2738907" cy="1349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 Aenean commodo ligula eget dolor. Aenean massa.</a:t>
            </a:r>
            <a:endParaRPr b="0" i="0" sz="1600" u="none" cap="none" strike="noStrike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26" name="Google Shape;126;p15"/>
          <p:cNvSpPr/>
          <p:nvPr/>
        </p:nvSpPr>
        <p:spPr>
          <a:xfrm>
            <a:off x="9173872" y="4569959"/>
            <a:ext cx="2738907" cy="1349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 Aenean commodo ligula eget dolor. Aenean massa.</a:t>
            </a:r>
            <a:endParaRPr b="0" i="0" sz="1600" u="none" cap="none" strike="noStrike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27" name="Google Shape;127;p15"/>
          <p:cNvSpPr txBox="1"/>
          <p:nvPr/>
        </p:nvSpPr>
        <p:spPr>
          <a:xfrm>
            <a:off x="3610919" y="378450"/>
            <a:ext cx="500792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s-ES" sz="6000">
                <a:solidFill>
                  <a:srgbClr val="3F3F3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Title</a:t>
            </a:r>
            <a:r>
              <a:rPr b="1" lang="es-ES" sz="5400">
                <a:solidFill>
                  <a:schemeClr val="dk1"/>
                </a:solidFill>
                <a:latin typeface="Coda"/>
                <a:ea typeface="Coda"/>
                <a:cs typeface="Coda"/>
                <a:sym typeface="Coda"/>
              </a:rPr>
              <a:t> </a:t>
            </a:r>
            <a:r>
              <a:rPr i="1" lang="es-ES" sz="6000">
                <a:solidFill>
                  <a:srgbClr val="3F3F3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Here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n que contiene captura de pantalla&#10;&#10;Descripción generada automáticamente" id="132" name="Google Shape;132;p16"/>
          <p:cNvPicPr preferRelativeResize="0"/>
          <p:nvPr/>
        </p:nvPicPr>
        <p:blipFill rotWithShape="1">
          <a:blip r:embed="rId3">
            <a:alphaModFix/>
          </a:blip>
          <a:srcRect b="38856" l="0" r="0" t="0"/>
          <a:stretch/>
        </p:blipFill>
        <p:spPr>
          <a:xfrm>
            <a:off x="8020594" y="1050949"/>
            <a:ext cx="3173591" cy="551967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16"/>
          <p:cNvSpPr txBox="1"/>
          <p:nvPr/>
        </p:nvSpPr>
        <p:spPr>
          <a:xfrm>
            <a:off x="371012" y="1050949"/>
            <a:ext cx="500792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s-ES" sz="6000">
                <a:solidFill>
                  <a:srgbClr val="3F3F3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Title</a:t>
            </a:r>
            <a:r>
              <a:rPr b="1" lang="es-ES" sz="5400">
                <a:solidFill>
                  <a:schemeClr val="dk1"/>
                </a:solidFill>
                <a:latin typeface="Coda"/>
                <a:ea typeface="Coda"/>
                <a:cs typeface="Coda"/>
                <a:sym typeface="Coda"/>
              </a:rPr>
              <a:t> </a:t>
            </a:r>
            <a:r>
              <a:rPr i="1" lang="es-ES" sz="6000">
                <a:solidFill>
                  <a:srgbClr val="3F3F3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Here</a:t>
            </a:r>
            <a:endParaRPr/>
          </a:p>
        </p:txBody>
      </p:sp>
      <p:sp>
        <p:nvSpPr>
          <p:cNvPr id="134" name="Google Shape;134;p16"/>
          <p:cNvSpPr txBox="1"/>
          <p:nvPr/>
        </p:nvSpPr>
        <p:spPr>
          <a:xfrm>
            <a:off x="371012" y="2635373"/>
            <a:ext cx="5724988" cy="33716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 Aenean commodo ligula eget dolor. Aenean massa. 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Cum sociis natoque penatibus et magnis dis parturient montes, nascetur ridiculus mus. Donec quam felis, ultricies nec, pellentesque eu, pretium quis, sem.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9" name="Google Shape;139;p17"/>
          <p:cNvCxnSpPr/>
          <p:nvPr/>
        </p:nvCxnSpPr>
        <p:spPr>
          <a:xfrm>
            <a:off x="3313711" y="3702207"/>
            <a:ext cx="6067223" cy="0"/>
          </a:xfrm>
          <a:prstGeom prst="straightConnector1">
            <a:avLst/>
          </a:prstGeom>
          <a:noFill/>
          <a:ln cap="flat" cmpd="sng" w="57150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0" name="Google Shape;140;p17"/>
          <p:cNvSpPr/>
          <p:nvPr/>
        </p:nvSpPr>
        <p:spPr>
          <a:xfrm>
            <a:off x="3186611" y="3429076"/>
            <a:ext cx="576000" cy="576000"/>
          </a:xfrm>
          <a:prstGeom prst="ellipse">
            <a:avLst/>
          </a:prstGeom>
          <a:solidFill>
            <a:srgbClr val="43434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Lora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Lora"/>
                <a:ea typeface="Lora"/>
                <a:cs typeface="Lora"/>
                <a:sym typeface="Lora"/>
              </a:rPr>
              <a:t>2015</a:t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41" name="Google Shape;141;p17"/>
          <p:cNvSpPr/>
          <p:nvPr/>
        </p:nvSpPr>
        <p:spPr>
          <a:xfrm>
            <a:off x="9109734" y="3429076"/>
            <a:ext cx="576000" cy="576000"/>
          </a:xfrm>
          <a:prstGeom prst="ellipse">
            <a:avLst/>
          </a:prstGeom>
          <a:solidFill>
            <a:srgbClr val="43434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Lora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Lora"/>
                <a:ea typeface="Lora"/>
                <a:cs typeface="Lora"/>
                <a:sym typeface="Lora"/>
              </a:rPr>
              <a:t>2019</a:t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42" name="Google Shape;142;p17"/>
          <p:cNvSpPr/>
          <p:nvPr/>
        </p:nvSpPr>
        <p:spPr>
          <a:xfrm>
            <a:off x="6148172" y="3429076"/>
            <a:ext cx="576000" cy="576000"/>
          </a:xfrm>
          <a:prstGeom prst="ellipse">
            <a:avLst/>
          </a:prstGeom>
          <a:solidFill>
            <a:srgbClr val="43434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Lora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Lora"/>
                <a:ea typeface="Lora"/>
                <a:cs typeface="Lora"/>
                <a:sym typeface="Lora"/>
              </a:rPr>
              <a:t>2017</a:t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43" name="Google Shape;143;p17"/>
          <p:cNvSpPr/>
          <p:nvPr/>
        </p:nvSpPr>
        <p:spPr>
          <a:xfrm>
            <a:off x="7628953" y="3429076"/>
            <a:ext cx="576000" cy="576000"/>
          </a:xfrm>
          <a:prstGeom prst="ellipse">
            <a:avLst/>
          </a:prstGeom>
          <a:solidFill>
            <a:srgbClr val="43434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Lora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Lora"/>
                <a:ea typeface="Lora"/>
                <a:cs typeface="Lora"/>
                <a:sym typeface="Lora"/>
              </a:rPr>
              <a:t>2018</a:t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44" name="Google Shape;144;p17"/>
          <p:cNvSpPr/>
          <p:nvPr/>
        </p:nvSpPr>
        <p:spPr>
          <a:xfrm>
            <a:off x="3540417" y="1156586"/>
            <a:ext cx="2179600" cy="1927116"/>
          </a:xfrm>
          <a:prstGeom prst="wedgeRectCallout">
            <a:avLst>
              <a:gd fmla="val 66636" name="adj1"/>
              <a:gd fmla="val 70152" name="adj2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ora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 </a:t>
            </a:r>
            <a:endParaRPr sz="20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45" name="Google Shape;145;p17"/>
          <p:cNvSpPr/>
          <p:nvPr/>
        </p:nvSpPr>
        <p:spPr>
          <a:xfrm>
            <a:off x="6066502" y="1139567"/>
            <a:ext cx="2300749" cy="1927116"/>
          </a:xfrm>
          <a:prstGeom prst="wedgeRectCallout">
            <a:avLst>
              <a:gd fmla="val 28940" name="adj1"/>
              <a:gd fmla="val 63011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ora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 </a:t>
            </a:r>
            <a:endParaRPr sz="20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46" name="Google Shape;146;p17"/>
          <p:cNvSpPr/>
          <p:nvPr/>
        </p:nvSpPr>
        <p:spPr>
          <a:xfrm>
            <a:off x="8789664" y="1139567"/>
            <a:ext cx="2530425" cy="1927116"/>
          </a:xfrm>
          <a:prstGeom prst="wedgeRectCallout">
            <a:avLst>
              <a:gd fmla="val -26099" name="adj1"/>
              <a:gd fmla="val 6403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ora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 </a:t>
            </a:r>
            <a:endParaRPr sz="20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47" name="Google Shape;147;p17"/>
          <p:cNvSpPr/>
          <p:nvPr/>
        </p:nvSpPr>
        <p:spPr>
          <a:xfrm>
            <a:off x="934065" y="1139567"/>
            <a:ext cx="2179599" cy="1927116"/>
          </a:xfrm>
          <a:prstGeom prst="wedgeRectCallout">
            <a:avLst>
              <a:gd fmla="val 54931" name="adj1"/>
              <a:gd fmla="val 71172" name="adj2"/>
            </a:avLst>
          </a:prstGeom>
          <a:solidFill>
            <a:schemeClr val="accen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ora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 </a:t>
            </a:r>
            <a:endParaRPr sz="200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48" name="Google Shape;148;p17"/>
          <p:cNvSpPr txBox="1"/>
          <p:nvPr/>
        </p:nvSpPr>
        <p:spPr>
          <a:xfrm>
            <a:off x="7184074" y="5363405"/>
            <a:ext cx="500792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s-ES" sz="60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Title</a:t>
            </a:r>
            <a:r>
              <a:rPr b="1" lang="es-ES" sz="5400">
                <a:solidFill>
                  <a:schemeClr val="lt1"/>
                </a:solidFill>
                <a:latin typeface="Coda"/>
                <a:ea typeface="Coda"/>
                <a:cs typeface="Coda"/>
                <a:sym typeface="Coda"/>
              </a:rPr>
              <a:t> </a:t>
            </a:r>
            <a:r>
              <a:rPr i="1" lang="es-ES" sz="60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Here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8"/>
          <p:cNvSpPr txBox="1"/>
          <p:nvPr/>
        </p:nvSpPr>
        <p:spPr>
          <a:xfrm>
            <a:off x="512322" y="252085"/>
            <a:ext cx="500792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s-ES" sz="60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Title</a:t>
            </a:r>
            <a:r>
              <a:rPr b="1" lang="es-ES" sz="5400">
                <a:solidFill>
                  <a:schemeClr val="lt1"/>
                </a:solidFill>
                <a:latin typeface="Coda"/>
                <a:ea typeface="Coda"/>
                <a:cs typeface="Coda"/>
                <a:sym typeface="Coda"/>
              </a:rPr>
              <a:t> </a:t>
            </a:r>
            <a:r>
              <a:rPr i="1" lang="es-ES" sz="60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Here</a:t>
            </a:r>
            <a:endParaRPr/>
          </a:p>
        </p:txBody>
      </p:sp>
      <p:sp>
        <p:nvSpPr>
          <p:cNvPr id="154" name="Google Shape;154;p18"/>
          <p:cNvSpPr/>
          <p:nvPr/>
        </p:nvSpPr>
        <p:spPr>
          <a:xfrm>
            <a:off x="2132678" y="1992260"/>
            <a:ext cx="2595716" cy="4112343"/>
          </a:xfrm>
          <a:prstGeom prst="roundRect">
            <a:avLst>
              <a:gd fmla="val 7955" name="adj"/>
            </a:avLst>
          </a:prstGeom>
          <a:solidFill>
            <a:srgbClr val="F2F2F2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8"/>
          <p:cNvSpPr/>
          <p:nvPr/>
        </p:nvSpPr>
        <p:spPr>
          <a:xfrm>
            <a:off x="2132678" y="2476501"/>
            <a:ext cx="2595716" cy="7964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56" name="Google Shape;156;p18"/>
          <p:cNvSpPr/>
          <p:nvPr/>
        </p:nvSpPr>
        <p:spPr>
          <a:xfrm>
            <a:off x="2589878" y="5224617"/>
            <a:ext cx="1696064" cy="486697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57" name="Google Shape;157;p18"/>
          <p:cNvSpPr/>
          <p:nvPr/>
        </p:nvSpPr>
        <p:spPr>
          <a:xfrm>
            <a:off x="4961912" y="1372828"/>
            <a:ext cx="2595716" cy="4112343"/>
          </a:xfrm>
          <a:prstGeom prst="roundRect">
            <a:avLst>
              <a:gd fmla="val 7955" name="adj"/>
            </a:avLst>
          </a:prstGeom>
          <a:solidFill>
            <a:srgbClr val="F2F2F2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8"/>
          <p:cNvSpPr/>
          <p:nvPr/>
        </p:nvSpPr>
        <p:spPr>
          <a:xfrm>
            <a:off x="4961912" y="1857069"/>
            <a:ext cx="2595716" cy="7964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8"/>
          <p:cNvSpPr/>
          <p:nvPr/>
        </p:nvSpPr>
        <p:spPr>
          <a:xfrm>
            <a:off x="5419112" y="4605185"/>
            <a:ext cx="1696064" cy="48669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60" name="Google Shape;160;p18"/>
          <p:cNvSpPr/>
          <p:nvPr/>
        </p:nvSpPr>
        <p:spPr>
          <a:xfrm>
            <a:off x="7786228" y="1992259"/>
            <a:ext cx="2595716" cy="4112343"/>
          </a:xfrm>
          <a:prstGeom prst="roundRect">
            <a:avLst>
              <a:gd fmla="val 7955" name="adj"/>
            </a:avLst>
          </a:prstGeom>
          <a:solidFill>
            <a:srgbClr val="F2F2F2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8"/>
          <p:cNvSpPr/>
          <p:nvPr/>
        </p:nvSpPr>
        <p:spPr>
          <a:xfrm>
            <a:off x="7786228" y="2476500"/>
            <a:ext cx="2595716" cy="79641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62" name="Google Shape;162;p18"/>
          <p:cNvSpPr/>
          <p:nvPr/>
        </p:nvSpPr>
        <p:spPr>
          <a:xfrm>
            <a:off x="8243428" y="5224616"/>
            <a:ext cx="1696064" cy="486697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63" name="Google Shape;163;p18"/>
          <p:cNvSpPr/>
          <p:nvPr/>
        </p:nvSpPr>
        <p:spPr>
          <a:xfrm>
            <a:off x="2369882" y="3362633"/>
            <a:ext cx="2113935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 Aenean commodo ligula eget dolor. </a:t>
            </a:r>
            <a:endParaRPr/>
          </a:p>
        </p:txBody>
      </p:sp>
      <p:sp>
        <p:nvSpPr>
          <p:cNvPr id="164" name="Google Shape;164;p18"/>
          <p:cNvSpPr/>
          <p:nvPr/>
        </p:nvSpPr>
        <p:spPr>
          <a:xfrm>
            <a:off x="5200344" y="2775156"/>
            <a:ext cx="2113935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 Aenean commodo ligula eget dolor. </a:t>
            </a:r>
            <a:endParaRPr/>
          </a:p>
        </p:txBody>
      </p:sp>
      <p:sp>
        <p:nvSpPr>
          <p:cNvPr id="165" name="Google Shape;165;p18"/>
          <p:cNvSpPr/>
          <p:nvPr/>
        </p:nvSpPr>
        <p:spPr>
          <a:xfrm>
            <a:off x="8030806" y="3362633"/>
            <a:ext cx="2113935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 Aenean commodo ligula eget dolor. </a:t>
            </a:r>
            <a:endParaRPr/>
          </a:p>
        </p:txBody>
      </p:sp>
      <p:sp>
        <p:nvSpPr>
          <p:cNvPr id="166" name="Google Shape;166;p18"/>
          <p:cNvSpPr txBox="1"/>
          <p:nvPr/>
        </p:nvSpPr>
        <p:spPr>
          <a:xfrm>
            <a:off x="2638011" y="5259545"/>
            <a:ext cx="147668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2400">
                <a:solidFill>
                  <a:schemeClr val="lt1"/>
                </a:solidFill>
                <a:latin typeface="Lora"/>
                <a:ea typeface="Lora"/>
                <a:cs typeface="Lora"/>
                <a:sym typeface="Lora"/>
              </a:rPr>
              <a:t>Service 1</a:t>
            </a:r>
            <a:endParaRPr/>
          </a:p>
        </p:txBody>
      </p:sp>
      <p:sp>
        <p:nvSpPr>
          <p:cNvPr id="167" name="Google Shape;167;p18"/>
          <p:cNvSpPr txBox="1"/>
          <p:nvPr/>
        </p:nvSpPr>
        <p:spPr>
          <a:xfrm>
            <a:off x="5458749" y="4669309"/>
            <a:ext cx="151515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2400">
                <a:solidFill>
                  <a:schemeClr val="lt1"/>
                </a:solidFill>
                <a:latin typeface="Lora"/>
                <a:ea typeface="Lora"/>
                <a:cs typeface="Lora"/>
                <a:sym typeface="Lora"/>
              </a:rPr>
              <a:t>Service 2</a:t>
            </a:r>
            <a:endParaRPr/>
          </a:p>
        </p:txBody>
      </p:sp>
      <p:sp>
        <p:nvSpPr>
          <p:cNvPr id="168" name="Google Shape;168;p18"/>
          <p:cNvSpPr txBox="1"/>
          <p:nvPr/>
        </p:nvSpPr>
        <p:spPr>
          <a:xfrm>
            <a:off x="8275691" y="5259544"/>
            <a:ext cx="152477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2400">
                <a:solidFill>
                  <a:schemeClr val="lt1"/>
                </a:solidFill>
                <a:latin typeface="Lora"/>
                <a:ea typeface="Lora"/>
                <a:cs typeface="Lora"/>
                <a:sym typeface="Lora"/>
              </a:rPr>
              <a:t>Service 3</a:t>
            </a:r>
            <a:endParaRPr/>
          </a:p>
        </p:txBody>
      </p:sp>
      <p:sp>
        <p:nvSpPr>
          <p:cNvPr id="169" name="Google Shape;169;p18"/>
          <p:cNvSpPr/>
          <p:nvPr/>
        </p:nvSpPr>
        <p:spPr>
          <a:xfrm>
            <a:off x="8649711" y="2561226"/>
            <a:ext cx="697304" cy="630817"/>
          </a:xfrm>
          <a:custGeom>
            <a:rect b="b" l="l" r="r" t="t"/>
            <a:pathLst>
              <a:path extrusionOk="0" h="9391" w="10314">
                <a:moveTo>
                  <a:pt x="5157" y="1"/>
                </a:moveTo>
                <a:cubicBezTo>
                  <a:pt x="4568" y="1"/>
                  <a:pt x="4086" y="482"/>
                  <a:pt x="4086" y="1071"/>
                </a:cubicBezTo>
                <a:cubicBezTo>
                  <a:pt x="4086" y="1553"/>
                  <a:pt x="4425" y="1963"/>
                  <a:pt x="4889" y="2088"/>
                </a:cubicBezTo>
                <a:lnTo>
                  <a:pt x="4889" y="3926"/>
                </a:lnTo>
                <a:cubicBezTo>
                  <a:pt x="4497" y="3997"/>
                  <a:pt x="4176" y="4229"/>
                  <a:pt x="3997" y="4550"/>
                </a:cubicBezTo>
                <a:lnTo>
                  <a:pt x="2284" y="3837"/>
                </a:lnTo>
                <a:cubicBezTo>
                  <a:pt x="2338" y="3373"/>
                  <a:pt x="2088" y="2891"/>
                  <a:pt x="1624" y="2695"/>
                </a:cubicBezTo>
                <a:cubicBezTo>
                  <a:pt x="1490" y="2643"/>
                  <a:pt x="1353" y="2618"/>
                  <a:pt x="1219" y="2618"/>
                </a:cubicBezTo>
                <a:cubicBezTo>
                  <a:pt x="798" y="2618"/>
                  <a:pt x="404" y="2860"/>
                  <a:pt x="214" y="3266"/>
                </a:cubicBezTo>
                <a:cubicBezTo>
                  <a:pt x="0" y="3819"/>
                  <a:pt x="250" y="4443"/>
                  <a:pt x="803" y="4675"/>
                </a:cubicBezTo>
                <a:cubicBezTo>
                  <a:pt x="932" y="4727"/>
                  <a:pt x="1067" y="4752"/>
                  <a:pt x="1201" y="4752"/>
                </a:cubicBezTo>
                <a:cubicBezTo>
                  <a:pt x="1529" y="4752"/>
                  <a:pt x="1849" y="4603"/>
                  <a:pt x="2052" y="4336"/>
                </a:cubicBezTo>
                <a:lnTo>
                  <a:pt x="3801" y="5050"/>
                </a:lnTo>
                <a:cubicBezTo>
                  <a:pt x="3801" y="5086"/>
                  <a:pt x="3801" y="5157"/>
                  <a:pt x="3801" y="5211"/>
                </a:cubicBezTo>
                <a:cubicBezTo>
                  <a:pt x="3801" y="5514"/>
                  <a:pt x="3890" y="5799"/>
                  <a:pt x="4051" y="6014"/>
                </a:cubicBezTo>
                <a:lnTo>
                  <a:pt x="2677" y="7423"/>
                </a:lnTo>
                <a:cubicBezTo>
                  <a:pt x="2506" y="7319"/>
                  <a:pt x="2313" y="7268"/>
                  <a:pt x="2122" y="7268"/>
                </a:cubicBezTo>
                <a:cubicBezTo>
                  <a:pt x="1854" y="7268"/>
                  <a:pt x="1590" y="7368"/>
                  <a:pt x="1392" y="7566"/>
                </a:cubicBezTo>
                <a:cubicBezTo>
                  <a:pt x="964" y="7994"/>
                  <a:pt x="964" y="8654"/>
                  <a:pt x="1392" y="9082"/>
                </a:cubicBezTo>
                <a:cubicBezTo>
                  <a:pt x="1597" y="9288"/>
                  <a:pt x="1869" y="9390"/>
                  <a:pt x="2141" y="9390"/>
                </a:cubicBezTo>
                <a:cubicBezTo>
                  <a:pt x="2414" y="9390"/>
                  <a:pt x="2686" y="9288"/>
                  <a:pt x="2891" y="9082"/>
                </a:cubicBezTo>
                <a:cubicBezTo>
                  <a:pt x="3230" y="8726"/>
                  <a:pt x="3283" y="8190"/>
                  <a:pt x="3051" y="7780"/>
                </a:cubicBezTo>
                <a:lnTo>
                  <a:pt x="4461" y="6370"/>
                </a:lnTo>
                <a:cubicBezTo>
                  <a:pt x="4657" y="6495"/>
                  <a:pt x="4889" y="6549"/>
                  <a:pt x="5121" y="6549"/>
                </a:cubicBezTo>
                <a:lnTo>
                  <a:pt x="5175" y="6549"/>
                </a:lnTo>
                <a:cubicBezTo>
                  <a:pt x="5407" y="6549"/>
                  <a:pt x="5639" y="6495"/>
                  <a:pt x="5853" y="6370"/>
                </a:cubicBezTo>
                <a:lnTo>
                  <a:pt x="7244" y="7780"/>
                </a:lnTo>
                <a:cubicBezTo>
                  <a:pt x="7013" y="8190"/>
                  <a:pt x="7066" y="8726"/>
                  <a:pt x="7405" y="9082"/>
                </a:cubicBezTo>
                <a:cubicBezTo>
                  <a:pt x="7619" y="9288"/>
                  <a:pt x="7896" y="9390"/>
                  <a:pt x="8170" y="9390"/>
                </a:cubicBezTo>
                <a:cubicBezTo>
                  <a:pt x="8444" y="9390"/>
                  <a:pt x="8716" y="9288"/>
                  <a:pt x="8922" y="9082"/>
                </a:cubicBezTo>
                <a:cubicBezTo>
                  <a:pt x="9332" y="8672"/>
                  <a:pt x="9332" y="7994"/>
                  <a:pt x="8922" y="7584"/>
                </a:cubicBezTo>
                <a:cubicBezTo>
                  <a:pt x="8720" y="7382"/>
                  <a:pt x="8450" y="7282"/>
                  <a:pt x="8174" y="7282"/>
                </a:cubicBezTo>
                <a:cubicBezTo>
                  <a:pt x="7985" y="7282"/>
                  <a:pt x="7793" y="7329"/>
                  <a:pt x="7619" y="7423"/>
                </a:cubicBezTo>
                <a:lnTo>
                  <a:pt x="6245" y="6031"/>
                </a:lnTo>
                <a:cubicBezTo>
                  <a:pt x="6406" y="5799"/>
                  <a:pt x="6513" y="5532"/>
                  <a:pt x="6513" y="5228"/>
                </a:cubicBezTo>
                <a:cubicBezTo>
                  <a:pt x="6513" y="5175"/>
                  <a:pt x="6513" y="5104"/>
                  <a:pt x="6495" y="5068"/>
                </a:cubicBezTo>
                <a:lnTo>
                  <a:pt x="8244" y="4336"/>
                </a:lnTo>
                <a:cubicBezTo>
                  <a:pt x="8450" y="4607"/>
                  <a:pt x="8777" y="4766"/>
                  <a:pt x="9118" y="4766"/>
                </a:cubicBezTo>
                <a:cubicBezTo>
                  <a:pt x="9249" y="4766"/>
                  <a:pt x="9382" y="4743"/>
                  <a:pt x="9510" y="4693"/>
                </a:cubicBezTo>
                <a:cubicBezTo>
                  <a:pt x="10046" y="4443"/>
                  <a:pt x="10313" y="3837"/>
                  <a:pt x="10081" y="3284"/>
                </a:cubicBezTo>
                <a:cubicBezTo>
                  <a:pt x="9906" y="2878"/>
                  <a:pt x="9504" y="2636"/>
                  <a:pt x="9079" y="2636"/>
                </a:cubicBezTo>
                <a:cubicBezTo>
                  <a:pt x="8944" y="2636"/>
                  <a:pt x="8806" y="2661"/>
                  <a:pt x="8672" y="2713"/>
                </a:cubicBezTo>
                <a:cubicBezTo>
                  <a:pt x="8226" y="2891"/>
                  <a:pt x="7958" y="3373"/>
                  <a:pt x="8030" y="3855"/>
                </a:cubicBezTo>
                <a:lnTo>
                  <a:pt x="6317" y="4568"/>
                </a:lnTo>
                <a:cubicBezTo>
                  <a:pt x="6120" y="4247"/>
                  <a:pt x="5781" y="3997"/>
                  <a:pt x="5407" y="3944"/>
                </a:cubicBezTo>
                <a:lnTo>
                  <a:pt x="5407" y="2088"/>
                </a:lnTo>
                <a:cubicBezTo>
                  <a:pt x="5871" y="1963"/>
                  <a:pt x="6210" y="1553"/>
                  <a:pt x="6210" y="1071"/>
                </a:cubicBezTo>
                <a:cubicBezTo>
                  <a:pt x="6210" y="482"/>
                  <a:pt x="5746" y="1"/>
                  <a:pt x="515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70" name="Google Shape;170;p18"/>
          <p:cNvGrpSpPr/>
          <p:nvPr/>
        </p:nvGrpSpPr>
        <p:grpSpPr>
          <a:xfrm>
            <a:off x="3044286" y="2515184"/>
            <a:ext cx="586292" cy="704841"/>
            <a:chOff x="3086700" y="1180050"/>
            <a:chExt cx="216800" cy="262325"/>
          </a:xfrm>
        </p:grpSpPr>
        <p:sp>
          <p:nvSpPr>
            <p:cNvPr id="171" name="Google Shape;171;p18"/>
            <p:cNvSpPr/>
            <p:nvPr/>
          </p:nvSpPr>
          <p:spPr>
            <a:xfrm>
              <a:off x="3161625" y="1180050"/>
              <a:ext cx="141875" cy="141425"/>
            </a:xfrm>
            <a:custGeom>
              <a:rect b="b" l="l" r="r" t="t"/>
              <a:pathLst>
                <a:path extrusionOk="0" h="5657" w="5675">
                  <a:moveTo>
                    <a:pt x="2838" y="1839"/>
                  </a:moveTo>
                  <a:cubicBezTo>
                    <a:pt x="3391" y="1839"/>
                    <a:pt x="3837" y="2285"/>
                    <a:pt x="3837" y="2838"/>
                  </a:cubicBezTo>
                  <a:cubicBezTo>
                    <a:pt x="3837" y="3373"/>
                    <a:pt x="3391" y="3837"/>
                    <a:pt x="2838" y="3837"/>
                  </a:cubicBezTo>
                  <a:cubicBezTo>
                    <a:pt x="2285" y="3837"/>
                    <a:pt x="1839" y="3373"/>
                    <a:pt x="1839" y="2838"/>
                  </a:cubicBezTo>
                  <a:cubicBezTo>
                    <a:pt x="1839" y="2285"/>
                    <a:pt x="2302" y="1839"/>
                    <a:pt x="2838" y="1839"/>
                  </a:cubicBezTo>
                  <a:close/>
                  <a:moveTo>
                    <a:pt x="2499" y="1"/>
                  </a:moveTo>
                  <a:lnTo>
                    <a:pt x="2213" y="590"/>
                  </a:lnTo>
                  <a:cubicBezTo>
                    <a:pt x="2035" y="643"/>
                    <a:pt x="1856" y="697"/>
                    <a:pt x="1696" y="804"/>
                  </a:cubicBezTo>
                  <a:lnTo>
                    <a:pt x="1071" y="590"/>
                  </a:lnTo>
                  <a:lnTo>
                    <a:pt x="590" y="1054"/>
                  </a:lnTo>
                  <a:lnTo>
                    <a:pt x="804" y="1696"/>
                  </a:lnTo>
                  <a:cubicBezTo>
                    <a:pt x="714" y="1856"/>
                    <a:pt x="643" y="2035"/>
                    <a:pt x="590" y="2213"/>
                  </a:cubicBezTo>
                  <a:lnTo>
                    <a:pt x="1" y="2499"/>
                  </a:lnTo>
                  <a:lnTo>
                    <a:pt x="1" y="3159"/>
                  </a:lnTo>
                  <a:lnTo>
                    <a:pt x="590" y="3462"/>
                  </a:lnTo>
                  <a:cubicBezTo>
                    <a:pt x="643" y="3641"/>
                    <a:pt x="714" y="3819"/>
                    <a:pt x="804" y="3980"/>
                  </a:cubicBezTo>
                  <a:lnTo>
                    <a:pt x="590" y="4604"/>
                  </a:lnTo>
                  <a:lnTo>
                    <a:pt x="1053" y="5068"/>
                  </a:lnTo>
                  <a:lnTo>
                    <a:pt x="1678" y="4854"/>
                  </a:lnTo>
                  <a:cubicBezTo>
                    <a:pt x="1839" y="4961"/>
                    <a:pt x="2017" y="5015"/>
                    <a:pt x="2195" y="5068"/>
                  </a:cubicBezTo>
                  <a:lnTo>
                    <a:pt x="2499" y="5657"/>
                  </a:lnTo>
                  <a:lnTo>
                    <a:pt x="3159" y="5657"/>
                  </a:lnTo>
                  <a:lnTo>
                    <a:pt x="3462" y="5068"/>
                  </a:lnTo>
                  <a:cubicBezTo>
                    <a:pt x="3641" y="5015"/>
                    <a:pt x="3819" y="4961"/>
                    <a:pt x="3962" y="4854"/>
                  </a:cubicBezTo>
                  <a:lnTo>
                    <a:pt x="4586" y="5068"/>
                  </a:lnTo>
                  <a:lnTo>
                    <a:pt x="5068" y="4604"/>
                  </a:lnTo>
                  <a:lnTo>
                    <a:pt x="4854" y="3980"/>
                  </a:lnTo>
                  <a:cubicBezTo>
                    <a:pt x="4961" y="3819"/>
                    <a:pt x="5032" y="3623"/>
                    <a:pt x="5086" y="3462"/>
                  </a:cubicBezTo>
                  <a:lnTo>
                    <a:pt x="5675" y="3159"/>
                  </a:lnTo>
                  <a:lnTo>
                    <a:pt x="5675" y="2499"/>
                  </a:lnTo>
                  <a:lnTo>
                    <a:pt x="5086" y="2213"/>
                  </a:lnTo>
                  <a:cubicBezTo>
                    <a:pt x="5032" y="2035"/>
                    <a:pt x="4961" y="1856"/>
                    <a:pt x="4872" y="1696"/>
                  </a:cubicBezTo>
                  <a:lnTo>
                    <a:pt x="5086" y="1054"/>
                  </a:lnTo>
                  <a:lnTo>
                    <a:pt x="4604" y="590"/>
                  </a:lnTo>
                  <a:lnTo>
                    <a:pt x="3980" y="804"/>
                  </a:lnTo>
                  <a:cubicBezTo>
                    <a:pt x="3819" y="697"/>
                    <a:pt x="3658" y="643"/>
                    <a:pt x="3462" y="590"/>
                  </a:cubicBezTo>
                  <a:lnTo>
                    <a:pt x="317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18"/>
            <p:cNvSpPr/>
            <p:nvPr/>
          </p:nvSpPr>
          <p:spPr>
            <a:xfrm>
              <a:off x="3086700" y="1301400"/>
              <a:ext cx="141425" cy="140975"/>
            </a:xfrm>
            <a:custGeom>
              <a:rect b="b" l="l" r="r" t="t"/>
              <a:pathLst>
                <a:path extrusionOk="0" h="5639" w="5657">
                  <a:moveTo>
                    <a:pt x="2837" y="1838"/>
                  </a:moveTo>
                  <a:cubicBezTo>
                    <a:pt x="3390" y="1838"/>
                    <a:pt x="3836" y="2284"/>
                    <a:pt x="3836" y="2819"/>
                  </a:cubicBezTo>
                  <a:cubicBezTo>
                    <a:pt x="3836" y="3372"/>
                    <a:pt x="3390" y="3818"/>
                    <a:pt x="2837" y="3818"/>
                  </a:cubicBezTo>
                  <a:cubicBezTo>
                    <a:pt x="2266" y="3818"/>
                    <a:pt x="1838" y="3372"/>
                    <a:pt x="1838" y="2819"/>
                  </a:cubicBezTo>
                  <a:cubicBezTo>
                    <a:pt x="1838" y="2266"/>
                    <a:pt x="2284" y="1838"/>
                    <a:pt x="2837" y="1838"/>
                  </a:cubicBezTo>
                  <a:close/>
                  <a:moveTo>
                    <a:pt x="2498" y="0"/>
                  </a:moveTo>
                  <a:lnTo>
                    <a:pt x="2195" y="571"/>
                  </a:lnTo>
                  <a:cubicBezTo>
                    <a:pt x="2016" y="624"/>
                    <a:pt x="1838" y="696"/>
                    <a:pt x="1677" y="785"/>
                  </a:cubicBezTo>
                  <a:lnTo>
                    <a:pt x="1053" y="571"/>
                  </a:lnTo>
                  <a:lnTo>
                    <a:pt x="589" y="1035"/>
                  </a:lnTo>
                  <a:lnTo>
                    <a:pt x="785" y="1659"/>
                  </a:lnTo>
                  <a:cubicBezTo>
                    <a:pt x="696" y="1838"/>
                    <a:pt x="642" y="2016"/>
                    <a:pt x="571" y="2195"/>
                  </a:cubicBezTo>
                  <a:lnTo>
                    <a:pt x="0" y="2480"/>
                  </a:lnTo>
                  <a:lnTo>
                    <a:pt x="0" y="3140"/>
                  </a:lnTo>
                  <a:lnTo>
                    <a:pt x="571" y="3426"/>
                  </a:lnTo>
                  <a:cubicBezTo>
                    <a:pt x="642" y="3622"/>
                    <a:pt x="696" y="3800"/>
                    <a:pt x="785" y="3961"/>
                  </a:cubicBezTo>
                  <a:lnTo>
                    <a:pt x="589" y="4586"/>
                  </a:lnTo>
                  <a:lnTo>
                    <a:pt x="1053" y="5049"/>
                  </a:lnTo>
                  <a:lnTo>
                    <a:pt x="1677" y="4853"/>
                  </a:lnTo>
                  <a:cubicBezTo>
                    <a:pt x="1838" y="4942"/>
                    <a:pt x="2016" y="5014"/>
                    <a:pt x="2195" y="5049"/>
                  </a:cubicBezTo>
                  <a:lnTo>
                    <a:pt x="2498" y="5638"/>
                  </a:lnTo>
                  <a:lnTo>
                    <a:pt x="3158" y="5638"/>
                  </a:lnTo>
                  <a:lnTo>
                    <a:pt x="3462" y="5049"/>
                  </a:lnTo>
                  <a:cubicBezTo>
                    <a:pt x="3640" y="5014"/>
                    <a:pt x="3818" y="4942"/>
                    <a:pt x="3979" y="4853"/>
                  </a:cubicBezTo>
                  <a:lnTo>
                    <a:pt x="4604" y="5049"/>
                  </a:lnTo>
                  <a:lnTo>
                    <a:pt x="5067" y="4586"/>
                  </a:lnTo>
                  <a:lnTo>
                    <a:pt x="4853" y="3961"/>
                  </a:lnTo>
                  <a:cubicBezTo>
                    <a:pt x="4960" y="3800"/>
                    <a:pt x="5032" y="3640"/>
                    <a:pt x="5085" y="3444"/>
                  </a:cubicBezTo>
                  <a:lnTo>
                    <a:pt x="5656" y="3158"/>
                  </a:lnTo>
                  <a:lnTo>
                    <a:pt x="5656" y="2498"/>
                  </a:lnTo>
                  <a:lnTo>
                    <a:pt x="5085" y="2195"/>
                  </a:lnTo>
                  <a:cubicBezTo>
                    <a:pt x="5032" y="2016"/>
                    <a:pt x="4960" y="1838"/>
                    <a:pt x="4853" y="1677"/>
                  </a:cubicBezTo>
                  <a:lnTo>
                    <a:pt x="5085" y="1053"/>
                  </a:lnTo>
                  <a:lnTo>
                    <a:pt x="4604" y="571"/>
                  </a:lnTo>
                  <a:lnTo>
                    <a:pt x="3979" y="785"/>
                  </a:lnTo>
                  <a:cubicBezTo>
                    <a:pt x="3818" y="696"/>
                    <a:pt x="3622" y="624"/>
                    <a:pt x="3462" y="571"/>
                  </a:cubicBezTo>
                  <a:lnTo>
                    <a:pt x="315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73" name="Google Shape;173;p18"/>
          <p:cNvGrpSpPr/>
          <p:nvPr/>
        </p:nvGrpSpPr>
        <p:grpSpPr>
          <a:xfrm>
            <a:off x="5821295" y="1889459"/>
            <a:ext cx="720223" cy="625712"/>
            <a:chOff x="6435300" y="2742175"/>
            <a:chExt cx="266325" cy="232875"/>
          </a:xfrm>
        </p:grpSpPr>
        <p:sp>
          <p:nvSpPr>
            <p:cNvPr id="174" name="Google Shape;174;p18"/>
            <p:cNvSpPr/>
            <p:nvPr/>
          </p:nvSpPr>
          <p:spPr>
            <a:xfrm>
              <a:off x="6518275" y="2742175"/>
              <a:ext cx="183350" cy="232875"/>
            </a:xfrm>
            <a:custGeom>
              <a:rect b="b" l="l" r="r" t="t"/>
              <a:pathLst>
                <a:path extrusionOk="0" h="9315" w="7334">
                  <a:moveTo>
                    <a:pt x="3194" y="1"/>
                  </a:moveTo>
                  <a:cubicBezTo>
                    <a:pt x="2766" y="1"/>
                    <a:pt x="2392" y="375"/>
                    <a:pt x="2392" y="804"/>
                  </a:cubicBezTo>
                  <a:cubicBezTo>
                    <a:pt x="2392" y="2838"/>
                    <a:pt x="54" y="3962"/>
                    <a:pt x="1" y="3997"/>
                  </a:cubicBezTo>
                  <a:lnTo>
                    <a:pt x="1" y="8244"/>
                  </a:lnTo>
                  <a:cubicBezTo>
                    <a:pt x="946" y="8244"/>
                    <a:pt x="1018" y="9315"/>
                    <a:pt x="2802" y="9315"/>
                  </a:cubicBezTo>
                  <a:lnTo>
                    <a:pt x="5193" y="9315"/>
                  </a:lnTo>
                  <a:cubicBezTo>
                    <a:pt x="5639" y="9315"/>
                    <a:pt x="5996" y="8958"/>
                    <a:pt x="5996" y="8512"/>
                  </a:cubicBezTo>
                  <a:cubicBezTo>
                    <a:pt x="5996" y="8315"/>
                    <a:pt x="5924" y="8119"/>
                    <a:pt x="5782" y="7976"/>
                  </a:cubicBezTo>
                  <a:lnTo>
                    <a:pt x="5853" y="7976"/>
                  </a:lnTo>
                  <a:cubicBezTo>
                    <a:pt x="6299" y="7976"/>
                    <a:pt x="6656" y="7619"/>
                    <a:pt x="6656" y="7191"/>
                  </a:cubicBezTo>
                  <a:cubicBezTo>
                    <a:pt x="6656" y="6977"/>
                    <a:pt x="6585" y="6781"/>
                    <a:pt x="6442" y="6638"/>
                  </a:cubicBezTo>
                  <a:cubicBezTo>
                    <a:pt x="6799" y="6549"/>
                    <a:pt x="7066" y="6228"/>
                    <a:pt x="7066" y="5853"/>
                  </a:cubicBezTo>
                  <a:cubicBezTo>
                    <a:pt x="7066" y="5639"/>
                    <a:pt x="6959" y="5425"/>
                    <a:pt x="6817" y="5282"/>
                  </a:cubicBezTo>
                  <a:cubicBezTo>
                    <a:pt x="7120" y="5157"/>
                    <a:pt x="7334" y="4872"/>
                    <a:pt x="7334" y="4533"/>
                  </a:cubicBezTo>
                  <a:cubicBezTo>
                    <a:pt x="7334" y="4087"/>
                    <a:pt x="6959" y="3730"/>
                    <a:pt x="6531" y="3730"/>
                  </a:cubicBezTo>
                  <a:lnTo>
                    <a:pt x="3997" y="3730"/>
                  </a:lnTo>
                  <a:cubicBezTo>
                    <a:pt x="3783" y="3730"/>
                    <a:pt x="3623" y="3569"/>
                    <a:pt x="3605" y="3337"/>
                  </a:cubicBezTo>
                  <a:cubicBezTo>
                    <a:pt x="3623" y="3105"/>
                    <a:pt x="3997" y="2624"/>
                    <a:pt x="3997" y="804"/>
                  </a:cubicBezTo>
                  <a:cubicBezTo>
                    <a:pt x="3997" y="375"/>
                    <a:pt x="3641" y="1"/>
                    <a:pt x="31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18"/>
            <p:cNvSpPr/>
            <p:nvPr/>
          </p:nvSpPr>
          <p:spPr>
            <a:xfrm>
              <a:off x="6435300" y="2825150"/>
              <a:ext cx="62925" cy="140075"/>
            </a:xfrm>
            <a:custGeom>
              <a:rect b="b" l="l" r="r" t="t"/>
              <a:pathLst>
                <a:path extrusionOk="0" h="5603" w="2517">
                  <a:moveTo>
                    <a:pt x="1" y="0"/>
                  </a:moveTo>
                  <a:lnTo>
                    <a:pt x="1" y="5603"/>
                  </a:lnTo>
                  <a:lnTo>
                    <a:pt x="1999" y="5603"/>
                  </a:lnTo>
                  <a:cubicBezTo>
                    <a:pt x="2285" y="5603"/>
                    <a:pt x="2517" y="5371"/>
                    <a:pt x="2517" y="5068"/>
                  </a:cubicBezTo>
                  <a:lnTo>
                    <a:pt x="2517" y="536"/>
                  </a:lnTo>
                  <a:cubicBezTo>
                    <a:pt x="2517" y="250"/>
                    <a:pt x="2285" y="0"/>
                    <a:pt x="199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n que contiene exterior, cielo, naturaleza&#10;&#10;Descripción generada automáticamente" id="180" name="Google Shape;180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52701" y="1268361"/>
            <a:ext cx="6868287" cy="4578858"/>
          </a:xfrm>
          <a:prstGeom prst="rect">
            <a:avLst/>
          </a:prstGeom>
          <a:solidFill>
            <a:srgbClr val="ECECEC"/>
          </a:solidFill>
          <a:ln cap="rnd" cmpd="sng" w="1905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blurRad="50000" rotWithShape="0" algn="tl">
              <a:srgbClr val="000000">
                <a:alpha val="40784"/>
              </a:srgbClr>
            </a:outerShdw>
          </a:effectLst>
        </p:spPr>
      </p:pic>
      <p:sp>
        <p:nvSpPr>
          <p:cNvPr id="181" name="Google Shape;181;p19"/>
          <p:cNvSpPr txBox="1"/>
          <p:nvPr/>
        </p:nvSpPr>
        <p:spPr>
          <a:xfrm>
            <a:off x="371012" y="446369"/>
            <a:ext cx="500792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s-ES" sz="6000">
                <a:solidFill>
                  <a:srgbClr val="3F3F3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Title</a:t>
            </a:r>
            <a:r>
              <a:rPr b="1" lang="es-ES" sz="5400">
                <a:solidFill>
                  <a:schemeClr val="dk1"/>
                </a:solidFill>
                <a:latin typeface="Coda"/>
                <a:ea typeface="Coda"/>
                <a:cs typeface="Coda"/>
                <a:sym typeface="Coda"/>
              </a:rPr>
              <a:t> </a:t>
            </a:r>
            <a:r>
              <a:rPr i="1" lang="es-ES" sz="6000">
                <a:solidFill>
                  <a:srgbClr val="3F3F3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Here</a:t>
            </a:r>
            <a:endParaRPr/>
          </a:p>
        </p:txBody>
      </p:sp>
      <p:sp>
        <p:nvSpPr>
          <p:cNvPr id="182" name="Google Shape;182;p19"/>
          <p:cNvSpPr txBox="1"/>
          <p:nvPr/>
        </p:nvSpPr>
        <p:spPr>
          <a:xfrm>
            <a:off x="371012" y="1720429"/>
            <a:ext cx="4456627" cy="42026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Lorem ipsum dolor sit amet, consectetuer adipiscing elit. Aenean commodo ligula eget dolor. Aenean massa. 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Cum sociis natoque penatibus et magnis dis parturient montes, nascetur ridiculus mus. Donec quam felis, ultricies nec, pellentesque eu, pretium quis, sem.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0057_Simmons_Template_SlidesMania">
  <a:themeElements>
    <a:clrScheme name="Office">
      <a:dk1>
        <a:srgbClr val="000000"/>
      </a:dk1>
      <a:lt1>
        <a:srgbClr val="FFFFFF"/>
      </a:lt1>
      <a:dk2>
        <a:srgbClr val="414467"/>
      </a:dk2>
      <a:lt2>
        <a:srgbClr val="E7E6E6"/>
      </a:lt2>
      <a:accent1>
        <a:srgbClr val="A07D98"/>
      </a:accent1>
      <a:accent2>
        <a:srgbClr val="643C7C"/>
      </a:accent2>
      <a:accent3>
        <a:srgbClr val="3C3F61"/>
      </a:accent3>
      <a:accent4>
        <a:srgbClr val="455B96"/>
      </a:accent4>
      <a:accent5>
        <a:srgbClr val="FFFFFF"/>
      </a:accent5>
      <a:accent6>
        <a:srgbClr val="FFFFFF"/>
      </a:accent6>
      <a:hlink>
        <a:srgbClr val="643C7C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