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slide" Target="slides/slide20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tr-TR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" name="Google Shape;83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3" name="Google Shape;343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8" name="Google Shape;358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1" name="Google Shape;371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3" name="Google Shape;403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5" name="Google Shape;505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1" name="Google Shape;521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4" name="Google Shape;544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8" name="Google Shape;588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1" name="Google Shape;601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7" name="Google Shape;617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8" name="Google Shape;618;p1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2" name="Google Shape;182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6" name="Google Shape;626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7" name="Google Shape;627;p2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4" name="Google Shape;194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6" name="Google Shape;206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6" name="Google Shape;216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8" name="Google Shape;228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4" name="Google Shape;274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9" name="Google Shape;289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7" name="Google Shape;307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">
  <p:cSld name="Slide 1">
    <p:bg>
      <p:bgPr>
        <a:solidFill>
          <a:srgbClr val="80C8D6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0" type="vertTx">
  <p:cSld name="VERTICAL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" type="body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1" type="vertTitleAndTx">
  <p:cSld name="VERTICAL_TITLE_AND_VERTICAL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2"/>
          <p:cNvSpPr txBox="1"/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" type="body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2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3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Libre Franklin Medium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4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/>
          <p:nvPr/>
        </p:nvSpPr>
        <p:spPr>
          <a:xfrm>
            <a:off x="6360503" y="2690117"/>
            <a:ext cx="775136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PPT模板下载：www.1ppt.com/moban/          行业PPT模板：www.1ppt.com/hangye/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节日PPT模板：www.1ppt.com/jieri/          PPT素材：www.1ppt.com/sucai/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PPT背景图片：www.1ppt.com/beijing/        PPT图表：www.1ppt.com/tubiao/  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精美PPT下载：www.1ppt.com/xiazai/         PPT教程： www.1ppt.com/powerpoint/  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PPT课件：www.1ppt.com/kejian/             字体下载：www.1ppt.com/ziti/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工作总结PPT：www.1ppt.com/xiazai/zongjie/ 工作计划：www.1ppt.com/xiazai/jihua/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商务PPT模板：www.1ppt.com/moban/shangwu/  个人简历PPT：www.1ppt.com/xiazai/jianli/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毕业答辩PPT：www.1ppt.com/xiazai/dabian/  工作汇报PPT：www.1ppt.com/xiazai/huibao/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endParaRPr/>
          </a:p>
        </p:txBody>
      </p:sp>
      <p:sp>
        <p:nvSpPr>
          <p:cNvPr id="31" name="Google Shape;31;p5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" type="body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2" type="body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5" type="twoTxTwoObj">
  <p:cSld name="TWO_OBJECTS_WITH_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/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" type="body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0" name="Google Shape;40;p6"/>
          <p:cNvSpPr txBox="1"/>
          <p:nvPr>
            <p:ph idx="2" type="body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3" type="body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2" name="Google Shape;42;p6"/>
          <p:cNvSpPr txBox="1"/>
          <p:nvPr>
            <p:ph idx="4" type="body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6" type="titleOnly">
  <p:cSld name="TITLE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7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7" type="blank">
  <p:cSld name="BLANK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8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8" type="objTx">
  <p:cSld name="OBJECT_WITH_CAPTION_TEX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ibre Franklin Medium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1" type="body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58" name="Google Shape;58;p9"/>
          <p:cNvSpPr txBox="1"/>
          <p:nvPr>
            <p:ph idx="2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59" name="Google Shape;59;p9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9" type="picTx">
  <p:cSld name="PICTURE_WITH_CAPTIO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ibre Franklin Medium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0"/>
          <p:cNvSpPr/>
          <p:nvPr>
            <p:ph idx="2" type="pic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66" name="Google Shape;66;p10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0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Libre Franklin Medium"/>
              <a:buNone/>
              <a:defRPr b="0" i="0" sz="33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jpg"/><Relationship Id="rId4" Type="http://schemas.openxmlformats.org/officeDocument/2006/relationships/image" Target="../media/image1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jpg"/><Relationship Id="rId4" Type="http://schemas.openxmlformats.org/officeDocument/2006/relationships/image" Target="../media/image1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jpg"/><Relationship Id="rId4" Type="http://schemas.openxmlformats.org/officeDocument/2006/relationships/image" Target="../media/image1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jpg"/><Relationship Id="rId4" Type="http://schemas.openxmlformats.org/officeDocument/2006/relationships/image" Target="../media/image24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1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jpg"/><Relationship Id="rId4" Type="http://schemas.openxmlformats.org/officeDocument/2006/relationships/image" Target="../media/image25.jpg"/><Relationship Id="rId5" Type="http://schemas.openxmlformats.org/officeDocument/2006/relationships/image" Target="../media/image22.jpg"/><Relationship Id="rId6" Type="http://schemas.openxmlformats.org/officeDocument/2006/relationships/image" Target="../media/image26.jpg"/><Relationship Id="rId7" Type="http://schemas.openxmlformats.org/officeDocument/2006/relationships/image" Target="../media/image2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7.jpg"/><Relationship Id="rId4" Type="http://schemas.openxmlformats.org/officeDocument/2006/relationships/image" Target="../media/image7.jpg"/><Relationship Id="rId5" Type="http://schemas.openxmlformats.org/officeDocument/2006/relationships/image" Target="../media/image22.jpg"/><Relationship Id="rId6" Type="http://schemas.openxmlformats.org/officeDocument/2006/relationships/image" Target="../media/image26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7.jpg"/><Relationship Id="rId4" Type="http://schemas.openxmlformats.org/officeDocument/2006/relationships/image" Target="../media/image22.jpg"/><Relationship Id="rId5" Type="http://schemas.openxmlformats.org/officeDocument/2006/relationships/image" Target="../media/image26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8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Relationship Id="rId4" Type="http://schemas.openxmlformats.org/officeDocument/2006/relationships/image" Target="../media/image5.jpg"/><Relationship Id="rId5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Relationship Id="rId4" Type="http://schemas.openxmlformats.org/officeDocument/2006/relationships/image" Target="../media/image11.jpg"/><Relationship Id="rId5" Type="http://schemas.openxmlformats.org/officeDocument/2006/relationships/image" Target="../media/image9.jpg"/><Relationship Id="rId6" Type="http://schemas.openxmlformats.org/officeDocument/2006/relationships/image" Target="../media/image2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jpg"/><Relationship Id="rId4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g"/><Relationship Id="rId4" Type="http://schemas.openxmlformats.org/officeDocument/2006/relationships/image" Target="../media/image7.jpg"/><Relationship Id="rId5" Type="http://schemas.openxmlformats.org/officeDocument/2006/relationships/image" Target="../media/image19.jpg"/><Relationship Id="rId6" Type="http://schemas.openxmlformats.org/officeDocument/2006/relationships/image" Target="../media/image1.jpg"/><Relationship Id="rId7" Type="http://schemas.openxmlformats.org/officeDocument/2006/relationships/image" Target="../media/image1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48800" y="523876"/>
            <a:ext cx="250764" cy="25076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7" name="Google Shape;87;p13"/>
          <p:cNvGrpSpPr/>
          <p:nvPr/>
        </p:nvGrpSpPr>
        <p:grpSpPr>
          <a:xfrm>
            <a:off x="3918744" y="3371963"/>
            <a:ext cx="1306512" cy="1962149"/>
            <a:chOff x="3244851" y="3378201"/>
            <a:chExt cx="1306512" cy="1962149"/>
          </a:xfrm>
        </p:grpSpPr>
        <p:sp>
          <p:nvSpPr>
            <p:cNvPr id="88" name="Google Shape;88;p13"/>
            <p:cNvSpPr/>
            <p:nvPr/>
          </p:nvSpPr>
          <p:spPr>
            <a:xfrm>
              <a:off x="3986213" y="3595688"/>
              <a:ext cx="19050" cy="17462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89" name="Google Shape;89;p13"/>
            <p:cNvSpPr/>
            <p:nvPr/>
          </p:nvSpPr>
          <p:spPr>
            <a:xfrm>
              <a:off x="3941763" y="3544888"/>
              <a:ext cx="381000" cy="269875"/>
            </a:xfrm>
            <a:custGeom>
              <a:rect b="b" l="l" r="r" t="t"/>
              <a:pathLst>
                <a:path extrusionOk="0" h="250" w="355">
                  <a:moveTo>
                    <a:pt x="342" y="160"/>
                  </a:moveTo>
                  <a:cubicBezTo>
                    <a:pt x="316" y="166"/>
                    <a:pt x="316" y="166"/>
                    <a:pt x="316" y="166"/>
                  </a:cubicBezTo>
                  <a:cubicBezTo>
                    <a:pt x="355" y="157"/>
                    <a:pt x="355" y="157"/>
                    <a:pt x="355" y="157"/>
                  </a:cubicBezTo>
                  <a:cubicBezTo>
                    <a:pt x="350" y="140"/>
                    <a:pt x="350" y="140"/>
                    <a:pt x="350" y="140"/>
                  </a:cubicBezTo>
                  <a:cubicBezTo>
                    <a:pt x="318" y="152"/>
                    <a:pt x="318" y="152"/>
                    <a:pt x="318" y="152"/>
                  </a:cubicBezTo>
                  <a:cubicBezTo>
                    <a:pt x="312" y="139"/>
                    <a:pt x="312" y="139"/>
                    <a:pt x="312" y="139"/>
                  </a:cubicBezTo>
                  <a:cubicBezTo>
                    <a:pt x="312" y="139"/>
                    <a:pt x="262" y="176"/>
                    <a:pt x="235" y="136"/>
                  </a:cubicBezTo>
                  <a:cubicBezTo>
                    <a:pt x="208" y="96"/>
                    <a:pt x="185" y="86"/>
                    <a:pt x="179" y="86"/>
                  </a:cubicBezTo>
                  <a:cubicBezTo>
                    <a:pt x="173" y="86"/>
                    <a:pt x="171" y="91"/>
                    <a:pt x="170" y="71"/>
                  </a:cubicBezTo>
                  <a:cubicBezTo>
                    <a:pt x="168" y="50"/>
                    <a:pt x="151" y="34"/>
                    <a:pt x="140" y="24"/>
                  </a:cubicBezTo>
                  <a:cubicBezTo>
                    <a:pt x="128" y="14"/>
                    <a:pt x="88" y="0"/>
                    <a:pt x="51" y="19"/>
                  </a:cubicBezTo>
                  <a:cubicBezTo>
                    <a:pt x="40" y="24"/>
                    <a:pt x="33" y="30"/>
                    <a:pt x="26" y="36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7" y="63"/>
                    <a:pt x="6" y="69"/>
                    <a:pt x="6" y="69"/>
                  </a:cubicBezTo>
                  <a:cubicBezTo>
                    <a:pt x="0" y="88"/>
                    <a:pt x="2" y="93"/>
                    <a:pt x="2" y="93"/>
                  </a:cubicBezTo>
                  <a:cubicBezTo>
                    <a:pt x="8" y="91"/>
                    <a:pt x="8" y="91"/>
                    <a:pt x="8" y="91"/>
                  </a:cubicBezTo>
                  <a:cubicBezTo>
                    <a:pt x="3" y="118"/>
                    <a:pt x="3" y="118"/>
                    <a:pt x="3" y="118"/>
                  </a:cubicBezTo>
                  <a:cubicBezTo>
                    <a:pt x="3" y="118"/>
                    <a:pt x="10" y="112"/>
                    <a:pt x="10" y="115"/>
                  </a:cubicBezTo>
                  <a:cubicBezTo>
                    <a:pt x="10" y="117"/>
                    <a:pt x="11" y="168"/>
                    <a:pt x="31" y="199"/>
                  </a:cubicBezTo>
                  <a:cubicBezTo>
                    <a:pt x="47" y="226"/>
                    <a:pt x="83" y="249"/>
                    <a:pt x="147" y="249"/>
                  </a:cubicBezTo>
                  <a:cubicBezTo>
                    <a:pt x="200" y="250"/>
                    <a:pt x="226" y="213"/>
                    <a:pt x="257" y="203"/>
                  </a:cubicBezTo>
                  <a:cubicBezTo>
                    <a:pt x="288" y="193"/>
                    <a:pt x="335" y="194"/>
                    <a:pt x="335" y="194"/>
                  </a:cubicBezTo>
                  <a:cubicBezTo>
                    <a:pt x="335" y="179"/>
                    <a:pt x="335" y="179"/>
                    <a:pt x="335" y="179"/>
                  </a:cubicBezTo>
                  <a:cubicBezTo>
                    <a:pt x="315" y="177"/>
                    <a:pt x="315" y="177"/>
                    <a:pt x="315" y="177"/>
                  </a:cubicBezTo>
                  <a:cubicBezTo>
                    <a:pt x="344" y="173"/>
                    <a:pt x="344" y="173"/>
                    <a:pt x="344" y="173"/>
                  </a:cubicBezTo>
                  <a:lnTo>
                    <a:pt x="342" y="160"/>
                  </a:lnTo>
                  <a:close/>
                  <a:moveTo>
                    <a:pt x="49" y="44"/>
                  </a:moveTo>
                  <a:cubicBezTo>
                    <a:pt x="56" y="44"/>
                    <a:pt x="62" y="50"/>
                    <a:pt x="62" y="56"/>
                  </a:cubicBezTo>
                  <a:cubicBezTo>
                    <a:pt x="62" y="63"/>
                    <a:pt x="56" y="68"/>
                    <a:pt x="49" y="68"/>
                  </a:cubicBezTo>
                  <a:cubicBezTo>
                    <a:pt x="42" y="68"/>
                    <a:pt x="37" y="63"/>
                    <a:pt x="37" y="56"/>
                  </a:cubicBezTo>
                  <a:cubicBezTo>
                    <a:pt x="37" y="50"/>
                    <a:pt x="42" y="44"/>
                    <a:pt x="49" y="44"/>
                  </a:cubicBezTo>
                  <a:close/>
                  <a:moveTo>
                    <a:pt x="138" y="236"/>
                  </a:moveTo>
                  <a:cubicBezTo>
                    <a:pt x="137" y="236"/>
                    <a:pt x="134" y="237"/>
                    <a:pt x="127" y="237"/>
                  </a:cubicBezTo>
                  <a:cubicBezTo>
                    <a:pt x="122" y="237"/>
                    <a:pt x="116" y="236"/>
                    <a:pt x="111" y="235"/>
                  </a:cubicBezTo>
                  <a:cubicBezTo>
                    <a:pt x="96" y="232"/>
                    <a:pt x="64" y="228"/>
                    <a:pt x="52" y="195"/>
                  </a:cubicBezTo>
                  <a:cubicBezTo>
                    <a:pt x="49" y="187"/>
                    <a:pt x="51" y="182"/>
                    <a:pt x="55" y="193"/>
                  </a:cubicBezTo>
                  <a:cubicBezTo>
                    <a:pt x="65" y="225"/>
                    <a:pt x="98" y="228"/>
                    <a:pt x="112" y="232"/>
                  </a:cubicBezTo>
                  <a:cubicBezTo>
                    <a:pt x="117" y="233"/>
                    <a:pt x="122" y="233"/>
                    <a:pt x="127" y="233"/>
                  </a:cubicBezTo>
                  <a:cubicBezTo>
                    <a:pt x="131" y="233"/>
                    <a:pt x="133" y="233"/>
                    <a:pt x="135" y="233"/>
                  </a:cubicBezTo>
                  <a:cubicBezTo>
                    <a:pt x="134" y="226"/>
                    <a:pt x="132" y="201"/>
                    <a:pt x="133" y="190"/>
                  </a:cubicBezTo>
                  <a:cubicBezTo>
                    <a:pt x="134" y="185"/>
                    <a:pt x="135" y="172"/>
                    <a:pt x="135" y="160"/>
                  </a:cubicBezTo>
                  <a:cubicBezTo>
                    <a:pt x="134" y="142"/>
                    <a:pt x="130" y="138"/>
                    <a:pt x="128" y="137"/>
                  </a:cubicBezTo>
                  <a:cubicBezTo>
                    <a:pt x="127" y="136"/>
                    <a:pt x="127" y="136"/>
                    <a:pt x="127" y="136"/>
                  </a:cubicBezTo>
                  <a:cubicBezTo>
                    <a:pt x="128" y="133"/>
                    <a:pt x="128" y="133"/>
                    <a:pt x="128" y="133"/>
                  </a:cubicBezTo>
                  <a:cubicBezTo>
                    <a:pt x="130" y="134"/>
                    <a:pt x="130" y="134"/>
                    <a:pt x="130" y="134"/>
                  </a:cubicBezTo>
                  <a:cubicBezTo>
                    <a:pt x="141" y="138"/>
                    <a:pt x="139" y="168"/>
                    <a:pt x="137" y="191"/>
                  </a:cubicBezTo>
                  <a:cubicBezTo>
                    <a:pt x="136" y="202"/>
                    <a:pt x="138" y="231"/>
                    <a:pt x="139" y="234"/>
                  </a:cubicBezTo>
                  <a:cubicBezTo>
                    <a:pt x="139" y="235"/>
                    <a:pt x="139" y="235"/>
                    <a:pt x="139" y="235"/>
                  </a:cubicBezTo>
                  <a:lnTo>
                    <a:pt x="138" y="23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90" name="Google Shape;90;p13"/>
            <p:cNvSpPr/>
            <p:nvPr/>
          </p:nvSpPr>
          <p:spPr>
            <a:xfrm>
              <a:off x="3790951" y="3595688"/>
              <a:ext cx="19050" cy="17462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91" name="Google Shape;91;p13"/>
            <p:cNvSpPr/>
            <p:nvPr/>
          </p:nvSpPr>
          <p:spPr>
            <a:xfrm>
              <a:off x="3473451" y="3544888"/>
              <a:ext cx="381000" cy="269875"/>
            </a:xfrm>
            <a:custGeom>
              <a:rect b="b" l="l" r="r" t="t"/>
              <a:pathLst>
                <a:path extrusionOk="0" h="250" w="355">
                  <a:moveTo>
                    <a:pt x="12" y="173"/>
                  </a:moveTo>
                  <a:cubicBezTo>
                    <a:pt x="40" y="177"/>
                    <a:pt x="40" y="177"/>
                    <a:pt x="40" y="177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20" y="194"/>
                    <a:pt x="20" y="194"/>
                    <a:pt x="20" y="194"/>
                  </a:cubicBezTo>
                  <a:cubicBezTo>
                    <a:pt x="20" y="194"/>
                    <a:pt x="68" y="193"/>
                    <a:pt x="99" y="203"/>
                  </a:cubicBezTo>
                  <a:cubicBezTo>
                    <a:pt x="129" y="213"/>
                    <a:pt x="155" y="250"/>
                    <a:pt x="208" y="249"/>
                  </a:cubicBezTo>
                  <a:cubicBezTo>
                    <a:pt x="272" y="249"/>
                    <a:pt x="308" y="226"/>
                    <a:pt x="325" y="199"/>
                  </a:cubicBezTo>
                  <a:cubicBezTo>
                    <a:pt x="344" y="168"/>
                    <a:pt x="346" y="117"/>
                    <a:pt x="345" y="115"/>
                  </a:cubicBezTo>
                  <a:cubicBezTo>
                    <a:pt x="345" y="112"/>
                    <a:pt x="352" y="118"/>
                    <a:pt x="352" y="118"/>
                  </a:cubicBezTo>
                  <a:cubicBezTo>
                    <a:pt x="347" y="91"/>
                    <a:pt x="347" y="91"/>
                    <a:pt x="347" y="91"/>
                  </a:cubicBezTo>
                  <a:cubicBezTo>
                    <a:pt x="353" y="93"/>
                    <a:pt x="353" y="93"/>
                    <a:pt x="353" y="93"/>
                  </a:cubicBezTo>
                  <a:cubicBezTo>
                    <a:pt x="353" y="93"/>
                    <a:pt x="355" y="88"/>
                    <a:pt x="349" y="69"/>
                  </a:cubicBezTo>
                  <a:cubicBezTo>
                    <a:pt x="349" y="69"/>
                    <a:pt x="348" y="63"/>
                    <a:pt x="343" y="55"/>
                  </a:cubicBezTo>
                  <a:cubicBezTo>
                    <a:pt x="352" y="33"/>
                    <a:pt x="352" y="33"/>
                    <a:pt x="352" y="33"/>
                  </a:cubicBezTo>
                  <a:cubicBezTo>
                    <a:pt x="329" y="36"/>
                    <a:pt x="329" y="36"/>
                    <a:pt x="329" y="36"/>
                  </a:cubicBezTo>
                  <a:cubicBezTo>
                    <a:pt x="323" y="30"/>
                    <a:pt x="315" y="24"/>
                    <a:pt x="305" y="19"/>
                  </a:cubicBezTo>
                  <a:cubicBezTo>
                    <a:pt x="267" y="0"/>
                    <a:pt x="227" y="14"/>
                    <a:pt x="216" y="24"/>
                  </a:cubicBezTo>
                  <a:cubicBezTo>
                    <a:pt x="204" y="34"/>
                    <a:pt x="187" y="50"/>
                    <a:pt x="185" y="71"/>
                  </a:cubicBezTo>
                  <a:cubicBezTo>
                    <a:pt x="184" y="91"/>
                    <a:pt x="182" y="86"/>
                    <a:pt x="176" y="86"/>
                  </a:cubicBezTo>
                  <a:cubicBezTo>
                    <a:pt x="170" y="86"/>
                    <a:pt x="147" y="96"/>
                    <a:pt x="120" y="136"/>
                  </a:cubicBezTo>
                  <a:cubicBezTo>
                    <a:pt x="94" y="176"/>
                    <a:pt x="43" y="139"/>
                    <a:pt x="43" y="139"/>
                  </a:cubicBezTo>
                  <a:cubicBezTo>
                    <a:pt x="37" y="152"/>
                    <a:pt x="37" y="152"/>
                    <a:pt x="37" y="152"/>
                  </a:cubicBezTo>
                  <a:cubicBezTo>
                    <a:pt x="5" y="140"/>
                    <a:pt x="5" y="140"/>
                    <a:pt x="5" y="140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0" y="166"/>
                    <a:pt x="40" y="166"/>
                    <a:pt x="40" y="166"/>
                  </a:cubicBezTo>
                  <a:cubicBezTo>
                    <a:pt x="13" y="160"/>
                    <a:pt x="13" y="160"/>
                    <a:pt x="13" y="160"/>
                  </a:cubicBezTo>
                  <a:lnTo>
                    <a:pt x="12" y="173"/>
                  </a:lnTo>
                  <a:close/>
                  <a:moveTo>
                    <a:pt x="318" y="56"/>
                  </a:moveTo>
                  <a:cubicBezTo>
                    <a:pt x="318" y="63"/>
                    <a:pt x="313" y="68"/>
                    <a:pt x="306" y="68"/>
                  </a:cubicBezTo>
                  <a:cubicBezTo>
                    <a:pt x="299" y="68"/>
                    <a:pt x="293" y="63"/>
                    <a:pt x="293" y="56"/>
                  </a:cubicBezTo>
                  <a:cubicBezTo>
                    <a:pt x="293" y="50"/>
                    <a:pt x="299" y="44"/>
                    <a:pt x="306" y="44"/>
                  </a:cubicBezTo>
                  <a:cubicBezTo>
                    <a:pt x="313" y="44"/>
                    <a:pt x="318" y="50"/>
                    <a:pt x="318" y="56"/>
                  </a:cubicBezTo>
                  <a:close/>
                  <a:moveTo>
                    <a:pt x="216" y="235"/>
                  </a:moveTo>
                  <a:cubicBezTo>
                    <a:pt x="216" y="234"/>
                    <a:pt x="216" y="234"/>
                    <a:pt x="216" y="234"/>
                  </a:cubicBezTo>
                  <a:cubicBezTo>
                    <a:pt x="217" y="231"/>
                    <a:pt x="219" y="202"/>
                    <a:pt x="218" y="191"/>
                  </a:cubicBezTo>
                  <a:cubicBezTo>
                    <a:pt x="216" y="168"/>
                    <a:pt x="214" y="138"/>
                    <a:pt x="225" y="134"/>
                  </a:cubicBezTo>
                  <a:cubicBezTo>
                    <a:pt x="227" y="133"/>
                    <a:pt x="227" y="133"/>
                    <a:pt x="227" y="133"/>
                  </a:cubicBezTo>
                  <a:cubicBezTo>
                    <a:pt x="229" y="136"/>
                    <a:pt x="229" y="136"/>
                    <a:pt x="229" y="136"/>
                  </a:cubicBezTo>
                  <a:cubicBezTo>
                    <a:pt x="227" y="137"/>
                    <a:pt x="227" y="137"/>
                    <a:pt x="227" y="137"/>
                  </a:cubicBezTo>
                  <a:cubicBezTo>
                    <a:pt x="225" y="138"/>
                    <a:pt x="221" y="142"/>
                    <a:pt x="220" y="160"/>
                  </a:cubicBezTo>
                  <a:cubicBezTo>
                    <a:pt x="220" y="172"/>
                    <a:pt x="221" y="185"/>
                    <a:pt x="222" y="190"/>
                  </a:cubicBezTo>
                  <a:cubicBezTo>
                    <a:pt x="223" y="201"/>
                    <a:pt x="221" y="226"/>
                    <a:pt x="220" y="233"/>
                  </a:cubicBezTo>
                  <a:cubicBezTo>
                    <a:pt x="222" y="233"/>
                    <a:pt x="225" y="233"/>
                    <a:pt x="228" y="233"/>
                  </a:cubicBezTo>
                  <a:cubicBezTo>
                    <a:pt x="233" y="233"/>
                    <a:pt x="238" y="233"/>
                    <a:pt x="243" y="232"/>
                  </a:cubicBezTo>
                  <a:cubicBezTo>
                    <a:pt x="257" y="228"/>
                    <a:pt x="290" y="225"/>
                    <a:pt x="300" y="193"/>
                  </a:cubicBezTo>
                  <a:cubicBezTo>
                    <a:pt x="304" y="182"/>
                    <a:pt x="306" y="187"/>
                    <a:pt x="303" y="195"/>
                  </a:cubicBezTo>
                  <a:cubicBezTo>
                    <a:pt x="291" y="228"/>
                    <a:pt x="259" y="232"/>
                    <a:pt x="244" y="235"/>
                  </a:cubicBezTo>
                  <a:cubicBezTo>
                    <a:pt x="239" y="236"/>
                    <a:pt x="233" y="237"/>
                    <a:pt x="228" y="237"/>
                  </a:cubicBezTo>
                  <a:cubicBezTo>
                    <a:pt x="222" y="237"/>
                    <a:pt x="218" y="236"/>
                    <a:pt x="218" y="236"/>
                  </a:cubicBezTo>
                  <a:lnTo>
                    <a:pt x="216" y="23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92" name="Google Shape;92;p13"/>
            <p:cNvSpPr/>
            <p:nvPr/>
          </p:nvSpPr>
          <p:spPr>
            <a:xfrm>
              <a:off x="3789363" y="3378201"/>
              <a:ext cx="215900" cy="217487"/>
            </a:xfrm>
            <a:custGeom>
              <a:rect b="b" l="l" r="r" t="t"/>
              <a:pathLst>
                <a:path extrusionOk="0" h="201" w="201">
                  <a:moveTo>
                    <a:pt x="151" y="0"/>
                  </a:moveTo>
                  <a:cubicBezTo>
                    <a:pt x="126" y="0"/>
                    <a:pt x="113" y="13"/>
                    <a:pt x="101" y="38"/>
                  </a:cubicBezTo>
                  <a:cubicBezTo>
                    <a:pt x="88" y="13"/>
                    <a:pt x="75" y="1"/>
                    <a:pt x="50" y="1"/>
                  </a:cubicBezTo>
                  <a:cubicBezTo>
                    <a:pt x="23" y="1"/>
                    <a:pt x="0" y="23"/>
                    <a:pt x="0" y="51"/>
                  </a:cubicBezTo>
                  <a:cubicBezTo>
                    <a:pt x="0" y="101"/>
                    <a:pt x="51" y="151"/>
                    <a:pt x="101" y="201"/>
                  </a:cubicBezTo>
                  <a:cubicBezTo>
                    <a:pt x="151" y="151"/>
                    <a:pt x="201" y="101"/>
                    <a:pt x="201" y="50"/>
                  </a:cubicBezTo>
                  <a:cubicBezTo>
                    <a:pt x="201" y="23"/>
                    <a:pt x="178" y="0"/>
                    <a:pt x="151" y="0"/>
                  </a:cubicBezTo>
                  <a:close/>
                </a:path>
              </a:pathLst>
            </a:custGeom>
            <a:solidFill>
              <a:srgbClr val="FC9EB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93" name="Google Shape;93;p13"/>
            <p:cNvSpPr/>
            <p:nvPr/>
          </p:nvSpPr>
          <p:spPr>
            <a:xfrm>
              <a:off x="3436938" y="4219575"/>
              <a:ext cx="931863" cy="450850"/>
            </a:xfrm>
            <a:custGeom>
              <a:rect b="b" l="l" r="r" t="t"/>
              <a:pathLst>
                <a:path extrusionOk="0" h="420" w="868">
                  <a:moveTo>
                    <a:pt x="868" y="413"/>
                  </a:moveTo>
                  <a:cubicBezTo>
                    <a:pt x="868" y="417"/>
                    <a:pt x="865" y="420"/>
                    <a:pt x="860" y="420"/>
                  </a:cubicBezTo>
                  <a:cubicBezTo>
                    <a:pt x="8" y="420"/>
                    <a:pt x="8" y="420"/>
                    <a:pt x="8" y="420"/>
                  </a:cubicBezTo>
                  <a:cubicBezTo>
                    <a:pt x="3" y="420"/>
                    <a:pt x="0" y="417"/>
                    <a:pt x="0" y="4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860" y="0"/>
                    <a:pt x="860" y="0"/>
                    <a:pt x="860" y="0"/>
                  </a:cubicBezTo>
                  <a:cubicBezTo>
                    <a:pt x="865" y="0"/>
                    <a:pt x="868" y="4"/>
                    <a:pt x="868" y="8"/>
                  </a:cubicBezTo>
                  <a:lnTo>
                    <a:pt x="868" y="413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94" name="Google Shape;94;p13"/>
            <p:cNvSpPr/>
            <p:nvPr/>
          </p:nvSpPr>
          <p:spPr>
            <a:xfrm>
              <a:off x="3254376" y="4665663"/>
              <a:ext cx="1287463" cy="655637"/>
            </a:xfrm>
            <a:custGeom>
              <a:rect b="b" l="l" r="r" t="t"/>
              <a:pathLst>
                <a:path extrusionOk="0" h="610" w="1199">
                  <a:moveTo>
                    <a:pt x="1199" y="599"/>
                  </a:moveTo>
                  <a:cubicBezTo>
                    <a:pt x="1199" y="605"/>
                    <a:pt x="1194" y="610"/>
                    <a:pt x="1188" y="610"/>
                  </a:cubicBezTo>
                  <a:cubicBezTo>
                    <a:pt x="11" y="610"/>
                    <a:pt x="11" y="610"/>
                    <a:pt x="11" y="610"/>
                  </a:cubicBezTo>
                  <a:cubicBezTo>
                    <a:pt x="5" y="610"/>
                    <a:pt x="0" y="605"/>
                    <a:pt x="0" y="599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188" y="0"/>
                    <a:pt x="1188" y="0"/>
                    <a:pt x="1188" y="0"/>
                  </a:cubicBezTo>
                  <a:cubicBezTo>
                    <a:pt x="1194" y="0"/>
                    <a:pt x="1199" y="5"/>
                    <a:pt x="1199" y="11"/>
                  </a:cubicBezTo>
                  <a:lnTo>
                    <a:pt x="1199" y="599"/>
                  </a:lnTo>
                  <a:close/>
                </a:path>
              </a:pathLst>
            </a:custGeom>
            <a:solidFill>
              <a:srgbClr val="FC9EB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95" name="Google Shape;95;p13"/>
            <p:cNvSpPr/>
            <p:nvPr/>
          </p:nvSpPr>
          <p:spPr>
            <a:xfrm>
              <a:off x="3617913" y="3870325"/>
              <a:ext cx="560388" cy="349250"/>
            </a:xfrm>
            <a:custGeom>
              <a:rect b="b" l="l" r="r" t="t"/>
              <a:pathLst>
                <a:path extrusionOk="0" h="325" w="521">
                  <a:moveTo>
                    <a:pt x="521" y="319"/>
                  </a:moveTo>
                  <a:cubicBezTo>
                    <a:pt x="521" y="322"/>
                    <a:pt x="519" y="325"/>
                    <a:pt x="516" y="325"/>
                  </a:cubicBezTo>
                  <a:cubicBezTo>
                    <a:pt x="5" y="325"/>
                    <a:pt x="5" y="325"/>
                    <a:pt x="5" y="325"/>
                  </a:cubicBezTo>
                  <a:cubicBezTo>
                    <a:pt x="2" y="325"/>
                    <a:pt x="0" y="322"/>
                    <a:pt x="0" y="31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516" y="0"/>
                    <a:pt x="516" y="0"/>
                    <a:pt x="516" y="0"/>
                  </a:cubicBezTo>
                  <a:cubicBezTo>
                    <a:pt x="519" y="0"/>
                    <a:pt x="521" y="3"/>
                    <a:pt x="521" y="6"/>
                  </a:cubicBezTo>
                  <a:lnTo>
                    <a:pt x="521" y="319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96" name="Google Shape;96;p13"/>
            <p:cNvSpPr/>
            <p:nvPr/>
          </p:nvSpPr>
          <p:spPr>
            <a:xfrm>
              <a:off x="3584576" y="3841750"/>
              <a:ext cx="57150" cy="57150"/>
            </a:xfrm>
            <a:prstGeom prst="ellipse">
              <a:avLst/>
            </a:prstGeom>
            <a:solidFill>
              <a:srgbClr val="4F262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97" name="Google Shape;97;p13"/>
            <p:cNvSpPr/>
            <p:nvPr/>
          </p:nvSpPr>
          <p:spPr>
            <a:xfrm>
              <a:off x="3641726" y="3841750"/>
              <a:ext cx="57150" cy="57150"/>
            </a:xfrm>
            <a:prstGeom prst="ellipse">
              <a:avLst/>
            </a:prstGeom>
            <a:solidFill>
              <a:srgbClr val="4F262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98" name="Google Shape;98;p13"/>
            <p:cNvSpPr/>
            <p:nvPr/>
          </p:nvSpPr>
          <p:spPr>
            <a:xfrm>
              <a:off x="3698876" y="3841750"/>
              <a:ext cx="57150" cy="57150"/>
            </a:xfrm>
            <a:prstGeom prst="ellipse">
              <a:avLst/>
            </a:prstGeom>
            <a:solidFill>
              <a:srgbClr val="4F262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99" name="Google Shape;99;p13"/>
            <p:cNvSpPr/>
            <p:nvPr/>
          </p:nvSpPr>
          <p:spPr>
            <a:xfrm>
              <a:off x="3756026" y="3841750"/>
              <a:ext cx="57150" cy="57150"/>
            </a:xfrm>
            <a:prstGeom prst="ellipse">
              <a:avLst/>
            </a:prstGeom>
            <a:solidFill>
              <a:srgbClr val="4F262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00" name="Google Shape;100;p13"/>
            <p:cNvSpPr/>
            <p:nvPr/>
          </p:nvSpPr>
          <p:spPr>
            <a:xfrm>
              <a:off x="3813176" y="3841750"/>
              <a:ext cx="55563" cy="57150"/>
            </a:xfrm>
            <a:prstGeom prst="ellipse">
              <a:avLst/>
            </a:prstGeom>
            <a:solidFill>
              <a:srgbClr val="4F262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01" name="Google Shape;101;p13"/>
            <p:cNvSpPr/>
            <p:nvPr/>
          </p:nvSpPr>
          <p:spPr>
            <a:xfrm>
              <a:off x="3868738" y="3841750"/>
              <a:ext cx="57150" cy="57150"/>
            </a:xfrm>
            <a:prstGeom prst="ellipse">
              <a:avLst/>
            </a:prstGeom>
            <a:solidFill>
              <a:srgbClr val="4F262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02" name="Google Shape;102;p13"/>
            <p:cNvSpPr/>
            <p:nvPr/>
          </p:nvSpPr>
          <p:spPr>
            <a:xfrm>
              <a:off x="3925888" y="3841750"/>
              <a:ext cx="57150" cy="57150"/>
            </a:xfrm>
            <a:prstGeom prst="ellipse">
              <a:avLst/>
            </a:prstGeom>
            <a:solidFill>
              <a:srgbClr val="4F262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03" name="Google Shape;103;p13"/>
            <p:cNvSpPr/>
            <p:nvPr/>
          </p:nvSpPr>
          <p:spPr>
            <a:xfrm>
              <a:off x="3983038" y="3841750"/>
              <a:ext cx="57150" cy="57150"/>
            </a:xfrm>
            <a:prstGeom prst="ellipse">
              <a:avLst/>
            </a:prstGeom>
            <a:solidFill>
              <a:srgbClr val="4F262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04" name="Google Shape;104;p13"/>
            <p:cNvSpPr/>
            <p:nvPr/>
          </p:nvSpPr>
          <p:spPr>
            <a:xfrm>
              <a:off x="4040188" y="3841750"/>
              <a:ext cx="57150" cy="57150"/>
            </a:xfrm>
            <a:prstGeom prst="ellipse">
              <a:avLst/>
            </a:prstGeom>
            <a:solidFill>
              <a:srgbClr val="4F262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05" name="Google Shape;105;p13"/>
            <p:cNvSpPr/>
            <p:nvPr/>
          </p:nvSpPr>
          <p:spPr>
            <a:xfrm>
              <a:off x="4097338" y="3841750"/>
              <a:ext cx="57150" cy="57150"/>
            </a:xfrm>
            <a:prstGeom prst="ellipse">
              <a:avLst/>
            </a:prstGeom>
            <a:solidFill>
              <a:srgbClr val="4F262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06" name="Google Shape;106;p13"/>
            <p:cNvSpPr/>
            <p:nvPr/>
          </p:nvSpPr>
          <p:spPr>
            <a:xfrm>
              <a:off x="4154488" y="3841750"/>
              <a:ext cx="57150" cy="57150"/>
            </a:xfrm>
            <a:prstGeom prst="ellipse">
              <a:avLst/>
            </a:prstGeom>
            <a:solidFill>
              <a:srgbClr val="4F262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07" name="Google Shape;107;p13"/>
            <p:cNvSpPr/>
            <p:nvPr/>
          </p:nvSpPr>
          <p:spPr>
            <a:xfrm>
              <a:off x="3414713" y="4195763"/>
              <a:ext cx="57150" cy="57150"/>
            </a:xfrm>
            <a:prstGeom prst="ellipse">
              <a:avLst/>
            </a:prstGeom>
            <a:solidFill>
              <a:srgbClr val="4F262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08" name="Google Shape;108;p13"/>
            <p:cNvSpPr/>
            <p:nvPr/>
          </p:nvSpPr>
          <p:spPr>
            <a:xfrm>
              <a:off x="3471863" y="4195763"/>
              <a:ext cx="55563" cy="57150"/>
            </a:xfrm>
            <a:prstGeom prst="ellipse">
              <a:avLst/>
            </a:prstGeom>
            <a:solidFill>
              <a:srgbClr val="4F262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09" name="Google Shape;109;p13"/>
            <p:cNvSpPr/>
            <p:nvPr/>
          </p:nvSpPr>
          <p:spPr>
            <a:xfrm>
              <a:off x="3527426" y="4195763"/>
              <a:ext cx="57150" cy="57150"/>
            </a:xfrm>
            <a:prstGeom prst="ellipse">
              <a:avLst/>
            </a:prstGeom>
            <a:solidFill>
              <a:srgbClr val="4F262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10" name="Google Shape;110;p13"/>
            <p:cNvSpPr/>
            <p:nvPr/>
          </p:nvSpPr>
          <p:spPr>
            <a:xfrm>
              <a:off x="3584576" y="4195763"/>
              <a:ext cx="57150" cy="57150"/>
            </a:xfrm>
            <a:prstGeom prst="ellipse">
              <a:avLst/>
            </a:prstGeom>
            <a:solidFill>
              <a:srgbClr val="4F262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11" name="Google Shape;111;p13"/>
            <p:cNvSpPr/>
            <p:nvPr/>
          </p:nvSpPr>
          <p:spPr>
            <a:xfrm>
              <a:off x="3641726" y="4195763"/>
              <a:ext cx="57150" cy="57150"/>
            </a:xfrm>
            <a:prstGeom prst="ellipse">
              <a:avLst/>
            </a:prstGeom>
            <a:solidFill>
              <a:srgbClr val="4F262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12" name="Google Shape;112;p13"/>
            <p:cNvSpPr/>
            <p:nvPr/>
          </p:nvSpPr>
          <p:spPr>
            <a:xfrm>
              <a:off x="3698876" y="4195763"/>
              <a:ext cx="57150" cy="57150"/>
            </a:xfrm>
            <a:prstGeom prst="ellipse">
              <a:avLst/>
            </a:prstGeom>
            <a:solidFill>
              <a:srgbClr val="4F262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13" name="Google Shape;113;p13"/>
            <p:cNvSpPr/>
            <p:nvPr/>
          </p:nvSpPr>
          <p:spPr>
            <a:xfrm>
              <a:off x="3756026" y="4195763"/>
              <a:ext cx="57150" cy="57150"/>
            </a:xfrm>
            <a:prstGeom prst="ellipse">
              <a:avLst/>
            </a:prstGeom>
            <a:solidFill>
              <a:srgbClr val="4F262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14" name="Google Shape;114;p13"/>
            <p:cNvSpPr/>
            <p:nvPr/>
          </p:nvSpPr>
          <p:spPr>
            <a:xfrm>
              <a:off x="3813176" y="4195763"/>
              <a:ext cx="55563" cy="57150"/>
            </a:xfrm>
            <a:prstGeom prst="ellipse">
              <a:avLst/>
            </a:prstGeom>
            <a:solidFill>
              <a:srgbClr val="4F262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15" name="Google Shape;115;p13"/>
            <p:cNvSpPr/>
            <p:nvPr/>
          </p:nvSpPr>
          <p:spPr>
            <a:xfrm>
              <a:off x="3868738" y="4195763"/>
              <a:ext cx="57150" cy="57150"/>
            </a:xfrm>
            <a:prstGeom prst="ellipse">
              <a:avLst/>
            </a:prstGeom>
            <a:solidFill>
              <a:srgbClr val="4F262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16" name="Google Shape;116;p13"/>
            <p:cNvSpPr/>
            <p:nvPr/>
          </p:nvSpPr>
          <p:spPr>
            <a:xfrm>
              <a:off x="3925888" y="4195763"/>
              <a:ext cx="57150" cy="57150"/>
            </a:xfrm>
            <a:prstGeom prst="ellipse">
              <a:avLst/>
            </a:prstGeom>
            <a:solidFill>
              <a:srgbClr val="4F262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17" name="Google Shape;117;p13"/>
            <p:cNvSpPr/>
            <p:nvPr/>
          </p:nvSpPr>
          <p:spPr>
            <a:xfrm>
              <a:off x="3983038" y="4195763"/>
              <a:ext cx="57150" cy="57150"/>
            </a:xfrm>
            <a:prstGeom prst="ellipse">
              <a:avLst/>
            </a:prstGeom>
            <a:solidFill>
              <a:srgbClr val="4F262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18" name="Google Shape;118;p13"/>
            <p:cNvSpPr/>
            <p:nvPr/>
          </p:nvSpPr>
          <p:spPr>
            <a:xfrm>
              <a:off x="4040188" y="4195763"/>
              <a:ext cx="57150" cy="57150"/>
            </a:xfrm>
            <a:prstGeom prst="ellipse">
              <a:avLst/>
            </a:prstGeom>
            <a:solidFill>
              <a:srgbClr val="4F262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19" name="Google Shape;119;p13"/>
            <p:cNvSpPr/>
            <p:nvPr/>
          </p:nvSpPr>
          <p:spPr>
            <a:xfrm>
              <a:off x="4097338" y="4195763"/>
              <a:ext cx="57150" cy="57150"/>
            </a:xfrm>
            <a:prstGeom prst="ellipse">
              <a:avLst/>
            </a:prstGeom>
            <a:solidFill>
              <a:srgbClr val="4F262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20" name="Google Shape;120;p13"/>
            <p:cNvSpPr/>
            <p:nvPr/>
          </p:nvSpPr>
          <p:spPr>
            <a:xfrm>
              <a:off x="4154488" y="4195763"/>
              <a:ext cx="57150" cy="57150"/>
            </a:xfrm>
            <a:prstGeom prst="ellipse">
              <a:avLst/>
            </a:prstGeom>
            <a:solidFill>
              <a:srgbClr val="4F262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21" name="Google Shape;121;p13"/>
            <p:cNvSpPr/>
            <p:nvPr/>
          </p:nvSpPr>
          <p:spPr>
            <a:xfrm>
              <a:off x="4211638" y="4195763"/>
              <a:ext cx="55563" cy="57150"/>
            </a:xfrm>
            <a:prstGeom prst="ellipse">
              <a:avLst/>
            </a:prstGeom>
            <a:solidFill>
              <a:srgbClr val="4F262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22" name="Google Shape;122;p13"/>
            <p:cNvSpPr/>
            <p:nvPr/>
          </p:nvSpPr>
          <p:spPr>
            <a:xfrm>
              <a:off x="4267201" y="4195763"/>
              <a:ext cx="57150" cy="57150"/>
            </a:xfrm>
            <a:prstGeom prst="ellipse">
              <a:avLst/>
            </a:prstGeom>
            <a:solidFill>
              <a:srgbClr val="4F262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23" name="Google Shape;123;p13"/>
            <p:cNvSpPr/>
            <p:nvPr/>
          </p:nvSpPr>
          <p:spPr>
            <a:xfrm>
              <a:off x="4324351" y="4195763"/>
              <a:ext cx="57150" cy="57150"/>
            </a:xfrm>
            <a:prstGeom prst="ellipse">
              <a:avLst/>
            </a:prstGeom>
            <a:solidFill>
              <a:srgbClr val="4F262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24" name="Google Shape;124;p13"/>
            <p:cNvSpPr/>
            <p:nvPr/>
          </p:nvSpPr>
          <p:spPr>
            <a:xfrm>
              <a:off x="3244851" y="4638675"/>
              <a:ext cx="57150" cy="57150"/>
            </a:xfrm>
            <a:prstGeom prst="ellipse">
              <a:avLst/>
            </a:prstGeom>
            <a:solidFill>
              <a:srgbClr val="4F262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25" name="Google Shape;125;p13"/>
            <p:cNvSpPr/>
            <p:nvPr/>
          </p:nvSpPr>
          <p:spPr>
            <a:xfrm>
              <a:off x="3302001" y="4638675"/>
              <a:ext cx="55563" cy="57150"/>
            </a:xfrm>
            <a:prstGeom prst="ellipse">
              <a:avLst/>
            </a:prstGeom>
            <a:solidFill>
              <a:srgbClr val="4F262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26" name="Google Shape;126;p13"/>
            <p:cNvSpPr/>
            <p:nvPr/>
          </p:nvSpPr>
          <p:spPr>
            <a:xfrm>
              <a:off x="3357563" y="4638675"/>
              <a:ext cx="57150" cy="57150"/>
            </a:xfrm>
            <a:prstGeom prst="ellipse">
              <a:avLst/>
            </a:prstGeom>
            <a:solidFill>
              <a:srgbClr val="4F262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27" name="Google Shape;127;p13"/>
            <p:cNvSpPr/>
            <p:nvPr/>
          </p:nvSpPr>
          <p:spPr>
            <a:xfrm>
              <a:off x="3414713" y="4638675"/>
              <a:ext cx="57150" cy="57150"/>
            </a:xfrm>
            <a:prstGeom prst="ellipse">
              <a:avLst/>
            </a:prstGeom>
            <a:solidFill>
              <a:srgbClr val="4F262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28" name="Google Shape;128;p13"/>
            <p:cNvSpPr/>
            <p:nvPr/>
          </p:nvSpPr>
          <p:spPr>
            <a:xfrm>
              <a:off x="3471863" y="4638675"/>
              <a:ext cx="55563" cy="57150"/>
            </a:xfrm>
            <a:prstGeom prst="ellipse">
              <a:avLst/>
            </a:prstGeom>
            <a:solidFill>
              <a:srgbClr val="4F262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29" name="Google Shape;129;p13"/>
            <p:cNvSpPr/>
            <p:nvPr/>
          </p:nvSpPr>
          <p:spPr>
            <a:xfrm>
              <a:off x="3527426" y="4638675"/>
              <a:ext cx="57150" cy="57150"/>
            </a:xfrm>
            <a:prstGeom prst="ellipse">
              <a:avLst/>
            </a:prstGeom>
            <a:solidFill>
              <a:srgbClr val="4F262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30" name="Google Shape;130;p13"/>
            <p:cNvSpPr/>
            <p:nvPr/>
          </p:nvSpPr>
          <p:spPr>
            <a:xfrm>
              <a:off x="3584576" y="4638675"/>
              <a:ext cx="57150" cy="57150"/>
            </a:xfrm>
            <a:prstGeom prst="ellipse">
              <a:avLst/>
            </a:prstGeom>
            <a:solidFill>
              <a:srgbClr val="4F262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31" name="Google Shape;131;p13"/>
            <p:cNvSpPr/>
            <p:nvPr/>
          </p:nvSpPr>
          <p:spPr>
            <a:xfrm>
              <a:off x="3641726" y="4638675"/>
              <a:ext cx="57150" cy="57150"/>
            </a:xfrm>
            <a:prstGeom prst="ellipse">
              <a:avLst/>
            </a:prstGeom>
            <a:solidFill>
              <a:srgbClr val="4F262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32" name="Google Shape;132;p13"/>
            <p:cNvSpPr/>
            <p:nvPr/>
          </p:nvSpPr>
          <p:spPr>
            <a:xfrm>
              <a:off x="3698876" y="4638675"/>
              <a:ext cx="57150" cy="57150"/>
            </a:xfrm>
            <a:prstGeom prst="ellipse">
              <a:avLst/>
            </a:prstGeom>
            <a:solidFill>
              <a:srgbClr val="4F262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33" name="Google Shape;133;p13"/>
            <p:cNvSpPr/>
            <p:nvPr/>
          </p:nvSpPr>
          <p:spPr>
            <a:xfrm>
              <a:off x="3756026" y="4638675"/>
              <a:ext cx="57150" cy="57150"/>
            </a:xfrm>
            <a:prstGeom prst="ellipse">
              <a:avLst/>
            </a:prstGeom>
            <a:solidFill>
              <a:srgbClr val="4F262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34" name="Google Shape;134;p13"/>
            <p:cNvSpPr/>
            <p:nvPr/>
          </p:nvSpPr>
          <p:spPr>
            <a:xfrm>
              <a:off x="3813176" y="4638675"/>
              <a:ext cx="55563" cy="57150"/>
            </a:xfrm>
            <a:prstGeom prst="ellipse">
              <a:avLst/>
            </a:prstGeom>
            <a:solidFill>
              <a:srgbClr val="4F262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35" name="Google Shape;135;p13"/>
            <p:cNvSpPr/>
            <p:nvPr/>
          </p:nvSpPr>
          <p:spPr>
            <a:xfrm>
              <a:off x="3868738" y="4638675"/>
              <a:ext cx="57150" cy="57150"/>
            </a:xfrm>
            <a:prstGeom prst="ellipse">
              <a:avLst/>
            </a:prstGeom>
            <a:solidFill>
              <a:srgbClr val="4F262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36" name="Google Shape;136;p13"/>
            <p:cNvSpPr/>
            <p:nvPr/>
          </p:nvSpPr>
          <p:spPr>
            <a:xfrm>
              <a:off x="3925888" y="4638675"/>
              <a:ext cx="57150" cy="57150"/>
            </a:xfrm>
            <a:prstGeom prst="ellipse">
              <a:avLst/>
            </a:prstGeom>
            <a:solidFill>
              <a:srgbClr val="4F262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37" name="Google Shape;137;p13"/>
            <p:cNvSpPr/>
            <p:nvPr/>
          </p:nvSpPr>
          <p:spPr>
            <a:xfrm>
              <a:off x="3983038" y="4638675"/>
              <a:ext cx="57150" cy="57150"/>
            </a:xfrm>
            <a:prstGeom prst="ellipse">
              <a:avLst/>
            </a:prstGeom>
            <a:solidFill>
              <a:srgbClr val="4F262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38" name="Google Shape;138;p13"/>
            <p:cNvSpPr/>
            <p:nvPr/>
          </p:nvSpPr>
          <p:spPr>
            <a:xfrm>
              <a:off x="4040188" y="4638675"/>
              <a:ext cx="57150" cy="57150"/>
            </a:xfrm>
            <a:prstGeom prst="ellipse">
              <a:avLst/>
            </a:prstGeom>
            <a:solidFill>
              <a:srgbClr val="4F262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39" name="Google Shape;139;p13"/>
            <p:cNvSpPr/>
            <p:nvPr/>
          </p:nvSpPr>
          <p:spPr>
            <a:xfrm>
              <a:off x="4097338" y="4638675"/>
              <a:ext cx="57150" cy="57150"/>
            </a:xfrm>
            <a:prstGeom prst="ellipse">
              <a:avLst/>
            </a:prstGeom>
            <a:solidFill>
              <a:srgbClr val="4F262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40" name="Google Shape;140;p13"/>
            <p:cNvSpPr/>
            <p:nvPr/>
          </p:nvSpPr>
          <p:spPr>
            <a:xfrm>
              <a:off x="4154488" y="4638675"/>
              <a:ext cx="57150" cy="57150"/>
            </a:xfrm>
            <a:prstGeom prst="ellipse">
              <a:avLst/>
            </a:prstGeom>
            <a:solidFill>
              <a:srgbClr val="4F262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41" name="Google Shape;141;p13"/>
            <p:cNvSpPr/>
            <p:nvPr/>
          </p:nvSpPr>
          <p:spPr>
            <a:xfrm>
              <a:off x="4211638" y="4638675"/>
              <a:ext cx="55563" cy="57150"/>
            </a:xfrm>
            <a:prstGeom prst="ellipse">
              <a:avLst/>
            </a:prstGeom>
            <a:solidFill>
              <a:srgbClr val="4F262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42" name="Google Shape;142;p13"/>
            <p:cNvSpPr/>
            <p:nvPr/>
          </p:nvSpPr>
          <p:spPr>
            <a:xfrm>
              <a:off x="4267201" y="4638675"/>
              <a:ext cx="57150" cy="57150"/>
            </a:xfrm>
            <a:prstGeom prst="ellipse">
              <a:avLst/>
            </a:prstGeom>
            <a:solidFill>
              <a:srgbClr val="4F262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43" name="Google Shape;143;p13"/>
            <p:cNvSpPr/>
            <p:nvPr/>
          </p:nvSpPr>
          <p:spPr>
            <a:xfrm>
              <a:off x="4324351" y="4638675"/>
              <a:ext cx="57150" cy="57150"/>
            </a:xfrm>
            <a:prstGeom prst="ellipse">
              <a:avLst/>
            </a:prstGeom>
            <a:solidFill>
              <a:srgbClr val="4F262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44" name="Google Shape;144;p13"/>
            <p:cNvSpPr/>
            <p:nvPr/>
          </p:nvSpPr>
          <p:spPr>
            <a:xfrm>
              <a:off x="4381501" y="4638675"/>
              <a:ext cx="57150" cy="57150"/>
            </a:xfrm>
            <a:prstGeom prst="ellipse">
              <a:avLst/>
            </a:prstGeom>
            <a:solidFill>
              <a:srgbClr val="4F262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45" name="Google Shape;145;p13"/>
            <p:cNvSpPr/>
            <p:nvPr/>
          </p:nvSpPr>
          <p:spPr>
            <a:xfrm>
              <a:off x="4438651" y="4638675"/>
              <a:ext cx="55563" cy="57150"/>
            </a:xfrm>
            <a:prstGeom prst="ellipse">
              <a:avLst/>
            </a:prstGeom>
            <a:solidFill>
              <a:srgbClr val="4F262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46" name="Google Shape;146;p13"/>
            <p:cNvSpPr/>
            <p:nvPr/>
          </p:nvSpPr>
          <p:spPr>
            <a:xfrm>
              <a:off x="4494213" y="4638675"/>
              <a:ext cx="57150" cy="57150"/>
            </a:xfrm>
            <a:prstGeom prst="ellipse">
              <a:avLst/>
            </a:prstGeom>
            <a:solidFill>
              <a:srgbClr val="4F262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47" name="Google Shape;147;p13"/>
            <p:cNvSpPr/>
            <p:nvPr/>
          </p:nvSpPr>
          <p:spPr>
            <a:xfrm>
              <a:off x="3244851" y="5283200"/>
              <a:ext cx="57150" cy="57150"/>
            </a:xfrm>
            <a:prstGeom prst="ellipse">
              <a:avLst/>
            </a:prstGeom>
            <a:solidFill>
              <a:srgbClr val="4F262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48" name="Google Shape;148;p13"/>
            <p:cNvSpPr/>
            <p:nvPr/>
          </p:nvSpPr>
          <p:spPr>
            <a:xfrm>
              <a:off x="3302001" y="5283200"/>
              <a:ext cx="55563" cy="57150"/>
            </a:xfrm>
            <a:prstGeom prst="ellipse">
              <a:avLst/>
            </a:prstGeom>
            <a:solidFill>
              <a:srgbClr val="4F262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49" name="Google Shape;149;p13"/>
            <p:cNvSpPr/>
            <p:nvPr/>
          </p:nvSpPr>
          <p:spPr>
            <a:xfrm>
              <a:off x="3357563" y="5283200"/>
              <a:ext cx="57150" cy="57150"/>
            </a:xfrm>
            <a:prstGeom prst="ellipse">
              <a:avLst/>
            </a:prstGeom>
            <a:solidFill>
              <a:srgbClr val="4F262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50" name="Google Shape;150;p13"/>
            <p:cNvSpPr/>
            <p:nvPr/>
          </p:nvSpPr>
          <p:spPr>
            <a:xfrm>
              <a:off x="3414713" y="5283200"/>
              <a:ext cx="57150" cy="57150"/>
            </a:xfrm>
            <a:prstGeom prst="ellipse">
              <a:avLst/>
            </a:prstGeom>
            <a:solidFill>
              <a:srgbClr val="4F262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51" name="Google Shape;151;p13"/>
            <p:cNvSpPr/>
            <p:nvPr/>
          </p:nvSpPr>
          <p:spPr>
            <a:xfrm>
              <a:off x="3471863" y="5283200"/>
              <a:ext cx="55563" cy="57150"/>
            </a:xfrm>
            <a:prstGeom prst="ellipse">
              <a:avLst/>
            </a:prstGeom>
            <a:solidFill>
              <a:srgbClr val="4F262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52" name="Google Shape;152;p13"/>
            <p:cNvSpPr/>
            <p:nvPr/>
          </p:nvSpPr>
          <p:spPr>
            <a:xfrm>
              <a:off x="3527426" y="5283200"/>
              <a:ext cx="57150" cy="57150"/>
            </a:xfrm>
            <a:prstGeom prst="ellipse">
              <a:avLst/>
            </a:prstGeom>
            <a:solidFill>
              <a:srgbClr val="4F262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53" name="Google Shape;153;p13"/>
            <p:cNvSpPr/>
            <p:nvPr/>
          </p:nvSpPr>
          <p:spPr>
            <a:xfrm>
              <a:off x="3584576" y="5283200"/>
              <a:ext cx="57150" cy="57150"/>
            </a:xfrm>
            <a:prstGeom prst="ellipse">
              <a:avLst/>
            </a:prstGeom>
            <a:solidFill>
              <a:srgbClr val="4F262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54" name="Google Shape;154;p13"/>
            <p:cNvSpPr/>
            <p:nvPr/>
          </p:nvSpPr>
          <p:spPr>
            <a:xfrm>
              <a:off x="3641726" y="5283200"/>
              <a:ext cx="57150" cy="57150"/>
            </a:xfrm>
            <a:prstGeom prst="ellipse">
              <a:avLst/>
            </a:prstGeom>
            <a:solidFill>
              <a:srgbClr val="4F262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55" name="Google Shape;155;p13"/>
            <p:cNvSpPr/>
            <p:nvPr/>
          </p:nvSpPr>
          <p:spPr>
            <a:xfrm>
              <a:off x="3698876" y="5283200"/>
              <a:ext cx="57150" cy="57150"/>
            </a:xfrm>
            <a:prstGeom prst="ellipse">
              <a:avLst/>
            </a:prstGeom>
            <a:solidFill>
              <a:srgbClr val="4F262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56" name="Google Shape;156;p13"/>
            <p:cNvSpPr/>
            <p:nvPr/>
          </p:nvSpPr>
          <p:spPr>
            <a:xfrm>
              <a:off x="3756026" y="5283200"/>
              <a:ext cx="57150" cy="57150"/>
            </a:xfrm>
            <a:prstGeom prst="ellipse">
              <a:avLst/>
            </a:prstGeom>
            <a:solidFill>
              <a:srgbClr val="4F262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57" name="Google Shape;157;p13"/>
            <p:cNvSpPr/>
            <p:nvPr/>
          </p:nvSpPr>
          <p:spPr>
            <a:xfrm>
              <a:off x="3813176" y="5283200"/>
              <a:ext cx="55563" cy="57150"/>
            </a:xfrm>
            <a:prstGeom prst="ellipse">
              <a:avLst/>
            </a:prstGeom>
            <a:solidFill>
              <a:srgbClr val="4F262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58" name="Google Shape;158;p13"/>
            <p:cNvSpPr/>
            <p:nvPr/>
          </p:nvSpPr>
          <p:spPr>
            <a:xfrm>
              <a:off x="3868738" y="5283200"/>
              <a:ext cx="57150" cy="57150"/>
            </a:xfrm>
            <a:prstGeom prst="ellipse">
              <a:avLst/>
            </a:prstGeom>
            <a:solidFill>
              <a:srgbClr val="4F262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59" name="Google Shape;159;p13"/>
            <p:cNvSpPr/>
            <p:nvPr/>
          </p:nvSpPr>
          <p:spPr>
            <a:xfrm>
              <a:off x="3925888" y="5283200"/>
              <a:ext cx="57150" cy="57150"/>
            </a:xfrm>
            <a:prstGeom prst="ellipse">
              <a:avLst/>
            </a:prstGeom>
            <a:solidFill>
              <a:srgbClr val="4F262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60" name="Google Shape;160;p13"/>
            <p:cNvSpPr/>
            <p:nvPr/>
          </p:nvSpPr>
          <p:spPr>
            <a:xfrm>
              <a:off x="3983038" y="5283200"/>
              <a:ext cx="57150" cy="57150"/>
            </a:xfrm>
            <a:prstGeom prst="ellipse">
              <a:avLst/>
            </a:prstGeom>
            <a:solidFill>
              <a:srgbClr val="4F262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61" name="Google Shape;161;p13"/>
            <p:cNvSpPr/>
            <p:nvPr/>
          </p:nvSpPr>
          <p:spPr>
            <a:xfrm>
              <a:off x="4040188" y="5283200"/>
              <a:ext cx="57150" cy="57150"/>
            </a:xfrm>
            <a:prstGeom prst="ellipse">
              <a:avLst/>
            </a:prstGeom>
            <a:solidFill>
              <a:srgbClr val="4F262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62" name="Google Shape;162;p13"/>
            <p:cNvSpPr/>
            <p:nvPr/>
          </p:nvSpPr>
          <p:spPr>
            <a:xfrm>
              <a:off x="4097338" y="5283200"/>
              <a:ext cx="57150" cy="57150"/>
            </a:xfrm>
            <a:prstGeom prst="ellipse">
              <a:avLst/>
            </a:prstGeom>
            <a:solidFill>
              <a:srgbClr val="4F262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63" name="Google Shape;163;p13"/>
            <p:cNvSpPr/>
            <p:nvPr/>
          </p:nvSpPr>
          <p:spPr>
            <a:xfrm>
              <a:off x="4154488" y="5283200"/>
              <a:ext cx="57150" cy="57150"/>
            </a:xfrm>
            <a:prstGeom prst="ellipse">
              <a:avLst/>
            </a:prstGeom>
            <a:solidFill>
              <a:srgbClr val="4F262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64" name="Google Shape;164;p13"/>
            <p:cNvSpPr/>
            <p:nvPr/>
          </p:nvSpPr>
          <p:spPr>
            <a:xfrm>
              <a:off x="4211638" y="5283200"/>
              <a:ext cx="55563" cy="57150"/>
            </a:xfrm>
            <a:prstGeom prst="ellipse">
              <a:avLst/>
            </a:prstGeom>
            <a:solidFill>
              <a:srgbClr val="4F262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65" name="Google Shape;165;p13"/>
            <p:cNvSpPr/>
            <p:nvPr/>
          </p:nvSpPr>
          <p:spPr>
            <a:xfrm>
              <a:off x="4267201" y="5283200"/>
              <a:ext cx="57150" cy="57150"/>
            </a:xfrm>
            <a:prstGeom prst="ellipse">
              <a:avLst/>
            </a:prstGeom>
            <a:solidFill>
              <a:srgbClr val="4F262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66" name="Google Shape;166;p13"/>
            <p:cNvSpPr/>
            <p:nvPr/>
          </p:nvSpPr>
          <p:spPr>
            <a:xfrm>
              <a:off x="4324351" y="5283200"/>
              <a:ext cx="57150" cy="57150"/>
            </a:xfrm>
            <a:prstGeom prst="ellipse">
              <a:avLst/>
            </a:prstGeom>
            <a:solidFill>
              <a:srgbClr val="4F262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67" name="Google Shape;167;p13"/>
            <p:cNvSpPr/>
            <p:nvPr/>
          </p:nvSpPr>
          <p:spPr>
            <a:xfrm>
              <a:off x="4381501" y="5283200"/>
              <a:ext cx="57150" cy="57150"/>
            </a:xfrm>
            <a:prstGeom prst="ellipse">
              <a:avLst/>
            </a:prstGeom>
            <a:solidFill>
              <a:srgbClr val="4F262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68" name="Google Shape;168;p13"/>
            <p:cNvSpPr/>
            <p:nvPr/>
          </p:nvSpPr>
          <p:spPr>
            <a:xfrm>
              <a:off x="4438651" y="5283200"/>
              <a:ext cx="55563" cy="57150"/>
            </a:xfrm>
            <a:prstGeom prst="ellipse">
              <a:avLst/>
            </a:prstGeom>
            <a:solidFill>
              <a:srgbClr val="4F262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69" name="Google Shape;169;p13"/>
            <p:cNvSpPr/>
            <p:nvPr/>
          </p:nvSpPr>
          <p:spPr>
            <a:xfrm>
              <a:off x="4494213" y="5283200"/>
              <a:ext cx="57150" cy="57150"/>
            </a:xfrm>
            <a:prstGeom prst="ellipse">
              <a:avLst/>
            </a:prstGeom>
            <a:solidFill>
              <a:srgbClr val="4F262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70" name="Google Shape;170;p13"/>
            <p:cNvSpPr/>
            <p:nvPr/>
          </p:nvSpPr>
          <p:spPr>
            <a:xfrm>
              <a:off x="3267076" y="5189538"/>
              <a:ext cx="1262063" cy="349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71" name="Google Shape;171;p13"/>
            <p:cNvSpPr/>
            <p:nvPr/>
          </p:nvSpPr>
          <p:spPr>
            <a:xfrm>
              <a:off x="3267076" y="5153025"/>
              <a:ext cx="1262063" cy="12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72" name="Google Shape;172;p13"/>
            <p:cNvSpPr/>
            <p:nvPr/>
          </p:nvSpPr>
          <p:spPr>
            <a:xfrm>
              <a:off x="3267076" y="4757738"/>
              <a:ext cx="1262063" cy="12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73" name="Google Shape;173;p13"/>
            <p:cNvSpPr/>
            <p:nvPr/>
          </p:nvSpPr>
          <p:spPr>
            <a:xfrm>
              <a:off x="3444876" y="4570413"/>
              <a:ext cx="906463" cy="238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74" name="Google Shape;174;p13"/>
            <p:cNvSpPr/>
            <p:nvPr/>
          </p:nvSpPr>
          <p:spPr>
            <a:xfrm>
              <a:off x="3444876" y="4543425"/>
              <a:ext cx="906463" cy="95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75" name="Google Shape;175;p13"/>
            <p:cNvSpPr/>
            <p:nvPr/>
          </p:nvSpPr>
          <p:spPr>
            <a:xfrm>
              <a:off x="3444876" y="4303713"/>
              <a:ext cx="906463" cy="95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76" name="Google Shape;176;p13"/>
            <p:cNvSpPr/>
            <p:nvPr/>
          </p:nvSpPr>
          <p:spPr>
            <a:xfrm>
              <a:off x="3630613" y="4149725"/>
              <a:ext cx="533400" cy="1428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77" name="Google Shape;177;p13"/>
            <p:cNvSpPr/>
            <p:nvPr/>
          </p:nvSpPr>
          <p:spPr>
            <a:xfrm>
              <a:off x="3630613" y="4133850"/>
              <a:ext cx="533400" cy="63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78" name="Google Shape;178;p13"/>
            <p:cNvSpPr/>
            <p:nvPr/>
          </p:nvSpPr>
          <p:spPr>
            <a:xfrm>
              <a:off x="3630613" y="3927475"/>
              <a:ext cx="533400" cy="63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179" name="Google Shape;179;p13"/>
          <p:cNvSpPr/>
          <p:nvPr/>
        </p:nvSpPr>
        <p:spPr>
          <a:xfrm>
            <a:off x="1610085" y="1329493"/>
            <a:ext cx="5865092" cy="1663379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4000" u="none">
                <a:solidFill>
                  <a:srgbClr val="80C8D6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Wedding Frame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tr-TR" sz="3600" u="none">
                <a:solidFill>
                  <a:srgbClr val="80C8D6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Powerpoint Template</a:t>
            </a:r>
            <a:endParaRPr b="0" sz="3600" u="none">
              <a:solidFill>
                <a:srgbClr val="80C8D6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22"/>
          <p:cNvSpPr/>
          <p:nvPr/>
        </p:nvSpPr>
        <p:spPr>
          <a:xfrm>
            <a:off x="1331564" y="688718"/>
            <a:ext cx="6313836" cy="191262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rgbClr val="60BA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47" name="Google Shape;347;p22"/>
          <p:cNvSpPr/>
          <p:nvPr/>
        </p:nvSpPr>
        <p:spPr>
          <a:xfrm>
            <a:off x="1447801" y="788415"/>
            <a:ext cx="6113156" cy="1711324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rgbClr val="60BA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48" name="Google Shape;348;p22"/>
          <p:cNvSpPr/>
          <p:nvPr/>
        </p:nvSpPr>
        <p:spPr>
          <a:xfrm>
            <a:off x="1539854" y="893826"/>
            <a:ext cx="3044846" cy="1500502"/>
          </a:xfrm>
          <a:prstGeom prst="rect">
            <a:avLst/>
          </a:prstGeom>
          <a:blipFill rotWithShape="1">
            <a:blip r:embed="rId3">
              <a:alphaModFix/>
            </a:blip>
            <a:tile algn="ctr" flip="none" tx="1397000" sx="100000" ty="1270000" sy="100000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49" name="Google Shape;349;p22"/>
          <p:cNvSpPr/>
          <p:nvPr/>
        </p:nvSpPr>
        <p:spPr>
          <a:xfrm>
            <a:off x="4716791" y="893826"/>
            <a:ext cx="2712709" cy="1500502"/>
          </a:xfrm>
          <a:prstGeom prst="rect">
            <a:avLst/>
          </a:prstGeom>
          <a:solidFill>
            <a:srgbClr val="60BA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50" name="Google Shape;350;p22"/>
          <p:cNvSpPr txBox="1"/>
          <p:nvPr/>
        </p:nvSpPr>
        <p:spPr>
          <a:xfrm>
            <a:off x="4876519" y="1135798"/>
            <a:ext cx="2393251" cy="1016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Is the color of milk and fresh snow, the color produced by the combination of all the colors of the visible spectrum.</a:t>
            </a:r>
            <a:endParaRPr sz="12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grpSp>
        <p:nvGrpSpPr>
          <p:cNvPr id="351" name="Google Shape;351;p22"/>
          <p:cNvGrpSpPr/>
          <p:nvPr/>
        </p:nvGrpSpPr>
        <p:grpSpPr>
          <a:xfrm>
            <a:off x="3766249" y="2915490"/>
            <a:ext cx="1385019" cy="1358361"/>
            <a:chOff x="3766249" y="2915490"/>
            <a:chExt cx="1385019" cy="1358361"/>
          </a:xfrm>
        </p:grpSpPr>
        <p:grpSp>
          <p:nvGrpSpPr>
            <p:cNvPr id="352" name="Google Shape;352;p22"/>
            <p:cNvGrpSpPr/>
            <p:nvPr/>
          </p:nvGrpSpPr>
          <p:grpSpPr>
            <a:xfrm>
              <a:off x="3766249" y="2915490"/>
              <a:ext cx="1385019" cy="1358361"/>
              <a:chOff x="3779056" y="2948847"/>
              <a:chExt cx="1554943" cy="1525015"/>
            </a:xfrm>
          </p:grpSpPr>
          <p:sp>
            <p:nvSpPr>
              <p:cNvPr id="353" name="Google Shape;353;p22"/>
              <p:cNvSpPr/>
              <p:nvPr/>
            </p:nvSpPr>
            <p:spPr>
              <a:xfrm>
                <a:off x="4017817" y="3159172"/>
                <a:ext cx="1059873" cy="1059873"/>
              </a:xfrm>
              <a:prstGeom prst="ellipse">
                <a:avLst/>
              </a:prstGeom>
              <a:solidFill>
                <a:schemeClr val="lt1"/>
              </a:solidFill>
              <a:ln cap="flat" cmpd="sng" w="1270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pic>
            <p:nvPicPr>
              <p:cNvPr id="354" name="Google Shape;354;p22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3779056" y="2948847"/>
                <a:ext cx="1554943" cy="152501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355" name="Google Shape;355;p22"/>
            <p:cNvSpPr/>
            <p:nvPr/>
          </p:nvSpPr>
          <p:spPr>
            <a:xfrm>
              <a:off x="4101865" y="3332619"/>
              <a:ext cx="713785" cy="2616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100">
                  <a:solidFill>
                    <a:srgbClr val="60BACC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Button</a:t>
              </a:r>
              <a:endParaRPr sz="1100">
                <a:solidFill>
                  <a:srgbClr val="60BACC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1" name="Google Shape;361;p23"/>
          <p:cNvGrpSpPr/>
          <p:nvPr/>
        </p:nvGrpSpPr>
        <p:grpSpPr>
          <a:xfrm>
            <a:off x="1797503" y="363764"/>
            <a:ext cx="2641600" cy="3817257"/>
            <a:chOff x="3064328" y="468539"/>
            <a:chExt cx="2641600" cy="3817257"/>
          </a:xfrm>
        </p:grpSpPr>
        <p:sp>
          <p:nvSpPr>
            <p:cNvPr id="362" name="Google Shape;362;p23"/>
            <p:cNvSpPr/>
            <p:nvPr/>
          </p:nvSpPr>
          <p:spPr>
            <a:xfrm>
              <a:off x="3064328" y="468539"/>
              <a:ext cx="2641600" cy="3817257"/>
            </a:xfrm>
            <a:prstGeom prst="diamond">
              <a:avLst/>
            </a:prstGeom>
            <a:solidFill>
              <a:schemeClr val="lt1"/>
            </a:solidFill>
            <a:ln cap="flat" cmpd="sng" w="38100">
              <a:solidFill>
                <a:srgbClr val="60BAC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63" name="Google Shape;363;p23"/>
            <p:cNvSpPr/>
            <p:nvPr/>
          </p:nvSpPr>
          <p:spPr>
            <a:xfrm>
              <a:off x="3155980" y="600981"/>
              <a:ext cx="2458295" cy="3552371"/>
            </a:xfrm>
            <a:prstGeom prst="diamond">
              <a:avLst/>
            </a:prstGeom>
            <a:solidFill>
              <a:schemeClr val="lt1"/>
            </a:solidFill>
            <a:ln cap="flat" cmpd="sng" w="12700">
              <a:solidFill>
                <a:srgbClr val="60BAC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64" name="Google Shape;364;p23"/>
            <p:cNvSpPr/>
            <p:nvPr/>
          </p:nvSpPr>
          <p:spPr>
            <a:xfrm>
              <a:off x="3221580" y="695777"/>
              <a:ext cx="2327093" cy="3362777"/>
            </a:xfrm>
            <a:prstGeom prst="diamond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 cap="flat" cmpd="sng" w="12700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365" name="Google Shape;365;p23"/>
          <p:cNvGrpSpPr/>
          <p:nvPr/>
        </p:nvGrpSpPr>
        <p:grpSpPr>
          <a:xfrm>
            <a:off x="5303573" y="1425573"/>
            <a:ext cx="1432086" cy="2069442"/>
            <a:chOff x="3064328" y="468539"/>
            <a:chExt cx="2641600" cy="3817257"/>
          </a:xfrm>
        </p:grpSpPr>
        <p:sp>
          <p:nvSpPr>
            <p:cNvPr id="366" name="Google Shape;366;p23"/>
            <p:cNvSpPr/>
            <p:nvPr/>
          </p:nvSpPr>
          <p:spPr>
            <a:xfrm>
              <a:off x="3064328" y="468539"/>
              <a:ext cx="2641600" cy="3817257"/>
            </a:xfrm>
            <a:prstGeom prst="diamond">
              <a:avLst/>
            </a:prstGeom>
            <a:solidFill>
              <a:schemeClr val="lt1"/>
            </a:solidFill>
            <a:ln cap="flat" cmpd="sng" w="38100">
              <a:solidFill>
                <a:srgbClr val="60BAC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67" name="Google Shape;367;p23"/>
            <p:cNvSpPr/>
            <p:nvPr/>
          </p:nvSpPr>
          <p:spPr>
            <a:xfrm>
              <a:off x="3155980" y="600981"/>
              <a:ext cx="2458295" cy="3552371"/>
            </a:xfrm>
            <a:prstGeom prst="diamond">
              <a:avLst/>
            </a:prstGeom>
            <a:solidFill>
              <a:schemeClr val="lt1"/>
            </a:solidFill>
            <a:ln cap="flat" cmpd="sng" w="12700">
              <a:solidFill>
                <a:srgbClr val="60BAC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68" name="Google Shape;368;p23"/>
            <p:cNvSpPr/>
            <p:nvPr/>
          </p:nvSpPr>
          <p:spPr>
            <a:xfrm>
              <a:off x="3221580" y="695777"/>
              <a:ext cx="2327093" cy="3362777"/>
            </a:xfrm>
            <a:prstGeom prst="diamond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 cap="flat" cmpd="sng" w="12700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4" name="Google Shape;374;p24"/>
          <p:cNvGrpSpPr/>
          <p:nvPr/>
        </p:nvGrpSpPr>
        <p:grpSpPr>
          <a:xfrm>
            <a:off x="1356905" y="990601"/>
            <a:ext cx="2033996" cy="1924050"/>
            <a:chOff x="1356905" y="990601"/>
            <a:chExt cx="2033996" cy="1924050"/>
          </a:xfrm>
        </p:grpSpPr>
        <p:sp>
          <p:nvSpPr>
            <p:cNvPr id="375" name="Google Shape;375;p24"/>
            <p:cNvSpPr/>
            <p:nvPr/>
          </p:nvSpPr>
          <p:spPr>
            <a:xfrm>
              <a:off x="1356905" y="990601"/>
              <a:ext cx="2033996" cy="1924050"/>
            </a:xfrm>
            <a:prstGeom prst="snip2SameRect">
              <a:avLst>
                <a:gd fmla="val 16667" name="adj1"/>
                <a:gd fmla="val 0" name="adj2"/>
              </a:avLst>
            </a:prstGeom>
            <a:solidFill>
              <a:schemeClr val="lt1"/>
            </a:solidFill>
            <a:ln cap="flat" cmpd="sng" w="28575">
              <a:solidFill>
                <a:srgbClr val="60BAC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76" name="Google Shape;376;p24"/>
            <p:cNvSpPr/>
            <p:nvPr/>
          </p:nvSpPr>
          <p:spPr>
            <a:xfrm>
              <a:off x="1452563" y="1081088"/>
              <a:ext cx="1842679" cy="1743075"/>
            </a:xfrm>
            <a:prstGeom prst="snip2SameRect">
              <a:avLst>
                <a:gd fmla="val 16667" name="adj1"/>
                <a:gd fmla="val 0" name="adj2"/>
              </a:avLst>
            </a:prstGeom>
            <a:solidFill>
              <a:schemeClr val="lt1"/>
            </a:solidFill>
            <a:ln cap="flat" cmpd="sng" w="12700">
              <a:solidFill>
                <a:srgbClr val="60BAC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77" name="Google Shape;377;p24"/>
            <p:cNvSpPr/>
            <p:nvPr/>
          </p:nvSpPr>
          <p:spPr>
            <a:xfrm>
              <a:off x="1500391" y="1126331"/>
              <a:ext cx="1747021" cy="1652588"/>
            </a:xfrm>
            <a:prstGeom prst="snip2SameRect">
              <a:avLst>
                <a:gd fmla="val 16667" name="adj1"/>
                <a:gd fmla="val 0" name="adj2"/>
              </a:avLst>
            </a:prstGeom>
            <a:blipFill rotWithShape="1">
              <a:blip r:embed="rId3">
                <a:alphaModFix/>
              </a:blip>
              <a:tile algn="ctr" flip="none" tx="0" sx="30000" ty="0" sy="30000"/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378" name="Google Shape;378;p24"/>
          <p:cNvGrpSpPr/>
          <p:nvPr/>
        </p:nvGrpSpPr>
        <p:grpSpPr>
          <a:xfrm>
            <a:off x="1767835" y="2365493"/>
            <a:ext cx="1212132" cy="1188802"/>
            <a:chOff x="2578818" y="356662"/>
            <a:chExt cx="1385019" cy="1358361"/>
          </a:xfrm>
        </p:grpSpPr>
        <p:grpSp>
          <p:nvGrpSpPr>
            <p:cNvPr id="379" name="Google Shape;379;p24"/>
            <p:cNvGrpSpPr/>
            <p:nvPr/>
          </p:nvGrpSpPr>
          <p:grpSpPr>
            <a:xfrm>
              <a:off x="2578818" y="356662"/>
              <a:ext cx="1385019" cy="1358361"/>
              <a:chOff x="3779056" y="2948847"/>
              <a:chExt cx="1554943" cy="1525015"/>
            </a:xfrm>
          </p:grpSpPr>
          <p:sp>
            <p:nvSpPr>
              <p:cNvPr id="380" name="Google Shape;380;p24"/>
              <p:cNvSpPr/>
              <p:nvPr/>
            </p:nvSpPr>
            <p:spPr>
              <a:xfrm>
                <a:off x="4017817" y="3159172"/>
                <a:ext cx="1059873" cy="1059873"/>
              </a:xfrm>
              <a:prstGeom prst="ellipse">
                <a:avLst/>
              </a:prstGeom>
              <a:solidFill>
                <a:schemeClr val="lt1"/>
              </a:solidFill>
              <a:ln cap="flat" cmpd="sng" w="1270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pic>
            <p:nvPicPr>
              <p:cNvPr id="381" name="Google Shape;381;p24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3779056" y="2948847"/>
                <a:ext cx="1554943" cy="152501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382" name="Google Shape;382;p24"/>
            <p:cNvSpPr/>
            <p:nvPr/>
          </p:nvSpPr>
          <p:spPr>
            <a:xfrm>
              <a:off x="2914434" y="773791"/>
              <a:ext cx="713785" cy="2813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000">
                  <a:solidFill>
                    <a:srgbClr val="60BACC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Button</a:t>
              </a:r>
              <a:endParaRPr b="1" sz="1000">
                <a:solidFill>
                  <a:srgbClr val="60BACC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grpSp>
        <p:nvGrpSpPr>
          <p:cNvPr id="383" name="Google Shape;383;p24"/>
          <p:cNvGrpSpPr/>
          <p:nvPr/>
        </p:nvGrpSpPr>
        <p:grpSpPr>
          <a:xfrm>
            <a:off x="3610514" y="990601"/>
            <a:ext cx="2033996" cy="1924050"/>
            <a:chOff x="1356905" y="990601"/>
            <a:chExt cx="2033996" cy="1924050"/>
          </a:xfrm>
        </p:grpSpPr>
        <p:sp>
          <p:nvSpPr>
            <p:cNvPr id="384" name="Google Shape;384;p24"/>
            <p:cNvSpPr/>
            <p:nvPr/>
          </p:nvSpPr>
          <p:spPr>
            <a:xfrm>
              <a:off x="1356905" y="990601"/>
              <a:ext cx="2033996" cy="1924050"/>
            </a:xfrm>
            <a:prstGeom prst="snip2SameRect">
              <a:avLst>
                <a:gd fmla="val 16667" name="adj1"/>
                <a:gd fmla="val 0" name="adj2"/>
              </a:avLst>
            </a:prstGeom>
            <a:solidFill>
              <a:schemeClr val="lt1"/>
            </a:solidFill>
            <a:ln cap="flat" cmpd="sng" w="28575">
              <a:solidFill>
                <a:srgbClr val="60BAC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85" name="Google Shape;385;p24"/>
            <p:cNvSpPr/>
            <p:nvPr/>
          </p:nvSpPr>
          <p:spPr>
            <a:xfrm>
              <a:off x="1452563" y="1081088"/>
              <a:ext cx="1842679" cy="1743075"/>
            </a:xfrm>
            <a:prstGeom prst="snip2SameRect">
              <a:avLst>
                <a:gd fmla="val 16667" name="adj1"/>
                <a:gd fmla="val 0" name="adj2"/>
              </a:avLst>
            </a:prstGeom>
            <a:solidFill>
              <a:schemeClr val="lt1"/>
            </a:solidFill>
            <a:ln cap="flat" cmpd="sng" w="12700">
              <a:solidFill>
                <a:srgbClr val="60BAC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86" name="Google Shape;386;p24"/>
            <p:cNvSpPr/>
            <p:nvPr/>
          </p:nvSpPr>
          <p:spPr>
            <a:xfrm>
              <a:off x="1500391" y="1126331"/>
              <a:ext cx="1747021" cy="1652588"/>
            </a:xfrm>
            <a:prstGeom prst="snip2SameRect">
              <a:avLst>
                <a:gd fmla="val 16667" name="adj1"/>
                <a:gd fmla="val 0" name="adj2"/>
              </a:avLst>
            </a:prstGeom>
            <a:blipFill rotWithShape="1">
              <a:blip r:embed="rId3">
                <a:alphaModFix/>
              </a:blip>
              <a:tile algn="ctr" flip="none" tx="0" sx="30000" ty="0" sy="30000"/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387" name="Google Shape;387;p24"/>
          <p:cNvGrpSpPr/>
          <p:nvPr/>
        </p:nvGrpSpPr>
        <p:grpSpPr>
          <a:xfrm>
            <a:off x="4021444" y="2365493"/>
            <a:ext cx="1212132" cy="1188802"/>
            <a:chOff x="2578818" y="356662"/>
            <a:chExt cx="1385019" cy="1358361"/>
          </a:xfrm>
        </p:grpSpPr>
        <p:grpSp>
          <p:nvGrpSpPr>
            <p:cNvPr id="388" name="Google Shape;388;p24"/>
            <p:cNvGrpSpPr/>
            <p:nvPr/>
          </p:nvGrpSpPr>
          <p:grpSpPr>
            <a:xfrm>
              <a:off x="2578818" y="356662"/>
              <a:ext cx="1385019" cy="1358361"/>
              <a:chOff x="3779056" y="2948847"/>
              <a:chExt cx="1554943" cy="1525015"/>
            </a:xfrm>
          </p:grpSpPr>
          <p:sp>
            <p:nvSpPr>
              <p:cNvPr id="389" name="Google Shape;389;p24"/>
              <p:cNvSpPr/>
              <p:nvPr/>
            </p:nvSpPr>
            <p:spPr>
              <a:xfrm>
                <a:off x="4017817" y="3159172"/>
                <a:ext cx="1059873" cy="1059873"/>
              </a:xfrm>
              <a:prstGeom prst="ellipse">
                <a:avLst/>
              </a:prstGeom>
              <a:solidFill>
                <a:schemeClr val="lt1"/>
              </a:solidFill>
              <a:ln cap="flat" cmpd="sng" w="1270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000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pic>
            <p:nvPicPr>
              <p:cNvPr id="390" name="Google Shape;390;p24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3779056" y="2948847"/>
                <a:ext cx="1554943" cy="152501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391" name="Google Shape;391;p24"/>
            <p:cNvSpPr/>
            <p:nvPr/>
          </p:nvSpPr>
          <p:spPr>
            <a:xfrm>
              <a:off x="2914434" y="773791"/>
              <a:ext cx="713785" cy="2813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000">
                  <a:solidFill>
                    <a:srgbClr val="60BACC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Button</a:t>
              </a:r>
              <a:endParaRPr b="1" sz="1000">
                <a:solidFill>
                  <a:srgbClr val="60BACC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grpSp>
        <p:nvGrpSpPr>
          <p:cNvPr id="392" name="Google Shape;392;p24"/>
          <p:cNvGrpSpPr/>
          <p:nvPr/>
        </p:nvGrpSpPr>
        <p:grpSpPr>
          <a:xfrm>
            <a:off x="5891532" y="990601"/>
            <a:ext cx="2033996" cy="1924050"/>
            <a:chOff x="1356905" y="990601"/>
            <a:chExt cx="2033996" cy="1924050"/>
          </a:xfrm>
        </p:grpSpPr>
        <p:sp>
          <p:nvSpPr>
            <p:cNvPr id="393" name="Google Shape;393;p24"/>
            <p:cNvSpPr/>
            <p:nvPr/>
          </p:nvSpPr>
          <p:spPr>
            <a:xfrm>
              <a:off x="1356905" y="990601"/>
              <a:ext cx="2033996" cy="1924050"/>
            </a:xfrm>
            <a:prstGeom prst="snip2SameRect">
              <a:avLst>
                <a:gd fmla="val 16667" name="adj1"/>
                <a:gd fmla="val 0" name="adj2"/>
              </a:avLst>
            </a:prstGeom>
            <a:solidFill>
              <a:schemeClr val="lt1"/>
            </a:solidFill>
            <a:ln cap="flat" cmpd="sng" w="28575">
              <a:solidFill>
                <a:srgbClr val="60BAC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94" name="Google Shape;394;p24"/>
            <p:cNvSpPr/>
            <p:nvPr/>
          </p:nvSpPr>
          <p:spPr>
            <a:xfrm>
              <a:off x="1452563" y="1081088"/>
              <a:ext cx="1842679" cy="1743075"/>
            </a:xfrm>
            <a:prstGeom prst="snip2SameRect">
              <a:avLst>
                <a:gd fmla="val 16667" name="adj1"/>
                <a:gd fmla="val 0" name="adj2"/>
              </a:avLst>
            </a:prstGeom>
            <a:solidFill>
              <a:schemeClr val="lt1"/>
            </a:solidFill>
            <a:ln cap="flat" cmpd="sng" w="12700">
              <a:solidFill>
                <a:srgbClr val="60BAC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95" name="Google Shape;395;p24"/>
            <p:cNvSpPr/>
            <p:nvPr/>
          </p:nvSpPr>
          <p:spPr>
            <a:xfrm>
              <a:off x="1500391" y="1126331"/>
              <a:ext cx="1747021" cy="1652588"/>
            </a:xfrm>
            <a:prstGeom prst="snip2SameRect">
              <a:avLst>
                <a:gd fmla="val 16667" name="adj1"/>
                <a:gd fmla="val 0" name="adj2"/>
              </a:avLst>
            </a:prstGeom>
            <a:blipFill rotWithShape="1">
              <a:blip r:embed="rId3">
                <a:alphaModFix/>
              </a:blip>
              <a:tile algn="ctr" flip="none" tx="0" sx="30000" ty="0" sy="30000"/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396" name="Google Shape;396;p24"/>
          <p:cNvGrpSpPr/>
          <p:nvPr/>
        </p:nvGrpSpPr>
        <p:grpSpPr>
          <a:xfrm>
            <a:off x="6302462" y="2365493"/>
            <a:ext cx="1212132" cy="1188802"/>
            <a:chOff x="2578818" y="356662"/>
            <a:chExt cx="1385019" cy="1358361"/>
          </a:xfrm>
        </p:grpSpPr>
        <p:grpSp>
          <p:nvGrpSpPr>
            <p:cNvPr id="397" name="Google Shape;397;p24"/>
            <p:cNvGrpSpPr/>
            <p:nvPr/>
          </p:nvGrpSpPr>
          <p:grpSpPr>
            <a:xfrm>
              <a:off x="2578818" y="356662"/>
              <a:ext cx="1385019" cy="1358361"/>
              <a:chOff x="3779056" y="2948847"/>
              <a:chExt cx="1554943" cy="1525015"/>
            </a:xfrm>
          </p:grpSpPr>
          <p:sp>
            <p:nvSpPr>
              <p:cNvPr id="398" name="Google Shape;398;p24"/>
              <p:cNvSpPr/>
              <p:nvPr/>
            </p:nvSpPr>
            <p:spPr>
              <a:xfrm>
                <a:off x="4017817" y="3159172"/>
                <a:ext cx="1059873" cy="1059873"/>
              </a:xfrm>
              <a:prstGeom prst="ellipse">
                <a:avLst/>
              </a:prstGeom>
              <a:solidFill>
                <a:schemeClr val="lt1"/>
              </a:solidFill>
              <a:ln cap="flat" cmpd="sng" w="1270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000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pic>
            <p:nvPicPr>
              <p:cNvPr id="399" name="Google Shape;399;p24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3779056" y="2948847"/>
                <a:ext cx="1554943" cy="152501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400" name="Google Shape;400;p24"/>
            <p:cNvSpPr/>
            <p:nvPr/>
          </p:nvSpPr>
          <p:spPr>
            <a:xfrm>
              <a:off x="2914434" y="773791"/>
              <a:ext cx="713785" cy="2813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000">
                  <a:solidFill>
                    <a:srgbClr val="60BACC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Button</a:t>
              </a:r>
              <a:endParaRPr b="1" sz="1000">
                <a:solidFill>
                  <a:srgbClr val="60BACC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5" name="Google Shape;405;p25"/>
          <p:cNvGrpSpPr/>
          <p:nvPr/>
        </p:nvGrpSpPr>
        <p:grpSpPr>
          <a:xfrm rot="-610403">
            <a:off x="1669762" y="879181"/>
            <a:ext cx="2311437" cy="2977000"/>
            <a:chOff x="1926070" y="802982"/>
            <a:chExt cx="2311437" cy="2977000"/>
          </a:xfrm>
        </p:grpSpPr>
        <p:sp>
          <p:nvSpPr>
            <p:cNvPr id="406" name="Google Shape;406;p25"/>
            <p:cNvSpPr/>
            <p:nvPr/>
          </p:nvSpPr>
          <p:spPr>
            <a:xfrm>
              <a:off x="1926070" y="802982"/>
              <a:ext cx="2311437" cy="2977000"/>
            </a:xfrm>
            <a:prstGeom prst="rect">
              <a:avLst/>
            </a:prstGeom>
            <a:solidFill>
              <a:schemeClr val="lt1"/>
            </a:solidFill>
            <a:ln cap="flat" cmpd="sng" w="38100">
              <a:solidFill>
                <a:srgbClr val="60BAC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407" name="Google Shape;407;p25"/>
            <p:cNvSpPr/>
            <p:nvPr/>
          </p:nvSpPr>
          <p:spPr>
            <a:xfrm>
              <a:off x="2002272" y="872836"/>
              <a:ext cx="2161019" cy="2823325"/>
            </a:xfrm>
            <a:prstGeom prst="rect">
              <a:avLst/>
            </a:prstGeom>
            <a:blipFill rotWithShape="1">
              <a:blip r:embed="rId3">
                <a:alphaModFix/>
              </a:blip>
              <a:tile algn="ctr" flip="none" tx="0" sx="80000" ty="0" sy="80000"/>
            </a:blipFill>
            <a:ln cap="flat" cmpd="sng" w="19050">
              <a:solidFill>
                <a:srgbClr val="60BAC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408" name="Google Shape;408;p25"/>
          <p:cNvGrpSpPr/>
          <p:nvPr/>
        </p:nvGrpSpPr>
        <p:grpSpPr>
          <a:xfrm rot="1406645">
            <a:off x="4810080" y="1035380"/>
            <a:ext cx="2311437" cy="2977000"/>
            <a:chOff x="1926070" y="802982"/>
            <a:chExt cx="2311437" cy="2977000"/>
          </a:xfrm>
        </p:grpSpPr>
        <p:sp>
          <p:nvSpPr>
            <p:cNvPr id="409" name="Google Shape;409;p25"/>
            <p:cNvSpPr/>
            <p:nvPr/>
          </p:nvSpPr>
          <p:spPr>
            <a:xfrm>
              <a:off x="1926070" y="802982"/>
              <a:ext cx="2311437" cy="2977000"/>
            </a:xfrm>
            <a:prstGeom prst="rect">
              <a:avLst/>
            </a:prstGeom>
            <a:solidFill>
              <a:schemeClr val="lt1"/>
            </a:solidFill>
            <a:ln cap="flat" cmpd="sng" w="38100">
              <a:solidFill>
                <a:srgbClr val="60BAC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410" name="Google Shape;410;p25"/>
            <p:cNvSpPr/>
            <p:nvPr/>
          </p:nvSpPr>
          <p:spPr>
            <a:xfrm>
              <a:off x="2002272" y="872836"/>
              <a:ext cx="2161019" cy="2823325"/>
            </a:xfrm>
            <a:prstGeom prst="rect">
              <a:avLst/>
            </a:prstGeom>
            <a:blipFill rotWithShape="1">
              <a:blip r:embed="rId4">
                <a:alphaModFix/>
              </a:blip>
              <a:tile algn="ctr" flip="none" tx="0" sx="100000" ty="0" sy="100000"/>
            </a:blipFill>
            <a:ln cap="flat" cmpd="sng" w="19050">
              <a:solidFill>
                <a:srgbClr val="60BAC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411" name="Google Shape;411;p25"/>
          <p:cNvGrpSpPr/>
          <p:nvPr/>
        </p:nvGrpSpPr>
        <p:grpSpPr>
          <a:xfrm>
            <a:off x="3675942" y="3683690"/>
            <a:ext cx="1306512" cy="1962149"/>
            <a:chOff x="3244851" y="3378201"/>
            <a:chExt cx="1306512" cy="1962149"/>
          </a:xfrm>
        </p:grpSpPr>
        <p:sp>
          <p:nvSpPr>
            <p:cNvPr id="412" name="Google Shape;412;p25"/>
            <p:cNvSpPr/>
            <p:nvPr/>
          </p:nvSpPr>
          <p:spPr>
            <a:xfrm>
              <a:off x="3986213" y="3595688"/>
              <a:ext cx="19050" cy="17462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413" name="Google Shape;413;p25"/>
            <p:cNvSpPr/>
            <p:nvPr/>
          </p:nvSpPr>
          <p:spPr>
            <a:xfrm>
              <a:off x="3941763" y="3544888"/>
              <a:ext cx="381000" cy="269875"/>
            </a:xfrm>
            <a:custGeom>
              <a:rect b="b" l="l" r="r" t="t"/>
              <a:pathLst>
                <a:path extrusionOk="0" h="250" w="355">
                  <a:moveTo>
                    <a:pt x="342" y="160"/>
                  </a:moveTo>
                  <a:cubicBezTo>
                    <a:pt x="316" y="166"/>
                    <a:pt x="316" y="166"/>
                    <a:pt x="316" y="166"/>
                  </a:cubicBezTo>
                  <a:cubicBezTo>
                    <a:pt x="355" y="157"/>
                    <a:pt x="355" y="157"/>
                    <a:pt x="355" y="157"/>
                  </a:cubicBezTo>
                  <a:cubicBezTo>
                    <a:pt x="350" y="140"/>
                    <a:pt x="350" y="140"/>
                    <a:pt x="350" y="140"/>
                  </a:cubicBezTo>
                  <a:cubicBezTo>
                    <a:pt x="318" y="152"/>
                    <a:pt x="318" y="152"/>
                    <a:pt x="318" y="152"/>
                  </a:cubicBezTo>
                  <a:cubicBezTo>
                    <a:pt x="312" y="139"/>
                    <a:pt x="312" y="139"/>
                    <a:pt x="312" y="139"/>
                  </a:cubicBezTo>
                  <a:cubicBezTo>
                    <a:pt x="312" y="139"/>
                    <a:pt x="262" y="176"/>
                    <a:pt x="235" y="136"/>
                  </a:cubicBezTo>
                  <a:cubicBezTo>
                    <a:pt x="208" y="96"/>
                    <a:pt x="185" y="86"/>
                    <a:pt x="179" y="86"/>
                  </a:cubicBezTo>
                  <a:cubicBezTo>
                    <a:pt x="173" y="86"/>
                    <a:pt x="171" y="91"/>
                    <a:pt x="170" y="71"/>
                  </a:cubicBezTo>
                  <a:cubicBezTo>
                    <a:pt x="168" y="50"/>
                    <a:pt x="151" y="34"/>
                    <a:pt x="140" y="24"/>
                  </a:cubicBezTo>
                  <a:cubicBezTo>
                    <a:pt x="128" y="14"/>
                    <a:pt x="88" y="0"/>
                    <a:pt x="51" y="19"/>
                  </a:cubicBezTo>
                  <a:cubicBezTo>
                    <a:pt x="40" y="24"/>
                    <a:pt x="33" y="30"/>
                    <a:pt x="26" y="36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7" y="63"/>
                    <a:pt x="6" y="69"/>
                    <a:pt x="6" y="69"/>
                  </a:cubicBezTo>
                  <a:cubicBezTo>
                    <a:pt x="0" y="88"/>
                    <a:pt x="2" y="93"/>
                    <a:pt x="2" y="93"/>
                  </a:cubicBezTo>
                  <a:cubicBezTo>
                    <a:pt x="8" y="91"/>
                    <a:pt x="8" y="91"/>
                    <a:pt x="8" y="91"/>
                  </a:cubicBezTo>
                  <a:cubicBezTo>
                    <a:pt x="3" y="118"/>
                    <a:pt x="3" y="118"/>
                    <a:pt x="3" y="118"/>
                  </a:cubicBezTo>
                  <a:cubicBezTo>
                    <a:pt x="3" y="118"/>
                    <a:pt x="10" y="112"/>
                    <a:pt x="10" y="115"/>
                  </a:cubicBezTo>
                  <a:cubicBezTo>
                    <a:pt x="10" y="117"/>
                    <a:pt x="11" y="168"/>
                    <a:pt x="31" y="199"/>
                  </a:cubicBezTo>
                  <a:cubicBezTo>
                    <a:pt x="47" y="226"/>
                    <a:pt x="83" y="249"/>
                    <a:pt x="147" y="249"/>
                  </a:cubicBezTo>
                  <a:cubicBezTo>
                    <a:pt x="200" y="250"/>
                    <a:pt x="226" y="213"/>
                    <a:pt x="257" y="203"/>
                  </a:cubicBezTo>
                  <a:cubicBezTo>
                    <a:pt x="288" y="193"/>
                    <a:pt x="335" y="194"/>
                    <a:pt x="335" y="194"/>
                  </a:cubicBezTo>
                  <a:cubicBezTo>
                    <a:pt x="335" y="179"/>
                    <a:pt x="335" y="179"/>
                    <a:pt x="335" y="179"/>
                  </a:cubicBezTo>
                  <a:cubicBezTo>
                    <a:pt x="315" y="177"/>
                    <a:pt x="315" y="177"/>
                    <a:pt x="315" y="177"/>
                  </a:cubicBezTo>
                  <a:cubicBezTo>
                    <a:pt x="344" y="173"/>
                    <a:pt x="344" y="173"/>
                    <a:pt x="344" y="173"/>
                  </a:cubicBezTo>
                  <a:lnTo>
                    <a:pt x="342" y="160"/>
                  </a:lnTo>
                  <a:close/>
                  <a:moveTo>
                    <a:pt x="49" y="44"/>
                  </a:moveTo>
                  <a:cubicBezTo>
                    <a:pt x="56" y="44"/>
                    <a:pt x="62" y="50"/>
                    <a:pt x="62" y="56"/>
                  </a:cubicBezTo>
                  <a:cubicBezTo>
                    <a:pt x="62" y="63"/>
                    <a:pt x="56" y="68"/>
                    <a:pt x="49" y="68"/>
                  </a:cubicBezTo>
                  <a:cubicBezTo>
                    <a:pt x="42" y="68"/>
                    <a:pt x="37" y="63"/>
                    <a:pt x="37" y="56"/>
                  </a:cubicBezTo>
                  <a:cubicBezTo>
                    <a:pt x="37" y="50"/>
                    <a:pt x="42" y="44"/>
                    <a:pt x="49" y="44"/>
                  </a:cubicBezTo>
                  <a:close/>
                  <a:moveTo>
                    <a:pt x="138" y="236"/>
                  </a:moveTo>
                  <a:cubicBezTo>
                    <a:pt x="137" y="236"/>
                    <a:pt x="134" y="237"/>
                    <a:pt x="127" y="237"/>
                  </a:cubicBezTo>
                  <a:cubicBezTo>
                    <a:pt x="122" y="237"/>
                    <a:pt x="116" y="236"/>
                    <a:pt x="111" y="235"/>
                  </a:cubicBezTo>
                  <a:cubicBezTo>
                    <a:pt x="96" y="232"/>
                    <a:pt x="64" y="228"/>
                    <a:pt x="52" y="195"/>
                  </a:cubicBezTo>
                  <a:cubicBezTo>
                    <a:pt x="49" y="187"/>
                    <a:pt x="51" y="182"/>
                    <a:pt x="55" y="193"/>
                  </a:cubicBezTo>
                  <a:cubicBezTo>
                    <a:pt x="65" y="225"/>
                    <a:pt x="98" y="228"/>
                    <a:pt x="112" y="232"/>
                  </a:cubicBezTo>
                  <a:cubicBezTo>
                    <a:pt x="117" y="233"/>
                    <a:pt x="122" y="233"/>
                    <a:pt x="127" y="233"/>
                  </a:cubicBezTo>
                  <a:cubicBezTo>
                    <a:pt x="131" y="233"/>
                    <a:pt x="133" y="233"/>
                    <a:pt x="135" y="233"/>
                  </a:cubicBezTo>
                  <a:cubicBezTo>
                    <a:pt x="134" y="226"/>
                    <a:pt x="132" y="201"/>
                    <a:pt x="133" y="190"/>
                  </a:cubicBezTo>
                  <a:cubicBezTo>
                    <a:pt x="134" y="185"/>
                    <a:pt x="135" y="172"/>
                    <a:pt x="135" y="160"/>
                  </a:cubicBezTo>
                  <a:cubicBezTo>
                    <a:pt x="134" y="142"/>
                    <a:pt x="130" y="138"/>
                    <a:pt x="128" y="137"/>
                  </a:cubicBezTo>
                  <a:cubicBezTo>
                    <a:pt x="127" y="136"/>
                    <a:pt x="127" y="136"/>
                    <a:pt x="127" y="136"/>
                  </a:cubicBezTo>
                  <a:cubicBezTo>
                    <a:pt x="128" y="133"/>
                    <a:pt x="128" y="133"/>
                    <a:pt x="128" y="133"/>
                  </a:cubicBezTo>
                  <a:cubicBezTo>
                    <a:pt x="130" y="134"/>
                    <a:pt x="130" y="134"/>
                    <a:pt x="130" y="134"/>
                  </a:cubicBezTo>
                  <a:cubicBezTo>
                    <a:pt x="141" y="138"/>
                    <a:pt x="139" y="168"/>
                    <a:pt x="137" y="191"/>
                  </a:cubicBezTo>
                  <a:cubicBezTo>
                    <a:pt x="136" y="202"/>
                    <a:pt x="138" y="231"/>
                    <a:pt x="139" y="234"/>
                  </a:cubicBezTo>
                  <a:cubicBezTo>
                    <a:pt x="139" y="235"/>
                    <a:pt x="139" y="235"/>
                    <a:pt x="139" y="235"/>
                  </a:cubicBezTo>
                  <a:lnTo>
                    <a:pt x="138" y="23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414" name="Google Shape;414;p25"/>
            <p:cNvSpPr/>
            <p:nvPr/>
          </p:nvSpPr>
          <p:spPr>
            <a:xfrm>
              <a:off x="3790951" y="3595688"/>
              <a:ext cx="19050" cy="17462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415" name="Google Shape;415;p25"/>
            <p:cNvSpPr/>
            <p:nvPr/>
          </p:nvSpPr>
          <p:spPr>
            <a:xfrm>
              <a:off x="3473451" y="3544888"/>
              <a:ext cx="381000" cy="269875"/>
            </a:xfrm>
            <a:custGeom>
              <a:rect b="b" l="l" r="r" t="t"/>
              <a:pathLst>
                <a:path extrusionOk="0" h="250" w="355">
                  <a:moveTo>
                    <a:pt x="12" y="173"/>
                  </a:moveTo>
                  <a:cubicBezTo>
                    <a:pt x="40" y="177"/>
                    <a:pt x="40" y="177"/>
                    <a:pt x="40" y="177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20" y="194"/>
                    <a:pt x="20" y="194"/>
                    <a:pt x="20" y="194"/>
                  </a:cubicBezTo>
                  <a:cubicBezTo>
                    <a:pt x="20" y="194"/>
                    <a:pt x="68" y="193"/>
                    <a:pt x="99" y="203"/>
                  </a:cubicBezTo>
                  <a:cubicBezTo>
                    <a:pt x="129" y="213"/>
                    <a:pt x="155" y="250"/>
                    <a:pt x="208" y="249"/>
                  </a:cubicBezTo>
                  <a:cubicBezTo>
                    <a:pt x="272" y="249"/>
                    <a:pt x="308" y="226"/>
                    <a:pt x="325" y="199"/>
                  </a:cubicBezTo>
                  <a:cubicBezTo>
                    <a:pt x="344" y="168"/>
                    <a:pt x="346" y="117"/>
                    <a:pt x="345" y="115"/>
                  </a:cubicBezTo>
                  <a:cubicBezTo>
                    <a:pt x="345" y="112"/>
                    <a:pt x="352" y="118"/>
                    <a:pt x="352" y="118"/>
                  </a:cubicBezTo>
                  <a:cubicBezTo>
                    <a:pt x="347" y="91"/>
                    <a:pt x="347" y="91"/>
                    <a:pt x="347" y="91"/>
                  </a:cubicBezTo>
                  <a:cubicBezTo>
                    <a:pt x="353" y="93"/>
                    <a:pt x="353" y="93"/>
                    <a:pt x="353" y="93"/>
                  </a:cubicBezTo>
                  <a:cubicBezTo>
                    <a:pt x="353" y="93"/>
                    <a:pt x="355" y="88"/>
                    <a:pt x="349" y="69"/>
                  </a:cubicBezTo>
                  <a:cubicBezTo>
                    <a:pt x="349" y="69"/>
                    <a:pt x="348" y="63"/>
                    <a:pt x="343" y="55"/>
                  </a:cubicBezTo>
                  <a:cubicBezTo>
                    <a:pt x="352" y="33"/>
                    <a:pt x="352" y="33"/>
                    <a:pt x="352" y="33"/>
                  </a:cubicBezTo>
                  <a:cubicBezTo>
                    <a:pt x="329" y="36"/>
                    <a:pt x="329" y="36"/>
                    <a:pt x="329" y="36"/>
                  </a:cubicBezTo>
                  <a:cubicBezTo>
                    <a:pt x="323" y="30"/>
                    <a:pt x="315" y="24"/>
                    <a:pt x="305" y="19"/>
                  </a:cubicBezTo>
                  <a:cubicBezTo>
                    <a:pt x="267" y="0"/>
                    <a:pt x="227" y="14"/>
                    <a:pt x="216" y="24"/>
                  </a:cubicBezTo>
                  <a:cubicBezTo>
                    <a:pt x="204" y="34"/>
                    <a:pt x="187" y="50"/>
                    <a:pt x="185" y="71"/>
                  </a:cubicBezTo>
                  <a:cubicBezTo>
                    <a:pt x="184" y="91"/>
                    <a:pt x="182" y="86"/>
                    <a:pt x="176" y="86"/>
                  </a:cubicBezTo>
                  <a:cubicBezTo>
                    <a:pt x="170" y="86"/>
                    <a:pt x="147" y="96"/>
                    <a:pt x="120" y="136"/>
                  </a:cubicBezTo>
                  <a:cubicBezTo>
                    <a:pt x="94" y="176"/>
                    <a:pt x="43" y="139"/>
                    <a:pt x="43" y="139"/>
                  </a:cubicBezTo>
                  <a:cubicBezTo>
                    <a:pt x="37" y="152"/>
                    <a:pt x="37" y="152"/>
                    <a:pt x="37" y="152"/>
                  </a:cubicBezTo>
                  <a:cubicBezTo>
                    <a:pt x="5" y="140"/>
                    <a:pt x="5" y="140"/>
                    <a:pt x="5" y="140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0" y="166"/>
                    <a:pt x="40" y="166"/>
                    <a:pt x="40" y="166"/>
                  </a:cubicBezTo>
                  <a:cubicBezTo>
                    <a:pt x="13" y="160"/>
                    <a:pt x="13" y="160"/>
                    <a:pt x="13" y="160"/>
                  </a:cubicBezTo>
                  <a:lnTo>
                    <a:pt x="12" y="173"/>
                  </a:lnTo>
                  <a:close/>
                  <a:moveTo>
                    <a:pt x="318" y="56"/>
                  </a:moveTo>
                  <a:cubicBezTo>
                    <a:pt x="318" y="63"/>
                    <a:pt x="313" y="68"/>
                    <a:pt x="306" y="68"/>
                  </a:cubicBezTo>
                  <a:cubicBezTo>
                    <a:pt x="299" y="68"/>
                    <a:pt x="293" y="63"/>
                    <a:pt x="293" y="56"/>
                  </a:cubicBezTo>
                  <a:cubicBezTo>
                    <a:pt x="293" y="50"/>
                    <a:pt x="299" y="44"/>
                    <a:pt x="306" y="44"/>
                  </a:cubicBezTo>
                  <a:cubicBezTo>
                    <a:pt x="313" y="44"/>
                    <a:pt x="318" y="50"/>
                    <a:pt x="318" y="56"/>
                  </a:cubicBezTo>
                  <a:close/>
                  <a:moveTo>
                    <a:pt x="216" y="235"/>
                  </a:moveTo>
                  <a:cubicBezTo>
                    <a:pt x="216" y="234"/>
                    <a:pt x="216" y="234"/>
                    <a:pt x="216" y="234"/>
                  </a:cubicBezTo>
                  <a:cubicBezTo>
                    <a:pt x="217" y="231"/>
                    <a:pt x="219" y="202"/>
                    <a:pt x="218" y="191"/>
                  </a:cubicBezTo>
                  <a:cubicBezTo>
                    <a:pt x="216" y="168"/>
                    <a:pt x="214" y="138"/>
                    <a:pt x="225" y="134"/>
                  </a:cubicBezTo>
                  <a:cubicBezTo>
                    <a:pt x="227" y="133"/>
                    <a:pt x="227" y="133"/>
                    <a:pt x="227" y="133"/>
                  </a:cubicBezTo>
                  <a:cubicBezTo>
                    <a:pt x="229" y="136"/>
                    <a:pt x="229" y="136"/>
                    <a:pt x="229" y="136"/>
                  </a:cubicBezTo>
                  <a:cubicBezTo>
                    <a:pt x="227" y="137"/>
                    <a:pt x="227" y="137"/>
                    <a:pt x="227" y="137"/>
                  </a:cubicBezTo>
                  <a:cubicBezTo>
                    <a:pt x="225" y="138"/>
                    <a:pt x="221" y="142"/>
                    <a:pt x="220" y="160"/>
                  </a:cubicBezTo>
                  <a:cubicBezTo>
                    <a:pt x="220" y="172"/>
                    <a:pt x="221" y="185"/>
                    <a:pt x="222" y="190"/>
                  </a:cubicBezTo>
                  <a:cubicBezTo>
                    <a:pt x="223" y="201"/>
                    <a:pt x="221" y="226"/>
                    <a:pt x="220" y="233"/>
                  </a:cubicBezTo>
                  <a:cubicBezTo>
                    <a:pt x="222" y="233"/>
                    <a:pt x="225" y="233"/>
                    <a:pt x="228" y="233"/>
                  </a:cubicBezTo>
                  <a:cubicBezTo>
                    <a:pt x="233" y="233"/>
                    <a:pt x="238" y="233"/>
                    <a:pt x="243" y="232"/>
                  </a:cubicBezTo>
                  <a:cubicBezTo>
                    <a:pt x="257" y="228"/>
                    <a:pt x="290" y="225"/>
                    <a:pt x="300" y="193"/>
                  </a:cubicBezTo>
                  <a:cubicBezTo>
                    <a:pt x="304" y="182"/>
                    <a:pt x="306" y="187"/>
                    <a:pt x="303" y="195"/>
                  </a:cubicBezTo>
                  <a:cubicBezTo>
                    <a:pt x="291" y="228"/>
                    <a:pt x="259" y="232"/>
                    <a:pt x="244" y="235"/>
                  </a:cubicBezTo>
                  <a:cubicBezTo>
                    <a:pt x="239" y="236"/>
                    <a:pt x="233" y="237"/>
                    <a:pt x="228" y="237"/>
                  </a:cubicBezTo>
                  <a:cubicBezTo>
                    <a:pt x="222" y="237"/>
                    <a:pt x="218" y="236"/>
                    <a:pt x="218" y="236"/>
                  </a:cubicBezTo>
                  <a:lnTo>
                    <a:pt x="216" y="23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416" name="Google Shape;416;p25"/>
            <p:cNvSpPr/>
            <p:nvPr/>
          </p:nvSpPr>
          <p:spPr>
            <a:xfrm>
              <a:off x="3789363" y="3378201"/>
              <a:ext cx="215900" cy="217487"/>
            </a:xfrm>
            <a:custGeom>
              <a:rect b="b" l="l" r="r" t="t"/>
              <a:pathLst>
                <a:path extrusionOk="0" h="201" w="201">
                  <a:moveTo>
                    <a:pt x="151" y="0"/>
                  </a:moveTo>
                  <a:cubicBezTo>
                    <a:pt x="126" y="0"/>
                    <a:pt x="113" y="13"/>
                    <a:pt x="101" y="38"/>
                  </a:cubicBezTo>
                  <a:cubicBezTo>
                    <a:pt x="88" y="13"/>
                    <a:pt x="75" y="1"/>
                    <a:pt x="50" y="1"/>
                  </a:cubicBezTo>
                  <a:cubicBezTo>
                    <a:pt x="23" y="1"/>
                    <a:pt x="0" y="23"/>
                    <a:pt x="0" y="51"/>
                  </a:cubicBezTo>
                  <a:cubicBezTo>
                    <a:pt x="0" y="101"/>
                    <a:pt x="51" y="151"/>
                    <a:pt x="101" y="201"/>
                  </a:cubicBezTo>
                  <a:cubicBezTo>
                    <a:pt x="151" y="151"/>
                    <a:pt x="201" y="101"/>
                    <a:pt x="201" y="50"/>
                  </a:cubicBezTo>
                  <a:cubicBezTo>
                    <a:pt x="201" y="23"/>
                    <a:pt x="178" y="0"/>
                    <a:pt x="151" y="0"/>
                  </a:cubicBezTo>
                  <a:close/>
                </a:path>
              </a:pathLst>
            </a:custGeom>
            <a:solidFill>
              <a:srgbClr val="FC9EB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417" name="Google Shape;417;p25"/>
            <p:cNvSpPr/>
            <p:nvPr/>
          </p:nvSpPr>
          <p:spPr>
            <a:xfrm>
              <a:off x="3436938" y="4219575"/>
              <a:ext cx="931863" cy="450850"/>
            </a:xfrm>
            <a:custGeom>
              <a:rect b="b" l="l" r="r" t="t"/>
              <a:pathLst>
                <a:path extrusionOk="0" h="420" w="868">
                  <a:moveTo>
                    <a:pt x="868" y="413"/>
                  </a:moveTo>
                  <a:cubicBezTo>
                    <a:pt x="868" y="417"/>
                    <a:pt x="865" y="420"/>
                    <a:pt x="860" y="420"/>
                  </a:cubicBezTo>
                  <a:cubicBezTo>
                    <a:pt x="8" y="420"/>
                    <a:pt x="8" y="420"/>
                    <a:pt x="8" y="420"/>
                  </a:cubicBezTo>
                  <a:cubicBezTo>
                    <a:pt x="3" y="420"/>
                    <a:pt x="0" y="417"/>
                    <a:pt x="0" y="4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860" y="0"/>
                    <a:pt x="860" y="0"/>
                    <a:pt x="860" y="0"/>
                  </a:cubicBezTo>
                  <a:cubicBezTo>
                    <a:pt x="865" y="0"/>
                    <a:pt x="868" y="4"/>
                    <a:pt x="868" y="8"/>
                  </a:cubicBezTo>
                  <a:lnTo>
                    <a:pt x="868" y="413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418" name="Google Shape;418;p25"/>
            <p:cNvSpPr/>
            <p:nvPr/>
          </p:nvSpPr>
          <p:spPr>
            <a:xfrm>
              <a:off x="3254376" y="4665663"/>
              <a:ext cx="1287463" cy="655637"/>
            </a:xfrm>
            <a:custGeom>
              <a:rect b="b" l="l" r="r" t="t"/>
              <a:pathLst>
                <a:path extrusionOk="0" h="610" w="1199">
                  <a:moveTo>
                    <a:pt x="1199" y="599"/>
                  </a:moveTo>
                  <a:cubicBezTo>
                    <a:pt x="1199" y="605"/>
                    <a:pt x="1194" y="610"/>
                    <a:pt x="1188" y="610"/>
                  </a:cubicBezTo>
                  <a:cubicBezTo>
                    <a:pt x="11" y="610"/>
                    <a:pt x="11" y="610"/>
                    <a:pt x="11" y="610"/>
                  </a:cubicBezTo>
                  <a:cubicBezTo>
                    <a:pt x="5" y="610"/>
                    <a:pt x="0" y="605"/>
                    <a:pt x="0" y="599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188" y="0"/>
                    <a:pt x="1188" y="0"/>
                    <a:pt x="1188" y="0"/>
                  </a:cubicBezTo>
                  <a:cubicBezTo>
                    <a:pt x="1194" y="0"/>
                    <a:pt x="1199" y="5"/>
                    <a:pt x="1199" y="11"/>
                  </a:cubicBezTo>
                  <a:lnTo>
                    <a:pt x="1199" y="599"/>
                  </a:lnTo>
                  <a:close/>
                </a:path>
              </a:pathLst>
            </a:custGeom>
            <a:solidFill>
              <a:srgbClr val="FC9EB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419" name="Google Shape;419;p25"/>
            <p:cNvSpPr/>
            <p:nvPr/>
          </p:nvSpPr>
          <p:spPr>
            <a:xfrm>
              <a:off x="3617913" y="3870325"/>
              <a:ext cx="560388" cy="349250"/>
            </a:xfrm>
            <a:custGeom>
              <a:rect b="b" l="l" r="r" t="t"/>
              <a:pathLst>
                <a:path extrusionOk="0" h="325" w="521">
                  <a:moveTo>
                    <a:pt x="521" y="319"/>
                  </a:moveTo>
                  <a:cubicBezTo>
                    <a:pt x="521" y="322"/>
                    <a:pt x="519" y="325"/>
                    <a:pt x="516" y="325"/>
                  </a:cubicBezTo>
                  <a:cubicBezTo>
                    <a:pt x="5" y="325"/>
                    <a:pt x="5" y="325"/>
                    <a:pt x="5" y="325"/>
                  </a:cubicBezTo>
                  <a:cubicBezTo>
                    <a:pt x="2" y="325"/>
                    <a:pt x="0" y="322"/>
                    <a:pt x="0" y="31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516" y="0"/>
                    <a:pt x="516" y="0"/>
                    <a:pt x="516" y="0"/>
                  </a:cubicBezTo>
                  <a:cubicBezTo>
                    <a:pt x="519" y="0"/>
                    <a:pt x="521" y="3"/>
                    <a:pt x="521" y="6"/>
                  </a:cubicBezTo>
                  <a:lnTo>
                    <a:pt x="521" y="319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420" name="Google Shape;420;p25"/>
            <p:cNvSpPr/>
            <p:nvPr/>
          </p:nvSpPr>
          <p:spPr>
            <a:xfrm>
              <a:off x="3584576" y="3841750"/>
              <a:ext cx="57150" cy="57150"/>
            </a:xfrm>
            <a:prstGeom prst="ellipse">
              <a:avLst/>
            </a:prstGeom>
            <a:solidFill>
              <a:srgbClr val="4F262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421" name="Google Shape;421;p25"/>
            <p:cNvSpPr/>
            <p:nvPr/>
          </p:nvSpPr>
          <p:spPr>
            <a:xfrm>
              <a:off x="3641726" y="3841750"/>
              <a:ext cx="57150" cy="57150"/>
            </a:xfrm>
            <a:prstGeom prst="ellipse">
              <a:avLst/>
            </a:prstGeom>
            <a:solidFill>
              <a:srgbClr val="4F262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422" name="Google Shape;422;p25"/>
            <p:cNvSpPr/>
            <p:nvPr/>
          </p:nvSpPr>
          <p:spPr>
            <a:xfrm>
              <a:off x="3698876" y="3841750"/>
              <a:ext cx="57150" cy="57150"/>
            </a:xfrm>
            <a:prstGeom prst="ellipse">
              <a:avLst/>
            </a:prstGeom>
            <a:solidFill>
              <a:srgbClr val="4F262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423" name="Google Shape;423;p25"/>
            <p:cNvSpPr/>
            <p:nvPr/>
          </p:nvSpPr>
          <p:spPr>
            <a:xfrm>
              <a:off x="3756026" y="3841750"/>
              <a:ext cx="57150" cy="57150"/>
            </a:xfrm>
            <a:prstGeom prst="ellipse">
              <a:avLst/>
            </a:prstGeom>
            <a:solidFill>
              <a:srgbClr val="4F262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424" name="Google Shape;424;p25"/>
            <p:cNvSpPr/>
            <p:nvPr/>
          </p:nvSpPr>
          <p:spPr>
            <a:xfrm>
              <a:off x="3813176" y="3841750"/>
              <a:ext cx="55563" cy="57150"/>
            </a:xfrm>
            <a:prstGeom prst="ellipse">
              <a:avLst/>
            </a:prstGeom>
            <a:solidFill>
              <a:srgbClr val="4F262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425" name="Google Shape;425;p25"/>
            <p:cNvSpPr/>
            <p:nvPr/>
          </p:nvSpPr>
          <p:spPr>
            <a:xfrm>
              <a:off x="3868738" y="3841750"/>
              <a:ext cx="57150" cy="57150"/>
            </a:xfrm>
            <a:prstGeom prst="ellipse">
              <a:avLst/>
            </a:prstGeom>
            <a:solidFill>
              <a:srgbClr val="4F262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426" name="Google Shape;426;p25"/>
            <p:cNvSpPr/>
            <p:nvPr/>
          </p:nvSpPr>
          <p:spPr>
            <a:xfrm>
              <a:off x="3925888" y="3841750"/>
              <a:ext cx="57150" cy="57150"/>
            </a:xfrm>
            <a:prstGeom prst="ellipse">
              <a:avLst/>
            </a:prstGeom>
            <a:solidFill>
              <a:srgbClr val="4F262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427" name="Google Shape;427;p25"/>
            <p:cNvSpPr/>
            <p:nvPr/>
          </p:nvSpPr>
          <p:spPr>
            <a:xfrm>
              <a:off x="3983038" y="3841750"/>
              <a:ext cx="57150" cy="57150"/>
            </a:xfrm>
            <a:prstGeom prst="ellipse">
              <a:avLst/>
            </a:prstGeom>
            <a:solidFill>
              <a:srgbClr val="4F262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428" name="Google Shape;428;p25"/>
            <p:cNvSpPr/>
            <p:nvPr/>
          </p:nvSpPr>
          <p:spPr>
            <a:xfrm>
              <a:off x="4040188" y="3841750"/>
              <a:ext cx="57150" cy="57150"/>
            </a:xfrm>
            <a:prstGeom prst="ellipse">
              <a:avLst/>
            </a:prstGeom>
            <a:solidFill>
              <a:srgbClr val="4F262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429" name="Google Shape;429;p25"/>
            <p:cNvSpPr/>
            <p:nvPr/>
          </p:nvSpPr>
          <p:spPr>
            <a:xfrm>
              <a:off x="4097338" y="3841750"/>
              <a:ext cx="57150" cy="57150"/>
            </a:xfrm>
            <a:prstGeom prst="ellipse">
              <a:avLst/>
            </a:prstGeom>
            <a:solidFill>
              <a:srgbClr val="4F262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430" name="Google Shape;430;p25"/>
            <p:cNvSpPr/>
            <p:nvPr/>
          </p:nvSpPr>
          <p:spPr>
            <a:xfrm>
              <a:off x="4154488" y="3841750"/>
              <a:ext cx="57150" cy="57150"/>
            </a:xfrm>
            <a:prstGeom prst="ellipse">
              <a:avLst/>
            </a:prstGeom>
            <a:solidFill>
              <a:srgbClr val="4F262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431" name="Google Shape;431;p25"/>
            <p:cNvSpPr/>
            <p:nvPr/>
          </p:nvSpPr>
          <p:spPr>
            <a:xfrm>
              <a:off x="3414713" y="4195763"/>
              <a:ext cx="57150" cy="57150"/>
            </a:xfrm>
            <a:prstGeom prst="ellipse">
              <a:avLst/>
            </a:prstGeom>
            <a:solidFill>
              <a:srgbClr val="4F262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432" name="Google Shape;432;p25"/>
            <p:cNvSpPr/>
            <p:nvPr/>
          </p:nvSpPr>
          <p:spPr>
            <a:xfrm>
              <a:off x="3471863" y="4195763"/>
              <a:ext cx="55563" cy="57150"/>
            </a:xfrm>
            <a:prstGeom prst="ellipse">
              <a:avLst/>
            </a:prstGeom>
            <a:solidFill>
              <a:srgbClr val="4F262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433" name="Google Shape;433;p25"/>
            <p:cNvSpPr/>
            <p:nvPr/>
          </p:nvSpPr>
          <p:spPr>
            <a:xfrm>
              <a:off x="3527426" y="4195763"/>
              <a:ext cx="57150" cy="57150"/>
            </a:xfrm>
            <a:prstGeom prst="ellipse">
              <a:avLst/>
            </a:prstGeom>
            <a:solidFill>
              <a:srgbClr val="4F262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434" name="Google Shape;434;p25"/>
            <p:cNvSpPr/>
            <p:nvPr/>
          </p:nvSpPr>
          <p:spPr>
            <a:xfrm>
              <a:off x="3584576" y="4195763"/>
              <a:ext cx="57150" cy="57150"/>
            </a:xfrm>
            <a:prstGeom prst="ellipse">
              <a:avLst/>
            </a:prstGeom>
            <a:solidFill>
              <a:srgbClr val="4F262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435" name="Google Shape;435;p25"/>
            <p:cNvSpPr/>
            <p:nvPr/>
          </p:nvSpPr>
          <p:spPr>
            <a:xfrm>
              <a:off x="3641726" y="4195763"/>
              <a:ext cx="57150" cy="57150"/>
            </a:xfrm>
            <a:prstGeom prst="ellipse">
              <a:avLst/>
            </a:prstGeom>
            <a:solidFill>
              <a:srgbClr val="4F262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436" name="Google Shape;436;p25"/>
            <p:cNvSpPr/>
            <p:nvPr/>
          </p:nvSpPr>
          <p:spPr>
            <a:xfrm>
              <a:off x="3698876" y="4195763"/>
              <a:ext cx="57150" cy="57150"/>
            </a:xfrm>
            <a:prstGeom prst="ellipse">
              <a:avLst/>
            </a:prstGeom>
            <a:solidFill>
              <a:srgbClr val="4F262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437" name="Google Shape;437;p25"/>
            <p:cNvSpPr/>
            <p:nvPr/>
          </p:nvSpPr>
          <p:spPr>
            <a:xfrm>
              <a:off x="3756026" y="4195763"/>
              <a:ext cx="57150" cy="57150"/>
            </a:xfrm>
            <a:prstGeom prst="ellipse">
              <a:avLst/>
            </a:prstGeom>
            <a:solidFill>
              <a:srgbClr val="4F262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438" name="Google Shape;438;p25"/>
            <p:cNvSpPr/>
            <p:nvPr/>
          </p:nvSpPr>
          <p:spPr>
            <a:xfrm>
              <a:off x="3813176" y="4195763"/>
              <a:ext cx="55563" cy="57150"/>
            </a:xfrm>
            <a:prstGeom prst="ellipse">
              <a:avLst/>
            </a:prstGeom>
            <a:solidFill>
              <a:srgbClr val="4F262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439" name="Google Shape;439;p25"/>
            <p:cNvSpPr/>
            <p:nvPr/>
          </p:nvSpPr>
          <p:spPr>
            <a:xfrm>
              <a:off x="3868738" y="4195763"/>
              <a:ext cx="57150" cy="57150"/>
            </a:xfrm>
            <a:prstGeom prst="ellipse">
              <a:avLst/>
            </a:prstGeom>
            <a:solidFill>
              <a:srgbClr val="4F262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440" name="Google Shape;440;p25"/>
            <p:cNvSpPr/>
            <p:nvPr/>
          </p:nvSpPr>
          <p:spPr>
            <a:xfrm>
              <a:off x="3925888" y="4195763"/>
              <a:ext cx="57150" cy="57150"/>
            </a:xfrm>
            <a:prstGeom prst="ellipse">
              <a:avLst/>
            </a:prstGeom>
            <a:solidFill>
              <a:srgbClr val="4F262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441" name="Google Shape;441;p25"/>
            <p:cNvSpPr/>
            <p:nvPr/>
          </p:nvSpPr>
          <p:spPr>
            <a:xfrm>
              <a:off x="3983038" y="4195763"/>
              <a:ext cx="57150" cy="57150"/>
            </a:xfrm>
            <a:prstGeom prst="ellipse">
              <a:avLst/>
            </a:prstGeom>
            <a:solidFill>
              <a:srgbClr val="4F262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442" name="Google Shape;442;p25"/>
            <p:cNvSpPr/>
            <p:nvPr/>
          </p:nvSpPr>
          <p:spPr>
            <a:xfrm>
              <a:off x="4040188" y="4195763"/>
              <a:ext cx="57150" cy="57150"/>
            </a:xfrm>
            <a:prstGeom prst="ellipse">
              <a:avLst/>
            </a:prstGeom>
            <a:solidFill>
              <a:srgbClr val="4F262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443" name="Google Shape;443;p25"/>
            <p:cNvSpPr/>
            <p:nvPr/>
          </p:nvSpPr>
          <p:spPr>
            <a:xfrm>
              <a:off x="4097338" y="4195763"/>
              <a:ext cx="57150" cy="57150"/>
            </a:xfrm>
            <a:prstGeom prst="ellipse">
              <a:avLst/>
            </a:prstGeom>
            <a:solidFill>
              <a:srgbClr val="4F262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444" name="Google Shape;444;p25"/>
            <p:cNvSpPr/>
            <p:nvPr/>
          </p:nvSpPr>
          <p:spPr>
            <a:xfrm>
              <a:off x="4154488" y="4195763"/>
              <a:ext cx="57150" cy="57150"/>
            </a:xfrm>
            <a:prstGeom prst="ellipse">
              <a:avLst/>
            </a:prstGeom>
            <a:solidFill>
              <a:srgbClr val="4F262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445" name="Google Shape;445;p25"/>
            <p:cNvSpPr/>
            <p:nvPr/>
          </p:nvSpPr>
          <p:spPr>
            <a:xfrm>
              <a:off x="4211638" y="4195763"/>
              <a:ext cx="55563" cy="57150"/>
            </a:xfrm>
            <a:prstGeom prst="ellipse">
              <a:avLst/>
            </a:prstGeom>
            <a:solidFill>
              <a:srgbClr val="4F262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446" name="Google Shape;446;p25"/>
            <p:cNvSpPr/>
            <p:nvPr/>
          </p:nvSpPr>
          <p:spPr>
            <a:xfrm>
              <a:off x="4267201" y="4195763"/>
              <a:ext cx="57150" cy="57150"/>
            </a:xfrm>
            <a:prstGeom prst="ellipse">
              <a:avLst/>
            </a:prstGeom>
            <a:solidFill>
              <a:srgbClr val="4F262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447" name="Google Shape;447;p25"/>
            <p:cNvSpPr/>
            <p:nvPr/>
          </p:nvSpPr>
          <p:spPr>
            <a:xfrm>
              <a:off x="4324351" y="4195763"/>
              <a:ext cx="57150" cy="57150"/>
            </a:xfrm>
            <a:prstGeom prst="ellipse">
              <a:avLst/>
            </a:prstGeom>
            <a:solidFill>
              <a:srgbClr val="4F262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448" name="Google Shape;448;p25"/>
            <p:cNvSpPr/>
            <p:nvPr/>
          </p:nvSpPr>
          <p:spPr>
            <a:xfrm>
              <a:off x="3244851" y="4638675"/>
              <a:ext cx="57150" cy="57150"/>
            </a:xfrm>
            <a:prstGeom prst="ellipse">
              <a:avLst/>
            </a:prstGeom>
            <a:solidFill>
              <a:srgbClr val="4F262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449" name="Google Shape;449;p25"/>
            <p:cNvSpPr/>
            <p:nvPr/>
          </p:nvSpPr>
          <p:spPr>
            <a:xfrm>
              <a:off x="3302001" y="4638675"/>
              <a:ext cx="55563" cy="57150"/>
            </a:xfrm>
            <a:prstGeom prst="ellipse">
              <a:avLst/>
            </a:prstGeom>
            <a:solidFill>
              <a:srgbClr val="4F262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450" name="Google Shape;450;p25"/>
            <p:cNvSpPr/>
            <p:nvPr/>
          </p:nvSpPr>
          <p:spPr>
            <a:xfrm>
              <a:off x="3357563" y="4638675"/>
              <a:ext cx="57150" cy="57150"/>
            </a:xfrm>
            <a:prstGeom prst="ellipse">
              <a:avLst/>
            </a:prstGeom>
            <a:solidFill>
              <a:srgbClr val="4F262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451" name="Google Shape;451;p25"/>
            <p:cNvSpPr/>
            <p:nvPr/>
          </p:nvSpPr>
          <p:spPr>
            <a:xfrm>
              <a:off x="3414713" y="4638675"/>
              <a:ext cx="57150" cy="57150"/>
            </a:xfrm>
            <a:prstGeom prst="ellipse">
              <a:avLst/>
            </a:prstGeom>
            <a:solidFill>
              <a:srgbClr val="4F262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452" name="Google Shape;452;p25"/>
            <p:cNvSpPr/>
            <p:nvPr/>
          </p:nvSpPr>
          <p:spPr>
            <a:xfrm>
              <a:off x="3471863" y="4638675"/>
              <a:ext cx="55563" cy="57150"/>
            </a:xfrm>
            <a:prstGeom prst="ellipse">
              <a:avLst/>
            </a:prstGeom>
            <a:solidFill>
              <a:srgbClr val="4F262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453" name="Google Shape;453;p25"/>
            <p:cNvSpPr/>
            <p:nvPr/>
          </p:nvSpPr>
          <p:spPr>
            <a:xfrm>
              <a:off x="3527426" y="4638675"/>
              <a:ext cx="57150" cy="57150"/>
            </a:xfrm>
            <a:prstGeom prst="ellipse">
              <a:avLst/>
            </a:prstGeom>
            <a:solidFill>
              <a:srgbClr val="4F262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454" name="Google Shape;454;p25"/>
            <p:cNvSpPr/>
            <p:nvPr/>
          </p:nvSpPr>
          <p:spPr>
            <a:xfrm>
              <a:off x="3584576" y="4638675"/>
              <a:ext cx="57150" cy="57150"/>
            </a:xfrm>
            <a:prstGeom prst="ellipse">
              <a:avLst/>
            </a:prstGeom>
            <a:solidFill>
              <a:srgbClr val="4F262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455" name="Google Shape;455;p25"/>
            <p:cNvSpPr/>
            <p:nvPr/>
          </p:nvSpPr>
          <p:spPr>
            <a:xfrm>
              <a:off x="3641726" y="4638675"/>
              <a:ext cx="57150" cy="57150"/>
            </a:xfrm>
            <a:prstGeom prst="ellipse">
              <a:avLst/>
            </a:prstGeom>
            <a:solidFill>
              <a:srgbClr val="4F262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456" name="Google Shape;456;p25"/>
            <p:cNvSpPr/>
            <p:nvPr/>
          </p:nvSpPr>
          <p:spPr>
            <a:xfrm>
              <a:off x="3698876" y="4638675"/>
              <a:ext cx="57150" cy="57150"/>
            </a:xfrm>
            <a:prstGeom prst="ellipse">
              <a:avLst/>
            </a:prstGeom>
            <a:solidFill>
              <a:srgbClr val="4F262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457" name="Google Shape;457;p25"/>
            <p:cNvSpPr/>
            <p:nvPr/>
          </p:nvSpPr>
          <p:spPr>
            <a:xfrm>
              <a:off x="3756026" y="4638675"/>
              <a:ext cx="57150" cy="57150"/>
            </a:xfrm>
            <a:prstGeom prst="ellipse">
              <a:avLst/>
            </a:prstGeom>
            <a:solidFill>
              <a:srgbClr val="4F262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458" name="Google Shape;458;p25"/>
            <p:cNvSpPr/>
            <p:nvPr/>
          </p:nvSpPr>
          <p:spPr>
            <a:xfrm>
              <a:off x="3813176" y="4638675"/>
              <a:ext cx="55563" cy="57150"/>
            </a:xfrm>
            <a:prstGeom prst="ellipse">
              <a:avLst/>
            </a:prstGeom>
            <a:solidFill>
              <a:srgbClr val="4F262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459" name="Google Shape;459;p25"/>
            <p:cNvSpPr/>
            <p:nvPr/>
          </p:nvSpPr>
          <p:spPr>
            <a:xfrm>
              <a:off x="3868738" y="4638675"/>
              <a:ext cx="57150" cy="57150"/>
            </a:xfrm>
            <a:prstGeom prst="ellipse">
              <a:avLst/>
            </a:prstGeom>
            <a:solidFill>
              <a:srgbClr val="4F262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460" name="Google Shape;460;p25"/>
            <p:cNvSpPr/>
            <p:nvPr/>
          </p:nvSpPr>
          <p:spPr>
            <a:xfrm>
              <a:off x="3925888" y="4638675"/>
              <a:ext cx="57150" cy="57150"/>
            </a:xfrm>
            <a:prstGeom prst="ellipse">
              <a:avLst/>
            </a:prstGeom>
            <a:solidFill>
              <a:srgbClr val="4F262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461" name="Google Shape;461;p25"/>
            <p:cNvSpPr/>
            <p:nvPr/>
          </p:nvSpPr>
          <p:spPr>
            <a:xfrm>
              <a:off x="3983038" y="4638675"/>
              <a:ext cx="57150" cy="57150"/>
            </a:xfrm>
            <a:prstGeom prst="ellipse">
              <a:avLst/>
            </a:prstGeom>
            <a:solidFill>
              <a:srgbClr val="4F262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462" name="Google Shape;462;p25"/>
            <p:cNvSpPr/>
            <p:nvPr/>
          </p:nvSpPr>
          <p:spPr>
            <a:xfrm>
              <a:off x="4040188" y="4638675"/>
              <a:ext cx="57150" cy="57150"/>
            </a:xfrm>
            <a:prstGeom prst="ellipse">
              <a:avLst/>
            </a:prstGeom>
            <a:solidFill>
              <a:srgbClr val="4F262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463" name="Google Shape;463;p25"/>
            <p:cNvSpPr/>
            <p:nvPr/>
          </p:nvSpPr>
          <p:spPr>
            <a:xfrm>
              <a:off x="4097338" y="4638675"/>
              <a:ext cx="57150" cy="57150"/>
            </a:xfrm>
            <a:prstGeom prst="ellipse">
              <a:avLst/>
            </a:prstGeom>
            <a:solidFill>
              <a:srgbClr val="4F262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464" name="Google Shape;464;p25"/>
            <p:cNvSpPr/>
            <p:nvPr/>
          </p:nvSpPr>
          <p:spPr>
            <a:xfrm>
              <a:off x="4154488" y="4638675"/>
              <a:ext cx="57150" cy="57150"/>
            </a:xfrm>
            <a:prstGeom prst="ellipse">
              <a:avLst/>
            </a:prstGeom>
            <a:solidFill>
              <a:srgbClr val="4F262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465" name="Google Shape;465;p25"/>
            <p:cNvSpPr/>
            <p:nvPr/>
          </p:nvSpPr>
          <p:spPr>
            <a:xfrm>
              <a:off x="4211638" y="4638675"/>
              <a:ext cx="55563" cy="57150"/>
            </a:xfrm>
            <a:prstGeom prst="ellipse">
              <a:avLst/>
            </a:prstGeom>
            <a:solidFill>
              <a:srgbClr val="4F262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466" name="Google Shape;466;p25"/>
            <p:cNvSpPr/>
            <p:nvPr/>
          </p:nvSpPr>
          <p:spPr>
            <a:xfrm>
              <a:off x="4267201" y="4638675"/>
              <a:ext cx="57150" cy="57150"/>
            </a:xfrm>
            <a:prstGeom prst="ellipse">
              <a:avLst/>
            </a:prstGeom>
            <a:solidFill>
              <a:srgbClr val="4F262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467" name="Google Shape;467;p25"/>
            <p:cNvSpPr/>
            <p:nvPr/>
          </p:nvSpPr>
          <p:spPr>
            <a:xfrm>
              <a:off x="4324351" y="4638675"/>
              <a:ext cx="57150" cy="57150"/>
            </a:xfrm>
            <a:prstGeom prst="ellipse">
              <a:avLst/>
            </a:prstGeom>
            <a:solidFill>
              <a:srgbClr val="4F262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468" name="Google Shape;468;p25"/>
            <p:cNvSpPr/>
            <p:nvPr/>
          </p:nvSpPr>
          <p:spPr>
            <a:xfrm>
              <a:off x="4381501" y="4638675"/>
              <a:ext cx="57150" cy="57150"/>
            </a:xfrm>
            <a:prstGeom prst="ellipse">
              <a:avLst/>
            </a:prstGeom>
            <a:solidFill>
              <a:srgbClr val="4F262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469" name="Google Shape;469;p25"/>
            <p:cNvSpPr/>
            <p:nvPr/>
          </p:nvSpPr>
          <p:spPr>
            <a:xfrm>
              <a:off x="4438651" y="4638675"/>
              <a:ext cx="55563" cy="57150"/>
            </a:xfrm>
            <a:prstGeom prst="ellipse">
              <a:avLst/>
            </a:prstGeom>
            <a:solidFill>
              <a:srgbClr val="4F262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470" name="Google Shape;470;p25"/>
            <p:cNvSpPr/>
            <p:nvPr/>
          </p:nvSpPr>
          <p:spPr>
            <a:xfrm>
              <a:off x="4494213" y="4638675"/>
              <a:ext cx="57150" cy="57150"/>
            </a:xfrm>
            <a:prstGeom prst="ellipse">
              <a:avLst/>
            </a:prstGeom>
            <a:solidFill>
              <a:srgbClr val="4F262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471" name="Google Shape;471;p25"/>
            <p:cNvSpPr/>
            <p:nvPr/>
          </p:nvSpPr>
          <p:spPr>
            <a:xfrm>
              <a:off x="3244851" y="5283200"/>
              <a:ext cx="57150" cy="57150"/>
            </a:xfrm>
            <a:prstGeom prst="ellipse">
              <a:avLst/>
            </a:prstGeom>
            <a:solidFill>
              <a:srgbClr val="4F262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472" name="Google Shape;472;p25"/>
            <p:cNvSpPr/>
            <p:nvPr/>
          </p:nvSpPr>
          <p:spPr>
            <a:xfrm>
              <a:off x="3302001" y="5283200"/>
              <a:ext cx="55563" cy="57150"/>
            </a:xfrm>
            <a:prstGeom prst="ellipse">
              <a:avLst/>
            </a:prstGeom>
            <a:solidFill>
              <a:srgbClr val="4F262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473" name="Google Shape;473;p25"/>
            <p:cNvSpPr/>
            <p:nvPr/>
          </p:nvSpPr>
          <p:spPr>
            <a:xfrm>
              <a:off x="3357563" y="5283200"/>
              <a:ext cx="57150" cy="57150"/>
            </a:xfrm>
            <a:prstGeom prst="ellipse">
              <a:avLst/>
            </a:prstGeom>
            <a:solidFill>
              <a:srgbClr val="4F262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474" name="Google Shape;474;p25"/>
            <p:cNvSpPr/>
            <p:nvPr/>
          </p:nvSpPr>
          <p:spPr>
            <a:xfrm>
              <a:off x="3414713" y="5283200"/>
              <a:ext cx="57150" cy="57150"/>
            </a:xfrm>
            <a:prstGeom prst="ellipse">
              <a:avLst/>
            </a:prstGeom>
            <a:solidFill>
              <a:srgbClr val="4F262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475" name="Google Shape;475;p25"/>
            <p:cNvSpPr/>
            <p:nvPr/>
          </p:nvSpPr>
          <p:spPr>
            <a:xfrm>
              <a:off x="3471863" y="5283200"/>
              <a:ext cx="55563" cy="57150"/>
            </a:xfrm>
            <a:prstGeom prst="ellipse">
              <a:avLst/>
            </a:prstGeom>
            <a:solidFill>
              <a:srgbClr val="4F262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476" name="Google Shape;476;p25"/>
            <p:cNvSpPr/>
            <p:nvPr/>
          </p:nvSpPr>
          <p:spPr>
            <a:xfrm>
              <a:off x="3527426" y="5283200"/>
              <a:ext cx="57150" cy="57150"/>
            </a:xfrm>
            <a:prstGeom prst="ellipse">
              <a:avLst/>
            </a:prstGeom>
            <a:solidFill>
              <a:srgbClr val="4F262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477" name="Google Shape;477;p25"/>
            <p:cNvSpPr/>
            <p:nvPr/>
          </p:nvSpPr>
          <p:spPr>
            <a:xfrm>
              <a:off x="3584576" y="5283200"/>
              <a:ext cx="57150" cy="57150"/>
            </a:xfrm>
            <a:prstGeom prst="ellipse">
              <a:avLst/>
            </a:prstGeom>
            <a:solidFill>
              <a:srgbClr val="4F262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478" name="Google Shape;478;p25"/>
            <p:cNvSpPr/>
            <p:nvPr/>
          </p:nvSpPr>
          <p:spPr>
            <a:xfrm>
              <a:off x="3641726" y="5283200"/>
              <a:ext cx="57150" cy="57150"/>
            </a:xfrm>
            <a:prstGeom prst="ellipse">
              <a:avLst/>
            </a:prstGeom>
            <a:solidFill>
              <a:srgbClr val="4F262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479" name="Google Shape;479;p25"/>
            <p:cNvSpPr/>
            <p:nvPr/>
          </p:nvSpPr>
          <p:spPr>
            <a:xfrm>
              <a:off x="3698876" y="5283200"/>
              <a:ext cx="57150" cy="57150"/>
            </a:xfrm>
            <a:prstGeom prst="ellipse">
              <a:avLst/>
            </a:prstGeom>
            <a:solidFill>
              <a:srgbClr val="4F262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480" name="Google Shape;480;p25"/>
            <p:cNvSpPr/>
            <p:nvPr/>
          </p:nvSpPr>
          <p:spPr>
            <a:xfrm>
              <a:off x="3756026" y="5283200"/>
              <a:ext cx="57150" cy="57150"/>
            </a:xfrm>
            <a:prstGeom prst="ellipse">
              <a:avLst/>
            </a:prstGeom>
            <a:solidFill>
              <a:srgbClr val="4F262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481" name="Google Shape;481;p25"/>
            <p:cNvSpPr/>
            <p:nvPr/>
          </p:nvSpPr>
          <p:spPr>
            <a:xfrm>
              <a:off x="3813176" y="5283200"/>
              <a:ext cx="55563" cy="57150"/>
            </a:xfrm>
            <a:prstGeom prst="ellipse">
              <a:avLst/>
            </a:prstGeom>
            <a:solidFill>
              <a:srgbClr val="4F262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482" name="Google Shape;482;p25"/>
            <p:cNvSpPr/>
            <p:nvPr/>
          </p:nvSpPr>
          <p:spPr>
            <a:xfrm>
              <a:off x="3868738" y="5283200"/>
              <a:ext cx="57150" cy="57150"/>
            </a:xfrm>
            <a:prstGeom prst="ellipse">
              <a:avLst/>
            </a:prstGeom>
            <a:solidFill>
              <a:srgbClr val="4F262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483" name="Google Shape;483;p25"/>
            <p:cNvSpPr/>
            <p:nvPr/>
          </p:nvSpPr>
          <p:spPr>
            <a:xfrm>
              <a:off x="3925888" y="5283200"/>
              <a:ext cx="57150" cy="57150"/>
            </a:xfrm>
            <a:prstGeom prst="ellipse">
              <a:avLst/>
            </a:prstGeom>
            <a:solidFill>
              <a:srgbClr val="4F262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484" name="Google Shape;484;p25"/>
            <p:cNvSpPr/>
            <p:nvPr/>
          </p:nvSpPr>
          <p:spPr>
            <a:xfrm>
              <a:off x="3983038" y="5283200"/>
              <a:ext cx="57150" cy="57150"/>
            </a:xfrm>
            <a:prstGeom prst="ellipse">
              <a:avLst/>
            </a:prstGeom>
            <a:solidFill>
              <a:srgbClr val="4F262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485" name="Google Shape;485;p25"/>
            <p:cNvSpPr/>
            <p:nvPr/>
          </p:nvSpPr>
          <p:spPr>
            <a:xfrm>
              <a:off x="4040188" y="5283200"/>
              <a:ext cx="57150" cy="57150"/>
            </a:xfrm>
            <a:prstGeom prst="ellipse">
              <a:avLst/>
            </a:prstGeom>
            <a:solidFill>
              <a:srgbClr val="4F262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486" name="Google Shape;486;p25"/>
            <p:cNvSpPr/>
            <p:nvPr/>
          </p:nvSpPr>
          <p:spPr>
            <a:xfrm>
              <a:off x="4097338" y="5283200"/>
              <a:ext cx="57150" cy="57150"/>
            </a:xfrm>
            <a:prstGeom prst="ellipse">
              <a:avLst/>
            </a:prstGeom>
            <a:solidFill>
              <a:srgbClr val="4F262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487" name="Google Shape;487;p25"/>
            <p:cNvSpPr/>
            <p:nvPr/>
          </p:nvSpPr>
          <p:spPr>
            <a:xfrm>
              <a:off x="4154488" y="5283200"/>
              <a:ext cx="57150" cy="57150"/>
            </a:xfrm>
            <a:prstGeom prst="ellipse">
              <a:avLst/>
            </a:prstGeom>
            <a:solidFill>
              <a:srgbClr val="4F262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488" name="Google Shape;488;p25"/>
            <p:cNvSpPr/>
            <p:nvPr/>
          </p:nvSpPr>
          <p:spPr>
            <a:xfrm>
              <a:off x="4211638" y="5283200"/>
              <a:ext cx="55563" cy="57150"/>
            </a:xfrm>
            <a:prstGeom prst="ellipse">
              <a:avLst/>
            </a:prstGeom>
            <a:solidFill>
              <a:srgbClr val="4F262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489" name="Google Shape;489;p25"/>
            <p:cNvSpPr/>
            <p:nvPr/>
          </p:nvSpPr>
          <p:spPr>
            <a:xfrm>
              <a:off x="4267201" y="5283200"/>
              <a:ext cx="57150" cy="57150"/>
            </a:xfrm>
            <a:prstGeom prst="ellipse">
              <a:avLst/>
            </a:prstGeom>
            <a:solidFill>
              <a:srgbClr val="4F262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490" name="Google Shape;490;p25"/>
            <p:cNvSpPr/>
            <p:nvPr/>
          </p:nvSpPr>
          <p:spPr>
            <a:xfrm>
              <a:off x="4324351" y="5283200"/>
              <a:ext cx="57150" cy="57150"/>
            </a:xfrm>
            <a:prstGeom prst="ellipse">
              <a:avLst/>
            </a:prstGeom>
            <a:solidFill>
              <a:srgbClr val="4F262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491" name="Google Shape;491;p25"/>
            <p:cNvSpPr/>
            <p:nvPr/>
          </p:nvSpPr>
          <p:spPr>
            <a:xfrm>
              <a:off x="4381501" y="5283200"/>
              <a:ext cx="57150" cy="57150"/>
            </a:xfrm>
            <a:prstGeom prst="ellipse">
              <a:avLst/>
            </a:prstGeom>
            <a:solidFill>
              <a:srgbClr val="4F262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492" name="Google Shape;492;p25"/>
            <p:cNvSpPr/>
            <p:nvPr/>
          </p:nvSpPr>
          <p:spPr>
            <a:xfrm>
              <a:off x="4438651" y="5283200"/>
              <a:ext cx="55563" cy="57150"/>
            </a:xfrm>
            <a:prstGeom prst="ellipse">
              <a:avLst/>
            </a:prstGeom>
            <a:solidFill>
              <a:srgbClr val="4F262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493" name="Google Shape;493;p25"/>
            <p:cNvSpPr/>
            <p:nvPr/>
          </p:nvSpPr>
          <p:spPr>
            <a:xfrm>
              <a:off x="4494213" y="5283200"/>
              <a:ext cx="57150" cy="57150"/>
            </a:xfrm>
            <a:prstGeom prst="ellipse">
              <a:avLst/>
            </a:prstGeom>
            <a:solidFill>
              <a:srgbClr val="4F262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494" name="Google Shape;494;p25"/>
            <p:cNvSpPr/>
            <p:nvPr/>
          </p:nvSpPr>
          <p:spPr>
            <a:xfrm>
              <a:off x="3267076" y="5189538"/>
              <a:ext cx="1262063" cy="349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495" name="Google Shape;495;p25"/>
            <p:cNvSpPr/>
            <p:nvPr/>
          </p:nvSpPr>
          <p:spPr>
            <a:xfrm>
              <a:off x="3267076" y="5153025"/>
              <a:ext cx="1262063" cy="12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496" name="Google Shape;496;p25"/>
            <p:cNvSpPr/>
            <p:nvPr/>
          </p:nvSpPr>
          <p:spPr>
            <a:xfrm>
              <a:off x="3267076" y="4757738"/>
              <a:ext cx="1262063" cy="12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497" name="Google Shape;497;p25"/>
            <p:cNvSpPr/>
            <p:nvPr/>
          </p:nvSpPr>
          <p:spPr>
            <a:xfrm>
              <a:off x="3444876" y="4570413"/>
              <a:ext cx="906463" cy="238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498" name="Google Shape;498;p25"/>
            <p:cNvSpPr/>
            <p:nvPr/>
          </p:nvSpPr>
          <p:spPr>
            <a:xfrm>
              <a:off x="3444876" y="4543425"/>
              <a:ext cx="906463" cy="95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499" name="Google Shape;499;p25"/>
            <p:cNvSpPr/>
            <p:nvPr/>
          </p:nvSpPr>
          <p:spPr>
            <a:xfrm>
              <a:off x="3444876" y="4303713"/>
              <a:ext cx="906463" cy="95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500" name="Google Shape;500;p25"/>
            <p:cNvSpPr/>
            <p:nvPr/>
          </p:nvSpPr>
          <p:spPr>
            <a:xfrm>
              <a:off x="3630613" y="4149725"/>
              <a:ext cx="533400" cy="1428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501" name="Google Shape;501;p25"/>
            <p:cNvSpPr/>
            <p:nvPr/>
          </p:nvSpPr>
          <p:spPr>
            <a:xfrm>
              <a:off x="3630613" y="4133850"/>
              <a:ext cx="533400" cy="63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502" name="Google Shape;502;p25"/>
            <p:cNvSpPr/>
            <p:nvPr/>
          </p:nvSpPr>
          <p:spPr>
            <a:xfrm>
              <a:off x="3630613" y="3927475"/>
              <a:ext cx="533400" cy="63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7" name="Google Shape;507;p26"/>
          <p:cNvGrpSpPr/>
          <p:nvPr/>
        </p:nvGrpSpPr>
        <p:grpSpPr>
          <a:xfrm>
            <a:off x="3509674" y="727557"/>
            <a:ext cx="1802222" cy="1908771"/>
            <a:chOff x="3509674" y="727557"/>
            <a:chExt cx="1802222" cy="1908771"/>
          </a:xfrm>
        </p:grpSpPr>
        <p:sp>
          <p:nvSpPr>
            <p:cNvPr id="508" name="Google Shape;508;p26"/>
            <p:cNvSpPr/>
            <p:nvPr/>
          </p:nvSpPr>
          <p:spPr>
            <a:xfrm>
              <a:off x="3509674" y="727557"/>
              <a:ext cx="1802222" cy="1908771"/>
            </a:xfrm>
            <a:prstGeom prst="diamond">
              <a:avLst/>
            </a:prstGeom>
            <a:solidFill>
              <a:schemeClr val="lt1"/>
            </a:solidFill>
            <a:ln cap="flat" cmpd="sng" w="38100">
              <a:solidFill>
                <a:srgbClr val="60BAC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509" name="Google Shape;509;p26"/>
            <p:cNvSpPr/>
            <p:nvPr/>
          </p:nvSpPr>
          <p:spPr>
            <a:xfrm>
              <a:off x="3594779" y="799358"/>
              <a:ext cx="1641745" cy="1762358"/>
            </a:xfrm>
            <a:prstGeom prst="diamond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 cap="flat" cmpd="sng" w="12700">
              <a:solidFill>
                <a:srgbClr val="60BAC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510" name="Google Shape;510;p26"/>
          <p:cNvGrpSpPr/>
          <p:nvPr/>
        </p:nvGrpSpPr>
        <p:grpSpPr>
          <a:xfrm>
            <a:off x="2570877" y="1719249"/>
            <a:ext cx="1802222" cy="1908771"/>
            <a:chOff x="3509674" y="727557"/>
            <a:chExt cx="1802222" cy="1908771"/>
          </a:xfrm>
        </p:grpSpPr>
        <p:sp>
          <p:nvSpPr>
            <p:cNvPr id="511" name="Google Shape;511;p26"/>
            <p:cNvSpPr/>
            <p:nvPr/>
          </p:nvSpPr>
          <p:spPr>
            <a:xfrm>
              <a:off x="3509674" y="727557"/>
              <a:ext cx="1802222" cy="1908771"/>
            </a:xfrm>
            <a:prstGeom prst="diamond">
              <a:avLst/>
            </a:prstGeom>
            <a:solidFill>
              <a:schemeClr val="lt1"/>
            </a:solidFill>
            <a:ln cap="flat" cmpd="sng" w="38100">
              <a:solidFill>
                <a:srgbClr val="60BAC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512" name="Google Shape;512;p26"/>
            <p:cNvSpPr/>
            <p:nvPr/>
          </p:nvSpPr>
          <p:spPr>
            <a:xfrm>
              <a:off x="3594779" y="799358"/>
              <a:ext cx="1641745" cy="1762358"/>
            </a:xfrm>
            <a:prstGeom prst="diamond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 cap="flat" cmpd="sng" w="12700">
              <a:solidFill>
                <a:srgbClr val="60BAC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513" name="Google Shape;513;p26"/>
          <p:cNvGrpSpPr/>
          <p:nvPr/>
        </p:nvGrpSpPr>
        <p:grpSpPr>
          <a:xfrm>
            <a:off x="4458204" y="1719249"/>
            <a:ext cx="1802222" cy="1908771"/>
            <a:chOff x="3509674" y="727557"/>
            <a:chExt cx="1802222" cy="1908771"/>
          </a:xfrm>
        </p:grpSpPr>
        <p:sp>
          <p:nvSpPr>
            <p:cNvPr id="514" name="Google Shape;514;p26"/>
            <p:cNvSpPr/>
            <p:nvPr/>
          </p:nvSpPr>
          <p:spPr>
            <a:xfrm>
              <a:off x="3509674" y="727557"/>
              <a:ext cx="1802222" cy="1908771"/>
            </a:xfrm>
            <a:prstGeom prst="diamond">
              <a:avLst/>
            </a:prstGeom>
            <a:solidFill>
              <a:schemeClr val="lt1"/>
            </a:solidFill>
            <a:ln cap="flat" cmpd="sng" w="38100">
              <a:solidFill>
                <a:srgbClr val="60BAC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515" name="Google Shape;515;p26"/>
            <p:cNvSpPr/>
            <p:nvPr/>
          </p:nvSpPr>
          <p:spPr>
            <a:xfrm>
              <a:off x="3594779" y="799358"/>
              <a:ext cx="1641745" cy="1762358"/>
            </a:xfrm>
            <a:prstGeom prst="diamond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 cap="flat" cmpd="sng" w="12700">
              <a:solidFill>
                <a:srgbClr val="60BAC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516" name="Google Shape;516;p26"/>
          <p:cNvGrpSpPr/>
          <p:nvPr/>
        </p:nvGrpSpPr>
        <p:grpSpPr>
          <a:xfrm>
            <a:off x="3519407" y="2708129"/>
            <a:ext cx="1802222" cy="1908771"/>
            <a:chOff x="3509674" y="727557"/>
            <a:chExt cx="1802222" cy="1908771"/>
          </a:xfrm>
        </p:grpSpPr>
        <p:sp>
          <p:nvSpPr>
            <p:cNvPr id="517" name="Google Shape;517;p26"/>
            <p:cNvSpPr/>
            <p:nvPr/>
          </p:nvSpPr>
          <p:spPr>
            <a:xfrm>
              <a:off x="3509674" y="727557"/>
              <a:ext cx="1802222" cy="1908771"/>
            </a:xfrm>
            <a:prstGeom prst="diamond">
              <a:avLst/>
            </a:prstGeom>
            <a:solidFill>
              <a:schemeClr val="lt1"/>
            </a:solidFill>
            <a:ln cap="flat" cmpd="sng" w="38100">
              <a:solidFill>
                <a:srgbClr val="60BAC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518" name="Google Shape;518;p26"/>
            <p:cNvSpPr/>
            <p:nvPr/>
          </p:nvSpPr>
          <p:spPr>
            <a:xfrm>
              <a:off x="3594779" y="799358"/>
              <a:ext cx="1641745" cy="1762358"/>
            </a:xfrm>
            <a:prstGeom prst="diamond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 cap="flat" cmpd="sng" w="12700">
              <a:solidFill>
                <a:srgbClr val="60BAC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3" name="Google Shape;523;p27"/>
          <p:cNvGrpSpPr/>
          <p:nvPr/>
        </p:nvGrpSpPr>
        <p:grpSpPr>
          <a:xfrm>
            <a:off x="1898600" y="802717"/>
            <a:ext cx="5381699" cy="1095884"/>
            <a:chOff x="1898600" y="802717"/>
            <a:chExt cx="5381699" cy="1095884"/>
          </a:xfrm>
        </p:grpSpPr>
        <p:sp>
          <p:nvSpPr>
            <p:cNvPr id="524" name="Google Shape;524;p27"/>
            <p:cNvSpPr/>
            <p:nvPr/>
          </p:nvSpPr>
          <p:spPr>
            <a:xfrm>
              <a:off x="1898600" y="802717"/>
              <a:ext cx="5381699" cy="1095884"/>
            </a:xfrm>
            <a:prstGeom prst="rect">
              <a:avLst/>
            </a:prstGeom>
            <a:solidFill>
              <a:schemeClr val="lt1"/>
            </a:solidFill>
            <a:ln cap="flat" cmpd="sng" w="38100">
              <a:solidFill>
                <a:srgbClr val="60BAC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525" name="Google Shape;525;p27"/>
            <p:cNvSpPr/>
            <p:nvPr/>
          </p:nvSpPr>
          <p:spPr>
            <a:xfrm>
              <a:off x="1971312" y="872177"/>
              <a:ext cx="5251724" cy="963604"/>
            </a:xfrm>
            <a:prstGeom prst="rect">
              <a:avLst/>
            </a:prstGeom>
            <a:solidFill>
              <a:srgbClr val="80C8D6"/>
            </a:solidFill>
            <a:ln cap="flat" cmpd="sng" w="12700">
              <a:solidFill>
                <a:srgbClr val="60BAC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526" name="Google Shape;526;p27"/>
          <p:cNvSpPr/>
          <p:nvPr/>
        </p:nvSpPr>
        <p:spPr>
          <a:xfrm>
            <a:off x="2271490" y="1027494"/>
            <a:ext cx="149779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Is the color of milk and fresh snow, the color produced by the combination of all the colors of the visible spectrum.</a:t>
            </a:r>
            <a:endParaRPr sz="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527" name="Google Shape;527;p27"/>
          <p:cNvSpPr/>
          <p:nvPr/>
        </p:nvSpPr>
        <p:spPr>
          <a:xfrm>
            <a:off x="3959960" y="1027493"/>
            <a:ext cx="149779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Is the color of milk and fresh snow, the color produced by the combination of all the colors of the visible spectrum.</a:t>
            </a:r>
            <a:endParaRPr sz="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528" name="Google Shape;528;p27"/>
          <p:cNvSpPr/>
          <p:nvPr/>
        </p:nvSpPr>
        <p:spPr>
          <a:xfrm>
            <a:off x="5591498" y="1035884"/>
            <a:ext cx="149779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Is the color of milk and fresh snow, the color produced by the combination of all the colors of the visible spectrum.</a:t>
            </a:r>
            <a:endParaRPr sz="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pSp>
        <p:nvGrpSpPr>
          <p:cNvPr id="529" name="Google Shape;529;p27"/>
          <p:cNvGrpSpPr/>
          <p:nvPr/>
        </p:nvGrpSpPr>
        <p:grpSpPr>
          <a:xfrm>
            <a:off x="1898600" y="2053916"/>
            <a:ext cx="1179647" cy="1401259"/>
            <a:chOff x="1898600" y="2053916"/>
            <a:chExt cx="1179647" cy="1401259"/>
          </a:xfrm>
        </p:grpSpPr>
        <p:sp>
          <p:nvSpPr>
            <p:cNvPr id="530" name="Google Shape;530;p27"/>
            <p:cNvSpPr/>
            <p:nvPr/>
          </p:nvSpPr>
          <p:spPr>
            <a:xfrm>
              <a:off x="1898600" y="2053916"/>
              <a:ext cx="1179647" cy="1401259"/>
            </a:xfrm>
            <a:prstGeom prst="rect">
              <a:avLst/>
            </a:prstGeom>
            <a:solidFill>
              <a:schemeClr val="lt1"/>
            </a:solidFill>
            <a:ln cap="flat" cmpd="sng" w="38100">
              <a:solidFill>
                <a:srgbClr val="60BAC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531" name="Google Shape;531;p27"/>
            <p:cNvSpPr/>
            <p:nvPr/>
          </p:nvSpPr>
          <p:spPr>
            <a:xfrm>
              <a:off x="1971313" y="2123376"/>
              <a:ext cx="1044114" cy="1275957"/>
            </a:xfrm>
            <a:prstGeom prst="rect">
              <a:avLst/>
            </a:prstGeom>
            <a:blipFill rotWithShape="1">
              <a:blip r:embed="rId3">
                <a:alphaModFix/>
              </a:blip>
              <a:tile algn="ctr" flip="none" tx="0" sx="80000" ty="0" sy="80000"/>
            </a:blipFill>
            <a:ln cap="flat" cmpd="sng" w="12700">
              <a:solidFill>
                <a:srgbClr val="60BAC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532" name="Google Shape;532;p27"/>
          <p:cNvGrpSpPr/>
          <p:nvPr/>
        </p:nvGrpSpPr>
        <p:grpSpPr>
          <a:xfrm>
            <a:off x="3299284" y="2053916"/>
            <a:ext cx="1179647" cy="1401259"/>
            <a:chOff x="3223666" y="2053916"/>
            <a:chExt cx="1179647" cy="1401259"/>
          </a:xfrm>
        </p:grpSpPr>
        <p:sp>
          <p:nvSpPr>
            <p:cNvPr id="533" name="Google Shape;533;p27"/>
            <p:cNvSpPr/>
            <p:nvPr/>
          </p:nvSpPr>
          <p:spPr>
            <a:xfrm>
              <a:off x="3223666" y="2053916"/>
              <a:ext cx="1179647" cy="1401259"/>
            </a:xfrm>
            <a:prstGeom prst="rect">
              <a:avLst/>
            </a:prstGeom>
            <a:solidFill>
              <a:schemeClr val="lt1"/>
            </a:solidFill>
            <a:ln cap="flat" cmpd="sng" w="38100">
              <a:solidFill>
                <a:srgbClr val="60BAC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534" name="Google Shape;534;p27"/>
            <p:cNvSpPr/>
            <p:nvPr/>
          </p:nvSpPr>
          <p:spPr>
            <a:xfrm>
              <a:off x="3296379" y="2123376"/>
              <a:ext cx="1044114" cy="1275957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 cap="flat" cmpd="sng" w="12700">
              <a:solidFill>
                <a:srgbClr val="60BAC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535" name="Google Shape;535;p27"/>
          <p:cNvGrpSpPr/>
          <p:nvPr/>
        </p:nvGrpSpPr>
        <p:grpSpPr>
          <a:xfrm>
            <a:off x="4699968" y="2053916"/>
            <a:ext cx="1179647" cy="1401259"/>
            <a:chOff x="4563855" y="2053916"/>
            <a:chExt cx="1179647" cy="1401259"/>
          </a:xfrm>
        </p:grpSpPr>
        <p:sp>
          <p:nvSpPr>
            <p:cNvPr id="536" name="Google Shape;536;p27"/>
            <p:cNvSpPr/>
            <p:nvPr/>
          </p:nvSpPr>
          <p:spPr>
            <a:xfrm>
              <a:off x="4563855" y="2053916"/>
              <a:ext cx="1179647" cy="1401259"/>
            </a:xfrm>
            <a:prstGeom prst="rect">
              <a:avLst/>
            </a:prstGeom>
            <a:solidFill>
              <a:schemeClr val="lt1"/>
            </a:solidFill>
            <a:ln cap="flat" cmpd="sng" w="38100">
              <a:solidFill>
                <a:srgbClr val="60BAC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537" name="Google Shape;537;p27"/>
            <p:cNvSpPr/>
            <p:nvPr/>
          </p:nvSpPr>
          <p:spPr>
            <a:xfrm>
              <a:off x="4636568" y="2123376"/>
              <a:ext cx="1044114" cy="1275957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 cap="flat" cmpd="sng" w="12700">
              <a:solidFill>
                <a:srgbClr val="60BAC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538" name="Google Shape;538;p27"/>
          <p:cNvGrpSpPr/>
          <p:nvPr/>
        </p:nvGrpSpPr>
        <p:grpSpPr>
          <a:xfrm>
            <a:off x="6100652" y="2053916"/>
            <a:ext cx="1179647" cy="1401259"/>
            <a:chOff x="6100652" y="2053916"/>
            <a:chExt cx="1179647" cy="1401259"/>
          </a:xfrm>
        </p:grpSpPr>
        <p:sp>
          <p:nvSpPr>
            <p:cNvPr id="539" name="Google Shape;539;p27"/>
            <p:cNvSpPr/>
            <p:nvPr/>
          </p:nvSpPr>
          <p:spPr>
            <a:xfrm>
              <a:off x="6100652" y="2053916"/>
              <a:ext cx="1179647" cy="1401259"/>
            </a:xfrm>
            <a:prstGeom prst="rect">
              <a:avLst/>
            </a:prstGeom>
            <a:solidFill>
              <a:schemeClr val="lt1"/>
            </a:solidFill>
            <a:ln cap="flat" cmpd="sng" w="38100">
              <a:solidFill>
                <a:srgbClr val="60BAC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540" name="Google Shape;540;p27"/>
            <p:cNvSpPr/>
            <p:nvPr/>
          </p:nvSpPr>
          <p:spPr>
            <a:xfrm>
              <a:off x="6173365" y="2123376"/>
              <a:ext cx="1044114" cy="1275957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 cap="flat" cmpd="sng" w="12700">
              <a:solidFill>
                <a:srgbClr val="60BAC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pic>
        <p:nvPicPr>
          <p:cNvPr id="541" name="Google Shape;541;p2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043882" y="3671315"/>
            <a:ext cx="870097" cy="11663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6" name="Google Shape;546;p28"/>
          <p:cNvGrpSpPr/>
          <p:nvPr/>
        </p:nvGrpSpPr>
        <p:grpSpPr>
          <a:xfrm rot="-841201">
            <a:off x="1952114" y="840054"/>
            <a:ext cx="2501223" cy="2971110"/>
            <a:chOff x="3223666" y="2053916"/>
            <a:chExt cx="1179647" cy="1401259"/>
          </a:xfrm>
        </p:grpSpPr>
        <p:sp>
          <p:nvSpPr>
            <p:cNvPr id="547" name="Google Shape;547;p28"/>
            <p:cNvSpPr/>
            <p:nvPr/>
          </p:nvSpPr>
          <p:spPr>
            <a:xfrm>
              <a:off x="3223666" y="2053916"/>
              <a:ext cx="1179647" cy="1401259"/>
            </a:xfrm>
            <a:prstGeom prst="rect">
              <a:avLst/>
            </a:prstGeom>
            <a:solidFill>
              <a:schemeClr val="lt1"/>
            </a:solidFill>
            <a:ln cap="flat" cmpd="sng" w="38100">
              <a:solidFill>
                <a:srgbClr val="60BAC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548" name="Google Shape;548;p28"/>
            <p:cNvSpPr/>
            <p:nvPr/>
          </p:nvSpPr>
          <p:spPr>
            <a:xfrm>
              <a:off x="3254392" y="2088980"/>
              <a:ext cx="1122584" cy="1333274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 cap="flat" cmpd="sng" w="12700">
              <a:solidFill>
                <a:srgbClr val="60BAC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549" name="Google Shape;549;p28"/>
          <p:cNvGrpSpPr/>
          <p:nvPr/>
        </p:nvGrpSpPr>
        <p:grpSpPr>
          <a:xfrm rot="874199">
            <a:off x="4317820" y="2673123"/>
            <a:ext cx="1179647" cy="1401259"/>
            <a:chOff x="1898600" y="2053916"/>
            <a:chExt cx="1179647" cy="1401259"/>
          </a:xfrm>
        </p:grpSpPr>
        <p:sp>
          <p:nvSpPr>
            <p:cNvPr id="550" name="Google Shape;550;p28"/>
            <p:cNvSpPr/>
            <p:nvPr/>
          </p:nvSpPr>
          <p:spPr>
            <a:xfrm>
              <a:off x="1898600" y="2053916"/>
              <a:ext cx="1179647" cy="1401259"/>
            </a:xfrm>
            <a:prstGeom prst="rect">
              <a:avLst/>
            </a:prstGeom>
            <a:solidFill>
              <a:schemeClr val="lt1"/>
            </a:solidFill>
            <a:ln cap="flat" cmpd="sng" w="38100">
              <a:solidFill>
                <a:srgbClr val="60BAC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551" name="Google Shape;551;p28"/>
            <p:cNvSpPr/>
            <p:nvPr/>
          </p:nvSpPr>
          <p:spPr>
            <a:xfrm>
              <a:off x="1971313" y="2123376"/>
              <a:ext cx="1044114" cy="1275957"/>
            </a:xfrm>
            <a:prstGeom prst="rect">
              <a:avLst/>
            </a:prstGeom>
            <a:blipFill rotWithShape="1">
              <a:blip r:embed="rId4">
                <a:alphaModFix/>
              </a:blip>
              <a:tile algn="ctr" flip="none" tx="0" sx="80000" ty="0" sy="80000"/>
            </a:blipFill>
            <a:ln cap="flat" cmpd="sng" w="12700">
              <a:solidFill>
                <a:srgbClr val="60BAC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552" name="Google Shape;552;p28"/>
          <p:cNvGrpSpPr/>
          <p:nvPr/>
        </p:nvGrpSpPr>
        <p:grpSpPr>
          <a:xfrm rot="-730294">
            <a:off x="5467440" y="2063415"/>
            <a:ext cx="1179647" cy="1401259"/>
            <a:chOff x="4563855" y="2053916"/>
            <a:chExt cx="1179647" cy="1401259"/>
          </a:xfrm>
        </p:grpSpPr>
        <p:sp>
          <p:nvSpPr>
            <p:cNvPr id="553" name="Google Shape;553;p28"/>
            <p:cNvSpPr/>
            <p:nvPr/>
          </p:nvSpPr>
          <p:spPr>
            <a:xfrm>
              <a:off x="4563855" y="2053916"/>
              <a:ext cx="1179647" cy="1401259"/>
            </a:xfrm>
            <a:prstGeom prst="rect">
              <a:avLst/>
            </a:prstGeom>
            <a:solidFill>
              <a:schemeClr val="lt1"/>
            </a:solidFill>
            <a:ln cap="flat" cmpd="sng" w="38100">
              <a:solidFill>
                <a:srgbClr val="60BAC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554" name="Google Shape;554;p28"/>
            <p:cNvSpPr/>
            <p:nvPr/>
          </p:nvSpPr>
          <p:spPr>
            <a:xfrm>
              <a:off x="4636568" y="2123376"/>
              <a:ext cx="1044114" cy="1275957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 cap="flat" cmpd="sng" w="12700">
              <a:solidFill>
                <a:srgbClr val="60BAC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555" name="Google Shape;555;p28"/>
          <p:cNvGrpSpPr/>
          <p:nvPr/>
        </p:nvGrpSpPr>
        <p:grpSpPr>
          <a:xfrm rot="-1328274">
            <a:off x="6472696" y="1060918"/>
            <a:ext cx="1179647" cy="1401259"/>
            <a:chOff x="6100652" y="2053916"/>
            <a:chExt cx="1179647" cy="1401259"/>
          </a:xfrm>
        </p:grpSpPr>
        <p:sp>
          <p:nvSpPr>
            <p:cNvPr id="556" name="Google Shape;556;p28"/>
            <p:cNvSpPr/>
            <p:nvPr/>
          </p:nvSpPr>
          <p:spPr>
            <a:xfrm>
              <a:off x="6100652" y="2053916"/>
              <a:ext cx="1179647" cy="1401259"/>
            </a:xfrm>
            <a:prstGeom prst="rect">
              <a:avLst/>
            </a:prstGeom>
            <a:solidFill>
              <a:schemeClr val="lt1"/>
            </a:solidFill>
            <a:ln cap="flat" cmpd="sng" w="38100">
              <a:solidFill>
                <a:srgbClr val="60BAC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557" name="Google Shape;557;p28"/>
            <p:cNvSpPr/>
            <p:nvPr/>
          </p:nvSpPr>
          <p:spPr>
            <a:xfrm>
              <a:off x="6173365" y="2123376"/>
              <a:ext cx="1044114" cy="1275957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 cap="flat" cmpd="sng" w="12700">
              <a:solidFill>
                <a:srgbClr val="60BAC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558" name="Google Shape;558;p28"/>
          <p:cNvGrpSpPr/>
          <p:nvPr/>
        </p:nvGrpSpPr>
        <p:grpSpPr>
          <a:xfrm rot="-1620593">
            <a:off x="4424739" y="818901"/>
            <a:ext cx="1080523" cy="1713516"/>
            <a:chOff x="4057650" y="3854451"/>
            <a:chExt cx="1276350" cy="2024062"/>
          </a:xfrm>
        </p:grpSpPr>
        <p:sp>
          <p:nvSpPr>
            <p:cNvPr id="559" name="Google Shape;559;p28"/>
            <p:cNvSpPr/>
            <p:nvPr/>
          </p:nvSpPr>
          <p:spPr>
            <a:xfrm>
              <a:off x="4057650" y="3856038"/>
              <a:ext cx="1276350" cy="20224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560" name="Google Shape;560;p28"/>
            <p:cNvSpPr/>
            <p:nvPr/>
          </p:nvSpPr>
          <p:spPr>
            <a:xfrm>
              <a:off x="4235450" y="4362451"/>
              <a:ext cx="625475" cy="1277938"/>
            </a:xfrm>
            <a:custGeom>
              <a:rect b="b" l="l" r="r" t="t"/>
              <a:pathLst>
                <a:path extrusionOk="0" h="584" w="285">
                  <a:moveTo>
                    <a:pt x="47" y="584"/>
                  </a:moveTo>
                  <a:cubicBezTo>
                    <a:pt x="285" y="554"/>
                    <a:pt x="285" y="554"/>
                    <a:pt x="285" y="554"/>
                  </a:cubicBezTo>
                  <a:cubicBezTo>
                    <a:pt x="262" y="537"/>
                    <a:pt x="221" y="527"/>
                    <a:pt x="179" y="529"/>
                  </a:cubicBezTo>
                  <a:cubicBezTo>
                    <a:pt x="148" y="312"/>
                    <a:pt x="148" y="312"/>
                    <a:pt x="148" y="312"/>
                  </a:cubicBezTo>
                  <a:cubicBezTo>
                    <a:pt x="239" y="285"/>
                    <a:pt x="172" y="0"/>
                    <a:pt x="172" y="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8" y="323"/>
                    <a:pt x="119" y="318"/>
                  </a:cubicBezTo>
                  <a:cubicBezTo>
                    <a:pt x="143" y="534"/>
                    <a:pt x="143" y="534"/>
                    <a:pt x="143" y="534"/>
                  </a:cubicBezTo>
                  <a:cubicBezTo>
                    <a:pt x="102" y="543"/>
                    <a:pt x="65" y="562"/>
                    <a:pt x="47" y="5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561" name="Google Shape;561;p28"/>
            <p:cNvSpPr/>
            <p:nvPr/>
          </p:nvSpPr>
          <p:spPr>
            <a:xfrm>
              <a:off x="4305300" y="4548188"/>
              <a:ext cx="374650" cy="465138"/>
            </a:xfrm>
            <a:custGeom>
              <a:rect b="b" l="l" r="r" t="t"/>
              <a:pathLst>
                <a:path extrusionOk="0" h="213" w="171">
                  <a:moveTo>
                    <a:pt x="0" y="17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134" y="0"/>
                    <a:pt x="171" y="203"/>
                    <a:pt x="96" y="208"/>
                  </a:cubicBezTo>
                  <a:cubicBezTo>
                    <a:pt x="9" y="213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EDE5D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562" name="Google Shape;562;p28"/>
            <p:cNvSpPr/>
            <p:nvPr/>
          </p:nvSpPr>
          <p:spPr>
            <a:xfrm>
              <a:off x="4483100" y="4451351"/>
              <a:ext cx="61913" cy="63500"/>
            </a:xfrm>
            <a:custGeom>
              <a:rect b="b" l="l" r="r" t="t"/>
              <a:pathLst>
                <a:path extrusionOk="0" h="29" w="28">
                  <a:moveTo>
                    <a:pt x="27" y="13"/>
                  </a:moveTo>
                  <a:cubicBezTo>
                    <a:pt x="28" y="20"/>
                    <a:pt x="23" y="27"/>
                    <a:pt x="16" y="28"/>
                  </a:cubicBezTo>
                  <a:cubicBezTo>
                    <a:pt x="8" y="29"/>
                    <a:pt x="2" y="24"/>
                    <a:pt x="1" y="16"/>
                  </a:cubicBezTo>
                  <a:cubicBezTo>
                    <a:pt x="0" y="9"/>
                    <a:pt x="5" y="2"/>
                    <a:pt x="12" y="1"/>
                  </a:cubicBezTo>
                  <a:cubicBezTo>
                    <a:pt x="20" y="0"/>
                    <a:pt x="27" y="5"/>
                    <a:pt x="27" y="13"/>
                  </a:cubicBezTo>
                  <a:close/>
                </a:path>
              </a:pathLst>
            </a:custGeom>
            <a:solidFill>
              <a:srgbClr val="EDE5D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563" name="Google Shape;563;p28"/>
            <p:cNvSpPr/>
            <p:nvPr/>
          </p:nvSpPr>
          <p:spPr>
            <a:xfrm>
              <a:off x="4289425" y="4446588"/>
              <a:ext cx="92075" cy="90488"/>
            </a:xfrm>
            <a:custGeom>
              <a:rect b="b" l="l" r="r" t="t"/>
              <a:pathLst>
                <a:path extrusionOk="0" h="41" w="42">
                  <a:moveTo>
                    <a:pt x="40" y="18"/>
                  </a:moveTo>
                  <a:cubicBezTo>
                    <a:pt x="42" y="29"/>
                    <a:pt x="34" y="39"/>
                    <a:pt x="23" y="40"/>
                  </a:cubicBezTo>
                  <a:cubicBezTo>
                    <a:pt x="13" y="41"/>
                    <a:pt x="3" y="34"/>
                    <a:pt x="2" y="23"/>
                  </a:cubicBezTo>
                  <a:cubicBezTo>
                    <a:pt x="0" y="13"/>
                    <a:pt x="8" y="3"/>
                    <a:pt x="19" y="1"/>
                  </a:cubicBezTo>
                  <a:cubicBezTo>
                    <a:pt x="29" y="0"/>
                    <a:pt x="39" y="8"/>
                    <a:pt x="40" y="18"/>
                  </a:cubicBezTo>
                  <a:close/>
                </a:path>
              </a:pathLst>
            </a:custGeom>
            <a:solidFill>
              <a:srgbClr val="EDE5D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564" name="Google Shape;564;p28"/>
            <p:cNvSpPr/>
            <p:nvPr/>
          </p:nvSpPr>
          <p:spPr>
            <a:xfrm>
              <a:off x="4408488" y="4403726"/>
              <a:ext cx="50800" cy="47625"/>
            </a:xfrm>
            <a:custGeom>
              <a:rect b="b" l="l" r="r" t="t"/>
              <a:pathLst>
                <a:path extrusionOk="0" h="22" w="23">
                  <a:moveTo>
                    <a:pt x="22" y="10"/>
                  </a:moveTo>
                  <a:cubicBezTo>
                    <a:pt x="23" y="15"/>
                    <a:pt x="19" y="21"/>
                    <a:pt x="13" y="21"/>
                  </a:cubicBezTo>
                  <a:cubicBezTo>
                    <a:pt x="7" y="22"/>
                    <a:pt x="2" y="18"/>
                    <a:pt x="1" y="12"/>
                  </a:cubicBezTo>
                  <a:cubicBezTo>
                    <a:pt x="0" y="6"/>
                    <a:pt x="4" y="1"/>
                    <a:pt x="10" y="0"/>
                  </a:cubicBezTo>
                  <a:cubicBezTo>
                    <a:pt x="16" y="0"/>
                    <a:pt x="21" y="4"/>
                    <a:pt x="22" y="10"/>
                  </a:cubicBezTo>
                  <a:close/>
                </a:path>
              </a:pathLst>
            </a:custGeom>
            <a:solidFill>
              <a:srgbClr val="EDE5D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565" name="Google Shape;565;p28"/>
            <p:cNvSpPr/>
            <p:nvPr/>
          </p:nvSpPr>
          <p:spPr>
            <a:xfrm>
              <a:off x="4530725" y="4164013"/>
              <a:ext cx="50800" cy="50800"/>
            </a:xfrm>
            <a:custGeom>
              <a:rect b="b" l="l" r="r" t="t"/>
              <a:pathLst>
                <a:path extrusionOk="0" h="23" w="23">
                  <a:moveTo>
                    <a:pt x="22" y="10"/>
                  </a:moveTo>
                  <a:cubicBezTo>
                    <a:pt x="23" y="16"/>
                    <a:pt x="18" y="21"/>
                    <a:pt x="13" y="22"/>
                  </a:cubicBezTo>
                  <a:cubicBezTo>
                    <a:pt x="7" y="23"/>
                    <a:pt x="2" y="19"/>
                    <a:pt x="1" y="13"/>
                  </a:cubicBezTo>
                  <a:cubicBezTo>
                    <a:pt x="0" y="7"/>
                    <a:pt x="4" y="2"/>
                    <a:pt x="10" y="1"/>
                  </a:cubicBezTo>
                  <a:cubicBezTo>
                    <a:pt x="16" y="0"/>
                    <a:pt x="21" y="4"/>
                    <a:pt x="22" y="10"/>
                  </a:cubicBezTo>
                  <a:close/>
                </a:path>
              </a:pathLst>
            </a:custGeom>
            <a:solidFill>
              <a:srgbClr val="EDE5D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566" name="Google Shape;566;p28"/>
            <p:cNvSpPr/>
            <p:nvPr/>
          </p:nvSpPr>
          <p:spPr>
            <a:xfrm>
              <a:off x="4443413" y="4516438"/>
              <a:ext cx="41275" cy="44450"/>
            </a:xfrm>
            <a:custGeom>
              <a:rect b="b" l="l" r="r" t="t"/>
              <a:pathLst>
                <a:path extrusionOk="0" h="20" w="19">
                  <a:moveTo>
                    <a:pt x="19" y="9"/>
                  </a:moveTo>
                  <a:cubicBezTo>
                    <a:pt x="19" y="14"/>
                    <a:pt x="16" y="18"/>
                    <a:pt x="11" y="19"/>
                  </a:cubicBezTo>
                  <a:cubicBezTo>
                    <a:pt x="6" y="20"/>
                    <a:pt x="1" y="16"/>
                    <a:pt x="1" y="11"/>
                  </a:cubicBezTo>
                  <a:cubicBezTo>
                    <a:pt x="0" y="6"/>
                    <a:pt x="4" y="2"/>
                    <a:pt x="8" y="1"/>
                  </a:cubicBezTo>
                  <a:cubicBezTo>
                    <a:pt x="13" y="0"/>
                    <a:pt x="18" y="4"/>
                    <a:pt x="19" y="9"/>
                  </a:cubicBezTo>
                  <a:close/>
                </a:path>
              </a:pathLst>
            </a:custGeom>
            <a:solidFill>
              <a:srgbClr val="EDE5D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567" name="Google Shape;567;p28"/>
            <p:cNvSpPr/>
            <p:nvPr/>
          </p:nvSpPr>
          <p:spPr>
            <a:xfrm>
              <a:off x="4484688" y="4062413"/>
              <a:ext cx="42863" cy="42863"/>
            </a:xfrm>
            <a:custGeom>
              <a:rect b="b" l="l" r="r" t="t"/>
              <a:pathLst>
                <a:path extrusionOk="0" h="20" w="19">
                  <a:moveTo>
                    <a:pt x="19" y="9"/>
                  </a:moveTo>
                  <a:cubicBezTo>
                    <a:pt x="19" y="14"/>
                    <a:pt x="16" y="18"/>
                    <a:pt x="11" y="19"/>
                  </a:cubicBezTo>
                  <a:cubicBezTo>
                    <a:pt x="6" y="20"/>
                    <a:pt x="1" y="16"/>
                    <a:pt x="1" y="11"/>
                  </a:cubicBezTo>
                  <a:cubicBezTo>
                    <a:pt x="0" y="6"/>
                    <a:pt x="4" y="2"/>
                    <a:pt x="8" y="1"/>
                  </a:cubicBezTo>
                  <a:cubicBezTo>
                    <a:pt x="13" y="0"/>
                    <a:pt x="18" y="4"/>
                    <a:pt x="19" y="9"/>
                  </a:cubicBezTo>
                  <a:close/>
                </a:path>
              </a:pathLst>
            </a:custGeom>
            <a:solidFill>
              <a:srgbClr val="EDE5D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568" name="Google Shape;568;p28"/>
            <p:cNvSpPr/>
            <p:nvPr/>
          </p:nvSpPr>
          <p:spPr>
            <a:xfrm>
              <a:off x="4562475" y="4397376"/>
              <a:ext cx="41275" cy="41275"/>
            </a:xfrm>
            <a:custGeom>
              <a:rect b="b" l="l" r="r" t="t"/>
              <a:pathLst>
                <a:path extrusionOk="0" h="19" w="19">
                  <a:moveTo>
                    <a:pt x="18" y="9"/>
                  </a:moveTo>
                  <a:cubicBezTo>
                    <a:pt x="19" y="14"/>
                    <a:pt x="15" y="18"/>
                    <a:pt x="10" y="19"/>
                  </a:cubicBezTo>
                  <a:cubicBezTo>
                    <a:pt x="5" y="19"/>
                    <a:pt x="1" y="16"/>
                    <a:pt x="0" y="11"/>
                  </a:cubicBezTo>
                  <a:cubicBezTo>
                    <a:pt x="0" y="6"/>
                    <a:pt x="3" y="2"/>
                    <a:pt x="8" y="1"/>
                  </a:cubicBezTo>
                  <a:cubicBezTo>
                    <a:pt x="13" y="0"/>
                    <a:pt x="17" y="4"/>
                    <a:pt x="18" y="9"/>
                  </a:cubicBezTo>
                  <a:close/>
                </a:path>
              </a:pathLst>
            </a:custGeom>
            <a:solidFill>
              <a:srgbClr val="EDE5D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569" name="Google Shape;569;p28"/>
            <p:cNvSpPr/>
            <p:nvPr/>
          </p:nvSpPr>
          <p:spPr>
            <a:xfrm>
              <a:off x="4467225" y="4265613"/>
              <a:ext cx="103188" cy="103188"/>
            </a:xfrm>
            <a:custGeom>
              <a:rect b="b" l="l" r="r" t="t"/>
              <a:pathLst>
                <a:path extrusionOk="0" h="47" w="47">
                  <a:moveTo>
                    <a:pt x="46" y="21"/>
                  </a:moveTo>
                  <a:cubicBezTo>
                    <a:pt x="47" y="33"/>
                    <a:pt x="39" y="44"/>
                    <a:pt x="26" y="46"/>
                  </a:cubicBezTo>
                  <a:cubicBezTo>
                    <a:pt x="14" y="47"/>
                    <a:pt x="3" y="39"/>
                    <a:pt x="1" y="26"/>
                  </a:cubicBezTo>
                  <a:cubicBezTo>
                    <a:pt x="0" y="14"/>
                    <a:pt x="8" y="3"/>
                    <a:pt x="21" y="1"/>
                  </a:cubicBezTo>
                  <a:cubicBezTo>
                    <a:pt x="33" y="0"/>
                    <a:pt x="44" y="8"/>
                    <a:pt x="46" y="21"/>
                  </a:cubicBezTo>
                  <a:close/>
                </a:path>
              </a:pathLst>
            </a:custGeom>
            <a:solidFill>
              <a:srgbClr val="EDE5D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570" name="Google Shape;570;p28"/>
            <p:cNvSpPr/>
            <p:nvPr/>
          </p:nvSpPr>
          <p:spPr>
            <a:xfrm>
              <a:off x="4338638" y="4213226"/>
              <a:ext cx="50800" cy="47625"/>
            </a:xfrm>
            <a:custGeom>
              <a:rect b="b" l="l" r="r" t="t"/>
              <a:pathLst>
                <a:path extrusionOk="0" h="22" w="23">
                  <a:moveTo>
                    <a:pt x="22" y="10"/>
                  </a:moveTo>
                  <a:cubicBezTo>
                    <a:pt x="23" y="16"/>
                    <a:pt x="18" y="21"/>
                    <a:pt x="13" y="22"/>
                  </a:cubicBezTo>
                  <a:cubicBezTo>
                    <a:pt x="7" y="22"/>
                    <a:pt x="2" y="18"/>
                    <a:pt x="1" y="13"/>
                  </a:cubicBezTo>
                  <a:cubicBezTo>
                    <a:pt x="0" y="7"/>
                    <a:pt x="4" y="2"/>
                    <a:pt x="10" y="1"/>
                  </a:cubicBezTo>
                  <a:cubicBezTo>
                    <a:pt x="16" y="0"/>
                    <a:pt x="21" y="4"/>
                    <a:pt x="22" y="10"/>
                  </a:cubicBezTo>
                  <a:close/>
                </a:path>
              </a:pathLst>
            </a:custGeom>
            <a:solidFill>
              <a:srgbClr val="EDE5D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571" name="Google Shape;571;p28"/>
            <p:cNvSpPr/>
            <p:nvPr/>
          </p:nvSpPr>
          <p:spPr>
            <a:xfrm>
              <a:off x="4406900" y="4156076"/>
              <a:ext cx="82550" cy="82550"/>
            </a:xfrm>
            <a:custGeom>
              <a:rect b="b" l="l" r="r" t="t"/>
              <a:pathLst>
                <a:path extrusionOk="0" h="38" w="38">
                  <a:moveTo>
                    <a:pt x="37" y="16"/>
                  </a:moveTo>
                  <a:cubicBezTo>
                    <a:pt x="38" y="26"/>
                    <a:pt x="31" y="35"/>
                    <a:pt x="21" y="37"/>
                  </a:cubicBezTo>
                  <a:cubicBezTo>
                    <a:pt x="11" y="38"/>
                    <a:pt x="2" y="31"/>
                    <a:pt x="1" y="21"/>
                  </a:cubicBezTo>
                  <a:cubicBezTo>
                    <a:pt x="0" y="11"/>
                    <a:pt x="7" y="2"/>
                    <a:pt x="17" y="1"/>
                  </a:cubicBezTo>
                  <a:cubicBezTo>
                    <a:pt x="26" y="0"/>
                    <a:pt x="35" y="7"/>
                    <a:pt x="37" y="16"/>
                  </a:cubicBezTo>
                  <a:close/>
                </a:path>
              </a:pathLst>
            </a:custGeom>
            <a:solidFill>
              <a:srgbClr val="EDE5D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572" name="Google Shape;572;p28"/>
            <p:cNvSpPr/>
            <p:nvPr/>
          </p:nvSpPr>
          <p:spPr>
            <a:xfrm>
              <a:off x="4648200" y="4121151"/>
              <a:ext cx="595313" cy="1287463"/>
            </a:xfrm>
            <a:custGeom>
              <a:rect b="b" l="l" r="r" t="t"/>
              <a:pathLst>
                <a:path extrusionOk="0" h="588" w="272">
                  <a:moveTo>
                    <a:pt x="0" y="555"/>
                  </a:moveTo>
                  <a:cubicBezTo>
                    <a:pt x="237" y="588"/>
                    <a:pt x="237" y="588"/>
                    <a:pt x="237" y="588"/>
                  </a:cubicBezTo>
                  <a:cubicBezTo>
                    <a:pt x="219" y="565"/>
                    <a:pt x="183" y="545"/>
                    <a:pt x="142" y="536"/>
                  </a:cubicBezTo>
                  <a:cubicBezTo>
                    <a:pt x="168" y="319"/>
                    <a:pt x="168" y="319"/>
                    <a:pt x="168" y="319"/>
                  </a:cubicBezTo>
                  <a:cubicBezTo>
                    <a:pt x="263" y="316"/>
                    <a:pt x="272" y="23"/>
                    <a:pt x="272" y="23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0" y="0"/>
                    <a:pt x="30" y="293"/>
                    <a:pt x="138" y="316"/>
                  </a:cubicBezTo>
                  <a:cubicBezTo>
                    <a:pt x="106" y="531"/>
                    <a:pt x="106" y="531"/>
                    <a:pt x="106" y="531"/>
                  </a:cubicBezTo>
                  <a:cubicBezTo>
                    <a:pt x="63" y="529"/>
                    <a:pt x="23" y="538"/>
                    <a:pt x="0" y="5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573" name="Google Shape;573;p28"/>
            <p:cNvSpPr/>
            <p:nvPr/>
          </p:nvSpPr>
          <p:spPr>
            <a:xfrm>
              <a:off x="4799013" y="4308476"/>
              <a:ext cx="381000" cy="490538"/>
            </a:xfrm>
            <a:custGeom>
              <a:rect b="b" l="l" r="r" t="t"/>
              <a:pathLst>
                <a:path extrusionOk="0" h="224" w="174">
                  <a:moveTo>
                    <a:pt x="41" y="0"/>
                  </a:moveTo>
                  <a:cubicBezTo>
                    <a:pt x="174" y="18"/>
                    <a:pt x="174" y="18"/>
                    <a:pt x="174" y="18"/>
                  </a:cubicBezTo>
                  <a:cubicBezTo>
                    <a:pt x="174" y="18"/>
                    <a:pt x="158" y="224"/>
                    <a:pt x="85" y="209"/>
                  </a:cubicBezTo>
                  <a:cubicBezTo>
                    <a:pt x="0" y="191"/>
                    <a:pt x="41" y="0"/>
                    <a:pt x="41" y="0"/>
                  </a:cubicBezTo>
                  <a:close/>
                </a:path>
              </a:pathLst>
            </a:custGeom>
            <a:solidFill>
              <a:srgbClr val="EDE5D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574" name="Google Shape;574;p28"/>
            <p:cNvSpPr/>
            <p:nvPr/>
          </p:nvSpPr>
          <p:spPr>
            <a:xfrm>
              <a:off x="5086350" y="4232276"/>
              <a:ext cx="61913" cy="63500"/>
            </a:xfrm>
            <a:custGeom>
              <a:rect b="b" l="l" r="r" t="t"/>
              <a:pathLst>
                <a:path extrusionOk="0" h="29" w="28">
                  <a:moveTo>
                    <a:pt x="27" y="16"/>
                  </a:moveTo>
                  <a:cubicBezTo>
                    <a:pt x="26" y="23"/>
                    <a:pt x="20" y="29"/>
                    <a:pt x="12" y="28"/>
                  </a:cubicBezTo>
                  <a:cubicBezTo>
                    <a:pt x="5" y="27"/>
                    <a:pt x="0" y="20"/>
                    <a:pt x="1" y="12"/>
                  </a:cubicBezTo>
                  <a:cubicBezTo>
                    <a:pt x="2" y="5"/>
                    <a:pt x="8" y="0"/>
                    <a:pt x="16" y="1"/>
                  </a:cubicBezTo>
                  <a:cubicBezTo>
                    <a:pt x="23" y="2"/>
                    <a:pt x="28" y="9"/>
                    <a:pt x="27" y="16"/>
                  </a:cubicBezTo>
                  <a:close/>
                </a:path>
              </a:pathLst>
            </a:custGeom>
            <a:solidFill>
              <a:srgbClr val="EDE5D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575" name="Google Shape;575;p28"/>
            <p:cNvSpPr/>
            <p:nvPr/>
          </p:nvSpPr>
          <p:spPr>
            <a:xfrm>
              <a:off x="4897438" y="4181476"/>
              <a:ext cx="90488" cy="90488"/>
            </a:xfrm>
            <a:custGeom>
              <a:rect b="b" l="l" r="r" t="t"/>
              <a:pathLst>
                <a:path extrusionOk="0" h="41" w="41">
                  <a:moveTo>
                    <a:pt x="40" y="23"/>
                  </a:moveTo>
                  <a:cubicBezTo>
                    <a:pt x="38" y="34"/>
                    <a:pt x="29" y="41"/>
                    <a:pt x="18" y="40"/>
                  </a:cubicBezTo>
                  <a:cubicBezTo>
                    <a:pt x="7" y="38"/>
                    <a:pt x="0" y="28"/>
                    <a:pt x="1" y="18"/>
                  </a:cubicBezTo>
                  <a:cubicBezTo>
                    <a:pt x="3" y="7"/>
                    <a:pt x="12" y="0"/>
                    <a:pt x="23" y="1"/>
                  </a:cubicBezTo>
                  <a:cubicBezTo>
                    <a:pt x="34" y="2"/>
                    <a:pt x="41" y="12"/>
                    <a:pt x="40" y="23"/>
                  </a:cubicBezTo>
                  <a:close/>
                </a:path>
              </a:pathLst>
            </a:custGeom>
            <a:solidFill>
              <a:srgbClr val="EDE5D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576" name="Google Shape;576;p28"/>
            <p:cNvSpPr/>
            <p:nvPr/>
          </p:nvSpPr>
          <p:spPr>
            <a:xfrm>
              <a:off x="5029200" y="4164013"/>
              <a:ext cx="47625" cy="49213"/>
            </a:xfrm>
            <a:custGeom>
              <a:rect b="b" l="l" r="r" t="t"/>
              <a:pathLst>
                <a:path extrusionOk="0" h="22" w="22">
                  <a:moveTo>
                    <a:pt x="22" y="12"/>
                  </a:moveTo>
                  <a:cubicBezTo>
                    <a:pt x="21" y="18"/>
                    <a:pt x="16" y="22"/>
                    <a:pt x="10" y="21"/>
                  </a:cubicBezTo>
                  <a:cubicBezTo>
                    <a:pt x="4" y="21"/>
                    <a:pt x="0" y="15"/>
                    <a:pt x="1" y="10"/>
                  </a:cubicBezTo>
                  <a:cubicBezTo>
                    <a:pt x="2" y="4"/>
                    <a:pt x="7" y="0"/>
                    <a:pt x="13" y="1"/>
                  </a:cubicBezTo>
                  <a:cubicBezTo>
                    <a:pt x="18" y="1"/>
                    <a:pt x="22" y="7"/>
                    <a:pt x="22" y="12"/>
                  </a:cubicBezTo>
                  <a:close/>
                </a:path>
              </a:pathLst>
            </a:custGeom>
            <a:solidFill>
              <a:srgbClr val="EDE5D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577" name="Google Shape;577;p28"/>
            <p:cNvSpPr/>
            <p:nvPr/>
          </p:nvSpPr>
          <p:spPr>
            <a:xfrm>
              <a:off x="5208588" y="3967163"/>
              <a:ext cx="49213" cy="49213"/>
            </a:xfrm>
            <a:custGeom>
              <a:rect b="b" l="l" r="r" t="t"/>
              <a:pathLst>
                <a:path extrusionOk="0" h="22" w="22">
                  <a:moveTo>
                    <a:pt x="22" y="12"/>
                  </a:moveTo>
                  <a:cubicBezTo>
                    <a:pt x="21" y="18"/>
                    <a:pt x="16" y="22"/>
                    <a:pt x="10" y="21"/>
                  </a:cubicBezTo>
                  <a:cubicBezTo>
                    <a:pt x="4" y="20"/>
                    <a:pt x="0" y="15"/>
                    <a:pt x="1" y="9"/>
                  </a:cubicBezTo>
                  <a:cubicBezTo>
                    <a:pt x="2" y="4"/>
                    <a:pt x="7" y="0"/>
                    <a:pt x="13" y="0"/>
                  </a:cubicBezTo>
                  <a:cubicBezTo>
                    <a:pt x="18" y="1"/>
                    <a:pt x="22" y="6"/>
                    <a:pt x="22" y="12"/>
                  </a:cubicBezTo>
                  <a:close/>
                </a:path>
              </a:pathLst>
            </a:custGeom>
            <a:solidFill>
              <a:srgbClr val="EDE5D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578" name="Google Shape;578;p28"/>
            <p:cNvSpPr/>
            <p:nvPr/>
          </p:nvSpPr>
          <p:spPr>
            <a:xfrm>
              <a:off x="5033963" y="4283076"/>
              <a:ext cx="41275" cy="42863"/>
            </a:xfrm>
            <a:custGeom>
              <a:rect b="b" l="l" r="r" t="t"/>
              <a:pathLst>
                <a:path extrusionOk="0" h="20" w="19">
                  <a:moveTo>
                    <a:pt x="19" y="11"/>
                  </a:moveTo>
                  <a:cubicBezTo>
                    <a:pt x="18" y="16"/>
                    <a:pt x="13" y="20"/>
                    <a:pt x="8" y="19"/>
                  </a:cubicBezTo>
                  <a:cubicBezTo>
                    <a:pt x="4" y="18"/>
                    <a:pt x="0" y="14"/>
                    <a:pt x="1" y="9"/>
                  </a:cubicBezTo>
                  <a:cubicBezTo>
                    <a:pt x="1" y="4"/>
                    <a:pt x="6" y="0"/>
                    <a:pt x="11" y="1"/>
                  </a:cubicBezTo>
                  <a:cubicBezTo>
                    <a:pt x="16" y="2"/>
                    <a:pt x="19" y="6"/>
                    <a:pt x="19" y="11"/>
                  </a:cubicBezTo>
                  <a:close/>
                </a:path>
              </a:pathLst>
            </a:custGeom>
            <a:solidFill>
              <a:srgbClr val="EDE5D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579" name="Google Shape;579;p28"/>
            <p:cNvSpPr/>
            <p:nvPr/>
          </p:nvSpPr>
          <p:spPr>
            <a:xfrm>
              <a:off x="5191125" y="3854451"/>
              <a:ext cx="41275" cy="42863"/>
            </a:xfrm>
            <a:custGeom>
              <a:rect b="b" l="l" r="r" t="t"/>
              <a:pathLst>
                <a:path extrusionOk="0" h="20" w="19">
                  <a:moveTo>
                    <a:pt x="19" y="11"/>
                  </a:moveTo>
                  <a:cubicBezTo>
                    <a:pt x="18" y="16"/>
                    <a:pt x="14" y="20"/>
                    <a:pt x="9" y="19"/>
                  </a:cubicBezTo>
                  <a:cubicBezTo>
                    <a:pt x="4" y="18"/>
                    <a:pt x="0" y="14"/>
                    <a:pt x="1" y="9"/>
                  </a:cubicBezTo>
                  <a:cubicBezTo>
                    <a:pt x="2" y="4"/>
                    <a:pt x="6" y="0"/>
                    <a:pt x="11" y="1"/>
                  </a:cubicBezTo>
                  <a:cubicBezTo>
                    <a:pt x="16" y="2"/>
                    <a:pt x="19" y="6"/>
                    <a:pt x="19" y="11"/>
                  </a:cubicBezTo>
                  <a:close/>
                </a:path>
              </a:pathLst>
            </a:custGeom>
            <a:solidFill>
              <a:srgbClr val="EDE5D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580" name="Google Shape;580;p28"/>
            <p:cNvSpPr/>
            <p:nvPr/>
          </p:nvSpPr>
          <p:spPr>
            <a:xfrm>
              <a:off x="5178425" y="4197351"/>
              <a:ext cx="41275" cy="41275"/>
            </a:xfrm>
            <a:custGeom>
              <a:rect b="b" l="l" r="r" t="t"/>
              <a:pathLst>
                <a:path extrusionOk="0" h="19" w="19">
                  <a:moveTo>
                    <a:pt x="19" y="11"/>
                  </a:moveTo>
                  <a:cubicBezTo>
                    <a:pt x="18" y="16"/>
                    <a:pt x="13" y="19"/>
                    <a:pt x="8" y="18"/>
                  </a:cubicBezTo>
                  <a:cubicBezTo>
                    <a:pt x="3" y="18"/>
                    <a:pt x="0" y="13"/>
                    <a:pt x="1" y="8"/>
                  </a:cubicBezTo>
                  <a:cubicBezTo>
                    <a:pt x="1" y="3"/>
                    <a:pt x="6" y="0"/>
                    <a:pt x="11" y="1"/>
                  </a:cubicBezTo>
                  <a:cubicBezTo>
                    <a:pt x="16" y="1"/>
                    <a:pt x="19" y="6"/>
                    <a:pt x="19" y="11"/>
                  </a:cubicBezTo>
                  <a:close/>
                </a:path>
              </a:pathLst>
            </a:custGeom>
            <a:solidFill>
              <a:srgbClr val="EDE5D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581" name="Google Shape;581;p28"/>
            <p:cNvSpPr/>
            <p:nvPr/>
          </p:nvSpPr>
          <p:spPr>
            <a:xfrm>
              <a:off x="5113338" y="4052888"/>
              <a:ext cx="104775" cy="103188"/>
            </a:xfrm>
            <a:custGeom>
              <a:rect b="b" l="l" r="r" t="t"/>
              <a:pathLst>
                <a:path extrusionOk="0" h="47" w="48">
                  <a:moveTo>
                    <a:pt x="46" y="27"/>
                  </a:moveTo>
                  <a:cubicBezTo>
                    <a:pt x="45" y="39"/>
                    <a:pt x="33" y="47"/>
                    <a:pt x="21" y="46"/>
                  </a:cubicBezTo>
                  <a:cubicBezTo>
                    <a:pt x="9" y="44"/>
                    <a:pt x="0" y="33"/>
                    <a:pt x="2" y="20"/>
                  </a:cubicBezTo>
                  <a:cubicBezTo>
                    <a:pt x="3" y="8"/>
                    <a:pt x="15" y="0"/>
                    <a:pt x="27" y="1"/>
                  </a:cubicBezTo>
                  <a:cubicBezTo>
                    <a:pt x="39" y="3"/>
                    <a:pt x="48" y="14"/>
                    <a:pt x="46" y="27"/>
                  </a:cubicBezTo>
                  <a:close/>
                </a:path>
              </a:pathLst>
            </a:custGeom>
            <a:solidFill>
              <a:srgbClr val="EDE5D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582" name="Google Shape;582;p28"/>
            <p:cNvSpPr/>
            <p:nvPr/>
          </p:nvSpPr>
          <p:spPr>
            <a:xfrm>
              <a:off x="5010150" y="3963988"/>
              <a:ext cx="49213" cy="47625"/>
            </a:xfrm>
            <a:custGeom>
              <a:rect b="b" l="l" r="r" t="t"/>
              <a:pathLst>
                <a:path extrusionOk="0" h="22" w="23">
                  <a:moveTo>
                    <a:pt x="22" y="12"/>
                  </a:moveTo>
                  <a:cubicBezTo>
                    <a:pt x="21" y="18"/>
                    <a:pt x="16" y="22"/>
                    <a:pt x="10" y="21"/>
                  </a:cubicBezTo>
                  <a:cubicBezTo>
                    <a:pt x="4" y="21"/>
                    <a:pt x="0" y="15"/>
                    <a:pt x="1" y="10"/>
                  </a:cubicBezTo>
                  <a:cubicBezTo>
                    <a:pt x="2" y="4"/>
                    <a:pt x="7" y="0"/>
                    <a:pt x="13" y="1"/>
                  </a:cubicBezTo>
                  <a:cubicBezTo>
                    <a:pt x="19" y="1"/>
                    <a:pt x="23" y="7"/>
                    <a:pt x="22" y="12"/>
                  </a:cubicBezTo>
                  <a:close/>
                </a:path>
              </a:pathLst>
            </a:custGeom>
            <a:solidFill>
              <a:srgbClr val="EDE5D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583" name="Google Shape;583;p28"/>
            <p:cNvSpPr/>
            <p:nvPr/>
          </p:nvSpPr>
          <p:spPr>
            <a:xfrm>
              <a:off x="5084763" y="3929063"/>
              <a:ext cx="84138" cy="82550"/>
            </a:xfrm>
            <a:custGeom>
              <a:rect b="b" l="l" r="r" t="t"/>
              <a:pathLst>
                <a:path extrusionOk="0" h="38" w="39">
                  <a:moveTo>
                    <a:pt x="37" y="22"/>
                  </a:moveTo>
                  <a:cubicBezTo>
                    <a:pt x="36" y="31"/>
                    <a:pt x="27" y="38"/>
                    <a:pt x="17" y="37"/>
                  </a:cubicBezTo>
                  <a:cubicBezTo>
                    <a:pt x="7" y="36"/>
                    <a:pt x="0" y="26"/>
                    <a:pt x="2" y="17"/>
                  </a:cubicBezTo>
                  <a:cubicBezTo>
                    <a:pt x="3" y="7"/>
                    <a:pt x="12" y="0"/>
                    <a:pt x="22" y="1"/>
                  </a:cubicBezTo>
                  <a:cubicBezTo>
                    <a:pt x="32" y="3"/>
                    <a:pt x="39" y="12"/>
                    <a:pt x="37" y="22"/>
                  </a:cubicBezTo>
                  <a:close/>
                </a:path>
              </a:pathLst>
            </a:custGeom>
            <a:solidFill>
              <a:srgbClr val="EDE5D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584" name="Google Shape;584;p28"/>
            <p:cNvSpPr/>
            <p:nvPr/>
          </p:nvSpPr>
          <p:spPr>
            <a:xfrm>
              <a:off x="4391025" y="4624388"/>
              <a:ext cx="171450" cy="304800"/>
            </a:xfrm>
            <a:custGeom>
              <a:rect b="b" l="l" r="r" t="t"/>
              <a:pathLst>
                <a:path extrusionOk="0" h="139" w="78">
                  <a:moveTo>
                    <a:pt x="66" y="19"/>
                  </a:moveTo>
                  <a:cubicBezTo>
                    <a:pt x="52" y="0"/>
                    <a:pt x="42" y="23"/>
                    <a:pt x="39" y="37"/>
                  </a:cubicBezTo>
                  <a:cubicBezTo>
                    <a:pt x="32" y="24"/>
                    <a:pt x="17" y="5"/>
                    <a:pt x="8" y="26"/>
                  </a:cubicBezTo>
                  <a:cubicBezTo>
                    <a:pt x="0" y="45"/>
                    <a:pt x="34" y="114"/>
                    <a:pt x="52" y="139"/>
                  </a:cubicBezTo>
                  <a:cubicBezTo>
                    <a:pt x="64" y="110"/>
                    <a:pt x="78" y="35"/>
                    <a:pt x="66" y="19"/>
                  </a:cubicBezTo>
                  <a:close/>
                </a:path>
              </a:pathLst>
            </a:custGeom>
            <a:solidFill>
              <a:srgbClr val="DBD1C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585" name="Google Shape;585;p28"/>
            <p:cNvSpPr/>
            <p:nvPr/>
          </p:nvSpPr>
          <p:spPr>
            <a:xfrm>
              <a:off x="4954588" y="4397376"/>
              <a:ext cx="171450" cy="303213"/>
            </a:xfrm>
            <a:custGeom>
              <a:rect b="b" l="l" r="r" t="t"/>
              <a:pathLst>
                <a:path extrusionOk="0" h="139" w="78">
                  <a:moveTo>
                    <a:pt x="70" y="27"/>
                  </a:moveTo>
                  <a:cubicBezTo>
                    <a:pt x="62" y="5"/>
                    <a:pt x="47" y="24"/>
                    <a:pt x="39" y="37"/>
                  </a:cubicBezTo>
                  <a:cubicBezTo>
                    <a:pt x="36" y="23"/>
                    <a:pt x="27" y="0"/>
                    <a:pt x="13" y="18"/>
                  </a:cubicBezTo>
                  <a:cubicBezTo>
                    <a:pt x="0" y="34"/>
                    <a:pt x="13" y="110"/>
                    <a:pt x="24" y="139"/>
                  </a:cubicBezTo>
                  <a:cubicBezTo>
                    <a:pt x="43" y="114"/>
                    <a:pt x="78" y="46"/>
                    <a:pt x="70" y="27"/>
                  </a:cubicBezTo>
                  <a:close/>
                </a:path>
              </a:pathLst>
            </a:custGeom>
            <a:solidFill>
              <a:srgbClr val="DBD1C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0" name="Google Shape;590;p29"/>
          <p:cNvGrpSpPr/>
          <p:nvPr/>
        </p:nvGrpSpPr>
        <p:grpSpPr>
          <a:xfrm>
            <a:off x="4889278" y="895472"/>
            <a:ext cx="2501223" cy="2971110"/>
            <a:chOff x="3223666" y="2053916"/>
            <a:chExt cx="1179647" cy="1401259"/>
          </a:xfrm>
        </p:grpSpPr>
        <p:sp>
          <p:nvSpPr>
            <p:cNvPr id="591" name="Google Shape;591;p29"/>
            <p:cNvSpPr/>
            <p:nvPr/>
          </p:nvSpPr>
          <p:spPr>
            <a:xfrm>
              <a:off x="3223666" y="2053916"/>
              <a:ext cx="1179647" cy="1401259"/>
            </a:xfrm>
            <a:prstGeom prst="rect">
              <a:avLst/>
            </a:prstGeom>
            <a:solidFill>
              <a:schemeClr val="lt1"/>
            </a:solidFill>
            <a:ln cap="flat" cmpd="sng" w="38100">
              <a:solidFill>
                <a:srgbClr val="60BAC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592" name="Google Shape;592;p29"/>
            <p:cNvSpPr/>
            <p:nvPr/>
          </p:nvSpPr>
          <p:spPr>
            <a:xfrm>
              <a:off x="3254392" y="2088980"/>
              <a:ext cx="1122584" cy="1333274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 cap="flat" cmpd="sng" w="12700">
              <a:solidFill>
                <a:srgbClr val="60BAC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593" name="Google Shape;593;p29"/>
          <p:cNvGrpSpPr/>
          <p:nvPr/>
        </p:nvGrpSpPr>
        <p:grpSpPr>
          <a:xfrm>
            <a:off x="2017263" y="2142121"/>
            <a:ext cx="1179647" cy="1401259"/>
            <a:chOff x="4563855" y="2053916"/>
            <a:chExt cx="1179647" cy="1401259"/>
          </a:xfrm>
        </p:grpSpPr>
        <p:sp>
          <p:nvSpPr>
            <p:cNvPr id="594" name="Google Shape;594;p29"/>
            <p:cNvSpPr/>
            <p:nvPr/>
          </p:nvSpPr>
          <p:spPr>
            <a:xfrm>
              <a:off x="4563855" y="2053916"/>
              <a:ext cx="1179647" cy="1401259"/>
            </a:xfrm>
            <a:prstGeom prst="rect">
              <a:avLst/>
            </a:prstGeom>
            <a:solidFill>
              <a:schemeClr val="lt1"/>
            </a:solidFill>
            <a:ln cap="flat" cmpd="sng" w="38100">
              <a:solidFill>
                <a:srgbClr val="60BAC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595" name="Google Shape;595;p29"/>
            <p:cNvSpPr/>
            <p:nvPr/>
          </p:nvSpPr>
          <p:spPr>
            <a:xfrm>
              <a:off x="4636568" y="2123376"/>
              <a:ext cx="1044114" cy="1275957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 cap="flat" cmpd="sng" w="12700">
              <a:solidFill>
                <a:srgbClr val="60BAC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596" name="Google Shape;596;p29"/>
          <p:cNvGrpSpPr/>
          <p:nvPr/>
        </p:nvGrpSpPr>
        <p:grpSpPr>
          <a:xfrm>
            <a:off x="3417947" y="2142121"/>
            <a:ext cx="1179647" cy="1401259"/>
            <a:chOff x="6100652" y="2053916"/>
            <a:chExt cx="1179647" cy="1401259"/>
          </a:xfrm>
        </p:grpSpPr>
        <p:sp>
          <p:nvSpPr>
            <p:cNvPr id="597" name="Google Shape;597;p29"/>
            <p:cNvSpPr/>
            <p:nvPr/>
          </p:nvSpPr>
          <p:spPr>
            <a:xfrm>
              <a:off x="6100652" y="2053916"/>
              <a:ext cx="1179647" cy="1401259"/>
            </a:xfrm>
            <a:prstGeom prst="rect">
              <a:avLst/>
            </a:prstGeom>
            <a:solidFill>
              <a:schemeClr val="lt1"/>
            </a:solidFill>
            <a:ln cap="flat" cmpd="sng" w="38100">
              <a:solidFill>
                <a:srgbClr val="60BAC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598" name="Google Shape;598;p29"/>
            <p:cNvSpPr/>
            <p:nvPr/>
          </p:nvSpPr>
          <p:spPr>
            <a:xfrm>
              <a:off x="6173365" y="2123376"/>
              <a:ext cx="1044114" cy="1275957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 cap="flat" cmpd="sng" w="12700">
              <a:solidFill>
                <a:srgbClr val="60BAC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3" name="Google Shape;603;p30"/>
          <p:cNvGrpSpPr/>
          <p:nvPr/>
        </p:nvGrpSpPr>
        <p:grpSpPr>
          <a:xfrm>
            <a:off x="1842760" y="1200587"/>
            <a:ext cx="1615905" cy="1615905"/>
            <a:chOff x="1842760" y="1200587"/>
            <a:chExt cx="1615905" cy="1615905"/>
          </a:xfrm>
        </p:grpSpPr>
        <p:sp>
          <p:nvSpPr>
            <p:cNvPr id="604" name="Google Shape;604;p30"/>
            <p:cNvSpPr/>
            <p:nvPr/>
          </p:nvSpPr>
          <p:spPr>
            <a:xfrm>
              <a:off x="1842760" y="1200587"/>
              <a:ext cx="1615905" cy="1615905"/>
            </a:xfrm>
            <a:prstGeom prst="ellipse">
              <a:avLst/>
            </a:prstGeom>
            <a:solidFill>
              <a:schemeClr val="lt1"/>
            </a:solidFill>
            <a:ln cap="flat" cmpd="sng" w="28575">
              <a:solidFill>
                <a:srgbClr val="60BAC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605" name="Google Shape;605;p30"/>
            <p:cNvSpPr/>
            <p:nvPr/>
          </p:nvSpPr>
          <p:spPr>
            <a:xfrm>
              <a:off x="1918961" y="1262246"/>
              <a:ext cx="1463504" cy="1463504"/>
            </a:xfrm>
            <a:prstGeom prst="ellipse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 cap="flat" cmpd="sng" w="12700">
              <a:solidFill>
                <a:srgbClr val="80C8D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606" name="Google Shape;606;p30"/>
          <p:cNvGrpSpPr/>
          <p:nvPr/>
        </p:nvGrpSpPr>
        <p:grpSpPr>
          <a:xfrm>
            <a:off x="3109657" y="1200585"/>
            <a:ext cx="1615905" cy="1615905"/>
            <a:chOff x="3109657" y="1598453"/>
            <a:chExt cx="1615905" cy="1615905"/>
          </a:xfrm>
        </p:grpSpPr>
        <p:sp>
          <p:nvSpPr>
            <p:cNvPr id="607" name="Google Shape;607;p30"/>
            <p:cNvSpPr/>
            <p:nvPr/>
          </p:nvSpPr>
          <p:spPr>
            <a:xfrm>
              <a:off x="3109657" y="1598453"/>
              <a:ext cx="1615905" cy="1615905"/>
            </a:xfrm>
            <a:prstGeom prst="ellipse">
              <a:avLst/>
            </a:prstGeom>
            <a:solidFill>
              <a:schemeClr val="lt1"/>
            </a:solidFill>
            <a:ln cap="flat" cmpd="sng" w="28575">
              <a:solidFill>
                <a:srgbClr val="60BAC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608" name="Google Shape;608;p30"/>
            <p:cNvSpPr/>
            <p:nvPr/>
          </p:nvSpPr>
          <p:spPr>
            <a:xfrm>
              <a:off x="3185858" y="1660112"/>
              <a:ext cx="1463504" cy="1463504"/>
            </a:xfrm>
            <a:prstGeom prst="ellipse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 cap="flat" cmpd="sng" w="12700">
              <a:solidFill>
                <a:srgbClr val="80C8D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609" name="Google Shape;609;p30"/>
          <p:cNvGrpSpPr/>
          <p:nvPr/>
        </p:nvGrpSpPr>
        <p:grpSpPr>
          <a:xfrm>
            <a:off x="4283488" y="1200585"/>
            <a:ext cx="1615905" cy="1615905"/>
            <a:chOff x="4283488" y="1598453"/>
            <a:chExt cx="1615905" cy="1615905"/>
          </a:xfrm>
        </p:grpSpPr>
        <p:sp>
          <p:nvSpPr>
            <p:cNvPr id="610" name="Google Shape;610;p30"/>
            <p:cNvSpPr/>
            <p:nvPr/>
          </p:nvSpPr>
          <p:spPr>
            <a:xfrm>
              <a:off x="4283488" y="1598453"/>
              <a:ext cx="1615905" cy="1615905"/>
            </a:xfrm>
            <a:prstGeom prst="ellipse">
              <a:avLst/>
            </a:prstGeom>
            <a:solidFill>
              <a:schemeClr val="lt1"/>
            </a:solidFill>
            <a:ln cap="flat" cmpd="sng" w="28575">
              <a:solidFill>
                <a:srgbClr val="60BAC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611" name="Google Shape;611;p30"/>
            <p:cNvSpPr/>
            <p:nvPr/>
          </p:nvSpPr>
          <p:spPr>
            <a:xfrm>
              <a:off x="4359689" y="1660112"/>
              <a:ext cx="1463504" cy="1463504"/>
            </a:xfrm>
            <a:prstGeom prst="ellipse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 cap="flat" cmpd="sng" w="12700">
              <a:solidFill>
                <a:srgbClr val="80C8D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612" name="Google Shape;612;p30"/>
          <p:cNvGrpSpPr/>
          <p:nvPr/>
        </p:nvGrpSpPr>
        <p:grpSpPr>
          <a:xfrm>
            <a:off x="5550385" y="1200586"/>
            <a:ext cx="1615905" cy="1615905"/>
            <a:chOff x="5550385" y="1598454"/>
            <a:chExt cx="1615905" cy="1615905"/>
          </a:xfrm>
        </p:grpSpPr>
        <p:sp>
          <p:nvSpPr>
            <p:cNvPr id="613" name="Google Shape;613;p30"/>
            <p:cNvSpPr/>
            <p:nvPr/>
          </p:nvSpPr>
          <p:spPr>
            <a:xfrm>
              <a:off x="5550385" y="1598454"/>
              <a:ext cx="1615905" cy="1615905"/>
            </a:xfrm>
            <a:prstGeom prst="ellipse">
              <a:avLst/>
            </a:prstGeom>
            <a:solidFill>
              <a:schemeClr val="lt1"/>
            </a:solidFill>
            <a:ln cap="flat" cmpd="sng" w="28575">
              <a:solidFill>
                <a:srgbClr val="60BAC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614" name="Google Shape;614;p30"/>
            <p:cNvSpPr/>
            <p:nvPr/>
          </p:nvSpPr>
          <p:spPr>
            <a:xfrm>
              <a:off x="5626586" y="1660113"/>
              <a:ext cx="1463504" cy="1463504"/>
            </a:xfrm>
            <a:prstGeom prst="ellipse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 cap="flat" cmpd="sng" w="12700">
              <a:solidFill>
                <a:srgbClr val="80C8D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9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31"/>
          <p:cNvSpPr/>
          <p:nvPr/>
        </p:nvSpPr>
        <p:spPr>
          <a:xfrm>
            <a:off x="2108200" y="317500"/>
            <a:ext cx="4597400" cy="4597400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rgbClr val="60BA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621" name="Google Shape;621;p31"/>
          <p:cNvSpPr/>
          <p:nvPr/>
        </p:nvSpPr>
        <p:spPr>
          <a:xfrm>
            <a:off x="2225589" y="434889"/>
            <a:ext cx="4362622" cy="4362622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rgbClr val="60BA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622" name="Google Shape;622;p31"/>
          <p:cNvSpPr/>
          <p:nvPr/>
        </p:nvSpPr>
        <p:spPr>
          <a:xfrm>
            <a:off x="2316034" y="525334"/>
            <a:ext cx="4181732" cy="4181732"/>
          </a:xfrm>
          <a:prstGeom prst="ellipse">
            <a:avLst/>
          </a:prstGeom>
          <a:blipFill rotWithShape="1">
            <a:blip r:embed="rId3">
              <a:alphaModFix/>
            </a:blip>
            <a:tile algn="ctr" flip="none" tx="0" sx="90000" ty="0" sy="90000"/>
          </a:blip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623" name="Google Shape;623;p31"/>
          <p:cNvSpPr txBox="1"/>
          <p:nvPr/>
        </p:nvSpPr>
        <p:spPr>
          <a:xfrm>
            <a:off x="3784464" y="1930121"/>
            <a:ext cx="1473471" cy="1016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Is the color of milk and fresh snow, the color produced by the combination of all the colors of the visible spectrum.</a:t>
            </a:r>
            <a:endParaRPr sz="12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6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6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4"/>
          <p:cNvSpPr/>
          <p:nvPr/>
        </p:nvSpPr>
        <p:spPr>
          <a:xfrm>
            <a:off x="3286124" y="678180"/>
            <a:ext cx="2305050" cy="419862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rgbClr val="60BA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86" name="Google Shape;186;p14"/>
          <p:cNvSpPr/>
          <p:nvPr/>
        </p:nvSpPr>
        <p:spPr>
          <a:xfrm>
            <a:off x="3362325" y="752476"/>
            <a:ext cx="2143125" cy="4040504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rgbClr val="60BA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87" name="Google Shape;187;p14"/>
          <p:cNvSpPr/>
          <p:nvPr/>
        </p:nvSpPr>
        <p:spPr>
          <a:xfrm>
            <a:off x="3506976" y="2162754"/>
            <a:ext cx="1903094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800">
                <a:solidFill>
                  <a:srgbClr val="60BACC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 complex idea can be conveyed with just a single still image, namely making it possible to absorb large amounts of data quickly.</a:t>
            </a:r>
            <a:endParaRPr sz="800">
              <a:solidFill>
                <a:srgbClr val="60BACC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88" name="Google Shape;188;p14"/>
          <p:cNvSpPr/>
          <p:nvPr/>
        </p:nvSpPr>
        <p:spPr>
          <a:xfrm>
            <a:off x="3523557" y="2838450"/>
            <a:ext cx="1903094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800">
                <a:solidFill>
                  <a:srgbClr val="60BACC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 complex idea can be conveyed with just a single still image, namely making it possible to absorb large amounts of data quickly.</a:t>
            </a:r>
            <a:endParaRPr sz="800">
              <a:solidFill>
                <a:srgbClr val="60BACC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89" name="Google Shape;189;p14"/>
          <p:cNvSpPr/>
          <p:nvPr/>
        </p:nvSpPr>
        <p:spPr>
          <a:xfrm>
            <a:off x="3520441" y="3532106"/>
            <a:ext cx="1903094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800">
                <a:solidFill>
                  <a:srgbClr val="60BACC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 complex idea can be conveyed with just a single still image, namely making it possible to absorb large amounts of data quickly.</a:t>
            </a:r>
            <a:endParaRPr sz="800">
              <a:solidFill>
                <a:srgbClr val="60BACC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190" name="Google Shape;190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79616" y="953978"/>
            <a:ext cx="1112464" cy="1091053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14"/>
          <p:cNvSpPr/>
          <p:nvPr/>
        </p:nvSpPr>
        <p:spPr>
          <a:xfrm>
            <a:off x="4030463" y="1328941"/>
            <a:ext cx="827863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000">
                <a:solidFill>
                  <a:srgbClr val="60BACC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Invitation</a:t>
            </a:r>
            <a:endParaRPr b="1" sz="1000">
              <a:solidFill>
                <a:srgbClr val="60BACC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32"/>
          <p:cNvSpPr/>
          <p:nvPr/>
        </p:nvSpPr>
        <p:spPr>
          <a:xfrm>
            <a:off x="2998935" y="1146127"/>
            <a:ext cx="3170094" cy="2802488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rgbClr val="60BA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630" name="Google Shape;630;p32"/>
          <p:cNvSpPr/>
          <p:nvPr/>
        </p:nvSpPr>
        <p:spPr>
          <a:xfrm>
            <a:off x="3102844" y="1256050"/>
            <a:ext cx="2947401" cy="257635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rgbClr val="60BA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631" name="Google Shape;631;p32"/>
          <p:cNvSpPr txBox="1"/>
          <p:nvPr/>
        </p:nvSpPr>
        <p:spPr>
          <a:xfrm>
            <a:off x="3648364" y="1644073"/>
            <a:ext cx="1828799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600">
                <a:solidFill>
                  <a:srgbClr val="60BACC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Thank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600">
                <a:solidFill>
                  <a:srgbClr val="60BACC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You!</a:t>
            </a:r>
            <a:endParaRPr sz="3600">
              <a:solidFill>
                <a:srgbClr val="60BACC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632" name="Google Shape;632;p32"/>
          <p:cNvSpPr txBox="1"/>
          <p:nvPr/>
        </p:nvSpPr>
        <p:spPr>
          <a:xfrm>
            <a:off x="3609236" y="2970815"/>
            <a:ext cx="1925527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100">
                <a:solidFill>
                  <a:srgbClr val="60BACC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Freepptbackgrounds.net</a:t>
            </a:r>
            <a:endParaRPr b="1" sz="1100">
              <a:solidFill>
                <a:srgbClr val="60BACC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5"/>
          <p:cNvSpPr/>
          <p:nvPr/>
        </p:nvSpPr>
        <p:spPr>
          <a:xfrm>
            <a:off x="2551902" y="673100"/>
            <a:ext cx="1368604" cy="1368604"/>
          </a:xfrm>
          <a:prstGeom prst="ellipse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 cap="flat" cmpd="sng" w="508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6975" lIns="90150" spcFirstLastPara="1" rIns="90150" wrap="square" tIns="469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15"/>
          <p:cNvSpPr/>
          <p:nvPr/>
        </p:nvSpPr>
        <p:spPr>
          <a:xfrm>
            <a:off x="2795627" y="2251057"/>
            <a:ext cx="985312" cy="209352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4F262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Selen</a:t>
            </a:r>
            <a:endParaRPr sz="1200">
              <a:solidFill>
                <a:srgbClr val="4F262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99" name="Google Shape;199;p15"/>
          <p:cNvSpPr txBox="1"/>
          <p:nvPr/>
        </p:nvSpPr>
        <p:spPr>
          <a:xfrm>
            <a:off x="2728599" y="2544776"/>
            <a:ext cx="1520127" cy="1016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Click on the button under the presentation preview that says "Download as PowerPoint template". You will get a .pptx file that you can edit in PowerPoint. </a:t>
            </a:r>
            <a:endParaRPr sz="10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00" name="Google Shape;200;p15"/>
          <p:cNvSpPr/>
          <p:nvPr/>
        </p:nvSpPr>
        <p:spPr>
          <a:xfrm>
            <a:off x="5099548" y="673100"/>
            <a:ext cx="1368604" cy="1368604"/>
          </a:xfrm>
          <a:prstGeom prst="ellipse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 cap="flat" cmpd="sng" w="508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6975" lIns="90150" spcFirstLastPara="1" rIns="90150" wrap="square" tIns="469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15"/>
          <p:cNvSpPr/>
          <p:nvPr/>
        </p:nvSpPr>
        <p:spPr>
          <a:xfrm>
            <a:off x="5342231" y="2251057"/>
            <a:ext cx="986353" cy="209352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4F262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Mehmet</a:t>
            </a:r>
            <a:endParaRPr sz="1200">
              <a:solidFill>
                <a:srgbClr val="4F262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202" name="Google Shape;202;p15"/>
          <p:cNvSpPr txBox="1"/>
          <p:nvPr/>
        </p:nvSpPr>
        <p:spPr>
          <a:xfrm>
            <a:off x="5313171" y="2574512"/>
            <a:ext cx="1438612" cy="1016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Click on the button under the presentation preview that says "Download as PowerPoint template". You will get a .pptx file that you can edit in PowerPoint. </a:t>
            </a:r>
            <a:endParaRPr sz="10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cxnSp>
        <p:nvCxnSpPr>
          <p:cNvPr id="203" name="Google Shape;203;p15"/>
          <p:cNvCxnSpPr/>
          <p:nvPr/>
        </p:nvCxnSpPr>
        <p:spPr>
          <a:xfrm>
            <a:off x="4572000" y="781050"/>
            <a:ext cx="0" cy="35052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dash"/>
            <a:miter lim="800000"/>
            <a:headEnd len="med" w="med" type="none"/>
            <a:tailEnd len="med" w="med" type="none"/>
          </a:ln>
        </p:spPr>
      </p:cxn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" name="Google Shape;209;p16"/>
          <p:cNvGrpSpPr/>
          <p:nvPr/>
        </p:nvGrpSpPr>
        <p:grpSpPr>
          <a:xfrm>
            <a:off x="2486025" y="1172632"/>
            <a:ext cx="4352925" cy="2384956"/>
            <a:chOff x="2486025" y="1172632"/>
            <a:chExt cx="4352925" cy="2384956"/>
          </a:xfrm>
        </p:grpSpPr>
        <p:sp>
          <p:nvSpPr>
            <p:cNvPr id="210" name="Google Shape;210;p16"/>
            <p:cNvSpPr/>
            <p:nvPr/>
          </p:nvSpPr>
          <p:spPr>
            <a:xfrm>
              <a:off x="2486025" y="1172632"/>
              <a:ext cx="4352925" cy="2384956"/>
            </a:xfrm>
            <a:custGeom>
              <a:rect b="b" l="l" r="r" t="t"/>
              <a:pathLst>
                <a:path extrusionOk="0" h="2986559" w="6380480">
                  <a:moveTo>
                    <a:pt x="1595120" y="0"/>
                  </a:moveTo>
                  <a:lnTo>
                    <a:pt x="3190240" y="130510"/>
                  </a:lnTo>
                  <a:lnTo>
                    <a:pt x="4785360" y="0"/>
                  </a:lnTo>
                  <a:lnTo>
                    <a:pt x="6380480" y="130510"/>
                  </a:lnTo>
                  <a:lnTo>
                    <a:pt x="6380480" y="2815652"/>
                  </a:lnTo>
                  <a:lnTo>
                    <a:pt x="4785360" y="2986559"/>
                  </a:lnTo>
                  <a:lnTo>
                    <a:pt x="3190240" y="2815652"/>
                  </a:lnTo>
                  <a:lnTo>
                    <a:pt x="1595120" y="2986559"/>
                  </a:lnTo>
                  <a:lnTo>
                    <a:pt x="0" y="2815652"/>
                  </a:lnTo>
                  <a:lnTo>
                    <a:pt x="0" y="130510"/>
                  </a:lnTo>
                  <a:lnTo>
                    <a:pt x="159512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  <a:effectLst>
              <a:outerShdw kx="1199993" rotWithShape="0" algn="br" sy="23000">
                <a:srgbClr val="000000">
                  <a:alpha val="17647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11" name="Google Shape;211;p16"/>
            <p:cNvSpPr/>
            <p:nvPr/>
          </p:nvSpPr>
          <p:spPr>
            <a:xfrm flipH="1">
              <a:off x="3574527" y="1172632"/>
              <a:ext cx="1088502" cy="2384956"/>
            </a:xfrm>
            <a:custGeom>
              <a:rect b="b" l="l" r="r" t="t"/>
              <a:pathLst>
                <a:path extrusionOk="0" h="2986559" w="1595120">
                  <a:moveTo>
                    <a:pt x="1595120" y="0"/>
                  </a:moveTo>
                  <a:lnTo>
                    <a:pt x="1595120" y="2986559"/>
                  </a:lnTo>
                  <a:lnTo>
                    <a:pt x="0" y="2815652"/>
                  </a:lnTo>
                  <a:lnTo>
                    <a:pt x="0" y="130510"/>
                  </a:lnTo>
                  <a:lnTo>
                    <a:pt x="1595120" y="0"/>
                  </a:lnTo>
                  <a:close/>
                </a:path>
              </a:pathLst>
            </a:custGeom>
            <a:solidFill>
              <a:srgbClr val="000000">
                <a:alpha val="14901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12" name="Google Shape;212;p16"/>
            <p:cNvSpPr/>
            <p:nvPr/>
          </p:nvSpPr>
          <p:spPr>
            <a:xfrm flipH="1">
              <a:off x="5750448" y="1172632"/>
              <a:ext cx="1088502" cy="2384956"/>
            </a:xfrm>
            <a:custGeom>
              <a:rect b="b" l="l" r="r" t="t"/>
              <a:pathLst>
                <a:path extrusionOk="0" h="2986559" w="1595120">
                  <a:moveTo>
                    <a:pt x="1595120" y="0"/>
                  </a:moveTo>
                  <a:lnTo>
                    <a:pt x="1595120" y="2986559"/>
                  </a:lnTo>
                  <a:lnTo>
                    <a:pt x="0" y="2815652"/>
                  </a:lnTo>
                  <a:lnTo>
                    <a:pt x="0" y="130510"/>
                  </a:lnTo>
                  <a:lnTo>
                    <a:pt x="1595120" y="0"/>
                  </a:lnTo>
                  <a:close/>
                </a:path>
              </a:pathLst>
            </a:custGeom>
            <a:solidFill>
              <a:srgbClr val="000000">
                <a:alpha val="14901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213" name="Google Shape;213;p16"/>
          <p:cNvSpPr txBox="1"/>
          <p:nvPr/>
        </p:nvSpPr>
        <p:spPr>
          <a:xfrm>
            <a:off x="2775586" y="3837867"/>
            <a:ext cx="3773801" cy="1016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Click on the button under the presentation preview that says "</a:t>
            </a:r>
            <a:r>
              <a:rPr b="1" lang="tr-TR" sz="10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Download as PowerPoint template</a:t>
            </a:r>
            <a:r>
              <a:rPr lang="tr-TR" sz="10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". You will get a .pptx file that you can edit in PowerPoint. </a:t>
            </a:r>
            <a:endParaRPr sz="10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7"/>
          <p:cNvSpPr/>
          <p:nvPr/>
        </p:nvSpPr>
        <p:spPr>
          <a:xfrm>
            <a:off x="2600325" y="647700"/>
            <a:ext cx="3876675" cy="33909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rgbClr val="60BA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20" name="Google Shape;220;p17"/>
          <p:cNvSpPr/>
          <p:nvPr/>
        </p:nvSpPr>
        <p:spPr>
          <a:xfrm>
            <a:off x="2699906" y="733425"/>
            <a:ext cx="3672319" cy="319938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rgbClr val="60BA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21" name="Google Shape;221;p17"/>
          <p:cNvSpPr/>
          <p:nvPr/>
        </p:nvSpPr>
        <p:spPr>
          <a:xfrm>
            <a:off x="2809875" y="828675"/>
            <a:ext cx="1678565" cy="1457325"/>
          </a:xfrm>
          <a:prstGeom prst="rect">
            <a:avLst/>
          </a:prstGeom>
          <a:solidFill>
            <a:srgbClr val="60BA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22" name="Google Shape;222;p17"/>
          <p:cNvSpPr/>
          <p:nvPr/>
        </p:nvSpPr>
        <p:spPr>
          <a:xfrm>
            <a:off x="4574165" y="828675"/>
            <a:ext cx="1678565" cy="1457325"/>
          </a:xfrm>
          <a:prstGeom prst="rect">
            <a:avLst/>
          </a:prstGeom>
          <a:blipFill rotWithShape="1">
            <a:blip r:embed="rId3">
              <a:alphaModFix/>
            </a:blip>
            <a:tile algn="ctr" flip="none" tx="0" sx="80000" ty="0" sy="80000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23" name="Google Shape;223;p17"/>
          <p:cNvSpPr/>
          <p:nvPr/>
        </p:nvSpPr>
        <p:spPr>
          <a:xfrm>
            <a:off x="2809875" y="2390775"/>
            <a:ext cx="1678565" cy="1457325"/>
          </a:xfrm>
          <a:prstGeom prst="rect">
            <a:avLst/>
          </a:prstGeom>
          <a:blipFill rotWithShape="1">
            <a:blip r:embed="rId4">
              <a:alphaModFix/>
            </a:blip>
            <a:tile algn="ctr" flip="none" tx="0" sx="30000" ty="0" sy="30000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24" name="Google Shape;224;p17"/>
          <p:cNvSpPr/>
          <p:nvPr/>
        </p:nvSpPr>
        <p:spPr>
          <a:xfrm>
            <a:off x="4574165" y="2390775"/>
            <a:ext cx="1678565" cy="1457325"/>
          </a:xfrm>
          <a:prstGeom prst="rect">
            <a:avLst/>
          </a:prstGeom>
          <a:blipFill rotWithShape="1">
            <a:blip r:embed="rId5">
              <a:alphaModFix/>
            </a:blip>
            <a:tile algn="ctr" flip="none" tx="0" sx="30000" ty="0" sy="30000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25" name="Google Shape;225;p17"/>
          <p:cNvSpPr/>
          <p:nvPr/>
        </p:nvSpPr>
        <p:spPr>
          <a:xfrm>
            <a:off x="3125976" y="1151108"/>
            <a:ext cx="1207899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Is the color of milk and fresh snow, the color produced by the combination of all the colors of the visible spectrum.</a:t>
            </a:r>
            <a:endParaRPr sz="9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1" name="Google Shape;231;p18"/>
          <p:cNvGrpSpPr/>
          <p:nvPr/>
        </p:nvGrpSpPr>
        <p:grpSpPr>
          <a:xfrm rot="-1547949">
            <a:off x="1604371" y="603404"/>
            <a:ext cx="1663587" cy="3030203"/>
            <a:chOff x="3024148" y="411480"/>
            <a:chExt cx="1663587" cy="3030203"/>
          </a:xfrm>
        </p:grpSpPr>
        <p:sp>
          <p:nvSpPr>
            <p:cNvPr id="232" name="Google Shape;232;p18"/>
            <p:cNvSpPr/>
            <p:nvPr/>
          </p:nvSpPr>
          <p:spPr>
            <a:xfrm>
              <a:off x="3024148" y="411480"/>
              <a:ext cx="1663587" cy="3030203"/>
            </a:xfrm>
            <a:prstGeom prst="rect">
              <a:avLst/>
            </a:prstGeom>
            <a:solidFill>
              <a:schemeClr val="lt1"/>
            </a:solidFill>
            <a:ln cap="flat" cmpd="sng" w="38100">
              <a:solidFill>
                <a:srgbClr val="60BAC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33" name="Google Shape;233;p18"/>
            <p:cNvSpPr/>
            <p:nvPr/>
          </p:nvSpPr>
          <p:spPr>
            <a:xfrm>
              <a:off x="3079144" y="465100"/>
              <a:ext cx="1546723" cy="2916089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rgbClr val="60BAC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34" name="Google Shape;234;p18"/>
            <p:cNvSpPr/>
            <p:nvPr/>
          </p:nvSpPr>
          <p:spPr>
            <a:xfrm>
              <a:off x="3161942" y="569242"/>
              <a:ext cx="1381125" cy="2707803"/>
            </a:xfrm>
            <a:prstGeom prst="rect">
              <a:avLst/>
            </a:prstGeom>
            <a:blipFill rotWithShape="1">
              <a:blip r:embed="rId3">
                <a:alphaModFix/>
              </a:blip>
              <a:tile algn="ctr" flip="none" tx="0" sx="30000" ty="0" sy="30000"/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235" name="Google Shape;235;p18"/>
          <p:cNvGrpSpPr/>
          <p:nvPr/>
        </p:nvGrpSpPr>
        <p:grpSpPr>
          <a:xfrm rot="901537">
            <a:off x="3989505" y="640673"/>
            <a:ext cx="1663587" cy="3030203"/>
            <a:chOff x="3024148" y="411480"/>
            <a:chExt cx="1663587" cy="3030203"/>
          </a:xfrm>
        </p:grpSpPr>
        <p:sp>
          <p:nvSpPr>
            <p:cNvPr id="236" name="Google Shape;236;p18"/>
            <p:cNvSpPr/>
            <p:nvPr/>
          </p:nvSpPr>
          <p:spPr>
            <a:xfrm>
              <a:off x="3024148" y="411480"/>
              <a:ext cx="1663587" cy="3030203"/>
            </a:xfrm>
            <a:prstGeom prst="rect">
              <a:avLst/>
            </a:prstGeom>
            <a:solidFill>
              <a:schemeClr val="lt1"/>
            </a:solidFill>
            <a:ln cap="flat" cmpd="sng" w="38100">
              <a:solidFill>
                <a:srgbClr val="60BAC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37" name="Google Shape;237;p18"/>
            <p:cNvSpPr/>
            <p:nvPr/>
          </p:nvSpPr>
          <p:spPr>
            <a:xfrm>
              <a:off x="3079143" y="465099"/>
              <a:ext cx="1546723" cy="2916089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rgbClr val="60BAC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38" name="Google Shape;238;p18"/>
            <p:cNvSpPr/>
            <p:nvPr/>
          </p:nvSpPr>
          <p:spPr>
            <a:xfrm>
              <a:off x="3161942" y="569242"/>
              <a:ext cx="1381125" cy="2707803"/>
            </a:xfrm>
            <a:prstGeom prst="rect">
              <a:avLst/>
            </a:prstGeom>
            <a:blipFill rotWithShape="1">
              <a:blip r:embed="rId4">
                <a:alphaModFix/>
              </a:blip>
              <a:tile algn="ctr" flip="none" tx="0" sx="30000" ty="0" sy="30000"/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239" name="Google Shape;239;p18"/>
          <p:cNvGrpSpPr/>
          <p:nvPr/>
        </p:nvGrpSpPr>
        <p:grpSpPr>
          <a:xfrm rot="270101">
            <a:off x="6598829" y="1387469"/>
            <a:ext cx="1198900" cy="2183782"/>
            <a:chOff x="3024148" y="411480"/>
            <a:chExt cx="1663587" cy="3030203"/>
          </a:xfrm>
        </p:grpSpPr>
        <p:sp>
          <p:nvSpPr>
            <p:cNvPr id="240" name="Google Shape;240;p18"/>
            <p:cNvSpPr/>
            <p:nvPr/>
          </p:nvSpPr>
          <p:spPr>
            <a:xfrm>
              <a:off x="3024148" y="411480"/>
              <a:ext cx="1663587" cy="3030203"/>
            </a:xfrm>
            <a:prstGeom prst="rect">
              <a:avLst/>
            </a:prstGeom>
            <a:solidFill>
              <a:schemeClr val="lt1"/>
            </a:solidFill>
            <a:ln cap="flat" cmpd="sng" w="38100">
              <a:solidFill>
                <a:srgbClr val="60BAC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41" name="Google Shape;241;p18"/>
            <p:cNvSpPr/>
            <p:nvPr/>
          </p:nvSpPr>
          <p:spPr>
            <a:xfrm>
              <a:off x="3079144" y="465100"/>
              <a:ext cx="1546723" cy="2916089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rgbClr val="60BAC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42" name="Google Shape;242;p18"/>
            <p:cNvSpPr/>
            <p:nvPr/>
          </p:nvSpPr>
          <p:spPr>
            <a:xfrm>
              <a:off x="3161942" y="569242"/>
              <a:ext cx="1381125" cy="2707803"/>
            </a:xfrm>
            <a:prstGeom prst="rect">
              <a:avLst/>
            </a:prstGeom>
            <a:blipFill rotWithShape="1">
              <a:blip r:embed="rId5">
                <a:alphaModFix/>
              </a:blip>
              <a:tile algn="ctr" flip="none" tx="0" sx="30000" ty="0" sy="30000"/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243" name="Google Shape;243;p18"/>
          <p:cNvGrpSpPr/>
          <p:nvPr/>
        </p:nvGrpSpPr>
        <p:grpSpPr>
          <a:xfrm rot="1848154">
            <a:off x="4472232" y="2515927"/>
            <a:ext cx="1021781" cy="1620361"/>
            <a:chOff x="4057650" y="3854451"/>
            <a:chExt cx="1276350" cy="2024062"/>
          </a:xfrm>
        </p:grpSpPr>
        <p:sp>
          <p:nvSpPr>
            <p:cNvPr id="244" name="Google Shape;244;p18"/>
            <p:cNvSpPr/>
            <p:nvPr/>
          </p:nvSpPr>
          <p:spPr>
            <a:xfrm>
              <a:off x="4057650" y="3856038"/>
              <a:ext cx="1276350" cy="20224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45" name="Google Shape;245;p18"/>
            <p:cNvSpPr/>
            <p:nvPr/>
          </p:nvSpPr>
          <p:spPr>
            <a:xfrm>
              <a:off x="4235450" y="4362451"/>
              <a:ext cx="625475" cy="1277938"/>
            </a:xfrm>
            <a:custGeom>
              <a:rect b="b" l="l" r="r" t="t"/>
              <a:pathLst>
                <a:path extrusionOk="0" h="584" w="285">
                  <a:moveTo>
                    <a:pt x="47" y="584"/>
                  </a:moveTo>
                  <a:cubicBezTo>
                    <a:pt x="285" y="554"/>
                    <a:pt x="285" y="554"/>
                    <a:pt x="285" y="554"/>
                  </a:cubicBezTo>
                  <a:cubicBezTo>
                    <a:pt x="262" y="537"/>
                    <a:pt x="221" y="527"/>
                    <a:pt x="179" y="529"/>
                  </a:cubicBezTo>
                  <a:cubicBezTo>
                    <a:pt x="148" y="312"/>
                    <a:pt x="148" y="312"/>
                    <a:pt x="148" y="312"/>
                  </a:cubicBezTo>
                  <a:cubicBezTo>
                    <a:pt x="239" y="285"/>
                    <a:pt x="172" y="0"/>
                    <a:pt x="172" y="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8" y="323"/>
                    <a:pt x="119" y="318"/>
                  </a:cubicBezTo>
                  <a:cubicBezTo>
                    <a:pt x="143" y="534"/>
                    <a:pt x="143" y="534"/>
                    <a:pt x="143" y="534"/>
                  </a:cubicBezTo>
                  <a:cubicBezTo>
                    <a:pt x="102" y="543"/>
                    <a:pt x="65" y="562"/>
                    <a:pt x="47" y="5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46" name="Google Shape;246;p18"/>
            <p:cNvSpPr/>
            <p:nvPr/>
          </p:nvSpPr>
          <p:spPr>
            <a:xfrm>
              <a:off x="4305300" y="4548188"/>
              <a:ext cx="374650" cy="465138"/>
            </a:xfrm>
            <a:custGeom>
              <a:rect b="b" l="l" r="r" t="t"/>
              <a:pathLst>
                <a:path extrusionOk="0" h="213" w="171">
                  <a:moveTo>
                    <a:pt x="0" y="17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134" y="0"/>
                    <a:pt x="171" y="203"/>
                    <a:pt x="96" y="208"/>
                  </a:cubicBezTo>
                  <a:cubicBezTo>
                    <a:pt x="9" y="213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EDE5D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47" name="Google Shape;247;p18"/>
            <p:cNvSpPr/>
            <p:nvPr/>
          </p:nvSpPr>
          <p:spPr>
            <a:xfrm>
              <a:off x="4483100" y="4451351"/>
              <a:ext cx="61913" cy="63500"/>
            </a:xfrm>
            <a:custGeom>
              <a:rect b="b" l="l" r="r" t="t"/>
              <a:pathLst>
                <a:path extrusionOk="0" h="29" w="28">
                  <a:moveTo>
                    <a:pt x="27" y="13"/>
                  </a:moveTo>
                  <a:cubicBezTo>
                    <a:pt x="28" y="20"/>
                    <a:pt x="23" y="27"/>
                    <a:pt x="16" y="28"/>
                  </a:cubicBezTo>
                  <a:cubicBezTo>
                    <a:pt x="8" y="29"/>
                    <a:pt x="2" y="24"/>
                    <a:pt x="1" y="16"/>
                  </a:cubicBezTo>
                  <a:cubicBezTo>
                    <a:pt x="0" y="9"/>
                    <a:pt x="5" y="2"/>
                    <a:pt x="12" y="1"/>
                  </a:cubicBezTo>
                  <a:cubicBezTo>
                    <a:pt x="20" y="0"/>
                    <a:pt x="27" y="5"/>
                    <a:pt x="27" y="13"/>
                  </a:cubicBezTo>
                  <a:close/>
                </a:path>
              </a:pathLst>
            </a:custGeom>
            <a:solidFill>
              <a:srgbClr val="EDE5D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48" name="Google Shape;248;p18"/>
            <p:cNvSpPr/>
            <p:nvPr/>
          </p:nvSpPr>
          <p:spPr>
            <a:xfrm>
              <a:off x="4289425" y="4446588"/>
              <a:ext cx="92075" cy="90488"/>
            </a:xfrm>
            <a:custGeom>
              <a:rect b="b" l="l" r="r" t="t"/>
              <a:pathLst>
                <a:path extrusionOk="0" h="41" w="42">
                  <a:moveTo>
                    <a:pt x="40" y="18"/>
                  </a:moveTo>
                  <a:cubicBezTo>
                    <a:pt x="42" y="29"/>
                    <a:pt x="34" y="39"/>
                    <a:pt x="23" y="40"/>
                  </a:cubicBezTo>
                  <a:cubicBezTo>
                    <a:pt x="13" y="41"/>
                    <a:pt x="3" y="34"/>
                    <a:pt x="2" y="23"/>
                  </a:cubicBezTo>
                  <a:cubicBezTo>
                    <a:pt x="0" y="13"/>
                    <a:pt x="8" y="3"/>
                    <a:pt x="19" y="1"/>
                  </a:cubicBezTo>
                  <a:cubicBezTo>
                    <a:pt x="29" y="0"/>
                    <a:pt x="39" y="8"/>
                    <a:pt x="40" y="18"/>
                  </a:cubicBezTo>
                  <a:close/>
                </a:path>
              </a:pathLst>
            </a:custGeom>
            <a:solidFill>
              <a:srgbClr val="EDE5D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49" name="Google Shape;249;p18"/>
            <p:cNvSpPr/>
            <p:nvPr/>
          </p:nvSpPr>
          <p:spPr>
            <a:xfrm>
              <a:off x="4408488" y="4403726"/>
              <a:ext cx="50800" cy="47625"/>
            </a:xfrm>
            <a:custGeom>
              <a:rect b="b" l="l" r="r" t="t"/>
              <a:pathLst>
                <a:path extrusionOk="0" h="22" w="23">
                  <a:moveTo>
                    <a:pt x="22" y="10"/>
                  </a:moveTo>
                  <a:cubicBezTo>
                    <a:pt x="23" y="15"/>
                    <a:pt x="19" y="21"/>
                    <a:pt x="13" y="21"/>
                  </a:cubicBezTo>
                  <a:cubicBezTo>
                    <a:pt x="7" y="22"/>
                    <a:pt x="2" y="18"/>
                    <a:pt x="1" y="12"/>
                  </a:cubicBezTo>
                  <a:cubicBezTo>
                    <a:pt x="0" y="6"/>
                    <a:pt x="4" y="1"/>
                    <a:pt x="10" y="0"/>
                  </a:cubicBezTo>
                  <a:cubicBezTo>
                    <a:pt x="16" y="0"/>
                    <a:pt x="21" y="4"/>
                    <a:pt x="22" y="10"/>
                  </a:cubicBezTo>
                  <a:close/>
                </a:path>
              </a:pathLst>
            </a:custGeom>
            <a:solidFill>
              <a:srgbClr val="EDE5D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50" name="Google Shape;250;p18"/>
            <p:cNvSpPr/>
            <p:nvPr/>
          </p:nvSpPr>
          <p:spPr>
            <a:xfrm>
              <a:off x="4530725" y="4164013"/>
              <a:ext cx="50800" cy="50800"/>
            </a:xfrm>
            <a:custGeom>
              <a:rect b="b" l="l" r="r" t="t"/>
              <a:pathLst>
                <a:path extrusionOk="0" h="23" w="23">
                  <a:moveTo>
                    <a:pt x="22" y="10"/>
                  </a:moveTo>
                  <a:cubicBezTo>
                    <a:pt x="23" y="16"/>
                    <a:pt x="18" y="21"/>
                    <a:pt x="13" y="22"/>
                  </a:cubicBezTo>
                  <a:cubicBezTo>
                    <a:pt x="7" y="23"/>
                    <a:pt x="2" y="19"/>
                    <a:pt x="1" y="13"/>
                  </a:cubicBezTo>
                  <a:cubicBezTo>
                    <a:pt x="0" y="7"/>
                    <a:pt x="4" y="2"/>
                    <a:pt x="10" y="1"/>
                  </a:cubicBezTo>
                  <a:cubicBezTo>
                    <a:pt x="16" y="0"/>
                    <a:pt x="21" y="4"/>
                    <a:pt x="22" y="10"/>
                  </a:cubicBezTo>
                  <a:close/>
                </a:path>
              </a:pathLst>
            </a:custGeom>
            <a:solidFill>
              <a:srgbClr val="EDE5D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51" name="Google Shape;251;p18"/>
            <p:cNvSpPr/>
            <p:nvPr/>
          </p:nvSpPr>
          <p:spPr>
            <a:xfrm>
              <a:off x="4443413" y="4516438"/>
              <a:ext cx="41275" cy="44450"/>
            </a:xfrm>
            <a:custGeom>
              <a:rect b="b" l="l" r="r" t="t"/>
              <a:pathLst>
                <a:path extrusionOk="0" h="20" w="19">
                  <a:moveTo>
                    <a:pt x="19" y="9"/>
                  </a:moveTo>
                  <a:cubicBezTo>
                    <a:pt x="19" y="14"/>
                    <a:pt x="16" y="18"/>
                    <a:pt x="11" y="19"/>
                  </a:cubicBezTo>
                  <a:cubicBezTo>
                    <a:pt x="6" y="20"/>
                    <a:pt x="1" y="16"/>
                    <a:pt x="1" y="11"/>
                  </a:cubicBezTo>
                  <a:cubicBezTo>
                    <a:pt x="0" y="6"/>
                    <a:pt x="4" y="2"/>
                    <a:pt x="8" y="1"/>
                  </a:cubicBezTo>
                  <a:cubicBezTo>
                    <a:pt x="13" y="0"/>
                    <a:pt x="18" y="4"/>
                    <a:pt x="19" y="9"/>
                  </a:cubicBezTo>
                  <a:close/>
                </a:path>
              </a:pathLst>
            </a:custGeom>
            <a:solidFill>
              <a:srgbClr val="EDE5D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52" name="Google Shape;252;p18"/>
            <p:cNvSpPr/>
            <p:nvPr/>
          </p:nvSpPr>
          <p:spPr>
            <a:xfrm>
              <a:off x="4484688" y="4062413"/>
              <a:ext cx="42863" cy="42863"/>
            </a:xfrm>
            <a:custGeom>
              <a:rect b="b" l="l" r="r" t="t"/>
              <a:pathLst>
                <a:path extrusionOk="0" h="20" w="19">
                  <a:moveTo>
                    <a:pt x="19" y="9"/>
                  </a:moveTo>
                  <a:cubicBezTo>
                    <a:pt x="19" y="14"/>
                    <a:pt x="16" y="18"/>
                    <a:pt x="11" y="19"/>
                  </a:cubicBezTo>
                  <a:cubicBezTo>
                    <a:pt x="6" y="20"/>
                    <a:pt x="1" y="16"/>
                    <a:pt x="1" y="11"/>
                  </a:cubicBezTo>
                  <a:cubicBezTo>
                    <a:pt x="0" y="6"/>
                    <a:pt x="4" y="2"/>
                    <a:pt x="8" y="1"/>
                  </a:cubicBezTo>
                  <a:cubicBezTo>
                    <a:pt x="13" y="0"/>
                    <a:pt x="18" y="4"/>
                    <a:pt x="19" y="9"/>
                  </a:cubicBezTo>
                  <a:close/>
                </a:path>
              </a:pathLst>
            </a:custGeom>
            <a:solidFill>
              <a:srgbClr val="EDE5D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53" name="Google Shape;253;p18"/>
            <p:cNvSpPr/>
            <p:nvPr/>
          </p:nvSpPr>
          <p:spPr>
            <a:xfrm>
              <a:off x="4562475" y="4397376"/>
              <a:ext cx="41275" cy="41275"/>
            </a:xfrm>
            <a:custGeom>
              <a:rect b="b" l="l" r="r" t="t"/>
              <a:pathLst>
                <a:path extrusionOk="0" h="19" w="19">
                  <a:moveTo>
                    <a:pt x="18" y="9"/>
                  </a:moveTo>
                  <a:cubicBezTo>
                    <a:pt x="19" y="14"/>
                    <a:pt x="15" y="18"/>
                    <a:pt x="10" y="19"/>
                  </a:cubicBezTo>
                  <a:cubicBezTo>
                    <a:pt x="5" y="19"/>
                    <a:pt x="1" y="16"/>
                    <a:pt x="0" y="11"/>
                  </a:cubicBezTo>
                  <a:cubicBezTo>
                    <a:pt x="0" y="6"/>
                    <a:pt x="3" y="2"/>
                    <a:pt x="8" y="1"/>
                  </a:cubicBezTo>
                  <a:cubicBezTo>
                    <a:pt x="13" y="0"/>
                    <a:pt x="17" y="4"/>
                    <a:pt x="18" y="9"/>
                  </a:cubicBezTo>
                  <a:close/>
                </a:path>
              </a:pathLst>
            </a:custGeom>
            <a:solidFill>
              <a:srgbClr val="EDE5D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54" name="Google Shape;254;p18"/>
            <p:cNvSpPr/>
            <p:nvPr/>
          </p:nvSpPr>
          <p:spPr>
            <a:xfrm>
              <a:off x="4467225" y="4265613"/>
              <a:ext cx="103188" cy="103188"/>
            </a:xfrm>
            <a:custGeom>
              <a:rect b="b" l="l" r="r" t="t"/>
              <a:pathLst>
                <a:path extrusionOk="0" h="47" w="47">
                  <a:moveTo>
                    <a:pt x="46" y="21"/>
                  </a:moveTo>
                  <a:cubicBezTo>
                    <a:pt x="47" y="33"/>
                    <a:pt x="39" y="44"/>
                    <a:pt x="26" y="46"/>
                  </a:cubicBezTo>
                  <a:cubicBezTo>
                    <a:pt x="14" y="47"/>
                    <a:pt x="3" y="39"/>
                    <a:pt x="1" y="26"/>
                  </a:cubicBezTo>
                  <a:cubicBezTo>
                    <a:pt x="0" y="14"/>
                    <a:pt x="8" y="3"/>
                    <a:pt x="21" y="1"/>
                  </a:cubicBezTo>
                  <a:cubicBezTo>
                    <a:pt x="33" y="0"/>
                    <a:pt x="44" y="8"/>
                    <a:pt x="46" y="21"/>
                  </a:cubicBezTo>
                  <a:close/>
                </a:path>
              </a:pathLst>
            </a:custGeom>
            <a:solidFill>
              <a:srgbClr val="EDE5D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55" name="Google Shape;255;p18"/>
            <p:cNvSpPr/>
            <p:nvPr/>
          </p:nvSpPr>
          <p:spPr>
            <a:xfrm>
              <a:off x="4338638" y="4213226"/>
              <a:ext cx="50800" cy="47625"/>
            </a:xfrm>
            <a:custGeom>
              <a:rect b="b" l="l" r="r" t="t"/>
              <a:pathLst>
                <a:path extrusionOk="0" h="22" w="23">
                  <a:moveTo>
                    <a:pt x="22" y="10"/>
                  </a:moveTo>
                  <a:cubicBezTo>
                    <a:pt x="23" y="16"/>
                    <a:pt x="18" y="21"/>
                    <a:pt x="13" y="22"/>
                  </a:cubicBezTo>
                  <a:cubicBezTo>
                    <a:pt x="7" y="22"/>
                    <a:pt x="2" y="18"/>
                    <a:pt x="1" y="13"/>
                  </a:cubicBezTo>
                  <a:cubicBezTo>
                    <a:pt x="0" y="7"/>
                    <a:pt x="4" y="2"/>
                    <a:pt x="10" y="1"/>
                  </a:cubicBezTo>
                  <a:cubicBezTo>
                    <a:pt x="16" y="0"/>
                    <a:pt x="21" y="4"/>
                    <a:pt x="22" y="10"/>
                  </a:cubicBezTo>
                  <a:close/>
                </a:path>
              </a:pathLst>
            </a:custGeom>
            <a:solidFill>
              <a:srgbClr val="EDE5D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56" name="Google Shape;256;p18"/>
            <p:cNvSpPr/>
            <p:nvPr/>
          </p:nvSpPr>
          <p:spPr>
            <a:xfrm>
              <a:off x="4406900" y="4156076"/>
              <a:ext cx="82550" cy="82550"/>
            </a:xfrm>
            <a:custGeom>
              <a:rect b="b" l="l" r="r" t="t"/>
              <a:pathLst>
                <a:path extrusionOk="0" h="38" w="38">
                  <a:moveTo>
                    <a:pt x="37" y="16"/>
                  </a:moveTo>
                  <a:cubicBezTo>
                    <a:pt x="38" y="26"/>
                    <a:pt x="31" y="35"/>
                    <a:pt x="21" y="37"/>
                  </a:cubicBezTo>
                  <a:cubicBezTo>
                    <a:pt x="11" y="38"/>
                    <a:pt x="2" y="31"/>
                    <a:pt x="1" y="21"/>
                  </a:cubicBezTo>
                  <a:cubicBezTo>
                    <a:pt x="0" y="11"/>
                    <a:pt x="7" y="2"/>
                    <a:pt x="17" y="1"/>
                  </a:cubicBezTo>
                  <a:cubicBezTo>
                    <a:pt x="26" y="0"/>
                    <a:pt x="35" y="7"/>
                    <a:pt x="37" y="16"/>
                  </a:cubicBezTo>
                  <a:close/>
                </a:path>
              </a:pathLst>
            </a:custGeom>
            <a:solidFill>
              <a:srgbClr val="EDE5D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57" name="Google Shape;257;p18"/>
            <p:cNvSpPr/>
            <p:nvPr/>
          </p:nvSpPr>
          <p:spPr>
            <a:xfrm>
              <a:off x="4648200" y="4121151"/>
              <a:ext cx="595313" cy="1287463"/>
            </a:xfrm>
            <a:custGeom>
              <a:rect b="b" l="l" r="r" t="t"/>
              <a:pathLst>
                <a:path extrusionOk="0" h="588" w="272">
                  <a:moveTo>
                    <a:pt x="0" y="555"/>
                  </a:moveTo>
                  <a:cubicBezTo>
                    <a:pt x="237" y="588"/>
                    <a:pt x="237" y="588"/>
                    <a:pt x="237" y="588"/>
                  </a:cubicBezTo>
                  <a:cubicBezTo>
                    <a:pt x="219" y="565"/>
                    <a:pt x="183" y="545"/>
                    <a:pt x="142" y="536"/>
                  </a:cubicBezTo>
                  <a:cubicBezTo>
                    <a:pt x="168" y="319"/>
                    <a:pt x="168" y="319"/>
                    <a:pt x="168" y="319"/>
                  </a:cubicBezTo>
                  <a:cubicBezTo>
                    <a:pt x="263" y="316"/>
                    <a:pt x="272" y="23"/>
                    <a:pt x="272" y="23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0" y="0"/>
                    <a:pt x="30" y="293"/>
                    <a:pt x="138" y="316"/>
                  </a:cubicBezTo>
                  <a:cubicBezTo>
                    <a:pt x="106" y="531"/>
                    <a:pt x="106" y="531"/>
                    <a:pt x="106" y="531"/>
                  </a:cubicBezTo>
                  <a:cubicBezTo>
                    <a:pt x="63" y="529"/>
                    <a:pt x="23" y="538"/>
                    <a:pt x="0" y="5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58" name="Google Shape;258;p18"/>
            <p:cNvSpPr/>
            <p:nvPr/>
          </p:nvSpPr>
          <p:spPr>
            <a:xfrm>
              <a:off x="4799013" y="4308476"/>
              <a:ext cx="381000" cy="490538"/>
            </a:xfrm>
            <a:custGeom>
              <a:rect b="b" l="l" r="r" t="t"/>
              <a:pathLst>
                <a:path extrusionOk="0" h="224" w="174">
                  <a:moveTo>
                    <a:pt x="41" y="0"/>
                  </a:moveTo>
                  <a:cubicBezTo>
                    <a:pt x="174" y="18"/>
                    <a:pt x="174" y="18"/>
                    <a:pt x="174" y="18"/>
                  </a:cubicBezTo>
                  <a:cubicBezTo>
                    <a:pt x="174" y="18"/>
                    <a:pt x="158" y="224"/>
                    <a:pt x="85" y="209"/>
                  </a:cubicBezTo>
                  <a:cubicBezTo>
                    <a:pt x="0" y="191"/>
                    <a:pt x="41" y="0"/>
                    <a:pt x="41" y="0"/>
                  </a:cubicBezTo>
                  <a:close/>
                </a:path>
              </a:pathLst>
            </a:custGeom>
            <a:solidFill>
              <a:srgbClr val="EDE5D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59" name="Google Shape;259;p18"/>
            <p:cNvSpPr/>
            <p:nvPr/>
          </p:nvSpPr>
          <p:spPr>
            <a:xfrm>
              <a:off x="5086350" y="4232276"/>
              <a:ext cx="61913" cy="63500"/>
            </a:xfrm>
            <a:custGeom>
              <a:rect b="b" l="l" r="r" t="t"/>
              <a:pathLst>
                <a:path extrusionOk="0" h="29" w="28">
                  <a:moveTo>
                    <a:pt x="27" y="16"/>
                  </a:moveTo>
                  <a:cubicBezTo>
                    <a:pt x="26" y="23"/>
                    <a:pt x="20" y="29"/>
                    <a:pt x="12" y="28"/>
                  </a:cubicBezTo>
                  <a:cubicBezTo>
                    <a:pt x="5" y="27"/>
                    <a:pt x="0" y="20"/>
                    <a:pt x="1" y="12"/>
                  </a:cubicBezTo>
                  <a:cubicBezTo>
                    <a:pt x="2" y="5"/>
                    <a:pt x="8" y="0"/>
                    <a:pt x="16" y="1"/>
                  </a:cubicBezTo>
                  <a:cubicBezTo>
                    <a:pt x="23" y="2"/>
                    <a:pt x="28" y="9"/>
                    <a:pt x="27" y="16"/>
                  </a:cubicBezTo>
                  <a:close/>
                </a:path>
              </a:pathLst>
            </a:custGeom>
            <a:solidFill>
              <a:srgbClr val="EDE5D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60" name="Google Shape;260;p18"/>
            <p:cNvSpPr/>
            <p:nvPr/>
          </p:nvSpPr>
          <p:spPr>
            <a:xfrm>
              <a:off x="4897438" y="4181476"/>
              <a:ext cx="90488" cy="90488"/>
            </a:xfrm>
            <a:custGeom>
              <a:rect b="b" l="l" r="r" t="t"/>
              <a:pathLst>
                <a:path extrusionOk="0" h="41" w="41">
                  <a:moveTo>
                    <a:pt x="40" y="23"/>
                  </a:moveTo>
                  <a:cubicBezTo>
                    <a:pt x="38" y="34"/>
                    <a:pt x="29" y="41"/>
                    <a:pt x="18" y="40"/>
                  </a:cubicBezTo>
                  <a:cubicBezTo>
                    <a:pt x="7" y="38"/>
                    <a:pt x="0" y="28"/>
                    <a:pt x="1" y="18"/>
                  </a:cubicBezTo>
                  <a:cubicBezTo>
                    <a:pt x="3" y="7"/>
                    <a:pt x="12" y="0"/>
                    <a:pt x="23" y="1"/>
                  </a:cubicBezTo>
                  <a:cubicBezTo>
                    <a:pt x="34" y="2"/>
                    <a:pt x="41" y="12"/>
                    <a:pt x="40" y="23"/>
                  </a:cubicBezTo>
                  <a:close/>
                </a:path>
              </a:pathLst>
            </a:custGeom>
            <a:solidFill>
              <a:srgbClr val="EDE5D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61" name="Google Shape;261;p18"/>
            <p:cNvSpPr/>
            <p:nvPr/>
          </p:nvSpPr>
          <p:spPr>
            <a:xfrm>
              <a:off x="5029200" y="4164013"/>
              <a:ext cx="47625" cy="49213"/>
            </a:xfrm>
            <a:custGeom>
              <a:rect b="b" l="l" r="r" t="t"/>
              <a:pathLst>
                <a:path extrusionOk="0" h="22" w="22">
                  <a:moveTo>
                    <a:pt x="22" y="12"/>
                  </a:moveTo>
                  <a:cubicBezTo>
                    <a:pt x="21" y="18"/>
                    <a:pt x="16" y="22"/>
                    <a:pt x="10" y="21"/>
                  </a:cubicBezTo>
                  <a:cubicBezTo>
                    <a:pt x="4" y="21"/>
                    <a:pt x="0" y="15"/>
                    <a:pt x="1" y="10"/>
                  </a:cubicBezTo>
                  <a:cubicBezTo>
                    <a:pt x="2" y="4"/>
                    <a:pt x="7" y="0"/>
                    <a:pt x="13" y="1"/>
                  </a:cubicBezTo>
                  <a:cubicBezTo>
                    <a:pt x="18" y="1"/>
                    <a:pt x="22" y="7"/>
                    <a:pt x="22" y="12"/>
                  </a:cubicBezTo>
                  <a:close/>
                </a:path>
              </a:pathLst>
            </a:custGeom>
            <a:solidFill>
              <a:srgbClr val="EDE5D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62" name="Google Shape;262;p18"/>
            <p:cNvSpPr/>
            <p:nvPr/>
          </p:nvSpPr>
          <p:spPr>
            <a:xfrm>
              <a:off x="5208588" y="3967163"/>
              <a:ext cx="49213" cy="49213"/>
            </a:xfrm>
            <a:custGeom>
              <a:rect b="b" l="l" r="r" t="t"/>
              <a:pathLst>
                <a:path extrusionOk="0" h="22" w="22">
                  <a:moveTo>
                    <a:pt x="22" y="12"/>
                  </a:moveTo>
                  <a:cubicBezTo>
                    <a:pt x="21" y="18"/>
                    <a:pt x="16" y="22"/>
                    <a:pt x="10" y="21"/>
                  </a:cubicBezTo>
                  <a:cubicBezTo>
                    <a:pt x="4" y="20"/>
                    <a:pt x="0" y="15"/>
                    <a:pt x="1" y="9"/>
                  </a:cubicBezTo>
                  <a:cubicBezTo>
                    <a:pt x="2" y="4"/>
                    <a:pt x="7" y="0"/>
                    <a:pt x="13" y="0"/>
                  </a:cubicBezTo>
                  <a:cubicBezTo>
                    <a:pt x="18" y="1"/>
                    <a:pt x="22" y="6"/>
                    <a:pt x="22" y="12"/>
                  </a:cubicBezTo>
                  <a:close/>
                </a:path>
              </a:pathLst>
            </a:custGeom>
            <a:solidFill>
              <a:srgbClr val="EDE5D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63" name="Google Shape;263;p18"/>
            <p:cNvSpPr/>
            <p:nvPr/>
          </p:nvSpPr>
          <p:spPr>
            <a:xfrm>
              <a:off x="5033963" y="4283076"/>
              <a:ext cx="41275" cy="42863"/>
            </a:xfrm>
            <a:custGeom>
              <a:rect b="b" l="l" r="r" t="t"/>
              <a:pathLst>
                <a:path extrusionOk="0" h="20" w="19">
                  <a:moveTo>
                    <a:pt x="19" y="11"/>
                  </a:moveTo>
                  <a:cubicBezTo>
                    <a:pt x="18" y="16"/>
                    <a:pt x="13" y="20"/>
                    <a:pt x="8" y="19"/>
                  </a:cubicBezTo>
                  <a:cubicBezTo>
                    <a:pt x="4" y="18"/>
                    <a:pt x="0" y="14"/>
                    <a:pt x="1" y="9"/>
                  </a:cubicBezTo>
                  <a:cubicBezTo>
                    <a:pt x="1" y="4"/>
                    <a:pt x="6" y="0"/>
                    <a:pt x="11" y="1"/>
                  </a:cubicBezTo>
                  <a:cubicBezTo>
                    <a:pt x="16" y="2"/>
                    <a:pt x="19" y="6"/>
                    <a:pt x="19" y="11"/>
                  </a:cubicBezTo>
                  <a:close/>
                </a:path>
              </a:pathLst>
            </a:custGeom>
            <a:solidFill>
              <a:srgbClr val="EDE5D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64" name="Google Shape;264;p18"/>
            <p:cNvSpPr/>
            <p:nvPr/>
          </p:nvSpPr>
          <p:spPr>
            <a:xfrm>
              <a:off x="5191125" y="3854451"/>
              <a:ext cx="41275" cy="42863"/>
            </a:xfrm>
            <a:custGeom>
              <a:rect b="b" l="l" r="r" t="t"/>
              <a:pathLst>
                <a:path extrusionOk="0" h="20" w="19">
                  <a:moveTo>
                    <a:pt x="19" y="11"/>
                  </a:moveTo>
                  <a:cubicBezTo>
                    <a:pt x="18" y="16"/>
                    <a:pt x="14" y="20"/>
                    <a:pt x="9" y="19"/>
                  </a:cubicBezTo>
                  <a:cubicBezTo>
                    <a:pt x="4" y="18"/>
                    <a:pt x="0" y="14"/>
                    <a:pt x="1" y="9"/>
                  </a:cubicBezTo>
                  <a:cubicBezTo>
                    <a:pt x="2" y="4"/>
                    <a:pt x="6" y="0"/>
                    <a:pt x="11" y="1"/>
                  </a:cubicBezTo>
                  <a:cubicBezTo>
                    <a:pt x="16" y="2"/>
                    <a:pt x="19" y="6"/>
                    <a:pt x="19" y="11"/>
                  </a:cubicBezTo>
                  <a:close/>
                </a:path>
              </a:pathLst>
            </a:custGeom>
            <a:solidFill>
              <a:srgbClr val="EDE5D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65" name="Google Shape;265;p18"/>
            <p:cNvSpPr/>
            <p:nvPr/>
          </p:nvSpPr>
          <p:spPr>
            <a:xfrm>
              <a:off x="5178425" y="4197351"/>
              <a:ext cx="41275" cy="41275"/>
            </a:xfrm>
            <a:custGeom>
              <a:rect b="b" l="l" r="r" t="t"/>
              <a:pathLst>
                <a:path extrusionOk="0" h="19" w="19">
                  <a:moveTo>
                    <a:pt x="19" y="11"/>
                  </a:moveTo>
                  <a:cubicBezTo>
                    <a:pt x="18" y="16"/>
                    <a:pt x="13" y="19"/>
                    <a:pt x="8" y="18"/>
                  </a:cubicBezTo>
                  <a:cubicBezTo>
                    <a:pt x="3" y="18"/>
                    <a:pt x="0" y="13"/>
                    <a:pt x="1" y="8"/>
                  </a:cubicBezTo>
                  <a:cubicBezTo>
                    <a:pt x="1" y="3"/>
                    <a:pt x="6" y="0"/>
                    <a:pt x="11" y="1"/>
                  </a:cubicBezTo>
                  <a:cubicBezTo>
                    <a:pt x="16" y="1"/>
                    <a:pt x="19" y="6"/>
                    <a:pt x="19" y="11"/>
                  </a:cubicBezTo>
                  <a:close/>
                </a:path>
              </a:pathLst>
            </a:custGeom>
            <a:solidFill>
              <a:srgbClr val="EDE5D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66" name="Google Shape;266;p18"/>
            <p:cNvSpPr/>
            <p:nvPr/>
          </p:nvSpPr>
          <p:spPr>
            <a:xfrm>
              <a:off x="5113338" y="4052888"/>
              <a:ext cx="104775" cy="103188"/>
            </a:xfrm>
            <a:custGeom>
              <a:rect b="b" l="l" r="r" t="t"/>
              <a:pathLst>
                <a:path extrusionOk="0" h="47" w="48">
                  <a:moveTo>
                    <a:pt x="46" y="27"/>
                  </a:moveTo>
                  <a:cubicBezTo>
                    <a:pt x="45" y="39"/>
                    <a:pt x="33" y="47"/>
                    <a:pt x="21" y="46"/>
                  </a:cubicBezTo>
                  <a:cubicBezTo>
                    <a:pt x="9" y="44"/>
                    <a:pt x="0" y="33"/>
                    <a:pt x="2" y="20"/>
                  </a:cubicBezTo>
                  <a:cubicBezTo>
                    <a:pt x="3" y="8"/>
                    <a:pt x="15" y="0"/>
                    <a:pt x="27" y="1"/>
                  </a:cubicBezTo>
                  <a:cubicBezTo>
                    <a:pt x="39" y="3"/>
                    <a:pt x="48" y="14"/>
                    <a:pt x="46" y="27"/>
                  </a:cubicBezTo>
                  <a:close/>
                </a:path>
              </a:pathLst>
            </a:custGeom>
            <a:solidFill>
              <a:srgbClr val="EDE5D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67" name="Google Shape;267;p18"/>
            <p:cNvSpPr/>
            <p:nvPr/>
          </p:nvSpPr>
          <p:spPr>
            <a:xfrm>
              <a:off x="5010150" y="3963988"/>
              <a:ext cx="49213" cy="47625"/>
            </a:xfrm>
            <a:custGeom>
              <a:rect b="b" l="l" r="r" t="t"/>
              <a:pathLst>
                <a:path extrusionOk="0" h="22" w="23">
                  <a:moveTo>
                    <a:pt x="22" y="12"/>
                  </a:moveTo>
                  <a:cubicBezTo>
                    <a:pt x="21" y="18"/>
                    <a:pt x="16" y="22"/>
                    <a:pt x="10" y="21"/>
                  </a:cubicBezTo>
                  <a:cubicBezTo>
                    <a:pt x="4" y="21"/>
                    <a:pt x="0" y="15"/>
                    <a:pt x="1" y="10"/>
                  </a:cubicBezTo>
                  <a:cubicBezTo>
                    <a:pt x="2" y="4"/>
                    <a:pt x="7" y="0"/>
                    <a:pt x="13" y="1"/>
                  </a:cubicBezTo>
                  <a:cubicBezTo>
                    <a:pt x="19" y="1"/>
                    <a:pt x="23" y="7"/>
                    <a:pt x="22" y="12"/>
                  </a:cubicBezTo>
                  <a:close/>
                </a:path>
              </a:pathLst>
            </a:custGeom>
            <a:solidFill>
              <a:srgbClr val="EDE5D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68" name="Google Shape;268;p18"/>
            <p:cNvSpPr/>
            <p:nvPr/>
          </p:nvSpPr>
          <p:spPr>
            <a:xfrm>
              <a:off x="5084763" y="3929063"/>
              <a:ext cx="84138" cy="82550"/>
            </a:xfrm>
            <a:custGeom>
              <a:rect b="b" l="l" r="r" t="t"/>
              <a:pathLst>
                <a:path extrusionOk="0" h="38" w="39">
                  <a:moveTo>
                    <a:pt x="37" y="22"/>
                  </a:moveTo>
                  <a:cubicBezTo>
                    <a:pt x="36" y="31"/>
                    <a:pt x="27" y="38"/>
                    <a:pt x="17" y="37"/>
                  </a:cubicBezTo>
                  <a:cubicBezTo>
                    <a:pt x="7" y="36"/>
                    <a:pt x="0" y="26"/>
                    <a:pt x="2" y="17"/>
                  </a:cubicBezTo>
                  <a:cubicBezTo>
                    <a:pt x="3" y="7"/>
                    <a:pt x="12" y="0"/>
                    <a:pt x="22" y="1"/>
                  </a:cubicBezTo>
                  <a:cubicBezTo>
                    <a:pt x="32" y="3"/>
                    <a:pt x="39" y="12"/>
                    <a:pt x="37" y="22"/>
                  </a:cubicBezTo>
                  <a:close/>
                </a:path>
              </a:pathLst>
            </a:custGeom>
            <a:solidFill>
              <a:srgbClr val="EDE5D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69" name="Google Shape;269;p18"/>
            <p:cNvSpPr/>
            <p:nvPr/>
          </p:nvSpPr>
          <p:spPr>
            <a:xfrm>
              <a:off x="4391025" y="4624388"/>
              <a:ext cx="171450" cy="304800"/>
            </a:xfrm>
            <a:custGeom>
              <a:rect b="b" l="l" r="r" t="t"/>
              <a:pathLst>
                <a:path extrusionOk="0" h="139" w="78">
                  <a:moveTo>
                    <a:pt x="66" y="19"/>
                  </a:moveTo>
                  <a:cubicBezTo>
                    <a:pt x="52" y="0"/>
                    <a:pt x="42" y="23"/>
                    <a:pt x="39" y="37"/>
                  </a:cubicBezTo>
                  <a:cubicBezTo>
                    <a:pt x="32" y="24"/>
                    <a:pt x="17" y="5"/>
                    <a:pt x="8" y="26"/>
                  </a:cubicBezTo>
                  <a:cubicBezTo>
                    <a:pt x="0" y="45"/>
                    <a:pt x="34" y="114"/>
                    <a:pt x="52" y="139"/>
                  </a:cubicBezTo>
                  <a:cubicBezTo>
                    <a:pt x="64" y="110"/>
                    <a:pt x="78" y="35"/>
                    <a:pt x="66" y="19"/>
                  </a:cubicBezTo>
                  <a:close/>
                </a:path>
              </a:pathLst>
            </a:custGeom>
            <a:solidFill>
              <a:srgbClr val="DBD1C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70" name="Google Shape;270;p18"/>
            <p:cNvSpPr/>
            <p:nvPr/>
          </p:nvSpPr>
          <p:spPr>
            <a:xfrm>
              <a:off x="4954588" y="4397376"/>
              <a:ext cx="171450" cy="303213"/>
            </a:xfrm>
            <a:custGeom>
              <a:rect b="b" l="l" r="r" t="t"/>
              <a:pathLst>
                <a:path extrusionOk="0" h="139" w="78">
                  <a:moveTo>
                    <a:pt x="70" y="27"/>
                  </a:moveTo>
                  <a:cubicBezTo>
                    <a:pt x="62" y="5"/>
                    <a:pt x="47" y="24"/>
                    <a:pt x="39" y="37"/>
                  </a:cubicBezTo>
                  <a:cubicBezTo>
                    <a:pt x="36" y="23"/>
                    <a:pt x="27" y="0"/>
                    <a:pt x="13" y="18"/>
                  </a:cubicBezTo>
                  <a:cubicBezTo>
                    <a:pt x="0" y="34"/>
                    <a:pt x="13" y="110"/>
                    <a:pt x="24" y="139"/>
                  </a:cubicBezTo>
                  <a:cubicBezTo>
                    <a:pt x="43" y="114"/>
                    <a:pt x="78" y="46"/>
                    <a:pt x="70" y="27"/>
                  </a:cubicBezTo>
                  <a:close/>
                </a:path>
              </a:pathLst>
            </a:custGeom>
            <a:solidFill>
              <a:srgbClr val="DBD1C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pic>
        <p:nvPicPr>
          <p:cNvPr id="271" name="Google Shape;271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45996" y="760591"/>
            <a:ext cx="870097" cy="11663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7" name="Google Shape;277;p19"/>
          <p:cNvGrpSpPr/>
          <p:nvPr/>
        </p:nvGrpSpPr>
        <p:grpSpPr>
          <a:xfrm>
            <a:off x="3286124" y="411480"/>
            <a:ext cx="2305050" cy="4198620"/>
            <a:chOff x="3286124" y="411480"/>
            <a:chExt cx="2305050" cy="4198620"/>
          </a:xfrm>
        </p:grpSpPr>
        <p:sp>
          <p:nvSpPr>
            <p:cNvPr id="278" name="Google Shape;278;p19"/>
            <p:cNvSpPr/>
            <p:nvPr/>
          </p:nvSpPr>
          <p:spPr>
            <a:xfrm>
              <a:off x="3286124" y="411480"/>
              <a:ext cx="2305050" cy="4198620"/>
            </a:xfrm>
            <a:prstGeom prst="rect">
              <a:avLst/>
            </a:prstGeom>
            <a:solidFill>
              <a:schemeClr val="lt1"/>
            </a:solidFill>
            <a:ln cap="flat" cmpd="sng" w="38100">
              <a:solidFill>
                <a:srgbClr val="60BAC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79" name="Google Shape;279;p19"/>
            <p:cNvSpPr/>
            <p:nvPr/>
          </p:nvSpPr>
          <p:spPr>
            <a:xfrm>
              <a:off x="3362325" y="485776"/>
              <a:ext cx="2143125" cy="4040504"/>
            </a:xfrm>
            <a:prstGeom prst="rect">
              <a:avLst/>
            </a:prstGeom>
            <a:blipFill rotWithShape="1">
              <a:blip r:embed="rId3">
                <a:alphaModFix/>
              </a:blip>
              <a:tile algn="ctr" flip="none" tx="0" sx="80000" ty="0" sy="80000"/>
            </a:blipFill>
            <a:ln cap="flat" cmpd="sng" w="19050">
              <a:solidFill>
                <a:srgbClr val="60BAC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280" name="Google Shape;280;p19"/>
          <p:cNvGrpSpPr/>
          <p:nvPr/>
        </p:nvGrpSpPr>
        <p:grpSpPr>
          <a:xfrm>
            <a:off x="1431039" y="723901"/>
            <a:ext cx="1244559" cy="2266949"/>
            <a:chOff x="659514" y="485776"/>
            <a:chExt cx="2305050" cy="4198620"/>
          </a:xfrm>
        </p:grpSpPr>
        <p:sp>
          <p:nvSpPr>
            <p:cNvPr id="281" name="Google Shape;281;p19"/>
            <p:cNvSpPr/>
            <p:nvPr/>
          </p:nvSpPr>
          <p:spPr>
            <a:xfrm>
              <a:off x="659514" y="485776"/>
              <a:ext cx="2305050" cy="4198620"/>
            </a:xfrm>
            <a:prstGeom prst="rect">
              <a:avLst/>
            </a:prstGeom>
            <a:solidFill>
              <a:schemeClr val="lt1"/>
            </a:solidFill>
            <a:ln cap="flat" cmpd="sng" w="38100">
              <a:solidFill>
                <a:srgbClr val="60BAC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82" name="Google Shape;282;p19"/>
            <p:cNvSpPr/>
            <p:nvPr/>
          </p:nvSpPr>
          <p:spPr>
            <a:xfrm>
              <a:off x="735715" y="560072"/>
              <a:ext cx="2143125" cy="4040504"/>
            </a:xfrm>
            <a:prstGeom prst="rect">
              <a:avLst/>
            </a:prstGeom>
            <a:blipFill rotWithShape="1">
              <a:blip r:embed="rId3">
                <a:alphaModFix/>
              </a:blip>
              <a:tile algn="ctr" flip="none" tx="0" sx="80000" ty="0" sy="80000"/>
            </a:blipFill>
            <a:ln cap="flat" cmpd="sng" w="19050">
              <a:solidFill>
                <a:srgbClr val="60BAC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283" name="Google Shape;283;p19"/>
          <p:cNvGrpSpPr/>
          <p:nvPr/>
        </p:nvGrpSpPr>
        <p:grpSpPr>
          <a:xfrm>
            <a:off x="6392600" y="678644"/>
            <a:ext cx="1244559" cy="2266949"/>
            <a:chOff x="659514" y="485776"/>
            <a:chExt cx="2305050" cy="4198620"/>
          </a:xfrm>
        </p:grpSpPr>
        <p:sp>
          <p:nvSpPr>
            <p:cNvPr id="284" name="Google Shape;284;p19"/>
            <p:cNvSpPr/>
            <p:nvPr/>
          </p:nvSpPr>
          <p:spPr>
            <a:xfrm>
              <a:off x="659514" y="485776"/>
              <a:ext cx="2305050" cy="4198620"/>
            </a:xfrm>
            <a:prstGeom prst="rect">
              <a:avLst/>
            </a:prstGeom>
            <a:solidFill>
              <a:schemeClr val="lt1"/>
            </a:solidFill>
            <a:ln cap="flat" cmpd="sng" w="38100">
              <a:solidFill>
                <a:srgbClr val="60BAC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85" name="Google Shape;285;p19"/>
            <p:cNvSpPr/>
            <p:nvPr/>
          </p:nvSpPr>
          <p:spPr>
            <a:xfrm>
              <a:off x="735715" y="560072"/>
              <a:ext cx="2143125" cy="4040504"/>
            </a:xfrm>
            <a:prstGeom prst="rect">
              <a:avLst/>
            </a:prstGeom>
            <a:blipFill rotWithShape="1">
              <a:blip r:embed="rId3">
                <a:alphaModFix/>
              </a:blip>
              <a:tile algn="ctr" flip="none" tx="0" sx="80000" ty="0" sy="80000"/>
            </a:blipFill>
            <a:ln cap="flat" cmpd="sng" w="19050">
              <a:solidFill>
                <a:srgbClr val="60BAC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pic>
        <p:nvPicPr>
          <p:cNvPr id="286" name="Google Shape;286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66725" y="3220721"/>
            <a:ext cx="1225875" cy="1463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2" name="Google Shape;292;p20"/>
          <p:cNvGrpSpPr/>
          <p:nvPr/>
        </p:nvGrpSpPr>
        <p:grpSpPr>
          <a:xfrm>
            <a:off x="1227384" y="845127"/>
            <a:ext cx="6524234" cy="2493818"/>
            <a:chOff x="1227384" y="845127"/>
            <a:chExt cx="6524234" cy="2493818"/>
          </a:xfrm>
        </p:grpSpPr>
        <p:sp>
          <p:nvSpPr>
            <p:cNvPr id="293" name="Google Shape;293;p20"/>
            <p:cNvSpPr/>
            <p:nvPr/>
          </p:nvSpPr>
          <p:spPr>
            <a:xfrm>
              <a:off x="1227384" y="845127"/>
              <a:ext cx="6524234" cy="2493818"/>
            </a:xfrm>
            <a:custGeom>
              <a:rect b="b" l="l" r="r" t="t"/>
              <a:pathLst>
                <a:path extrusionOk="0" h="2156884" w="6180138">
                  <a:moveTo>
                    <a:pt x="0" y="0"/>
                  </a:moveTo>
                  <a:lnTo>
                    <a:pt x="558903" y="90877"/>
                  </a:lnTo>
                  <a:cubicBezTo>
                    <a:pt x="765282" y="120341"/>
                    <a:pt x="976794" y="146512"/>
                    <a:pt x="1192858" y="169196"/>
                  </a:cubicBezTo>
                  <a:lnTo>
                    <a:pt x="1603375" y="204825"/>
                  </a:lnTo>
                  <a:lnTo>
                    <a:pt x="1603375" y="210411"/>
                  </a:lnTo>
                  <a:lnTo>
                    <a:pt x="1795398" y="226947"/>
                  </a:lnTo>
                  <a:cubicBezTo>
                    <a:pt x="2134802" y="250206"/>
                    <a:pt x="2483214" y="265181"/>
                    <a:pt x="2838672" y="271216"/>
                  </a:cubicBezTo>
                  <a:lnTo>
                    <a:pt x="3103468" y="273458"/>
                  </a:lnTo>
                  <a:lnTo>
                    <a:pt x="3103468" y="271542"/>
                  </a:lnTo>
                  <a:lnTo>
                    <a:pt x="3319626" y="273377"/>
                  </a:lnTo>
                  <a:cubicBezTo>
                    <a:pt x="3678844" y="273377"/>
                    <a:pt x="4031687" y="264212"/>
                    <a:pt x="4376191" y="246541"/>
                  </a:cubicBezTo>
                  <a:lnTo>
                    <a:pt x="4655740" y="229783"/>
                  </a:lnTo>
                  <a:lnTo>
                    <a:pt x="4655740" y="224366"/>
                  </a:lnTo>
                  <a:lnTo>
                    <a:pt x="5257374" y="169461"/>
                  </a:lnTo>
                  <a:cubicBezTo>
                    <a:pt x="5462795" y="146784"/>
                    <a:pt x="5663889" y="120621"/>
                    <a:pt x="5860104" y="91165"/>
                  </a:cubicBezTo>
                  <a:lnTo>
                    <a:pt x="6180138" y="36448"/>
                  </a:lnTo>
                  <a:lnTo>
                    <a:pt x="6180138" y="437927"/>
                  </a:lnTo>
                  <a:lnTo>
                    <a:pt x="6180138" y="1718956"/>
                  </a:lnTo>
                  <a:lnTo>
                    <a:pt x="6180138" y="2120435"/>
                  </a:lnTo>
                  <a:lnTo>
                    <a:pt x="5860104" y="2065718"/>
                  </a:lnTo>
                  <a:cubicBezTo>
                    <a:pt x="5663889" y="2036262"/>
                    <a:pt x="5462795" y="2010099"/>
                    <a:pt x="5257374" y="1987422"/>
                  </a:cubicBezTo>
                  <a:lnTo>
                    <a:pt x="4655740" y="1932517"/>
                  </a:lnTo>
                  <a:lnTo>
                    <a:pt x="4655740" y="1926030"/>
                  </a:lnTo>
                  <a:lnTo>
                    <a:pt x="4376191" y="1909271"/>
                  </a:lnTo>
                  <a:cubicBezTo>
                    <a:pt x="4031687" y="1891600"/>
                    <a:pt x="3678844" y="1882435"/>
                    <a:pt x="3319626" y="1882435"/>
                  </a:cubicBezTo>
                  <a:lnTo>
                    <a:pt x="3103468" y="1884270"/>
                  </a:lnTo>
                  <a:lnTo>
                    <a:pt x="3103468" y="1883426"/>
                  </a:lnTo>
                  <a:lnTo>
                    <a:pt x="2838672" y="1885668"/>
                  </a:lnTo>
                  <a:cubicBezTo>
                    <a:pt x="2483214" y="1891703"/>
                    <a:pt x="2134802" y="1906679"/>
                    <a:pt x="1795398" y="1929938"/>
                  </a:cubicBezTo>
                  <a:lnTo>
                    <a:pt x="1603375" y="1946473"/>
                  </a:lnTo>
                  <a:lnTo>
                    <a:pt x="1603375" y="1952059"/>
                  </a:lnTo>
                  <a:lnTo>
                    <a:pt x="1192858" y="1987688"/>
                  </a:lnTo>
                  <a:cubicBezTo>
                    <a:pt x="976794" y="2010372"/>
                    <a:pt x="765282" y="2036543"/>
                    <a:pt x="558903" y="2066007"/>
                  </a:cubicBezTo>
                  <a:lnTo>
                    <a:pt x="0" y="2156884"/>
                  </a:lnTo>
                  <a:lnTo>
                    <a:pt x="0" y="1719144"/>
                  </a:lnTo>
                  <a:lnTo>
                    <a:pt x="0" y="437740"/>
                  </a:lnTo>
                  <a:close/>
                </a:path>
              </a:pathLst>
            </a:custGeom>
            <a:solidFill>
              <a:schemeClr val="lt1"/>
            </a:solidFill>
            <a:ln cap="flat" cmpd="sng" w="28575">
              <a:solidFill>
                <a:srgbClr val="60BA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94" name="Google Shape;294;p20"/>
            <p:cNvSpPr/>
            <p:nvPr/>
          </p:nvSpPr>
          <p:spPr>
            <a:xfrm>
              <a:off x="1330036" y="940371"/>
              <a:ext cx="6317672" cy="2296390"/>
            </a:xfrm>
            <a:custGeom>
              <a:rect b="b" l="l" r="r" t="t"/>
              <a:pathLst>
                <a:path extrusionOk="0" h="2156884" w="6180138">
                  <a:moveTo>
                    <a:pt x="0" y="0"/>
                  </a:moveTo>
                  <a:lnTo>
                    <a:pt x="558903" y="90877"/>
                  </a:lnTo>
                  <a:cubicBezTo>
                    <a:pt x="765282" y="120341"/>
                    <a:pt x="976794" y="146512"/>
                    <a:pt x="1192858" y="169196"/>
                  </a:cubicBezTo>
                  <a:lnTo>
                    <a:pt x="1603375" y="204825"/>
                  </a:lnTo>
                  <a:lnTo>
                    <a:pt x="1603375" y="210411"/>
                  </a:lnTo>
                  <a:lnTo>
                    <a:pt x="1795398" y="226947"/>
                  </a:lnTo>
                  <a:cubicBezTo>
                    <a:pt x="2134802" y="250206"/>
                    <a:pt x="2483214" y="265181"/>
                    <a:pt x="2838672" y="271216"/>
                  </a:cubicBezTo>
                  <a:lnTo>
                    <a:pt x="3103468" y="273458"/>
                  </a:lnTo>
                  <a:lnTo>
                    <a:pt x="3103468" y="271542"/>
                  </a:lnTo>
                  <a:lnTo>
                    <a:pt x="3319626" y="273377"/>
                  </a:lnTo>
                  <a:cubicBezTo>
                    <a:pt x="3678844" y="273377"/>
                    <a:pt x="4031687" y="264212"/>
                    <a:pt x="4376191" y="246541"/>
                  </a:cubicBezTo>
                  <a:lnTo>
                    <a:pt x="4655740" y="229783"/>
                  </a:lnTo>
                  <a:lnTo>
                    <a:pt x="4655740" y="224366"/>
                  </a:lnTo>
                  <a:lnTo>
                    <a:pt x="5257374" y="169461"/>
                  </a:lnTo>
                  <a:cubicBezTo>
                    <a:pt x="5462795" y="146784"/>
                    <a:pt x="5663889" y="120621"/>
                    <a:pt x="5860104" y="91165"/>
                  </a:cubicBezTo>
                  <a:lnTo>
                    <a:pt x="6180138" y="36448"/>
                  </a:lnTo>
                  <a:lnTo>
                    <a:pt x="6180138" y="437927"/>
                  </a:lnTo>
                  <a:lnTo>
                    <a:pt x="6180138" y="1718956"/>
                  </a:lnTo>
                  <a:lnTo>
                    <a:pt x="6180138" y="2120435"/>
                  </a:lnTo>
                  <a:lnTo>
                    <a:pt x="5860104" y="2065718"/>
                  </a:lnTo>
                  <a:cubicBezTo>
                    <a:pt x="5663889" y="2036262"/>
                    <a:pt x="5462795" y="2010099"/>
                    <a:pt x="5257374" y="1987422"/>
                  </a:cubicBezTo>
                  <a:lnTo>
                    <a:pt x="4655740" y="1932517"/>
                  </a:lnTo>
                  <a:lnTo>
                    <a:pt x="4655740" y="1926030"/>
                  </a:lnTo>
                  <a:lnTo>
                    <a:pt x="4376191" y="1909271"/>
                  </a:lnTo>
                  <a:cubicBezTo>
                    <a:pt x="4031687" y="1891600"/>
                    <a:pt x="3678844" y="1882435"/>
                    <a:pt x="3319626" y="1882435"/>
                  </a:cubicBezTo>
                  <a:lnTo>
                    <a:pt x="3103468" y="1884270"/>
                  </a:lnTo>
                  <a:lnTo>
                    <a:pt x="3103468" y="1883426"/>
                  </a:lnTo>
                  <a:lnTo>
                    <a:pt x="2838672" y="1885668"/>
                  </a:lnTo>
                  <a:cubicBezTo>
                    <a:pt x="2483214" y="1891703"/>
                    <a:pt x="2134802" y="1906679"/>
                    <a:pt x="1795398" y="1929938"/>
                  </a:cubicBezTo>
                  <a:lnTo>
                    <a:pt x="1603375" y="1946473"/>
                  </a:lnTo>
                  <a:lnTo>
                    <a:pt x="1603375" y="1952059"/>
                  </a:lnTo>
                  <a:lnTo>
                    <a:pt x="1192858" y="1987688"/>
                  </a:lnTo>
                  <a:cubicBezTo>
                    <a:pt x="976794" y="2010372"/>
                    <a:pt x="765282" y="2036543"/>
                    <a:pt x="558903" y="2066007"/>
                  </a:cubicBezTo>
                  <a:lnTo>
                    <a:pt x="0" y="2156884"/>
                  </a:lnTo>
                  <a:lnTo>
                    <a:pt x="0" y="1719144"/>
                  </a:lnTo>
                  <a:lnTo>
                    <a:pt x="0" y="437740"/>
                  </a:ln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rgbClr val="60BA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295" name="Google Shape;295;p20"/>
          <p:cNvSpPr/>
          <p:nvPr/>
        </p:nvSpPr>
        <p:spPr>
          <a:xfrm>
            <a:off x="1395701" y="1010660"/>
            <a:ext cx="1521182" cy="2156884"/>
          </a:xfrm>
          <a:custGeom>
            <a:rect b="b" l="l" r="r" t="t"/>
            <a:pathLst>
              <a:path extrusionOk="0" h="2815963" w="1989077">
                <a:moveTo>
                  <a:pt x="0" y="0"/>
                </a:moveTo>
                <a:lnTo>
                  <a:pt x="693350" y="118646"/>
                </a:lnTo>
                <a:cubicBezTo>
                  <a:pt x="949376" y="157114"/>
                  <a:pt x="1211768" y="191282"/>
                  <a:pt x="1479808" y="220897"/>
                </a:cubicBezTo>
                <a:lnTo>
                  <a:pt x="1989077" y="267413"/>
                </a:lnTo>
                <a:lnTo>
                  <a:pt x="1989077" y="571500"/>
                </a:lnTo>
                <a:lnTo>
                  <a:pt x="1989077" y="2244463"/>
                </a:lnTo>
                <a:lnTo>
                  <a:pt x="1989077" y="2548550"/>
                </a:lnTo>
                <a:lnTo>
                  <a:pt x="1479808" y="2595066"/>
                </a:lnTo>
                <a:cubicBezTo>
                  <a:pt x="1211768" y="2624681"/>
                  <a:pt x="949376" y="2658849"/>
                  <a:pt x="693350" y="2697317"/>
                </a:cubicBezTo>
                <a:lnTo>
                  <a:pt x="0" y="2815963"/>
                </a:lnTo>
                <a:lnTo>
                  <a:pt x="0" y="2244463"/>
                </a:lnTo>
                <a:lnTo>
                  <a:pt x="0" y="5715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96" name="Google Shape;296;p20"/>
          <p:cNvSpPr/>
          <p:nvPr/>
        </p:nvSpPr>
        <p:spPr>
          <a:xfrm>
            <a:off x="2945827" y="1216486"/>
            <a:ext cx="1523326" cy="1745232"/>
          </a:xfrm>
          <a:custGeom>
            <a:rect b="b" l="l" r="r" t="t"/>
            <a:pathLst>
              <a:path extrusionOk="0" h="2279483" w="1989078">
                <a:moveTo>
                  <a:pt x="0" y="0"/>
                </a:moveTo>
                <a:lnTo>
                  <a:pt x="302019" y="27586"/>
                </a:lnTo>
                <a:cubicBezTo>
                  <a:pt x="719947" y="57965"/>
                  <a:pt x="1148969" y="77525"/>
                  <a:pt x="1586666" y="85407"/>
                </a:cubicBezTo>
                <a:lnTo>
                  <a:pt x="1989078" y="89021"/>
                </a:lnTo>
                <a:lnTo>
                  <a:pt x="1989078" y="303260"/>
                </a:lnTo>
                <a:lnTo>
                  <a:pt x="1989078" y="1976223"/>
                </a:lnTo>
                <a:lnTo>
                  <a:pt x="1989078" y="2190462"/>
                </a:lnTo>
                <a:lnTo>
                  <a:pt x="1586666" y="2194076"/>
                </a:lnTo>
                <a:cubicBezTo>
                  <a:pt x="1148969" y="2201958"/>
                  <a:pt x="719947" y="2221518"/>
                  <a:pt x="302019" y="2251897"/>
                </a:cubicBezTo>
                <a:lnTo>
                  <a:pt x="0" y="2279483"/>
                </a:lnTo>
                <a:lnTo>
                  <a:pt x="0" y="1976223"/>
                </a:lnTo>
                <a:lnTo>
                  <a:pt x="0" y="3032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tile algn="ctr" flip="none" tx="0" sx="80000" ty="0" sy="80000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97" name="Google Shape;297;p20"/>
          <p:cNvSpPr/>
          <p:nvPr/>
        </p:nvSpPr>
        <p:spPr>
          <a:xfrm>
            <a:off x="4499169" y="1236854"/>
            <a:ext cx="1523326" cy="1703424"/>
          </a:xfrm>
          <a:custGeom>
            <a:rect b="b" l="l" r="r" t="t"/>
            <a:pathLst>
              <a:path extrusionOk="0" h="2223959" w="1989076">
                <a:moveTo>
                  <a:pt x="1989076" y="0"/>
                </a:moveTo>
                <a:lnTo>
                  <a:pt x="1989076" y="275498"/>
                </a:lnTo>
                <a:lnTo>
                  <a:pt x="1989076" y="1948461"/>
                </a:lnTo>
                <a:lnTo>
                  <a:pt x="1989076" y="2223959"/>
                </a:lnTo>
                <a:lnTo>
                  <a:pt x="1570307" y="2197394"/>
                </a:lnTo>
                <a:cubicBezTo>
                  <a:pt x="1145252" y="2174323"/>
                  <a:pt x="709909" y="2162358"/>
                  <a:pt x="266699" y="2162358"/>
                </a:cubicBezTo>
                <a:lnTo>
                  <a:pt x="0" y="2164753"/>
                </a:lnTo>
                <a:lnTo>
                  <a:pt x="0" y="1948461"/>
                </a:lnTo>
                <a:lnTo>
                  <a:pt x="0" y="275498"/>
                </a:lnTo>
                <a:lnTo>
                  <a:pt x="0" y="59206"/>
                </a:lnTo>
                <a:lnTo>
                  <a:pt x="266699" y="61601"/>
                </a:lnTo>
                <a:cubicBezTo>
                  <a:pt x="709909" y="61601"/>
                  <a:pt x="1145252" y="49636"/>
                  <a:pt x="1570307" y="26565"/>
                </a:cubicBezTo>
                <a:lnTo>
                  <a:pt x="1989076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tile algn="ctr" flip="none" tx="0" sx="30000" ty="0" sy="30000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98" name="Google Shape;298;p20"/>
          <p:cNvSpPr/>
          <p:nvPr/>
        </p:nvSpPr>
        <p:spPr>
          <a:xfrm>
            <a:off x="6051440" y="1047108"/>
            <a:ext cx="1524398" cy="2083987"/>
          </a:xfrm>
          <a:custGeom>
            <a:rect b="b" l="l" r="r" t="t"/>
            <a:pathLst>
              <a:path extrusionOk="0" h="2721587" w="1989077">
                <a:moveTo>
                  <a:pt x="1989077" y="0"/>
                </a:moveTo>
                <a:lnTo>
                  <a:pt x="1989077" y="524312"/>
                </a:lnTo>
                <a:lnTo>
                  <a:pt x="1989077" y="2197275"/>
                </a:lnTo>
                <a:lnTo>
                  <a:pt x="1989077" y="2721587"/>
                </a:lnTo>
                <a:lnTo>
                  <a:pt x="1571487" y="2650129"/>
                </a:lnTo>
                <a:cubicBezTo>
                  <a:pt x="1315460" y="2611661"/>
                  <a:pt x="1053068" y="2577493"/>
                  <a:pt x="785028" y="2547878"/>
                </a:cubicBezTo>
                <a:lnTo>
                  <a:pt x="0" y="2476175"/>
                </a:lnTo>
                <a:lnTo>
                  <a:pt x="0" y="2197275"/>
                </a:lnTo>
                <a:lnTo>
                  <a:pt x="0" y="524312"/>
                </a:lnTo>
                <a:lnTo>
                  <a:pt x="0" y="245412"/>
                </a:lnTo>
                <a:lnTo>
                  <a:pt x="785028" y="173709"/>
                </a:lnTo>
                <a:cubicBezTo>
                  <a:pt x="1053068" y="144094"/>
                  <a:pt x="1315460" y="109926"/>
                  <a:pt x="1571487" y="71458"/>
                </a:cubicBezTo>
                <a:lnTo>
                  <a:pt x="1989077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tile algn="ctr" flip="none" tx="0" sx="30000" ty="0" sy="30000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pSp>
        <p:nvGrpSpPr>
          <p:cNvPr id="299" name="Google Shape;299;p20"/>
          <p:cNvGrpSpPr/>
          <p:nvPr/>
        </p:nvGrpSpPr>
        <p:grpSpPr>
          <a:xfrm>
            <a:off x="3702749" y="261190"/>
            <a:ext cx="1385019" cy="1358361"/>
            <a:chOff x="3702749" y="261190"/>
            <a:chExt cx="1385019" cy="1358361"/>
          </a:xfrm>
        </p:grpSpPr>
        <p:grpSp>
          <p:nvGrpSpPr>
            <p:cNvPr id="300" name="Google Shape;300;p20"/>
            <p:cNvGrpSpPr/>
            <p:nvPr/>
          </p:nvGrpSpPr>
          <p:grpSpPr>
            <a:xfrm>
              <a:off x="3702749" y="261190"/>
              <a:ext cx="1385019" cy="1358361"/>
              <a:chOff x="3779056" y="2948847"/>
              <a:chExt cx="1554943" cy="1525015"/>
            </a:xfrm>
          </p:grpSpPr>
          <p:sp>
            <p:nvSpPr>
              <p:cNvPr id="301" name="Google Shape;301;p20"/>
              <p:cNvSpPr/>
              <p:nvPr/>
            </p:nvSpPr>
            <p:spPr>
              <a:xfrm>
                <a:off x="4017817" y="3159172"/>
                <a:ext cx="1059873" cy="1059873"/>
              </a:xfrm>
              <a:prstGeom prst="ellipse">
                <a:avLst/>
              </a:prstGeom>
              <a:solidFill>
                <a:schemeClr val="lt1"/>
              </a:solidFill>
              <a:ln cap="flat" cmpd="sng" w="1270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pic>
            <p:nvPicPr>
              <p:cNvPr id="302" name="Google Shape;302;p20"/>
              <p:cNvPicPr preferRelativeResize="0"/>
              <p:nvPr/>
            </p:nvPicPr>
            <p:blipFill rotWithShape="1">
              <a:blip r:embed="rId7">
                <a:alphaModFix/>
              </a:blip>
              <a:srcRect b="0" l="0" r="0" t="0"/>
              <a:stretch/>
            </p:blipFill>
            <p:spPr>
              <a:xfrm>
                <a:off x="3779056" y="2948847"/>
                <a:ext cx="1554943" cy="152501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303" name="Google Shape;303;p20"/>
            <p:cNvSpPr/>
            <p:nvPr/>
          </p:nvSpPr>
          <p:spPr>
            <a:xfrm>
              <a:off x="4038365" y="678319"/>
              <a:ext cx="713785" cy="2462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000">
                  <a:solidFill>
                    <a:srgbClr val="60BACC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Button</a:t>
              </a:r>
              <a:endParaRPr b="1" sz="1000">
                <a:solidFill>
                  <a:srgbClr val="60BACC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sp>
        <p:nvSpPr>
          <p:cNvPr id="304" name="Google Shape;304;p20"/>
          <p:cNvSpPr txBox="1"/>
          <p:nvPr/>
        </p:nvSpPr>
        <p:spPr>
          <a:xfrm>
            <a:off x="3702749" y="3390036"/>
            <a:ext cx="1473471" cy="1016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Is the color of milk and fresh snow, the color produced by the combination of all the colors of the visible spectrum.</a:t>
            </a:r>
            <a:endParaRPr sz="12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0" name="Google Shape;310;p21"/>
          <p:cNvGrpSpPr/>
          <p:nvPr/>
        </p:nvGrpSpPr>
        <p:grpSpPr>
          <a:xfrm>
            <a:off x="3692524" y="322580"/>
            <a:ext cx="4054476" cy="4198620"/>
            <a:chOff x="3692524" y="322580"/>
            <a:chExt cx="4054476" cy="4198620"/>
          </a:xfrm>
        </p:grpSpPr>
        <p:sp>
          <p:nvSpPr>
            <p:cNvPr id="311" name="Google Shape;311;p21"/>
            <p:cNvSpPr/>
            <p:nvPr/>
          </p:nvSpPr>
          <p:spPr>
            <a:xfrm>
              <a:off x="3692524" y="322580"/>
              <a:ext cx="4054476" cy="4198620"/>
            </a:xfrm>
            <a:prstGeom prst="rect">
              <a:avLst/>
            </a:prstGeom>
            <a:solidFill>
              <a:schemeClr val="lt1"/>
            </a:solidFill>
            <a:ln cap="flat" cmpd="sng" w="38100">
              <a:solidFill>
                <a:srgbClr val="60BAC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12" name="Google Shape;312;p21"/>
            <p:cNvSpPr/>
            <p:nvPr/>
          </p:nvSpPr>
          <p:spPr>
            <a:xfrm>
              <a:off x="3768725" y="396876"/>
              <a:ext cx="3876675" cy="4040504"/>
            </a:xfrm>
            <a:prstGeom prst="rect">
              <a:avLst/>
            </a:prstGeom>
            <a:blipFill rotWithShape="1">
              <a:blip r:embed="rId3">
                <a:alphaModFix/>
              </a:blip>
              <a:tile algn="ctr" flip="none" tx="0" sx="80000" ty="0" sy="80000"/>
            </a:blipFill>
            <a:ln cap="flat" cmpd="sng" w="19050">
              <a:solidFill>
                <a:srgbClr val="60BAC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313" name="Google Shape;313;p21"/>
          <p:cNvGrpSpPr/>
          <p:nvPr/>
        </p:nvGrpSpPr>
        <p:grpSpPr>
          <a:xfrm rot="-1620593">
            <a:off x="1760770" y="1220057"/>
            <a:ext cx="1414877" cy="2243741"/>
            <a:chOff x="4057650" y="3854451"/>
            <a:chExt cx="1276350" cy="2024062"/>
          </a:xfrm>
        </p:grpSpPr>
        <p:sp>
          <p:nvSpPr>
            <p:cNvPr id="314" name="Google Shape;314;p21"/>
            <p:cNvSpPr/>
            <p:nvPr/>
          </p:nvSpPr>
          <p:spPr>
            <a:xfrm>
              <a:off x="4057650" y="3856038"/>
              <a:ext cx="1276350" cy="20224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15" name="Google Shape;315;p21"/>
            <p:cNvSpPr/>
            <p:nvPr/>
          </p:nvSpPr>
          <p:spPr>
            <a:xfrm>
              <a:off x="4235450" y="4362451"/>
              <a:ext cx="625475" cy="1277938"/>
            </a:xfrm>
            <a:custGeom>
              <a:rect b="b" l="l" r="r" t="t"/>
              <a:pathLst>
                <a:path extrusionOk="0" h="584" w="285">
                  <a:moveTo>
                    <a:pt x="47" y="584"/>
                  </a:moveTo>
                  <a:cubicBezTo>
                    <a:pt x="285" y="554"/>
                    <a:pt x="285" y="554"/>
                    <a:pt x="285" y="554"/>
                  </a:cubicBezTo>
                  <a:cubicBezTo>
                    <a:pt x="262" y="537"/>
                    <a:pt x="221" y="527"/>
                    <a:pt x="179" y="529"/>
                  </a:cubicBezTo>
                  <a:cubicBezTo>
                    <a:pt x="148" y="312"/>
                    <a:pt x="148" y="312"/>
                    <a:pt x="148" y="312"/>
                  </a:cubicBezTo>
                  <a:cubicBezTo>
                    <a:pt x="239" y="285"/>
                    <a:pt x="172" y="0"/>
                    <a:pt x="172" y="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8" y="323"/>
                    <a:pt x="119" y="318"/>
                  </a:cubicBezTo>
                  <a:cubicBezTo>
                    <a:pt x="143" y="534"/>
                    <a:pt x="143" y="534"/>
                    <a:pt x="143" y="534"/>
                  </a:cubicBezTo>
                  <a:cubicBezTo>
                    <a:pt x="102" y="543"/>
                    <a:pt x="65" y="562"/>
                    <a:pt x="47" y="5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16" name="Google Shape;316;p21"/>
            <p:cNvSpPr/>
            <p:nvPr/>
          </p:nvSpPr>
          <p:spPr>
            <a:xfrm>
              <a:off x="4305300" y="4548188"/>
              <a:ext cx="374650" cy="465138"/>
            </a:xfrm>
            <a:custGeom>
              <a:rect b="b" l="l" r="r" t="t"/>
              <a:pathLst>
                <a:path extrusionOk="0" h="213" w="171">
                  <a:moveTo>
                    <a:pt x="0" y="17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134" y="0"/>
                    <a:pt x="171" y="203"/>
                    <a:pt x="96" y="208"/>
                  </a:cubicBezTo>
                  <a:cubicBezTo>
                    <a:pt x="9" y="213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EDE5D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17" name="Google Shape;317;p21"/>
            <p:cNvSpPr/>
            <p:nvPr/>
          </p:nvSpPr>
          <p:spPr>
            <a:xfrm>
              <a:off x="4483100" y="4451351"/>
              <a:ext cx="61913" cy="63500"/>
            </a:xfrm>
            <a:custGeom>
              <a:rect b="b" l="l" r="r" t="t"/>
              <a:pathLst>
                <a:path extrusionOk="0" h="29" w="28">
                  <a:moveTo>
                    <a:pt x="27" y="13"/>
                  </a:moveTo>
                  <a:cubicBezTo>
                    <a:pt x="28" y="20"/>
                    <a:pt x="23" y="27"/>
                    <a:pt x="16" y="28"/>
                  </a:cubicBezTo>
                  <a:cubicBezTo>
                    <a:pt x="8" y="29"/>
                    <a:pt x="2" y="24"/>
                    <a:pt x="1" y="16"/>
                  </a:cubicBezTo>
                  <a:cubicBezTo>
                    <a:pt x="0" y="9"/>
                    <a:pt x="5" y="2"/>
                    <a:pt x="12" y="1"/>
                  </a:cubicBezTo>
                  <a:cubicBezTo>
                    <a:pt x="20" y="0"/>
                    <a:pt x="27" y="5"/>
                    <a:pt x="27" y="13"/>
                  </a:cubicBezTo>
                  <a:close/>
                </a:path>
              </a:pathLst>
            </a:custGeom>
            <a:solidFill>
              <a:srgbClr val="EDE5D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18" name="Google Shape;318;p21"/>
            <p:cNvSpPr/>
            <p:nvPr/>
          </p:nvSpPr>
          <p:spPr>
            <a:xfrm>
              <a:off x="4289425" y="4446588"/>
              <a:ext cx="92075" cy="90488"/>
            </a:xfrm>
            <a:custGeom>
              <a:rect b="b" l="l" r="r" t="t"/>
              <a:pathLst>
                <a:path extrusionOk="0" h="41" w="42">
                  <a:moveTo>
                    <a:pt x="40" y="18"/>
                  </a:moveTo>
                  <a:cubicBezTo>
                    <a:pt x="42" y="29"/>
                    <a:pt x="34" y="39"/>
                    <a:pt x="23" y="40"/>
                  </a:cubicBezTo>
                  <a:cubicBezTo>
                    <a:pt x="13" y="41"/>
                    <a:pt x="3" y="34"/>
                    <a:pt x="2" y="23"/>
                  </a:cubicBezTo>
                  <a:cubicBezTo>
                    <a:pt x="0" y="13"/>
                    <a:pt x="8" y="3"/>
                    <a:pt x="19" y="1"/>
                  </a:cubicBezTo>
                  <a:cubicBezTo>
                    <a:pt x="29" y="0"/>
                    <a:pt x="39" y="8"/>
                    <a:pt x="40" y="18"/>
                  </a:cubicBezTo>
                  <a:close/>
                </a:path>
              </a:pathLst>
            </a:custGeom>
            <a:solidFill>
              <a:srgbClr val="EDE5D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19" name="Google Shape;319;p21"/>
            <p:cNvSpPr/>
            <p:nvPr/>
          </p:nvSpPr>
          <p:spPr>
            <a:xfrm>
              <a:off x="4408488" y="4403726"/>
              <a:ext cx="50800" cy="47625"/>
            </a:xfrm>
            <a:custGeom>
              <a:rect b="b" l="l" r="r" t="t"/>
              <a:pathLst>
                <a:path extrusionOk="0" h="22" w="23">
                  <a:moveTo>
                    <a:pt x="22" y="10"/>
                  </a:moveTo>
                  <a:cubicBezTo>
                    <a:pt x="23" y="15"/>
                    <a:pt x="19" y="21"/>
                    <a:pt x="13" y="21"/>
                  </a:cubicBezTo>
                  <a:cubicBezTo>
                    <a:pt x="7" y="22"/>
                    <a:pt x="2" y="18"/>
                    <a:pt x="1" y="12"/>
                  </a:cubicBezTo>
                  <a:cubicBezTo>
                    <a:pt x="0" y="6"/>
                    <a:pt x="4" y="1"/>
                    <a:pt x="10" y="0"/>
                  </a:cubicBezTo>
                  <a:cubicBezTo>
                    <a:pt x="16" y="0"/>
                    <a:pt x="21" y="4"/>
                    <a:pt x="22" y="10"/>
                  </a:cubicBezTo>
                  <a:close/>
                </a:path>
              </a:pathLst>
            </a:custGeom>
            <a:solidFill>
              <a:srgbClr val="EDE5D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20" name="Google Shape;320;p21"/>
            <p:cNvSpPr/>
            <p:nvPr/>
          </p:nvSpPr>
          <p:spPr>
            <a:xfrm>
              <a:off x="4530725" y="4164013"/>
              <a:ext cx="50800" cy="50800"/>
            </a:xfrm>
            <a:custGeom>
              <a:rect b="b" l="l" r="r" t="t"/>
              <a:pathLst>
                <a:path extrusionOk="0" h="23" w="23">
                  <a:moveTo>
                    <a:pt x="22" y="10"/>
                  </a:moveTo>
                  <a:cubicBezTo>
                    <a:pt x="23" y="16"/>
                    <a:pt x="18" y="21"/>
                    <a:pt x="13" y="22"/>
                  </a:cubicBezTo>
                  <a:cubicBezTo>
                    <a:pt x="7" y="23"/>
                    <a:pt x="2" y="19"/>
                    <a:pt x="1" y="13"/>
                  </a:cubicBezTo>
                  <a:cubicBezTo>
                    <a:pt x="0" y="7"/>
                    <a:pt x="4" y="2"/>
                    <a:pt x="10" y="1"/>
                  </a:cubicBezTo>
                  <a:cubicBezTo>
                    <a:pt x="16" y="0"/>
                    <a:pt x="21" y="4"/>
                    <a:pt x="22" y="10"/>
                  </a:cubicBezTo>
                  <a:close/>
                </a:path>
              </a:pathLst>
            </a:custGeom>
            <a:solidFill>
              <a:srgbClr val="EDE5D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21" name="Google Shape;321;p21"/>
            <p:cNvSpPr/>
            <p:nvPr/>
          </p:nvSpPr>
          <p:spPr>
            <a:xfrm>
              <a:off x="4443413" y="4516438"/>
              <a:ext cx="41275" cy="44450"/>
            </a:xfrm>
            <a:custGeom>
              <a:rect b="b" l="l" r="r" t="t"/>
              <a:pathLst>
                <a:path extrusionOk="0" h="20" w="19">
                  <a:moveTo>
                    <a:pt x="19" y="9"/>
                  </a:moveTo>
                  <a:cubicBezTo>
                    <a:pt x="19" y="14"/>
                    <a:pt x="16" y="18"/>
                    <a:pt x="11" y="19"/>
                  </a:cubicBezTo>
                  <a:cubicBezTo>
                    <a:pt x="6" y="20"/>
                    <a:pt x="1" y="16"/>
                    <a:pt x="1" y="11"/>
                  </a:cubicBezTo>
                  <a:cubicBezTo>
                    <a:pt x="0" y="6"/>
                    <a:pt x="4" y="2"/>
                    <a:pt x="8" y="1"/>
                  </a:cubicBezTo>
                  <a:cubicBezTo>
                    <a:pt x="13" y="0"/>
                    <a:pt x="18" y="4"/>
                    <a:pt x="19" y="9"/>
                  </a:cubicBezTo>
                  <a:close/>
                </a:path>
              </a:pathLst>
            </a:custGeom>
            <a:solidFill>
              <a:srgbClr val="EDE5D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22" name="Google Shape;322;p21"/>
            <p:cNvSpPr/>
            <p:nvPr/>
          </p:nvSpPr>
          <p:spPr>
            <a:xfrm>
              <a:off x="4484688" y="4062413"/>
              <a:ext cx="42863" cy="42863"/>
            </a:xfrm>
            <a:custGeom>
              <a:rect b="b" l="l" r="r" t="t"/>
              <a:pathLst>
                <a:path extrusionOk="0" h="20" w="19">
                  <a:moveTo>
                    <a:pt x="19" y="9"/>
                  </a:moveTo>
                  <a:cubicBezTo>
                    <a:pt x="19" y="14"/>
                    <a:pt x="16" y="18"/>
                    <a:pt x="11" y="19"/>
                  </a:cubicBezTo>
                  <a:cubicBezTo>
                    <a:pt x="6" y="20"/>
                    <a:pt x="1" y="16"/>
                    <a:pt x="1" y="11"/>
                  </a:cubicBezTo>
                  <a:cubicBezTo>
                    <a:pt x="0" y="6"/>
                    <a:pt x="4" y="2"/>
                    <a:pt x="8" y="1"/>
                  </a:cubicBezTo>
                  <a:cubicBezTo>
                    <a:pt x="13" y="0"/>
                    <a:pt x="18" y="4"/>
                    <a:pt x="19" y="9"/>
                  </a:cubicBezTo>
                  <a:close/>
                </a:path>
              </a:pathLst>
            </a:custGeom>
            <a:solidFill>
              <a:srgbClr val="EDE5D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23" name="Google Shape;323;p21"/>
            <p:cNvSpPr/>
            <p:nvPr/>
          </p:nvSpPr>
          <p:spPr>
            <a:xfrm>
              <a:off x="4562475" y="4397376"/>
              <a:ext cx="41275" cy="41275"/>
            </a:xfrm>
            <a:custGeom>
              <a:rect b="b" l="l" r="r" t="t"/>
              <a:pathLst>
                <a:path extrusionOk="0" h="19" w="19">
                  <a:moveTo>
                    <a:pt x="18" y="9"/>
                  </a:moveTo>
                  <a:cubicBezTo>
                    <a:pt x="19" y="14"/>
                    <a:pt x="15" y="18"/>
                    <a:pt x="10" y="19"/>
                  </a:cubicBezTo>
                  <a:cubicBezTo>
                    <a:pt x="5" y="19"/>
                    <a:pt x="1" y="16"/>
                    <a:pt x="0" y="11"/>
                  </a:cubicBezTo>
                  <a:cubicBezTo>
                    <a:pt x="0" y="6"/>
                    <a:pt x="3" y="2"/>
                    <a:pt x="8" y="1"/>
                  </a:cubicBezTo>
                  <a:cubicBezTo>
                    <a:pt x="13" y="0"/>
                    <a:pt x="17" y="4"/>
                    <a:pt x="18" y="9"/>
                  </a:cubicBezTo>
                  <a:close/>
                </a:path>
              </a:pathLst>
            </a:custGeom>
            <a:solidFill>
              <a:srgbClr val="EDE5D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24" name="Google Shape;324;p21"/>
            <p:cNvSpPr/>
            <p:nvPr/>
          </p:nvSpPr>
          <p:spPr>
            <a:xfrm>
              <a:off x="4467225" y="4265613"/>
              <a:ext cx="103188" cy="103188"/>
            </a:xfrm>
            <a:custGeom>
              <a:rect b="b" l="l" r="r" t="t"/>
              <a:pathLst>
                <a:path extrusionOk="0" h="47" w="47">
                  <a:moveTo>
                    <a:pt x="46" y="21"/>
                  </a:moveTo>
                  <a:cubicBezTo>
                    <a:pt x="47" y="33"/>
                    <a:pt x="39" y="44"/>
                    <a:pt x="26" y="46"/>
                  </a:cubicBezTo>
                  <a:cubicBezTo>
                    <a:pt x="14" y="47"/>
                    <a:pt x="3" y="39"/>
                    <a:pt x="1" y="26"/>
                  </a:cubicBezTo>
                  <a:cubicBezTo>
                    <a:pt x="0" y="14"/>
                    <a:pt x="8" y="3"/>
                    <a:pt x="21" y="1"/>
                  </a:cubicBezTo>
                  <a:cubicBezTo>
                    <a:pt x="33" y="0"/>
                    <a:pt x="44" y="8"/>
                    <a:pt x="46" y="21"/>
                  </a:cubicBezTo>
                  <a:close/>
                </a:path>
              </a:pathLst>
            </a:custGeom>
            <a:solidFill>
              <a:srgbClr val="EDE5D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25" name="Google Shape;325;p21"/>
            <p:cNvSpPr/>
            <p:nvPr/>
          </p:nvSpPr>
          <p:spPr>
            <a:xfrm>
              <a:off x="4338638" y="4213226"/>
              <a:ext cx="50800" cy="47625"/>
            </a:xfrm>
            <a:custGeom>
              <a:rect b="b" l="l" r="r" t="t"/>
              <a:pathLst>
                <a:path extrusionOk="0" h="22" w="23">
                  <a:moveTo>
                    <a:pt x="22" y="10"/>
                  </a:moveTo>
                  <a:cubicBezTo>
                    <a:pt x="23" y="16"/>
                    <a:pt x="18" y="21"/>
                    <a:pt x="13" y="22"/>
                  </a:cubicBezTo>
                  <a:cubicBezTo>
                    <a:pt x="7" y="22"/>
                    <a:pt x="2" y="18"/>
                    <a:pt x="1" y="13"/>
                  </a:cubicBezTo>
                  <a:cubicBezTo>
                    <a:pt x="0" y="7"/>
                    <a:pt x="4" y="2"/>
                    <a:pt x="10" y="1"/>
                  </a:cubicBezTo>
                  <a:cubicBezTo>
                    <a:pt x="16" y="0"/>
                    <a:pt x="21" y="4"/>
                    <a:pt x="22" y="10"/>
                  </a:cubicBezTo>
                  <a:close/>
                </a:path>
              </a:pathLst>
            </a:custGeom>
            <a:solidFill>
              <a:srgbClr val="EDE5D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26" name="Google Shape;326;p21"/>
            <p:cNvSpPr/>
            <p:nvPr/>
          </p:nvSpPr>
          <p:spPr>
            <a:xfrm>
              <a:off x="4406900" y="4156076"/>
              <a:ext cx="82550" cy="82550"/>
            </a:xfrm>
            <a:custGeom>
              <a:rect b="b" l="l" r="r" t="t"/>
              <a:pathLst>
                <a:path extrusionOk="0" h="38" w="38">
                  <a:moveTo>
                    <a:pt x="37" y="16"/>
                  </a:moveTo>
                  <a:cubicBezTo>
                    <a:pt x="38" y="26"/>
                    <a:pt x="31" y="35"/>
                    <a:pt x="21" y="37"/>
                  </a:cubicBezTo>
                  <a:cubicBezTo>
                    <a:pt x="11" y="38"/>
                    <a:pt x="2" y="31"/>
                    <a:pt x="1" y="21"/>
                  </a:cubicBezTo>
                  <a:cubicBezTo>
                    <a:pt x="0" y="11"/>
                    <a:pt x="7" y="2"/>
                    <a:pt x="17" y="1"/>
                  </a:cubicBezTo>
                  <a:cubicBezTo>
                    <a:pt x="26" y="0"/>
                    <a:pt x="35" y="7"/>
                    <a:pt x="37" y="16"/>
                  </a:cubicBezTo>
                  <a:close/>
                </a:path>
              </a:pathLst>
            </a:custGeom>
            <a:solidFill>
              <a:srgbClr val="EDE5D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27" name="Google Shape;327;p21"/>
            <p:cNvSpPr/>
            <p:nvPr/>
          </p:nvSpPr>
          <p:spPr>
            <a:xfrm>
              <a:off x="4648200" y="4121151"/>
              <a:ext cx="595313" cy="1287463"/>
            </a:xfrm>
            <a:custGeom>
              <a:rect b="b" l="l" r="r" t="t"/>
              <a:pathLst>
                <a:path extrusionOk="0" h="588" w="272">
                  <a:moveTo>
                    <a:pt x="0" y="555"/>
                  </a:moveTo>
                  <a:cubicBezTo>
                    <a:pt x="237" y="588"/>
                    <a:pt x="237" y="588"/>
                    <a:pt x="237" y="588"/>
                  </a:cubicBezTo>
                  <a:cubicBezTo>
                    <a:pt x="219" y="565"/>
                    <a:pt x="183" y="545"/>
                    <a:pt x="142" y="536"/>
                  </a:cubicBezTo>
                  <a:cubicBezTo>
                    <a:pt x="168" y="319"/>
                    <a:pt x="168" y="319"/>
                    <a:pt x="168" y="319"/>
                  </a:cubicBezTo>
                  <a:cubicBezTo>
                    <a:pt x="263" y="316"/>
                    <a:pt x="272" y="23"/>
                    <a:pt x="272" y="23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0" y="0"/>
                    <a:pt x="30" y="293"/>
                    <a:pt x="138" y="316"/>
                  </a:cubicBezTo>
                  <a:cubicBezTo>
                    <a:pt x="106" y="531"/>
                    <a:pt x="106" y="531"/>
                    <a:pt x="106" y="531"/>
                  </a:cubicBezTo>
                  <a:cubicBezTo>
                    <a:pt x="63" y="529"/>
                    <a:pt x="23" y="538"/>
                    <a:pt x="0" y="5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28" name="Google Shape;328;p21"/>
            <p:cNvSpPr/>
            <p:nvPr/>
          </p:nvSpPr>
          <p:spPr>
            <a:xfrm>
              <a:off x="4799013" y="4308476"/>
              <a:ext cx="381000" cy="490538"/>
            </a:xfrm>
            <a:custGeom>
              <a:rect b="b" l="l" r="r" t="t"/>
              <a:pathLst>
                <a:path extrusionOk="0" h="224" w="174">
                  <a:moveTo>
                    <a:pt x="41" y="0"/>
                  </a:moveTo>
                  <a:cubicBezTo>
                    <a:pt x="174" y="18"/>
                    <a:pt x="174" y="18"/>
                    <a:pt x="174" y="18"/>
                  </a:cubicBezTo>
                  <a:cubicBezTo>
                    <a:pt x="174" y="18"/>
                    <a:pt x="158" y="224"/>
                    <a:pt x="85" y="209"/>
                  </a:cubicBezTo>
                  <a:cubicBezTo>
                    <a:pt x="0" y="191"/>
                    <a:pt x="41" y="0"/>
                    <a:pt x="41" y="0"/>
                  </a:cubicBezTo>
                  <a:close/>
                </a:path>
              </a:pathLst>
            </a:custGeom>
            <a:solidFill>
              <a:srgbClr val="EDE5D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29" name="Google Shape;329;p21"/>
            <p:cNvSpPr/>
            <p:nvPr/>
          </p:nvSpPr>
          <p:spPr>
            <a:xfrm>
              <a:off x="5086350" y="4232276"/>
              <a:ext cx="61913" cy="63500"/>
            </a:xfrm>
            <a:custGeom>
              <a:rect b="b" l="l" r="r" t="t"/>
              <a:pathLst>
                <a:path extrusionOk="0" h="29" w="28">
                  <a:moveTo>
                    <a:pt x="27" y="16"/>
                  </a:moveTo>
                  <a:cubicBezTo>
                    <a:pt x="26" y="23"/>
                    <a:pt x="20" y="29"/>
                    <a:pt x="12" y="28"/>
                  </a:cubicBezTo>
                  <a:cubicBezTo>
                    <a:pt x="5" y="27"/>
                    <a:pt x="0" y="20"/>
                    <a:pt x="1" y="12"/>
                  </a:cubicBezTo>
                  <a:cubicBezTo>
                    <a:pt x="2" y="5"/>
                    <a:pt x="8" y="0"/>
                    <a:pt x="16" y="1"/>
                  </a:cubicBezTo>
                  <a:cubicBezTo>
                    <a:pt x="23" y="2"/>
                    <a:pt x="28" y="9"/>
                    <a:pt x="27" y="16"/>
                  </a:cubicBezTo>
                  <a:close/>
                </a:path>
              </a:pathLst>
            </a:custGeom>
            <a:solidFill>
              <a:srgbClr val="EDE5D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30" name="Google Shape;330;p21"/>
            <p:cNvSpPr/>
            <p:nvPr/>
          </p:nvSpPr>
          <p:spPr>
            <a:xfrm>
              <a:off x="4897438" y="4181476"/>
              <a:ext cx="90488" cy="90488"/>
            </a:xfrm>
            <a:custGeom>
              <a:rect b="b" l="l" r="r" t="t"/>
              <a:pathLst>
                <a:path extrusionOk="0" h="41" w="41">
                  <a:moveTo>
                    <a:pt x="40" y="23"/>
                  </a:moveTo>
                  <a:cubicBezTo>
                    <a:pt x="38" y="34"/>
                    <a:pt x="29" y="41"/>
                    <a:pt x="18" y="40"/>
                  </a:cubicBezTo>
                  <a:cubicBezTo>
                    <a:pt x="7" y="38"/>
                    <a:pt x="0" y="28"/>
                    <a:pt x="1" y="18"/>
                  </a:cubicBezTo>
                  <a:cubicBezTo>
                    <a:pt x="3" y="7"/>
                    <a:pt x="12" y="0"/>
                    <a:pt x="23" y="1"/>
                  </a:cubicBezTo>
                  <a:cubicBezTo>
                    <a:pt x="34" y="2"/>
                    <a:pt x="41" y="12"/>
                    <a:pt x="40" y="23"/>
                  </a:cubicBezTo>
                  <a:close/>
                </a:path>
              </a:pathLst>
            </a:custGeom>
            <a:solidFill>
              <a:srgbClr val="EDE5D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31" name="Google Shape;331;p21"/>
            <p:cNvSpPr/>
            <p:nvPr/>
          </p:nvSpPr>
          <p:spPr>
            <a:xfrm>
              <a:off x="5029200" y="4164013"/>
              <a:ext cx="47625" cy="49213"/>
            </a:xfrm>
            <a:custGeom>
              <a:rect b="b" l="l" r="r" t="t"/>
              <a:pathLst>
                <a:path extrusionOk="0" h="22" w="22">
                  <a:moveTo>
                    <a:pt x="22" y="12"/>
                  </a:moveTo>
                  <a:cubicBezTo>
                    <a:pt x="21" y="18"/>
                    <a:pt x="16" y="22"/>
                    <a:pt x="10" y="21"/>
                  </a:cubicBezTo>
                  <a:cubicBezTo>
                    <a:pt x="4" y="21"/>
                    <a:pt x="0" y="15"/>
                    <a:pt x="1" y="10"/>
                  </a:cubicBezTo>
                  <a:cubicBezTo>
                    <a:pt x="2" y="4"/>
                    <a:pt x="7" y="0"/>
                    <a:pt x="13" y="1"/>
                  </a:cubicBezTo>
                  <a:cubicBezTo>
                    <a:pt x="18" y="1"/>
                    <a:pt x="22" y="7"/>
                    <a:pt x="22" y="12"/>
                  </a:cubicBezTo>
                  <a:close/>
                </a:path>
              </a:pathLst>
            </a:custGeom>
            <a:solidFill>
              <a:srgbClr val="EDE5D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32" name="Google Shape;332;p21"/>
            <p:cNvSpPr/>
            <p:nvPr/>
          </p:nvSpPr>
          <p:spPr>
            <a:xfrm>
              <a:off x="5208588" y="3967163"/>
              <a:ext cx="49213" cy="49213"/>
            </a:xfrm>
            <a:custGeom>
              <a:rect b="b" l="l" r="r" t="t"/>
              <a:pathLst>
                <a:path extrusionOk="0" h="22" w="22">
                  <a:moveTo>
                    <a:pt x="22" y="12"/>
                  </a:moveTo>
                  <a:cubicBezTo>
                    <a:pt x="21" y="18"/>
                    <a:pt x="16" y="22"/>
                    <a:pt x="10" y="21"/>
                  </a:cubicBezTo>
                  <a:cubicBezTo>
                    <a:pt x="4" y="20"/>
                    <a:pt x="0" y="15"/>
                    <a:pt x="1" y="9"/>
                  </a:cubicBezTo>
                  <a:cubicBezTo>
                    <a:pt x="2" y="4"/>
                    <a:pt x="7" y="0"/>
                    <a:pt x="13" y="0"/>
                  </a:cubicBezTo>
                  <a:cubicBezTo>
                    <a:pt x="18" y="1"/>
                    <a:pt x="22" y="6"/>
                    <a:pt x="22" y="12"/>
                  </a:cubicBezTo>
                  <a:close/>
                </a:path>
              </a:pathLst>
            </a:custGeom>
            <a:solidFill>
              <a:srgbClr val="EDE5D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33" name="Google Shape;333;p21"/>
            <p:cNvSpPr/>
            <p:nvPr/>
          </p:nvSpPr>
          <p:spPr>
            <a:xfrm>
              <a:off x="5033963" y="4283076"/>
              <a:ext cx="41275" cy="42863"/>
            </a:xfrm>
            <a:custGeom>
              <a:rect b="b" l="l" r="r" t="t"/>
              <a:pathLst>
                <a:path extrusionOk="0" h="20" w="19">
                  <a:moveTo>
                    <a:pt x="19" y="11"/>
                  </a:moveTo>
                  <a:cubicBezTo>
                    <a:pt x="18" y="16"/>
                    <a:pt x="13" y="20"/>
                    <a:pt x="8" y="19"/>
                  </a:cubicBezTo>
                  <a:cubicBezTo>
                    <a:pt x="4" y="18"/>
                    <a:pt x="0" y="14"/>
                    <a:pt x="1" y="9"/>
                  </a:cubicBezTo>
                  <a:cubicBezTo>
                    <a:pt x="1" y="4"/>
                    <a:pt x="6" y="0"/>
                    <a:pt x="11" y="1"/>
                  </a:cubicBezTo>
                  <a:cubicBezTo>
                    <a:pt x="16" y="2"/>
                    <a:pt x="19" y="6"/>
                    <a:pt x="19" y="11"/>
                  </a:cubicBezTo>
                  <a:close/>
                </a:path>
              </a:pathLst>
            </a:custGeom>
            <a:solidFill>
              <a:srgbClr val="EDE5D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34" name="Google Shape;334;p21"/>
            <p:cNvSpPr/>
            <p:nvPr/>
          </p:nvSpPr>
          <p:spPr>
            <a:xfrm>
              <a:off x="5191125" y="3854451"/>
              <a:ext cx="41275" cy="42863"/>
            </a:xfrm>
            <a:custGeom>
              <a:rect b="b" l="l" r="r" t="t"/>
              <a:pathLst>
                <a:path extrusionOk="0" h="20" w="19">
                  <a:moveTo>
                    <a:pt x="19" y="11"/>
                  </a:moveTo>
                  <a:cubicBezTo>
                    <a:pt x="18" y="16"/>
                    <a:pt x="14" y="20"/>
                    <a:pt x="9" y="19"/>
                  </a:cubicBezTo>
                  <a:cubicBezTo>
                    <a:pt x="4" y="18"/>
                    <a:pt x="0" y="14"/>
                    <a:pt x="1" y="9"/>
                  </a:cubicBezTo>
                  <a:cubicBezTo>
                    <a:pt x="2" y="4"/>
                    <a:pt x="6" y="0"/>
                    <a:pt x="11" y="1"/>
                  </a:cubicBezTo>
                  <a:cubicBezTo>
                    <a:pt x="16" y="2"/>
                    <a:pt x="19" y="6"/>
                    <a:pt x="19" y="11"/>
                  </a:cubicBezTo>
                  <a:close/>
                </a:path>
              </a:pathLst>
            </a:custGeom>
            <a:solidFill>
              <a:srgbClr val="EDE5D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35" name="Google Shape;335;p21"/>
            <p:cNvSpPr/>
            <p:nvPr/>
          </p:nvSpPr>
          <p:spPr>
            <a:xfrm>
              <a:off x="5178425" y="4197351"/>
              <a:ext cx="41275" cy="41275"/>
            </a:xfrm>
            <a:custGeom>
              <a:rect b="b" l="l" r="r" t="t"/>
              <a:pathLst>
                <a:path extrusionOk="0" h="19" w="19">
                  <a:moveTo>
                    <a:pt x="19" y="11"/>
                  </a:moveTo>
                  <a:cubicBezTo>
                    <a:pt x="18" y="16"/>
                    <a:pt x="13" y="19"/>
                    <a:pt x="8" y="18"/>
                  </a:cubicBezTo>
                  <a:cubicBezTo>
                    <a:pt x="3" y="18"/>
                    <a:pt x="0" y="13"/>
                    <a:pt x="1" y="8"/>
                  </a:cubicBezTo>
                  <a:cubicBezTo>
                    <a:pt x="1" y="3"/>
                    <a:pt x="6" y="0"/>
                    <a:pt x="11" y="1"/>
                  </a:cubicBezTo>
                  <a:cubicBezTo>
                    <a:pt x="16" y="1"/>
                    <a:pt x="19" y="6"/>
                    <a:pt x="19" y="11"/>
                  </a:cubicBezTo>
                  <a:close/>
                </a:path>
              </a:pathLst>
            </a:custGeom>
            <a:solidFill>
              <a:srgbClr val="EDE5D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36" name="Google Shape;336;p21"/>
            <p:cNvSpPr/>
            <p:nvPr/>
          </p:nvSpPr>
          <p:spPr>
            <a:xfrm>
              <a:off x="5113338" y="4052888"/>
              <a:ext cx="104775" cy="103188"/>
            </a:xfrm>
            <a:custGeom>
              <a:rect b="b" l="l" r="r" t="t"/>
              <a:pathLst>
                <a:path extrusionOk="0" h="47" w="48">
                  <a:moveTo>
                    <a:pt x="46" y="27"/>
                  </a:moveTo>
                  <a:cubicBezTo>
                    <a:pt x="45" y="39"/>
                    <a:pt x="33" y="47"/>
                    <a:pt x="21" y="46"/>
                  </a:cubicBezTo>
                  <a:cubicBezTo>
                    <a:pt x="9" y="44"/>
                    <a:pt x="0" y="33"/>
                    <a:pt x="2" y="20"/>
                  </a:cubicBezTo>
                  <a:cubicBezTo>
                    <a:pt x="3" y="8"/>
                    <a:pt x="15" y="0"/>
                    <a:pt x="27" y="1"/>
                  </a:cubicBezTo>
                  <a:cubicBezTo>
                    <a:pt x="39" y="3"/>
                    <a:pt x="48" y="14"/>
                    <a:pt x="46" y="27"/>
                  </a:cubicBezTo>
                  <a:close/>
                </a:path>
              </a:pathLst>
            </a:custGeom>
            <a:solidFill>
              <a:srgbClr val="EDE5D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37" name="Google Shape;337;p21"/>
            <p:cNvSpPr/>
            <p:nvPr/>
          </p:nvSpPr>
          <p:spPr>
            <a:xfrm>
              <a:off x="5010150" y="3963988"/>
              <a:ext cx="49213" cy="47625"/>
            </a:xfrm>
            <a:custGeom>
              <a:rect b="b" l="l" r="r" t="t"/>
              <a:pathLst>
                <a:path extrusionOk="0" h="22" w="23">
                  <a:moveTo>
                    <a:pt x="22" y="12"/>
                  </a:moveTo>
                  <a:cubicBezTo>
                    <a:pt x="21" y="18"/>
                    <a:pt x="16" y="22"/>
                    <a:pt x="10" y="21"/>
                  </a:cubicBezTo>
                  <a:cubicBezTo>
                    <a:pt x="4" y="21"/>
                    <a:pt x="0" y="15"/>
                    <a:pt x="1" y="10"/>
                  </a:cubicBezTo>
                  <a:cubicBezTo>
                    <a:pt x="2" y="4"/>
                    <a:pt x="7" y="0"/>
                    <a:pt x="13" y="1"/>
                  </a:cubicBezTo>
                  <a:cubicBezTo>
                    <a:pt x="19" y="1"/>
                    <a:pt x="23" y="7"/>
                    <a:pt x="22" y="12"/>
                  </a:cubicBezTo>
                  <a:close/>
                </a:path>
              </a:pathLst>
            </a:custGeom>
            <a:solidFill>
              <a:srgbClr val="EDE5D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38" name="Google Shape;338;p21"/>
            <p:cNvSpPr/>
            <p:nvPr/>
          </p:nvSpPr>
          <p:spPr>
            <a:xfrm>
              <a:off x="5084763" y="3929063"/>
              <a:ext cx="84138" cy="82550"/>
            </a:xfrm>
            <a:custGeom>
              <a:rect b="b" l="l" r="r" t="t"/>
              <a:pathLst>
                <a:path extrusionOk="0" h="38" w="39">
                  <a:moveTo>
                    <a:pt x="37" y="22"/>
                  </a:moveTo>
                  <a:cubicBezTo>
                    <a:pt x="36" y="31"/>
                    <a:pt x="27" y="38"/>
                    <a:pt x="17" y="37"/>
                  </a:cubicBezTo>
                  <a:cubicBezTo>
                    <a:pt x="7" y="36"/>
                    <a:pt x="0" y="26"/>
                    <a:pt x="2" y="17"/>
                  </a:cubicBezTo>
                  <a:cubicBezTo>
                    <a:pt x="3" y="7"/>
                    <a:pt x="12" y="0"/>
                    <a:pt x="22" y="1"/>
                  </a:cubicBezTo>
                  <a:cubicBezTo>
                    <a:pt x="32" y="3"/>
                    <a:pt x="39" y="12"/>
                    <a:pt x="37" y="22"/>
                  </a:cubicBezTo>
                  <a:close/>
                </a:path>
              </a:pathLst>
            </a:custGeom>
            <a:solidFill>
              <a:srgbClr val="EDE5D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39" name="Google Shape;339;p21"/>
            <p:cNvSpPr/>
            <p:nvPr/>
          </p:nvSpPr>
          <p:spPr>
            <a:xfrm>
              <a:off x="4391025" y="4624388"/>
              <a:ext cx="171450" cy="304800"/>
            </a:xfrm>
            <a:custGeom>
              <a:rect b="b" l="l" r="r" t="t"/>
              <a:pathLst>
                <a:path extrusionOk="0" h="139" w="78">
                  <a:moveTo>
                    <a:pt x="66" y="19"/>
                  </a:moveTo>
                  <a:cubicBezTo>
                    <a:pt x="52" y="0"/>
                    <a:pt x="42" y="23"/>
                    <a:pt x="39" y="37"/>
                  </a:cubicBezTo>
                  <a:cubicBezTo>
                    <a:pt x="32" y="24"/>
                    <a:pt x="17" y="5"/>
                    <a:pt x="8" y="26"/>
                  </a:cubicBezTo>
                  <a:cubicBezTo>
                    <a:pt x="0" y="45"/>
                    <a:pt x="34" y="114"/>
                    <a:pt x="52" y="139"/>
                  </a:cubicBezTo>
                  <a:cubicBezTo>
                    <a:pt x="64" y="110"/>
                    <a:pt x="78" y="35"/>
                    <a:pt x="66" y="19"/>
                  </a:cubicBezTo>
                  <a:close/>
                </a:path>
              </a:pathLst>
            </a:custGeom>
            <a:solidFill>
              <a:srgbClr val="DBD1C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40" name="Google Shape;340;p21"/>
            <p:cNvSpPr/>
            <p:nvPr/>
          </p:nvSpPr>
          <p:spPr>
            <a:xfrm>
              <a:off x="4954588" y="4397376"/>
              <a:ext cx="171450" cy="303213"/>
            </a:xfrm>
            <a:custGeom>
              <a:rect b="b" l="l" r="r" t="t"/>
              <a:pathLst>
                <a:path extrusionOk="0" h="139" w="78">
                  <a:moveTo>
                    <a:pt x="70" y="27"/>
                  </a:moveTo>
                  <a:cubicBezTo>
                    <a:pt x="62" y="5"/>
                    <a:pt x="47" y="24"/>
                    <a:pt x="39" y="37"/>
                  </a:cubicBezTo>
                  <a:cubicBezTo>
                    <a:pt x="36" y="23"/>
                    <a:pt x="27" y="0"/>
                    <a:pt x="13" y="18"/>
                  </a:cubicBezTo>
                  <a:cubicBezTo>
                    <a:pt x="0" y="34"/>
                    <a:pt x="13" y="110"/>
                    <a:pt x="24" y="139"/>
                  </a:cubicBezTo>
                  <a:cubicBezTo>
                    <a:pt x="43" y="114"/>
                    <a:pt x="78" y="46"/>
                    <a:pt x="70" y="27"/>
                  </a:cubicBezTo>
                  <a:close/>
                </a:path>
              </a:pathLst>
            </a:custGeom>
            <a:solidFill>
              <a:srgbClr val="DBD1C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Wedding Frame PPT Template - www.Freepptbackgrounds.net">
  <a:themeElements>
    <a:clrScheme name="Office 主题​​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