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62" r:id="rId4"/>
    <p:sldId id="288" r:id="rId5"/>
    <p:sldId id="280" r:id="rId6"/>
    <p:sldId id="289" r:id="rId7"/>
    <p:sldId id="284" r:id="rId8"/>
    <p:sldId id="29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DÂNG TRỌN CUỘC ĐỜI</a:t>
            </a:r>
          </a:p>
        </p:txBody>
      </p:sp>
    </p:spTree>
    <p:extLst>
      <p:ext uri="{BB962C8B-B14F-4D97-AF65-F5344CB8AC3E}">
        <p14:creationId xmlns:p14="http://schemas.microsoft.com/office/powerpoint/2010/main" val="424596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412124"/>
            <a:ext cx="10934334" cy="3093154"/>
          </a:xfrm>
          <a:prstGeom prst="rect">
            <a:avLst/>
          </a:prstGeom>
        </p:spPr>
        <p:txBody>
          <a:bodyPr wrap="square">
            <a:spAutoFit/>
          </a:bodyPr>
          <a:lstStyle/>
          <a:p>
            <a:pPr algn="just"/>
            <a:r>
              <a:rPr lang="en-US" sz="6500" b="1">
                <a:solidFill>
                  <a:srgbClr val="FF0000"/>
                </a:solidFill>
                <a:latin typeface="Arial" panose="020B0604020202020204" pitchFamily="34" charset="0"/>
                <a:cs typeface="Arial" panose="020B0604020202020204" pitchFamily="34" charset="0"/>
              </a:rPr>
              <a:t>ĐK.</a:t>
            </a:r>
            <a:r>
              <a:rPr lang="en-US" sz="6500" b="1">
                <a:solidFill>
                  <a:srgbClr val="FF0000"/>
                </a:solidFill>
                <a:effectLst/>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Xin </a:t>
            </a:r>
            <a:r>
              <a:rPr lang="vi-VN" sz="6500" b="1" dirty="0">
                <a:latin typeface="Arial" panose="020B0604020202020204" pitchFamily="34" charset="0"/>
                <a:cs typeface="Arial" panose="020B0604020202020204" pitchFamily="34" charset="0"/>
              </a:rPr>
              <a:t>dâng lên dâng trọn cuộc đời với bao yêu thương đầy vơi.</a:t>
            </a:r>
            <a:endParaRPr lang="vi-VN" sz="65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699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3878" y="316017"/>
            <a:ext cx="11102695" cy="5632311"/>
          </a:xfrm>
          <a:prstGeom prst="rect">
            <a:avLst/>
          </a:prstGeom>
        </p:spPr>
        <p:txBody>
          <a:bodyPr wrap="square">
            <a:spAutoFit/>
          </a:bodyPr>
          <a:lstStyle/>
          <a:p>
            <a:pPr algn="just"/>
            <a:r>
              <a:rPr lang="vi-VN" sz="6000" b="1" dirty="0">
                <a:solidFill>
                  <a:srgbClr val="FF0000"/>
                </a:solidFill>
                <a:effectLst/>
                <a:latin typeface="Arial" panose="020B0604020202020204" pitchFamily="34" charset="0"/>
                <a:cs typeface="Arial" panose="020B0604020202020204" pitchFamily="34" charset="0"/>
              </a:rPr>
              <a:t> </a:t>
            </a:r>
            <a:r>
              <a:rPr lang="en-US" sz="6000" b="1">
                <a:solidFill>
                  <a:srgbClr val="FF0000"/>
                </a:solidFill>
                <a:latin typeface="Arial" panose="020B0604020202020204" pitchFamily="34" charset="0"/>
                <a:cs typeface="Arial" panose="020B0604020202020204" pitchFamily="34" charset="0"/>
              </a:rPr>
              <a:t>1</a:t>
            </a:r>
            <a:r>
              <a:rPr lang="en-US" sz="6000" b="1">
                <a:solidFill>
                  <a:srgbClr val="FF0000"/>
                </a:solidFill>
                <a:effectLst/>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Này </a:t>
            </a:r>
            <a:r>
              <a:rPr lang="vi-VN" sz="6000" b="1" dirty="0">
                <a:latin typeface="Arial" panose="020B0604020202020204" pitchFamily="34" charset="0"/>
                <a:cs typeface="Arial" panose="020B0604020202020204" pitchFamily="34" charset="0"/>
              </a:rPr>
              <a:t>là hương hoa đồng lúa quê nhà. Này là hương hoa vườn trái phương xa. Hiệp lòng dâng Cha cùng với câu ca và niềm mơ ước đời sống an hòa.</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8732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A7BE4-2FA8-F249-9834-3616AE8D90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F07D8-CC80-D951-99C3-B6FA82280B2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7471EB0-B4EC-1A59-F68A-35D5EACC38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AF7E147-922F-F4B3-C80C-157F21E3A35A}"/>
              </a:ext>
            </a:extLst>
          </p:cNvPr>
          <p:cNvSpPr/>
          <p:nvPr/>
        </p:nvSpPr>
        <p:spPr>
          <a:xfrm>
            <a:off x="605136" y="412124"/>
            <a:ext cx="10934334" cy="3093154"/>
          </a:xfrm>
          <a:prstGeom prst="rect">
            <a:avLst/>
          </a:prstGeom>
        </p:spPr>
        <p:txBody>
          <a:bodyPr wrap="square">
            <a:spAutoFit/>
          </a:bodyPr>
          <a:lstStyle/>
          <a:p>
            <a:pPr algn="just"/>
            <a:r>
              <a:rPr lang="en-US" sz="6500" b="1">
                <a:solidFill>
                  <a:srgbClr val="FF0000"/>
                </a:solidFill>
                <a:latin typeface="Arial" panose="020B0604020202020204" pitchFamily="34" charset="0"/>
                <a:cs typeface="Arial" panose="020B0604020202020204" pitchFamily="34" charset="0"/>
              </a:rPr>
              <a:t>ĐK.</a:t>
            </a:r>
            <a:r>
              <a:rPr lang="en-US" sz="6500" b="1">
                <a:solidFill>
                  <a:srgbClr val="FF0000"/>
                </a:solidFill>
                <a:effectLst/>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Xin </a:t>
            </a:r>
            <a:r>
              <a:rPr lang="vi-VN" sz="6500" b="1" dirty="0">
                <a:latin typeface="Arial" panose="020B0604020202020204" pitchFamily="34" charset="0"/>
                <a:cs typeface="Arial" panose="020B0604020202020204" pitchFamily="34" charset="0"/>
              </a:rPr>
              <a:t>dâng lên dâng trọn cuộc đời với bao yêu thương đầy vơi.</a:t>
            </a:r>
            <a:endParaRPr lang="vi-VN" sz="65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0564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34451" y="346871"/>
            <a:ext cx="10895698"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2</a:t>
            </a:r>
            <a:r>
              <a:rPr lang="vi-VN" sz="6000" b="1">
                <a:solidFill>
                  <a:srgbClr val="FF0000"/>
                </a:solidFill>
                <a:effectLst/>
                <a:latin typeface="Arial" panose="020B0604020202020204" pitchFamily="34" charset="0"/>
                <a:cs typeface="Arial" panose="020B0604020202020204" pitchFamily="34" charset="0"/>
              </a:rPr>
              <a:t>.</a:t>
            </a:r>
            <a:r>
              <a:rPr lang="en-US" sz="6000" b="1">
                <a:solidFill>
                  <a:srgbClr val="FF0000"/>
                </a:solidFill>
                <a:effectLst/>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Trời </a:t>
            </a:r>
            <a:r>
              <a:rPr lang="en-US" sz="6000" b="1">
                <a:latin typeface="Arial" panose="020B0604020202020204" pitchFamily="34" charset="0"/>
                <a:cs typeface="Arial" panose="020B0604020202020204" pitchFamily="34" charset="0"/>
              </a:rPr>
              <a:t>g</a:t>
            </a:r>
            <a:r>
              <a:rPr lang="vi-VN" sz="6000" b="1">
                <a:latin typeface="Arial" panose="020B0604020202020204" pitchFamily="34" charset="0"/>
                <a:cs typeface="Arial" panose="020B0604020202020204" pitchFamily="34" charset="0"/>
              </a:rPr>
              <a:t>ọi </a:t>
            </a:r>
            <a:r>
              <a:rPr lang="vi-VN" sz="6000" b="1" dirty="0">
                <a:latin typeface="Arial" panose="020B0604020202020204" pitchFamily="34" charset="0"/>
                <a:cs typeface="Arial" panose="020B0604020202020204" pitchFamily="34" charset="0"/>
              </a:rPr>
              <a:t>tia nắng để </a:t>
            </a:r>
            <a:r>
              <a:rPr lang="vi-VN" sz="6000" b="1">
                <a:latin typeface="Arial" panose="020B0604020202020204" pitchFamily="34" charset="0"/>
                <a:cs typeface="Arial" panose="020B0604020202020204" pitchFamily="34" charset="0"/>
              </a:rPr>
              <a:t>trái đơm </a:t>
            </a:r>
            <a:r>
              <a:rPr lang="vi-VN" sz="6000" b="1" dirty="0">
                <a:latin typeface="Arial" panose="020B0604020202020204" pitchFamily="34" charset="0"/>
                <a:cs typeface="Arial" panose="020B0604020202020204" pitchFamily="34" charset="0"/>
              </a:rPr>
              <a:t>cành. Trời làm cơn mưa để lúa lên nhanh. Trời dệt yêu thương để trái tim xanh. Nhờ Trời con có đời sống an lành.</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033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EDD32-D952-A9B7-B6A2-326CB30C4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E757F2-55AE-8131-4A0C-5769E032CA8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A3839DC-CEF3-B054-3C39-CF61144A84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7264A12-04BA-9190-7189-164A4EE7AE91}"/>
              </a:ext>
            </a:extLst>
          </p:cNvPr>
          <p:cNvSpPr/>
          <p:nvPr/>
        </p:nvSpPr>
        <p:spPr>
          <a:xfrm>
            <a:off x="605136" y="412124"/>
            <a:ext cx="10934334" cy="3093154"/>
          </a:xfrm>
          <a:prstGeom prst="rect">
            <a:avLst/>
          </a:prstGeom>
        </p:spPr>
        <p:txBody>
          <a:bodyPr wrap="square">
            <a:spAutoFit/>
          </a:bodyPr>
          <a:lstStyle/>
          <a:p>
            <a:pPr algn="just"/>
            <a:r>
              <a:rPr lang="en-US" sz="6500" b="1">
                <a:solidFill>
                  <a:srgbClr val="FF0000"/>
                </a:solidFill>
                <a:latin typeface="Arial" panose="020B0604020202020204" pitchFamily="34" charset="0"/>
                <a:cs typeface="Arial" panose="020B0604020202020204" pitchFamily="34" charset="0"/>
              </a:rPr>
              <a:t>ĐK.</a:t>
            </a:r>
            <a:r>
              <a:rPr lang="en-US" sz="6500" b="1">
                <a:solidFill>
                  <a:srgbClr val="FF0000"/>
                </a:solidFill>
                <a:effectLst/>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Xin </a:t>
            </a:r>
            <a:r>
              <a:rPr lang="vi-VN" sz="6500" b="1" dirty="0">
                <a:latin typeface="Arial" panose="020B0604020202020204" pitchFamily="34" charset="0"/>
                <a:cs typeface="Arial" panose="020B0604020202020204" pitchFamily="34" charset="0"/>
              </a:rPr>
              <a:t>dâng lên dâng trọn cuộc đời với bao yêu thương đầy vơi.</a:t>
            </a:r>
            <a:endParaRPr lang="vi-VN" sz="65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460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57999" y="312420"/>
            <a:ext cx="11076002" cy="5632311"/>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3</a:t>
            </a:r>
            <a:r>
              <a:rPr lang="vi-VN" sz="6000" b="1">
                <a:solidFill>
                  <a:srgbClr val="FF0000"/>
                </a:solidFill>
                <a:effectLst/>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Nguyện </a:t>
            </a:r>
            <a:r>
              <a:rPr lang="vi-VN" sz="6000" b="1" dirty="0">
                <a:latin typeface="Arial" panose="020B0604020202020204" pitchFamily="34" charset="0"/>
                <a:cs typeface="Arial" panose="020B0604020202020204" pitchFamily="34" charset="0"/>
              </a:rPr>
              <a:t>đời con như rượu bánh cho người. Đời tìm chăm lo hạnh phúc muôn nơi. Là rượu thơm ngon là bánh tinh khôi. Trọn đời con sống là lễ dâng Ngài.</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847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8625D-89B6-DB0F-2C27-2F3777F24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86912B-09C7-B850-AC2E-1EF1F0B3078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E012A0C-C92A-11F1-72BA-65E56E0B1D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51504C0-6466-831C-21F6-50447BF8DE43}"/>
              </a:ext>
            </a:extLst>
          </p:cNvPr>
          <p:cNvSpPr/>
          <p:nvPr/>
        </p:nvSpPr>
        <p:spPr>
          <a:xfrm>
            <a:off x="605136" y="412124"/>
            <a:ext cx="10934334" cy="3093154"/>
          </a:xfrm>
          <a:prstGeom prst="rect">
            <a:avLst/>
          </a:prstGeom>
        </p:spPr>
        <p:txBody>
          <a:bodyPr wrap="square">
            <a:spAutoFit/>
          </a:bodyPr>
          <a:lstStyle/>
          <a:p>
            <a:pPr algn="just"/>
            <a:r>
              <a:rPr lang="en-US" sz="6500" b="1">
                <a:solidFill>
                  <a:srgbClr val="FF0000"/>
                </a:solidFill>
                <a:latin typeface="Arial" panose="020B0604020202020204" pitchFamily="34" charset="0"/>
                <a:cs typeface="Arial" panose="020B0604020202020204" pitchFamily="34" charset="0"/>
              </a:rPr>
              <a:t>ĐK.</a:t>
            </a:r>
            <a:r>
              <a:rPr lang="en-US" sz="6500" b="1">
                <a:solidFill>
                  <a:srgbClr val="FF0000"/>
                </a:solidFill>
                <a:effectLst/>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Xin </a:t>
            </a:r>
            <a:r>
              <a:rPr lang="vi-VN" sz="6500" b="1" dirty="0">
                <a:latin typeface="Arial" panose="020B0604020202020204" pitchFamily="34" charset="0"/>
                <a:cs typeface="Arial" panose="020B0604020202020204" pitchFamily="34" charset="0"/>
              </a:rPr>
              <a:t>dâng lên dâng trọn cuộc đời với bao yêu thương đầy vơi.</a:t>
            </a:r>
            <a:endParaRPr lang="vi-VN" sz="65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25913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61</TotalTime>
  <Words>183</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DÂNG TRỌN CUỘC ĐỜI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DINH GIA</cp:lastModifiedBy>
  <cp:revision>31</cp:revision>
  <dcterms:created xsi:type="dcterms:W3CDTF">2024-12-06T02:45:28Z</dcterms:created>
  <dcterms:modified xsi:type="dcterms:W3CDTF">2025-09-24T08:56:02Z</dcterms:modified>
</cp:coreProperties>
</file>