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0" r:id="rId3"/>
    <p:sldId id="276" r:id="rId4"/>
    <p:sldId id="285" r:id="rId5"/>
    <p:sldId id="284" r:id="rId6"/>
    <p:sldId id="286"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3" d="100"/>
          <a:sy n="73" d="100"/>
        </p:scale>
        <p:origin x="618" y="4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940E6392-10C0-43EC-998C-83EFCD1B5C4D}" type="datetimeFigureOut">
              <a:rPr lang="en-US" smtClean="0"/>
              <a:t>11/9/2025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5847EB88-49E4-4203-9AD1-466118E23B88}" type="slidenum">
              <a:rPr lang="en-US" smtClean="0"/>
              <a:t>‹#›</a:t>
            </a:fld>
            <a:endParaRPr lang="en-US"/>
          </a:p>
        </p:txBody>
      </p:sp>
    </p:spTree>
    <p:extLst>
      <p:ext uri="{BB962C8B-B14F-4D97-AF65-F5344CB8AC3E}">
        <p14:creationId xmlns:p14="http://schemas.microsoft.com/office/powerpoint/2010/main" val="2376473591"/>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40E6392-10C0-43EC-998C-83EFCD1B5C4D}" type="datetimeFigureOut">
              <a:rPr lang="en-US" smtClean="0"/>
              <a:t>11/9/2025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39127606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40E6392-10C0-43EC-998C-83EFCD1B5C4D}" type="datetimeFigureOut">
              <a:rPr lang="en-US" smtClean="0"/>
              <a:t>11/9/2025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40188751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40E6392-10C0-43EC-998C-83EFCD1B5C4D}" type="datetimeFigureOut">
              <a:rPr lang="en-US" smtClean="0"/>
              <a:t>11/9/2025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5680419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940E6392-10C0-43EC-998C-83EFCD1B5C4D}" type="datetimeFigureOut">
              <a:rPr lang="en-US" smtClean="0"/>
              <a:t>11/9/2025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123343784"/>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40E6392-10C0-43EC-998C-83EFCD1B5C4D}" type="datetimeFigureOut">
              <a:rPr lang="en-US" smtClean="0"/>
              <a:t>11/9/2025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24614866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40E6392-10C0-43EC-998C-83EFCD1B5C4D}" type="datetimeFigureOut">
              <a:rPr lang="en-US" smtClean="0"/>
              <a:t>11/9/2025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32917920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40E6392-10C0-43EC-998C-83EFCD1B5C4D}" type="datetimeFigureOut">
              <a:rPr lang="en-US" smtClean="0"/>
              <a:t>11/9/2025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2561188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0E6392-10C0-43EC-998C-83EFCD1B5C4D}" type="datetimeFigureOut">
              <a:rPr lang="en-US" smtClean="0"/>
              <a:t>11/9/2025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2763382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940E6392-10C0-43EC-998C-83EFCD1B5C4D}" type="datetimeFigureOut">
              <a:rPr lang="en-US" smtClean="0"/>
              <a:t>11/9/2025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5847EB88-49E4-4203-9AD1-466118E23B88}"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6285305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940E6392-10C0-43EC-998C-83EFCD1B5C4D}" type="datetimeFigureOut">
              <a:rPr lang="en-US" smtClean="0"/>
              <a:t>11/9/2025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5847EB88-49E4-4203-9AD1-466118E23B88}"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679918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940E6392-10C0-43EC-998C-83EFCD1B5C4D}" type="datetimeFigureOut">
              <a:rPr lang="en-US" smtClean="0"/>
              <a:t>11/9/2025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5847EB88-49E4-4203-9AD1-466118E23B88}" type="slidenum">
              <a:rPr lang="en-US" smtClean="0"/>
              <a:t>‹#›</a:t>
            </a:fld>
            <a:endParaRPr lang="en-US"/>
          </a:p>
        </p:txBody>
      </p:sp>
    </p:spTree>
    <p:extLst>
      <p:ext uri="{BB962C8B-B14F-4D97-AF65-F5344CB8AC3E}">
        <p14:creationId xmlns:p14="http://schemas.microsoft.com/office/powerpoint/2010/main" val="25489316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55313" y="2258688"/>
            <a:ext cx="9587105" cy="2590800"/>
          </a:xfrm>
        </p:spPr>
        <p:txBody>
          <a:bodyPr/>
          <a:lstStyle/>
          <a:p>
            <a:r>
              <a:rPr lang="en-US" sz="6000" b="1" dirty="0" smtClean="0">
                <a:solidFill>
                  <a:srgbClr val="FF0000"/>
                </a:solidFill>
                <a:latin typeface="Arial" panose="020B0604020202020204" pitchFamily="34" charset="0"/>
                <a:cs typeface="Arial" panose="020B0604020202020204" pitchFamily="34" charset="0"/>
              </a:rPr>
              <a:t>AI TÌM KIẾM CHÚA</a:t>
            </a:r>
            <a:endParaRPr lang="en-US" sz="60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226509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274320"/>
            <a:ext cx="11213979" cy="5262979"/>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dirty="0"/>
              <a:t> </a:t>
            </a:r>
            <a:r>
              <a:rPr lang="vi-VN" sz="5400" b="1" dirty="0"/>
              <a:t> </a:t>
            </a:r>
            <a:r>
              <a:rPr lang="vi-VN" sz="5400" b="1" dirty="0"/>
              <a:t>Tâm hồn những ai tìm kiếm Chúa, nào hoan hỉ, hãy tự hào vì Danh Thánh Ngài. Nào hãy tìm Nhan Thánh Chúa. Sức mạnh Ngài, chẳng ngưng đi tìm Thánh Nhan.</a:t>
            </a: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5330096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274320"/>
            <a:ext cx="11213979" cy="6093976"/>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1</a:t>
            </a:r>
            <a:r>
              <a:rPr lang="vi-VN" sz="6600" b="1" dirty="0" smtClean="0">
                <a:solidFill>
                  <a:srgbClr val="FF0000"/>
                </a:solidFill>
                <a:effectLst/>
                <a:latin typeface="Arial" panose="020B0604020202020204" pitchFamily="34" charset="0"/>
                <a:cs typeface="Arial" panose="020B0604020202020204" pitchFamily="34" charset="0"/>
              </a:rPr>
              <a:t>. </a:t>
            </a:r>
            <a:r>
              <a:rPr lang="vi-VN" sz="6600" b="1" dirty="0"/>
              <a:t> </a:t>
            </a:r>
            <a:r>
              <a:rPr lang="vi-VN" sz="5400" b="1" dirty="0"/>
              <a:t> Xin cho con yêu chuộng lề luật của Chúa. Xin cho con được thêm lòng mến cậy tin. Xin cho con suy gẫm mọi kỳ công Chúa. Luôn hướng lòng về quê phúc vinh muôn đời.</a:t>
            </a: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8906846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274320"/>
            <a:ext cx="11213979" cy="5262979"/>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dirty="0"/>
              <a:t> </a:t>
            </a:r>
            <a:r>
              <a:rPr lang="vi-VN" sz="5400" b="1" dirty="0"/>
              <a:t> </a:t>
            </a:r>
            <a:r>
              <a:rPr lang="vi-VN" sz="5400" b="1" dirty="0"/>
              <a:t>Tâm hồn những ai tìm kiếm Chúa, nào hoan hỉ, hãy tự hào vì Danh Thánh Ngài. Nào hãy tìm Nhan Thánh Chúa. Sức mạnh Ngài, chẳng ngưng đi tìm Thánh Nhan.</a:t>
            </a: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8813862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274320"/>
            <a:ext cx="11213979" cy="6924973"/>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2</a:t>
            </a:r>
            <a:r>
              <a:rPr lang="vi-VN" sz="6600" b="1" dirty="0" smtClean="0">
                <a:solidFill>
                  <a:srgbClr val="FF0000"/>
                </a:solidFill>
                <a:effectLst/>
                <a:latin typeface="Arial" panose="020B0604020202020204" pitchFamily="34" charset="0"/>
                <a:cs typeface="Arial" panose="020B0604020202020204" pitchFamily="34" charset="0"/>
              </a:rPr>
              <a:t>. </a:t>
            </a:r>
            <a:r>
              <a:rPr lang="vi-VN" sz="5400" b="1" dirty="0"/>
              <a:t> </a:t>
            </a:r>
            <a:r>
              <a:rPr lang="vi-VN" sz="5400" b="1" dirty="0"/>
              <a:t>Dâng câu ca chân thành tạ ơn Thiên Chúa. Yêu thương con, ngày đêm hồng phúc chở che. Con ca vang loan báo mọi kỳ công Chúa. Cho muôn người cùng nhau kiếm Tôn nhan Ngài.</a:t>
            </a:r>
            <a:r>
              <a:rPr lang="vi-VN" sz="5400" b="1" dirty="0"/>
              <a:t/>
            </a:r>
            <a:br>
              <a:rPr lang="vi-VN" sz="5400" b="1" dirty="0"/>
            </a:b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6060164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274320"/>
            <a:ext cx="11213979" cy="5262979"/>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dirty="0"/>
              <a:t> </a:t>
            </a:r>
            <a:r>
              <a:rPr lang="vi-VN" sz="5400" b="1" dirty="0"/>
              <a:t> </a:t>
            </a:r>
            <a:r>
              <a:rPr lang="vi-VN" sz="5400" b="1" dirty="0"/>
              <a:t>Tâm hồn những ai tìm kiếm Chúa, nào hoan hỉ, hãy tự hào vì Danh Thánh Ngài. Nào hãy tìm Nhan Thánh Chúa. Sức mạnh Ngài, chẳng ngưng đi tìm Thánh Nhan.</a:t>
            </a: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6395382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486</TotalTime>
  <Words>14</Words>
  <Application>Microsoft Office PowerPoint</Application>
  <PresentationFormat>Widescreen</PresentationFormat>
  <Paragraphs>6</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Century Gothic</vt:lpstr>
      <vt:lpstr>Garamond</vt:lpstr>
      <vt:lpstr>Verdana</vt:lpstr>
      <vt:lpstr>Savon</vt:lpstr>
      <vt:lpstr>AI TÌM KIẾM CHÚA</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TÂM TÌNH HOÀ BÌNH</dc:title>
  <dc:creator>Admin</dc:creator>
  <cp:lastModifiedBy>Admin</cp:lastModifiedBy>
  <cp:revision>52</cp:revision>
  <dcterms:created xsi:type="dcterms:W3CDTF">2024-12-09T14:38:56Z</dcterms:created>
  <dcterms:modified xsi:type="dcterms:W3CDTF">2025-09-11T01:55:34Z</dcterms:modified>
</cp:coreProperties>
</file>