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9" r:id="rId3"/>
    <p:sldId id="293" r:id="rId4"/>
    <p:sldId id="286" r:id="rId5"/>
    <p:sldId id="294" r:id="rId6"/>
    <p:sldId id="289" r:id="rId7"/>
    <p:sldId id="29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78" y="11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t>05/06/2025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05/06/2025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05/06/2025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05/06/2025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t>05/06/2025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05/06/2025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05/06/2025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05/06/2025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05/06/2025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05/06/2025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t>05/06/2025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t>05/06/2025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th&#225;nh%20ca%20PDF/CN32TNC-ChualaSuSongLai_bn.pdf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sự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sống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36302" y="4682062"/>
            <a:ext cx="2696646" cy="457201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Tác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giả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: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Bùi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Ninh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trái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tim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hồng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nơi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duyên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nghĩa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vợ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chồng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. Con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cái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sống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bên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ái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dù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ai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sống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chẳng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còn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phải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chết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ngang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hàng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thiên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thần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phận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cái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Trời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54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167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321350"/>
            <a:ext cx="11379200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5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Con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xin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tin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chính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sự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sống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sự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sống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. Ai tin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dầu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chết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cũng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sẽ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hằng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sống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. Xin tin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trông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cậy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Đức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Ki-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thế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. Ai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dầu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chết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cũng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sẽ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phục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58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36868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163690"/>
            <a:ext cx="113792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lúc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tâm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vui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danh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Kit-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hữu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Theo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mọi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nơi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giữa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luôn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nên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dìm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nước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chẳng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còn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phải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chết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Nhờ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quyền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năng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lãnh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gia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nghiệp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phận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cái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Trời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54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428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321350"/>
            <a:ext cx="11379200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5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Con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xin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tin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chính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sự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sống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sự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sống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. Ai tin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dầu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chết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cũng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sẽ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hằng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sống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. Xin tin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trông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cậy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Đức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Ki-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thế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. Ai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dầu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chết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cũng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sẽ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phục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58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81089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210988"/>
            <a:ext cx="113792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lỗi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nơi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A-dong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nên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cháu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dòng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kiếp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xong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sao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tránh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vòng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sự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chết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Nhờ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mình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loài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khỏi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chết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Nước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Trời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nếu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hằng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liên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kết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54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7953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321350"/>
            <a:ext cx="11379200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5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Con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xin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tin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chính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sự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sống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sự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sống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. Ai tin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dầu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chết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cũng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sẽ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hằng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sống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. Xin tin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trông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cậy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Đức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Ki-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thế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. Ai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dầu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chết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cũng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sẽ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phục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58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8790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78</TotalTime>
  <Words>335</Words>
  <Application>Microsoft Office PowerPoint</Application>
  <PresentationFormat>Widescreen</PresentationFormat>
  <Paragraphs>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Garamond</vt:lpstr>
      <vt:lpstr>Roboto</vt:lpstr>
      <vt:lpstr>Savon</vt:lpstr>
      <vt:lpstr>Chúa là sự sống lại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Admin</cp:lastModifiedBy>
  <cp:revision>52</cp:revision>
  <dcterms:created xsi:type="dcterms:W3CDTF">2024-12-09T09:39:37Z</dcterms:created>
  <dcterms:modified xsi:type="dcterms:W3CDTF">2025-06-05T16:06:46Z</dcterms:modified>
</cp:coreProperties>
</file>