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2" r:id="rId4"/>
    <p:sldId id="272" r:id="rId5"/>
    <p:sldId id="269" r:id="rId6"/>
    <p:sldId id="273" r:id="rId7"/>
    <p:sldId id="271" r:id="rId8"/>
    <p:sldId id="27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26/04/2025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26/04/2025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26/04/2025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26/04/2025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26/04/2025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26/04/2025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26/04/2025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26/04/2025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ĐÂY BÁNH MIẾN</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Đây bánh miến đây rượu nho khiết tinh, lòng chân thành cùng dâng Chúa hiển vinh. Như khói trắng như trầm hương ngát thơm, cầu Chúa thương nhận của lễ hy sinh.</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360608"/>
            <a:ext cx="11279356"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Chúng con cùng dâng tiến lên ngai thiêng, trong chén vàng, cuộc sống bao tình yêu. Cầu mong Chúa thương, hiệp nhất chúng con, trong tình Chúa mến thương muôn đời.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Đây bánh miến đây rượu nho khiết tinh, lòng chân thành cùng dâng Chúa hiển vinh. Như khói trắng như trầm hương ngát thơm, cầu Chúa thương nhận của lễ hy sinh.</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1156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42594"/>
            <a:ext cx="11021779"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Hướng tâm hồn lên Chúa trong tin yêu, dâng trót đời khổ giá nơi trần gian. Cầu xin Chúa thương, phù giúp chúng con, tiến về tới ánh quang thiên đường.</a:t>
            </a:r>
            <a:r>
              <a:rPr lang="vi-VN" sz="5400" b="1" dirty="0"/>
              <a:t/>
            </a:r>
            <a:br>
              <a:rPr lang="vi-VN" sz="5400" b="1" dirty="0"/>
            </a:b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71689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Đây bánh miến đây rượu nho khiết tinh, lòng chân thành cùng dâng Chúa hiển vinh. Như khói trắng như trầm hương ngát thơm, cầu Chúa thương nhận của lễ hy sinh.</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8242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err="1"/>
              <a:t>Chúng</a:t>
            </a:r>
            <a:r>
              <a:rPr lang="en-US" sz="6000" b="1" dirty="0"/>
              <a:t> con </a:t>
            </a:r>
            <a:r>
              <a:rPr lang="en-US" sz="6000" b="1" dirty="0" err="1"/>
              <a:t>cầu</a:t>
            </a:r>
            <a:r>
              <a:rPr lang="en-US" sz="6000" b="1" dirty="0"/>
              <a:t> </a:t>
            </a:r>
            <a:r>
              <a:rPr lang="en-US" sz="6000" b="1" dirty="0" err="1"/>
              <a:t>xin</a:t>
            </a:r>
            <a:r>
              <a:rPr lang="en-US" sz="6000" b="1" dirty="0"/>
              <a:t> </a:t>
            </a:r>
            <a:r>
              <a:rPr lang="en-US" sz="6000" b="1" dirty="0" err="1"/>
              <a:t>Chúa</a:t>
            </a:r>
            <a:r>
              <a:rPr lang="en-US" sz="6000" b="1" dirty="0"/>
              <a:t> </a:t>
            </a:r>
            <a:r>
              <a:rPr lang="en-US" sz="6000" b="1" dirty="0" err="1"/>
              <a:t>cho</a:t>
            </a:r>
            <a:r>
              <a:rPr lang="en-US" sz="6000" b="1" dirty="0"/>
              <a:t> </a:t>
            </a:r>
            <a:r>
              <a:rPr lang="en-US" sz="6000" b="1" dirty="0" err="1"/>
              <a:t>muôn</a:t>
            </a:r>
            <a:r>
              <a:rPr lang="en-US" sz="6000" b="1" dirty="0"/>
              <a:t> </a:t>
            </a:r>
            <a:r>
              <a:rPr lang="en-US" sz="6000" b="1" dirty="0" err="1"/>
              <a:t>dân</a:t>
            </a:r>
            <a:r>
              <a:rPr lang="en-US" sz="6000" b="1" dirty="0"/>
              <a:t>, </a:t>
            </a:r>
            <a:r>
              <a:rPr lang="en-US" sz="6000" b="1" dirty="0" err="1"/>
              <a:t>mau</a:t>
            </a:r>
            <a:r>
              <a:rPr lang="en-US" sz="6000" b="1" dirty="0"/>
              <a:t> </a:t>
            </a:r>
            <a:r>
              <a:rPr lang="en-US" sz="6000" b="1" dirty="0" err="1"/>
              <a:t>kết</a:t>
            </a:r>
            <a:r>
              <a:rPr lang="en-US" sz="6000" b="1" dirty="0"/>
              <a:t> </a:t>
            </a:r>
            <a:r>
              <a:rPr lang="en-US" sz="6000" b="1" dirty="0" err="1"/>
              <a:t>đoàn</a:t>
            </a:r>
            <a:r>
              <a:rPr lang="en-US" sz="6000" b="1" dirty="0"/>
              <a:t> </a:t>
            </a:r>
            <a:r>
              <a:rPr lang="en-US" sz="6000" b="1" dirty="0" err="1"/>
              <a:t>vui</a:t>
            </a:r>
            <a:r>
              <a:rPr lang="en-US" sz="6000" b="1" dirty="0"/>
              <a:t> </a:t>
            </a:r>
            <a:r>
              <a:rPr lang="en-US" sz="6000" b="1" dirty="0" err="1"/>
              <a:t>sống</a:t>
            </a:r>
            <a:r>
              <a:rPr lang="en-US" sz="6000" b="1" dirty="0"/>
              <a:t> </a:t>
            </a:r>
            <a:r>
              <a:rPr lang="en-US" sz="6000" b="1" dirty="0" err="1"/>
              <a:t>trong</a:t>
            </a:r>
            <a:r>
              <a:rPr lang="en-US" sz="6000" b="1" dirty="0"/>
              <a:t> </a:t>
            </a:r>
            <a:r>
              <a:rPr lang="en-US" sz="6000" b="1" dirty="0" err="1"/>
              <a:t>tình</a:t>
            </a:r>
            <a:r>
              <a:rPr lang="en-US" sz="6000" b="1" dirty="0"/>
              <a:t> </a:t>
            </a:r>
            <a:r>
              <a:rPr lang="en-US" sz="6000" b="1" dirty="0" err="1"/>
              <a:t>thân</a:t>
            </a:r>
            <a:r>
              <a:rPr lang="en-US" sz="6000" b="1" dirty="0"/>
              <a:t>. </a:t>
            </a:r>
            <a:r>
              <a:rPr lang="en-US" sz="6000" b="1" dirty="0" err="1"/>
              <a:t>Cầu</a:t>
            </a:r>
            <a:r>
              <a:rPr lang="en-US" sz="6000" b="1" dirty="0"/>
              <a:t> Cha </a:t>
            </a:r>
            <a:r>
              <a:rPr lang="en-US" sz="6000" b="1" dirty="0" err="1"/>
              <a:t>chí</a:t>
            </a:r>
            <a:r>
              <a:rPr lang="en-US" sz="6000" b="1" dirty="0"/>
              <a:t> </a:t>
            </a:r>
            <a:r>
              <a:rPr lang="en-US" sz="6000" b="1" dirty="0" err="1"/>
              <a:t>nhân</a:t>
            </a:r>
            <a:r>
              <a:rPr lang="en-US" sz="6000" b="1" dirty="0"/>
              <a:t>, </a:t>
            </a:r>
            <a:r>
              <a:rPr lang="en-US" sz="6000" b="1" dirty="0" err="1"/>
              <a:t>tràn</a:t>
            </a:r>
            <a:r>
              <a:rPr lang="en-US" sz="6000" b="1" dirty="0"/>
              <a:t> </a:t>
            </a:r>
            <a:r>
              <a:rPr lang="en-US" sz="6000" b="1" dirty="0" err="1"/>
              <a:t>muôn</a:t>
            </a:r>
            <a:r>
              <a:rPr lang="en-US" sz="6000" b="1" dirty="0"/>
              <a:t> </a:t>
            </a:r>
            <a:r>
              <a:rPr lang="en-US" sz="6000" b="1" dirty="0" err="1"/>
              <a:t>thánh</a:t>
            </a:r>
            <a:r>
              <a:rPr lang="en-US" sz="6000" b="1" dirty="0"/>
              <a:t> </a:t>
            </a:r>
            <a:r>
              <a:rPr lang="en-US" sz="6000" b="1" dirty="0" err="1"/>
              <a:t>ân</a:t>
            </a:r>
            <a:r>
              <a:rPr lang="en-US" sz="6000" b="1" dirty="0"/>
              <a:t>, </a:t>
            </a:r>
            <a:r>
              <a:rPr lang="en-US" sz="6000" b="1" dirty="0" err="1"/>
              <a:t>trên</a:t>
            </a:r>
            <a:r>
              <a:rPr lang="en-US" sz="6000" b="1" dirty="0"/>
              <a:t> </a:t>
            </a:r>
            <a:r>
              <a:rPr lang="en-US" sz="6000" b="1" dirty="0" err="1"/>
              <a:t>đời</a:t>
            </a:r>
            <a:r>
              <a:rPr lang="en-US" sz="6000" b="1" dirty="0"/>
              <a:t> </a:t>
            </a:r>
            <a:r>
              <a:rPr lang="en-US" sz="6000" b="1" dirty="0" err="1"/>
              <a:t>sống</a:t>
            </a:r>
            <a:r>
              <a:rPr lang="en-US" sz="6000" b="1" dirty="0"/>
              <a:t> </a:t>
            </a:r>
            <a:r>
              <a:rPr lang="en-US" sz="6000" b="1" dirty="0" err="1"/>
              <a:t>khó</a:t>
            </a:r>
            <a:r>
              <a:rPr lang="en-US" sz="6000" b="1" dirty="0"/>
              <a:t> </a:t>
            </a:r>
            <a:r>
              <a:rPr lang="en-US" sz="6000" b="1" dirty="0" err="1"/>
              <a:t>nguy</a:t>
            </a:r>
            <a:r>
              <a:rPr lang="en-US" sz="6000" b="1" dirty="0"/>
              <a:t> </a:t>
            </a:r>
            <a:r>
              <a:rPr lang="en-US" sz="6000" b="1" dirty="0" err="1"/>
              <a:t>gian</a:t>
            </a:r>
            <a:r>
              <a:rPr lang="en-US" sz="6000" b="1" dirty="0"/>
              <a:t> </a:t>
            </a:r>
            <a:r>
              <a:rPr lang="en-US" sz="6000" b="1" dirty="0" err="1"/>
              <a:t>trần</a:t>
            </a:r>
            <a:r>
              <a:rPr lang="en-US" sz="6000" b="1" dirty="0"/>
              <a:t>.</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9920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Đây bánh miến đây rượu nho khiết tinh, lòng chân thành cùng dâng Chúa hiển vinh. Như khói trắng như trầm hương ngát thơm, cầu Chúa thương nhận của lễ hy sinh.</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96923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69</TotalTime>
  <Words>233</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ĐÂY BÁNH MIẾN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26</cp:revision>
  <dcterms:created xsi:type="dcterms:W3CDTF">2024-12-05T09:15:52Z</dcterms:created>
  <dcterms:modified xsi:type="dcterms:W3CDTF">2025-04-26T03:18:49Z</dcterms:modified>
</cp:coreProperties>
</file>