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1D"/>
    <a:srgbClr val="15AD3A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51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15AD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indoor, person, clothing&#10;&#10;Description automatically generated">
            <a:extLst>
              <a:ext uri="{FF2B5EF4-FFF2-40B4-BE49-F238E27FC236}">
                <a16:creationId xmlns:a16="http://schemas.microsoft.com/office/drawing/2014/main" id="{32526C93-4470-45A6-8241-BDE792A930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indoor, person, clothing&#10;&#10;Description automatically generated">
            <a:extLst>
              <a:ext uri="{FF2B5EF4-FFF2-40B4-BE49-F238E27FC236}">
                <a16:creationId xmlns:a16="http://schemas.microsoft.com/office/drawing/2014/main" id="{C183DD89-026B-4B1F-BBE5-C1E84EBC7D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indoor, person, clothing&#10;&#10;Description automatically generated">
            <a:extLst>
              <a:ext uri="{FF2B5EF4-FFF2-40B4-BE49-F238E27FC236}">
                <a16:creationId xmlns:a16="http://schemas.microsoft.com/office/drawing/2014/main" id="{8F371205-04D2-47A2-B8B2-C03F999D4C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2019-09-16T19:44:27Z</dcterms:modified>
</cp:coreProperties>
</file>