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D9D6447-F6B6-44ED-805F-0DF844203D21}">
  <a:tblStyle styleId="{BD9D6447-F6B6-44ED-805F-0DF844203D2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outrun a dinosaur?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{BD9D6447-F6B6-44ED-805F-0DF844203D21}</a:tableStyleId>
              </a:tblPr>
              <a:tblGrid>
                <a:gridCol w="1388825"/>
                <a:gridCol w="4882625"/>
              </a:tblGrid>
              <a:tr h="299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dinosaur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animal that lived long ago that shares traits with modern birds and reptiles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fossil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remains of a plant or animal that lived a very, very long time 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measure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trace fossil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fossil that shows an animal or plant was once there, such as footprints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outrun a dinosaur?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