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1" r:id="rId4"/>
    <p:sldId id="302" r:id="rId5"/>
    <p:sldId id="30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26/04/2025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26/04/2025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26/04/2025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26/04/2025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26/04/2025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26/04/2025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26/04/2025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26/04/2025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GIUSE GƯƠNG SÁNG </a:t>
            </a:r>
            <a:br>
              <a:rPr lang="en-US" sz="5400" b="1" dirty="0" smtClean="0">
                <a:solidFill>
                  <a:srgbClr val="FF0000"/>
                </a:solidFill>
                <a:latin typeface="Arial" panose="020B0604020202020204" pitchFamily="34" charset="0"/>
                <a:cs typeface="Arial" panose="020B0604020202020204" pitchFamily="34" charset="0"/>
              </a:rPr>
            </a:br>
            <a:r>
              <a:rPr lang="en-US" sz="5400" b="1" dirty="0" smtClean="0">
                <a:solidFill>
                  <a:srgbClr val="FF0000"/>
                </a:solidFill>
                <a:latin typeface="Arial" panose="020B0604020202020204" pitchFamily="34" charset="0"/>
                <a:cs typeface="Arial" panose="020B0604020202020204" pitchFamily="34" charset="0"/>
              </a:rPr>
              <a:t>LAO ĐỘNG</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03031"/>
            <a:ext cx="11319684" cy="674030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Có một người cha nêu gương sáng muôn đời là Thánh Giuse, xưa Người hằng khiêm tốn suốt đời lao nhọc một lòng yêu thương vì hạnh phúc gia </a:t>
            </a:r>
            <a:r>
              <a:rPr lang="vi-VN" sz="6000" b="1" dirty="0" smtClean="0"/>
              <a:t>đình</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Giuse danh Người công chính Giuse muôn đời tôn kính trọn đời nêu tấm gương cần lao. Giuse sáng ngời nhân đức, Giuse muôn đời vinh phúc. Xin thương nghe chúng con khấn </a:t>
            </a:r>
            <a:r>
              <a:rPr lang="vi-VN" sz="5400" b="1" dirty="0" smtClean="0"/>
              <a:t>cầu</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169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6" y="90153"/>
            <a:ext cx="11306805" cy="674030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Xin Người dìu đưa đoàn con bước trên đường về bến tương lai với cuộc đời hy sinh, gian khổ chẳng nề, nhọc nhằn không nao, tìm hạnh phúc thiên </a:t>
            </a:r>
            <a:r>
              <a:rPr lang="vi-VN" sz="6000" b="1" dirty="0" smtClean="0"/>
              <a:t>đình</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7615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Giuse danh Người công chính Giuse muôn đời tôn kính trọn đời nêu tấm gương cần lao. Giuse sáng ngời nhân đức, Giuse muôn đời vinh phúc. Xin thương nghe chúng con khấn </a:t>
            </a:r>
            <a:r>
              <a:rPr lang="vi-VN" sz="5400" b="1" dirty="0" smtClean="0"/>
              <a:t>cầu</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242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223</TotalTime>
  <Words>11</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Garamond</vt:lpstr>
      <vt:lpstr>Verdana</vt:lpstr>
      <vt:lpstr>Savon</vt:lpstr>
      <vt:lpstr>GIUSE GƯƠNG SÁNG  LAO ĐỘNG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48</cp:revision>
  <dcterms:created xsi:type="dcterms:W3CDTF">2024-12-09T09:23:25Z</dcterms:created>
  <dcterms:modified xsi:type="dcterms:W3CDTF">2025-04-26T03:14:47Z</dcterms:modified>
</cp:coreProperties>
</file>