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4" r:id="rId1"/>
    <p:sldMasterId id="2147483792" r:id="rId2"/>
    <p:sldMasterId id="2147483804" r:id="rId3"/>
    <p:sldMasterId id="2147483816" r:id="rId4"/>
  </p:sldMasterIdLst>
  <p:notesMasterIdLst>
    <p:notesMasterId r:id="rId62"/>
  </p:notesMasterIdLst>
  <p:sldIdLst>
    <p:sldId id="2134808265" r:id="rId5"/>
    <p:sldId id="2134808281" r:id="rId6"/>
    <p:sldId id="2134808266" r:id="rId7"/>
    <p:sldId id="2134808267" r:id="rId8"/>
    <p:sldId id="2134808443" r:id="rId9"/>
    <p:sldId id="2134808284" r:id="rId10"/>
    <p:sldId id="2134808438" r:id="rId11"/>
    <p:sldId id="2134808268" r:id="rId12"/>
    <p:sldId id="2134806282" r:id="rId13"/>
    <p:sldId id="2134808270" r:id="rId14"/>
    <p:sldId id="2134808271" r:id="rId15"/>
    <p:sldId id="2134808864" r:id="rId16"/>
    <p:sldId id="2134808273" r:id="rId17"/>
    <p:sldId id="2134808278" r:id="rId18"/>
    <p:sldId id="2134808865" r:id="rId19"/>
    <p:sldId id="2134808255" r:id="rId20"/>
    <p:sldId id="2134807776" r:id="rId21"/>
    <p:sldId id="2134808277" r:id="rId22"/>
    <p:sldId id="2134808866" r:id="rId23"/>
    <p:sldId id="2134808842" r:id="rId24"/>
    <p:sldId id="2134808214" r:id="rId25"/>
    <p:sldId id="2134808867" r:id="rId26"/>
    <p:sldId id="2134808445" r:id="rId27"/>
    <p:sldId id="2134806216" r:id="rId28"/>
    <p:sldId id="2134808838" r:id="rId29"/>
    <p:sldId id="2134808878" r:id="rId30"/>
    <p:sldId id="2134808248" r:id="rId31"/>
    <p:sldId id="2134808839" r:id="rId32"/>
    <p:sldId id="2134808879" r:id="rId33"/>
    <p:sldId id="2134808881" r:id="rId34"/>
    <p:sldId id="2134808882" r:id="rId35"/>
    <p:sldId id="2134808883" r:id="rId36"/>
    <p:sldId id="2134808885" r:id="rId37"/>
    <p:sldId id="2134808887" r:id="rId38"/>
    <p:sldId id="2134808469" r:id="rId39"/>
    <p:sldId id="2134808470" r:id="rId40"/>
    <p:sldId id="2134808486" r:id="rId41"/>
    <p:sldId id="2134807357" r:id="rId42"/>
    <p:sldId id="2134808477" r:id="rId43"/>
    <p:sldId id="2134808446" r:id="rId44"/>
    <p:sldId id="2134808485" r:id="rId45"/>
    <p:sldId id="2134806005" r:id="rId46"/>
    <p:sldId id="2134808472" r:id="rId47"/>
    <p:sldId id="2134808478" r:id="rId48"/>
    <p:sldId id="2134808481" r:id="rId49"/>
    <p:sldId id="2134808482" r:id="rId50"/>
    <p:sldId id="2134808480" r:id="rId51"/>
    <p:sldId id="2134808483" r:id="rId52"/>
    <p:sldId id="2134808484" r:id="rId53"/>
    <p:sldId id="2134808430" r:id="rId54"/>
    <p:sldId id="2134808431" r:id="rId55"/>
    <p:sldId id="2134808425" r:id="rId56"/>
    <p:sldId id="2134807507" r:id="rId57"/>
    <p:sldId id="2134807508" r:id="rId58"/>
    <p:sldId id="2134808805" r:id="rId59"/>
    <p:sldId id="2134808775" r:id="rId60"/>
    <p:sldId id="2134808474" r:id="rId61"/>
  </p:sldIdLst>
  <p:sldSz cx="13716000" cy="10287000"/>
  <p:notesSz cx="6858000" cy="9144000"/>
  <p:embeddedFontLst>
    <p:embeddedFont>
      <p:font typeface="Cambria" panose="02040503050406030204" pitchFamily="18" charset="0"/>
      <p:regular r:id="rId63"/>
      <p:bold r:id="rId64"/>
      <p:italic r:id="rId65"/>
      <p:boldItalic r:id="rId66"/>
    </p:embeddedFont>
    <p:embeddedFont>
      <p:font typeface="Candara" panose="020E0502030303020204" pitchFamily="34" charset="0"/>
      <p:regular r:id="rId67"/>
      <p:bold r:id="rId68"/>
      <p:italic r:id="rId69"/>
      <p:boldItalic r:id="rId70"/>
    </p:embeddedFont>
    <p:embeddedFont>
      <p:font typeface="Carelia" panose="020B0604020202020204" charset="0"/>
      <p:regular r:id="rId71"/>
    </p:embeddedFont>
    <p:embeddedFont>
      <p:font typeface="Dosis" pitchFamily="2" charset="0"/>
      <p:regular r:id="rId72"/>
      <p:bold r:id="rId73"/>
    </p:embeddedFont>
    <p:embeddedFont>
      <p:font typeface="Dosis Bold" charset="0"/>
      <p:regular r:id="rId74"/>
      <p:bold r:id="rId75"/>
    </p:embeddedFont>
  </p:embeddedFontLst>
  <p:defaultTextStyle>
    <a:defPPr>
      <a:defRPr lang="fr-FR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C9ED1"/>
    <a:srgbClr val="4290CA"/>
    <a:srgbClr val="106585"/>
    <a:srgbClr val="106584"/>
    <a:srgbClr val="F7F1BD"/>
    <a:srgbClr val="7F7F7F"/>
    <a:srgbClr val="F2F2F2"/>
    <a:srgbClr val="426C7C"/>
    <a:srgbClr val="E46C0A"/>
    <a:srgbClr val="FDEA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175" autoAdjust="0"/>
    <p:restoredTop sz="95196" autoAdjust="0"/>
  </p:normalViewPr>
  <p:slideViewPr>
    <p:cSldViewPr snapToGrid="0">
      <p:cViewPr varScale="1">
        <p:scale>
          <a:sx n="44" d="100"/>
          <a:sy n="44" d="100"/>
        </p:scale>
        <p:origin x="1278" y="42"/>
      </p:cViewPr>
      <p:guideLst>
        <p:guide orient="horz" pos="3240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font" Target="fonts/font1.fntdata"/><Relationship Id="rId68" Type="http://schemas.openxmlformats.org/officeDocument/2006/relationships/font" Target="fonts/font6.fntdata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font" Target="fonts/font4.fntdata"/><Relationship Id="rId74" Type="http://schemas.openxmlformats.org/officeDocument/2006/relationships/font" Target="fonts/font12.fntdata"/><Relationship Id="rId79" Type="http://schemas.openxmlformats.org/officeDocument/2006/relationships/tableStyles" Target="tableStyles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font" Target="fonts/font2.fntdata"/><Relationship Id="rId69" Type="http://schemas.openxmlformats.org/officeDocument/2006/relationships/font" Target="fonts/font7.fntdata"/><Relationship Id="rId77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font" Target="fonts/font10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font" Target="fonts/font5.fntdata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notesMaster" Target="notesMasters/notesMaster1.xml"/><Relationship Id="rId70" Type="http://schemas.openxmlformats.org/officeDocument/2006/relationships/font" Target="fonts/font8.fntdata"/><Relationship Id="rId75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font" Target="fonts/font3.fntdata"/><Relationship Id="rId73" Type="http://schemas.openxmlformats.org/officeDocument/2006/relationships/font" Target="fonts/font11.fntdata"/><Relationship Id="rId78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presProps" Target="presProps.xml"/><Relationship Id="rId7" Type="http://schemas.openxmlformats.org/officeDocument/2006/relationships/slide" Target="slides/slide3.xml"/><Relationship Id="rId71" Type="http://schemas.openxmlformats.org/officeDocument/2006/relationships/font" Target="fonts/font9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A23E8-4B26-4847-82AA-716B989AA6C3}" type="datetimeFigureOut">
              <a:rPr lang="fr-FR" smtClean="0"/>
              <a:t>29/11/2024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9E1B-11DA-4B7D-8F83-C5BDF1FFE55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77191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341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560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559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9970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7548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6" y="4406906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6" y="2906716"/>
            <a:ext cx="5829300" cy="1500188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1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2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3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4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51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6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6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7436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4660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3" y="1535114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3" y="2174876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3" y="1535114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3" y="2174876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541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3610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8727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4" y="273050"/>
            <a:ext cx="2256236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91" y="273056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4" y="1435106"/>
            <a:ext cx="2256236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159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9824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1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6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9" indent="0">
              <a:buNone/>
              <a:defRPr sz="2100"/>
            </a:lvl2pPr>
            <a:lvl3pPr marL="685818" indent="0">
              <a:buNone/>
              <a:defRPr sz="1800"/>
            </a:lvl3pPr>
            <a:lvl4pPr marL="1028727" indent="0">
              <a:buNone/>
              <a:defRPr sz="1500"/>
            </a:lvl4pPr>
            <a:lvl5pPr marL="1371635" indent="0">
              <a:buNone/>
              <a:defRPr sz="1500"/>
            </a:lvl5pPr>
            <a:lvl6pPr marL="1714542" indent="0">
              <a:buNone/>
              <a:defRPr sz="1500"/>
            </a:lvl6pPr>
            <a:lvl7pPr marL="2057451" indent="0">
              <a:buNone/>
              <a:defRPr sz="1500"/>
            </a:lvl7pPr>
            <a:lvl8pPr marL="2400360" indent="0">
              <a:buNone/>
              <a:defRPr sz="1500"/>
            </a:lvl8pPr>
            <a:lvl9pPr marL="2743269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051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2105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5"/>
            <a:ext cx="1543050" cy="585152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5"/>
            <a:ext cx="4514850" cy="58515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53790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7037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3935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9416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88334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3286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057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5535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216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72946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6956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50995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5471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74225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11144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1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63057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61668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85595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7708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64625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76401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273051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435101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76581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84781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54383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39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39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061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187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417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124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693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99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11/29/2024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346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7"/>
            <a:ext cx="6172200" cy="45259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11/29/2024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6"/>
            <a:ext cx="21717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952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685818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81" indent="-257181" algn="l" defTabSz="68581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228" indent="-214319" algn="l" defTabSz="685818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71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80" indent="-171455" algn="l" defTabSz="685818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89" indent="-171455" algn="l" defTabSz="685818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98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07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15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722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18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27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35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42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51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6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6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11/29/2024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038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1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1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611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7.svg"/><Relationship Id="rId3" Type="http://schemas.openxmlformats.org/officeDocument/2006/relationships/tags" Target="../tags/tag3.xml"/><Relationship Id="rId21" Type="http://schemas.openxmlformats.org/officeDocument/2006/relationships/image" Target="../media/image10.png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image" Target="../media/image6.png"/><Relationship Id="rId2" Type="http://schemas.openxmlformats.org/officeDocument/2006/relationships/tags" Target="../tags/tag2.xml"/><Relationship Id="rId16" Type="http://schemas.openxmlformats.org/officeDocument/2006/relationships/image" Target="../media/image5.svg"/><Relationship Id="rId20" Type="http://schemas.openxmlformats.org/officeDocument/2006/relationships/image" Target="../media/image9.sv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5" Type="http://schemas.openxmlformats.org/officeDocument/2006/relationships/image" Target="../media/image4.png"/><Relationship Id="rId10" Type="http://schemas.openxmlformats.org/officeDocument/2006/relationships/tags" Target="../tags/tag10.xml"/><Relationship Id="rId19" Type="http://schemas.openxmlformats.org/officeDocument/2006/relationships/image" Target="../media/image8.png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ags" Target="../tags/tag104.xml"/><Relationship Id="rId7" Type="http://schemas.openxmlformats.org/officeDocument/2006/relationships/image" Target="../media/image3.jpeg"/><Relationship Id="rId2" Type="http://schemas.openxmlformats.org/officeDocument/2006/relationships/tags" Target="../tags/tag103.xml"/><Relationship Id="rId1" Type="http://schemas.openxmlformats.org/officeDocument/2006/relationships/tags" Target="../tags/tag102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7.svg"/><Relationship Id="rId5" Type="http://schemas.openxmlformats.org/officeDocument/2006/relationships/tags" Target="../tags/tag106.xml"/><Relationship Id="rId10" Type="http://schemas.openxmlformats.org/officeDocument/2006/relationships/image" Target="../media/image6.png"/><Relationship Id="rId4" Type="http://schemas.openxmlformats.org/officeDocument/2006/relationships/tags" Target="../tags/tag105.xml"/><Relationship Id="rId9" Type="http://schemas.openxmlformats.org/officeDocument/2006/relationships/image" Target="../media/image5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109.xml"/><Relationship Id="rId7" Type="http://schemas.openxmlformats.org/officeDocument/2006/relationships/tags" Target="../tags/tag113.xml"/><Relationship Id="rId12" Type="http://schemas.openxmlformats.org/officeDocument/2006/relationships/image" Target="../media/image34.png"/><Relationship Id="rId2" Type="http://schemas.openxmlformats.org/officeDocument/2006/relationships/tags" Target="../tags/tag108.xml"/><Relationship Id="rId1" Type="http://schemas.openxmlformats.org/officeDocument/2006/relationships/tags" Target="../tags/tag107.xml"/><Relationship Id="rId6" Type="http://schemas.openxmlformats.org/officeDocument/2006/relationships/tags" Target="../tags/tag112.xml"/><Relationship Id="rId11" Type="http://schemas.openxmlformats.org/officeDocument/2006/relationships/image" Target="../media/image14.svg"/><Relationship Id="rId5" Type="http://schemas.openxmlformats.org/officeDocument/2006/relationships/tags" Target="../tags/tag111.xml"/><Relationship Id="rId10" Type="http://schemas.openxmlformats.org/officeDocument/2006/relationships/image" Target="../media/image13.png"/><Relationship Id="rId4" Type="http://schemas.openxmlformats.org/officeDocument/2006/relationships/tags" Target="../tags/tag110.xml"/><Relationship Id="rId9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121.xml"/><Relationship Id="rId13" Type="http://schemas.openxmlformats.org/officeDocument/2006/relationships/image" Target="../media/image14.svg"/><Relationship Id="rId3" Type="http://schemas.openxmlformats.org/officeDocument/2006/relationships/tags" Target="../tags/tag116.xml"/><Relationship Id="rId7" Type="http://schemas.openxmlformats.org/officeDocument/2006/relationships/tags" Target="../tags/tag120.xml"/><Relationship Id="rId12" Type="http://schemas.openxmlformats.org/officeDocument/2006/relationships/image" Target="../media/image13.png"/><Relationship Id="rId2" Type="http://schemas.openxmlformats.org/officeDocument/2006/relationships/tags" Target="../tags/tag115.xml"/><Relationship Id="rId1" Type="http://schemas.openxmlformats.org/officeDocument/2006/relationships/tags" Target="../tags/tag114.xml"/><Relationship Id="rId6" Type="http://schemas.openxmlformats.org/officeDocument/2006/relationships/tags" Target="../tags/tag119.xml"/><Relationship Id="rId11" Type="http://schemas.openxmlformats.org/officeDocument/2006/relationships/image" Target="../media/image3.jpeg"/><Relationship Id="rId5" Type="http://schemas.openxmlformats.org/officeDocument/2006/relationships/tags" Target="../tags/tag118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117.xml"/><Relationship Id="rId9" Type="http://schemas.openxmlformats.org/officeDocument/2006/relationships/tags" Target="../tags/tag12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ags" Target="../tags/tag125.xml"/><Relationship Id="rId7" Type="http://schemas.openxmlformats.org/officeDocument/2006/relationships/image" Target="../media/image3.jpeg"/><Relationship Id="rId2" Type="http://schemas.openxmlformats.org/officeDocument/2006/relationships/tags" Target="../tags/tag124.xml"/><Relationship Id="rId1" Type="http://schemas.openxmlformats.org/officeDocument/2006/relationships/tags" Target="../tags/tag123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7.svg"/><Relationship Id="rId5" Type="http://schemas.openxmlformats.org/officeDocument/2006/relationships/tags" Target="../tags/tag127.xml"/><Relationship Id="rId10" Type="http://schemas.openxmlformats.org/officeDocument/2006/relationships/image" Target="../media/image6.png"/><Relationship Id="rId4" Type="http://schemas.openxmlformats.org/officeDocument/2006/relationships/tags" Target="../tags/tag126.xml"/><Relationship Id="rId9" Type="http://schemas.openxmlformats.org/officeDocument/2006/relationships/image" Target="../media/image5.sv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tags" Target="../tags/tag140.xml"/><Relationship Id="rId18" Type="http://schemas.openxmlformats.org/officeDocument/2006/relationships/tags" Target="../tags/tag145.xml"/><Relationship Id="rId26" Type="http://schemas.openxmlformats.org/officeDocument/2006/relationships/tags" Target="../tags/tag153.xml"/><Relationship Id="rId3" Type="http://schemas.openxmlformats.org/officeDocument/2006/relationships/tags" Target="../tags/tag130.xml"/><Relationship Id="rId21" Type="http://schemas.openxmlformats.org/officeDocument/2006/relationships/tags" Target="../tags/tag148.xml"/><Relationship Id="rId7" Type="http://schemas.openxmlformats.org/officeDocument/2006/relationships/tags" Target="../tags/tag134.xml"/><Relationship Id="rId12" Type="http://schemas.openxmlformats.org/officeDocument/2006/relationships/tags" Target="../tags/tag139.xml"/><Relationship Id="rId17" Type="http://schemas.openxmlformats.org/officeDocument/2006/relationships/tags" Target="../tags/tag144.xml"/><Relationship Id="rId25" Type="http://schemas.openxmlformats.org/officeDocument/2006/relationships/tags" Target="../tags/tag152.xml"/><Relationship Id="rId33" Type="http://schemas.openxmlformats.org/officeDocument/2006/relationships/image" Target="../media/image14.svg"/><Relationship Id="rId2" Type="http://schemas.openxmlformats.org/officeDocument/2006/relationships/tags" Target="../tags/tag129.xml"/><Relationship Id="rId16" Type="http://schemas.openxmlformats.org/officeDocument/2006/relationships/tags" Target="../tags/tag143.xml"/><Relationship Id="rId20" Type="http://schemas.openxmlformats.org/officeDocument/2006/relationships/tags" Target="../tags/tag147.xml"/><Relationship Id="rId29" Type="http://schemas.openxmlformats.org/officeDocument/2006/relationships/tags" Target="../tags/tag156.xml"/><Relationship Id="rId1" Type="http://schemas.openxmlformats.org/officeDocument/2006/relationships/tags" Target="../tags/tag128.xml"/><Relationship Id="rId6" Type="http://schemas.openxmlformats.org/officeDocument/2006/relationships/tags" Target="../tags/tag133.xml"/><Relationship Id="rId11" Type="http://schemas.openxmlformats.org/officeDocument/2006/relationships/tags" Target="../tags/tag138.xml"/><Relationship Id="rId24" Type="http://schemas.openxmlformats.org/officeDocument/2006/relationships/tags" Target="../tags/tag151.xml"/><Relationship Id="rId32" Type="http://schemas.openxmlformats.org/officeDocument/2006/relationships/image" Target="../media/image13.png"/><Relationship Id="rId5" Type="http://schemas.openxmlformats.org/officeDocument/2006/relationships/tags" Target="../tags/tag132.xml"/><Relationship Id="rId15" Type="http://schemas.openxmlformats.org/officeDocument/2006/relationships/tags" Target="../tags/tag142.xml"/><Relationship Id="rId23" Type="http://schemas.openxmlformats.org/officeDocument/2006/relationships/tags" Target="../tags/tag150.xml"/><Relationship Id="rId28" Type="http://schemas.openxmlformats.org/officeDocument/2006/relationships/tags" Target="../tags/tag155.xml"/><Relationship Id="rId10" Type="http://schemas.openxmlformats.org/officeDocument/2006/relationships/tags" Target="../tags/tag137.xml"/><Relationship Id="rId19" Type="http://schemas.openxmlformats.org/officeDocument/2006/relationships/tags" Target="../tags/tag146.xml"/><Relationship Id="rId31" Type="http://schemas.openxmlformats.org/officeDocument/2006/relationships/image" Target="../media/image3.jpeg"/><Relationship Id="rId4" Type="http://schemas.openxmlformats.org/officeDocument/2006/relationships/tags" Target="../tags/tag131.xml"/><Relationship Id="rId9" Type="http://schemas.openxmlformats.org/officeDocument/2006/relationships/tags" Target="../tags/tag136.xml"/><Relationship Id="rId14" Type="http://schemas.openxmlformats.org/officeDocument/2006/relationships/tags" Target="../tags/tag141.xml"/><Relationship Id="rId22" Type="http://schemas.openxmlformats.org/officeDocument/2006/relationships/tags" Target="../tags/tag149.xml"/><Relationship Id="rId27" Type="http://schemas.openxmlformats.org/officeDocument/2006/relationships/tags" Target="../tags/tag154.xml"/><Relationship Id="rId30" Type="http://schemas.openxmlformats.org/officeDocument/2006/relationships/slideLayout" Target="../slideLayouts/slideLayout7.xml"/><Relationship Id="rId8" Type="http://schemas.openxmlformats.org/officeDocument/2006/relationships/tags" Target="../tags/tag135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tags" Target="../tags/tag159.xml"/><Relationship Id="rId7" Type="http://schemas.openxmlformats.org/officeDocument/2006/relationships/image" Target="../media/image3.jpeg"/><Relationship Id="rId2" Type="http://schemas.openxmlformats.org/officeDocument/2006/relationships/tags" Target="../tags/tag158.xml"/><Relationship Id="rId1" Type="http://schemas.openxmlformats.org/officeDocument/2006/relationships/tags" Target="../tags/tag157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36.png"/><Relationship Id="rId5" Type="http://schemas.openxmlformats.org/officeDocument/2006/relationships/tags" Target="../tags/tag161.xml"/><Relationship Id="rId10" Type="http://schemas.openxmlformats.org/officeDocument/2006/relationships/image" Target="../media/image35.png"/><Relationship Id="rId4" Type="http://schemas.openxmlformats.org/officeDocument/2006/relationships/tags" Target="../tags/tag160.xml"/><Relationship Id="rId9" Type="http://schemas.openxmlformats.org/officeDocument/2006/relationships/image" Target="../media/image14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13" Type="http://schemas.openxmlformats.org/officeDocument/2006/relationships/image" Target="../media/image15.png"/><Relationship Id="rId3" Type="http://schemas.openxmlformats.org/officeDocument/2006/relationships/tags" Target="../tags/tag164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7.svg"/><Relationship Id="rId2" Type="http://schemas.openxmlformats.org/officeDocument/2006/relationships/tags" Target="../tags/tag163.xml"/><Relationship Id="rId1" Type="http://schemas.openxmlformats.org/officeDocument/2006/relationships/tags" Target="../tags/tag162.xml"/><Relationship Id="rId6" Type="http://schemas.openxmlformats.org/officeDocument/2006/relationships/tags" Target="../tags/tag167.xml"/><Relationship Id="rId11" Type="http://schemas.openxmlformats.org/officeDocument/2006/relationships/image" Target="../media/image6.png"/><Relationship Id="rId5" Type="http://schemas.openxmlformats.org/officeDocument/2006/relationships/tags" Target="../tags/tag166.xml"/><Relationship Id="rId10" Type="http://schemas.openxmlformats.org/officeDocument/2006/relationships/image" Target="../media/image5.svg"/><Relationship Id="rId4" Type="http://schemas.openxmlformats.org/officeDocument/2006/relationships/tags" Target="../tags/tag165.xml"/><Relationship Id="rId9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175.xml"/><Relationship Id="rId13" Type="http://schemas.openxmlformats.org/officeDocument/2006/relationships/image" Target="../media/image13.png"/><Relationship Id="rId3" Type="http://schemas.openxmlformats.org/officeDocument/2006/relationships/tags" Target="../tags/tag170.xml"/><Relationship Id="rId7" Type="http://schemas.openxmlformats.org/officeDocument/2006/relationships/tags" Target="../tags/tag174.xml"/><Relationship Id="rId12" Type="http://schemas.openxmlformats.org/officeDocument/2006/relationships/image" Target="../media/image3.jpeg"/><Relationship Id="rId17" Type="http://schemas.openxmlformats.org/officeDocument/2006/relationships/image" Target="../media/image39.png"/><Relationship Id="rId2" Type="http://schemas.openxmlformats.org/officeDocument/2006/relationships/tags" Target="../tags/tag169.xml"/><Relationship Id="rId16" Type="http://schemas.openxmlformats.org/officeDocument/2006/relationships/image" Target="../media/image38.svg"/><Relationship Id="rId1" Type="http://schemas.openxmlformats.org/officeDocument/2006/relationships/tags" Target="../tags/tag168.xml"/><Relationship Id="rId6" Type="http://schemas.openxmlformats.org/officeDocument/2006/relationships/tags" Target="../tags/tag173.xml"/><Relationship Id="rId11" Type="http://schemas.openxmlformats.org/officeDocument/2006/relationships/slideLayout" Target="../slideLayouts/slideLayout29.xml"/><Relationship Id="rId5" Type="http://schemas.openxmlformats.org/officeDocument/2006/relationships/tags" Target="../tags/tag172.xml"/><Relationship Id="rId15" Type="http://schemas.openxmlformats.org/officeDocument/2006/relationships/image" Target="../media/image37.png"/><Relationship Id="rId10" Type="http://schemas.openxmlformats.org/officeDocument/2006/relationships/tags" Target="../tags/tag177.xml"/><Relationship Id="rId4" Type="http://schemas.openxmlformats.org/officeDocument/2006/relationships/tags" Target="../tags/tag171.xml"/><Relationship Id="rId9" Type="http://schemas.openxmlformats.org/officeDocument/2006/relationships/tags" Target="../tags/tag176.xml"/><Relationship Id="rId14" Type="http://schemas.openxmlformats.org/officeDocument/2006/relationships/image" Target="../media/image27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185.xml"/><Relationship Id="rId13" Type="http://schemas.openxmlformats.org/officeDocument/2006/relationships/image" Target="../media/image40.png"/><Relationship Id="rId3" Type="http://schemas.openxmlformats.org/officeDocument/2006/relationships/tags" Target="../tags/tag180.xml"/><Relationship Id="rId7" Type="http://schemas.openxmlformats.org/officeDocument/2006/relationships/tags" Target="../tags/tag184.xml"/><Relationship Id="rId12" Type="http://schemas.openxmlformats.org/officeDocument/2006/relationships/image" Target="../media/image17.svg"/><Relationship Id="rId2" Type="http://schemas.openxmlformats.org/officeDocument/2006/relationships/tags" Target="../tags/tag179.xml"/><Relationship Id="rId1" Type="http://schemas.openxmlformats.org/officeDocument/2006/relationships/tags" Target="../tags/tag178.xml"/><Relationship Id="rId6" Type="http://schemas.openxmlformats.org/officeDocument/2006/relationships/tags" Target="../tags/tag183.xml"/><Relationship Id="rId11" Type="http://schemas.openxmlformats.org/officeDocument/2006/relationships/image" Target="../media/image16.png"/><Relationship Id="rId5" Type="http://schemas.openxmlformats.org/officeDocument/2006/relationships/tags" Target="../tags/tag182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81.xml"/><Relationship Id="rId9" Type="http://schemas.openxmlformats.org/officeDocument/2006/relationships/tags" Target="../tags/tag186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tags" Target="../tags/tag189.xml"/><Relationship Id="rId7" Type="http://schemas.openxmlformats.org/officeDocument/2006/relationships/image" Target="../media/image16.png"/><Relationship Id="rId2" Type="http://schemas.openxmlformats.org/officeDocument/2006/relationships/tags" Target="../tags/tag188.xml"/><Relationship Id="rId1" Type="http://schemas.openxmlformats.org/officeDocument/2006/relationships/tags" Target="../tags/tag187.xml"/><Relationship Id="rId6" Type="http://schemas.openxmlformats.org/officeDocument/2006/relationships/image" Target="../media/image21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190.xml"/><Relationship Id="rId9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20.xml"/><Relationship Id="rId13" Type="http://schemas.openxmlformats.org/officeDocument/2006/relationships/image" Target="../media/image6.png"/><Relationship Id="rId3" Type="http://schemas.openxmlformats.org/officeDocument/2006/relationships/tags" Target="../tags/tag15.xml"/><Relationship Id="rId7" Type="http://schemas.openxmlformats.org/officeDocument/2006/relationships/tags" Target="../tags/tag19.xml"/><Relationship Id="rId12" Type="http://schemas.openxmlformats.org/officeDocument/2006/relationships/image" Target="../media/image5.svg"/><Relationship Id="rId2" Type="http://schemas.openxmlformats.org/officeDocument/2006/relationships/tags" Target="../tags/tag14.xml"/><Relationship Id="rId16" Type="http://schemas.openxmlformats.org/officeDocument/2006/relationships/image" Target="../media/image12.png"/><Relationship Id="rId1" Type="http://schemas.openxmlformats.org/officeDocument/2006/relationships/tags" Target="../tags/tag13.xml"/><Relationship Id="rId6" Type="http://schemas.openxmlformats.org/officeDocument/2006/relationships/tags" Target="../tags/tag18.xml"/><Relationship Id="rId11" Type="http://schemas.openxmlformats.org/officeDocument/2006/relationships/image" Target="../media/image4.png"/><Relationship Id="rId5" Type="http://schemas.openxmlformats.org/officeDocument/2006/relationships/tags" Target="../tags/tag17.xml"/><Relationship Id="rId15" Type="http://schemas.openxmlformats.org/officeDocument/2006/relationships/image" Target="../media/image11.png"/><Relationship Id="rId10" Type="http://schemas.openxmlformats.org/officeDocument/2006/relationships/image" Target="../media/image3.jpeg"/><Relationship Id="rId4" Type="http://schemas.openxmlformats.org/officeDocument/2006/relationships/tags" Target="../tags/tag16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tags" Target="../tags/tag193.xml"/><Relationship Id="rId7" Type="http://schemas.openxmlformats.org/officeDocument/2006/relationships/image" Target="../media/image17.svg"/><Relationship Id="rId2" Type="http://schemas.openxmlformats.org/officeDocument/2006/relationships/tags" Target="../tags/tag192.xml"/><Relationship Id="rId1" Type="http://schemas.openxmlformats.org/officeDocument/2006/relationships/tags" Target="../tags/tag191.xml"/><Relationship Id="rId6" Type="http://schemas.openxmlformats.org/officeDocument/2006/relationships/image" Target="../media/image16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194.xml"/><Relationship Id="rId9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tags" Target="../tags/tag202.xml"/><Relationship Id="rId13" Type="http://schemas.openxmlformats.org/officeDocument/2006/relationships/image" Target="../media/image17.svg"/><Relationship Id="rId3" Type="http://schemas.openxmlformats.org/officeDocument/2006/relationships/tags" Target="../tags/tag197.xml"/><Relationship Id="rId7" Type="http://schemas.openxmlformats.org/officeDocument/2006/relationships/tags" Target="../tags/tag201.xml"/><Relationship Id="rId12" Type="http://schemas.openxmlformats.org/officeDocument/2006/relationships/image" Target="../media/image16.png"/><Relationship Id="rId2" Type="http://schemas.openxmlformats.org/officeDocument/2006/relationships/tags" Target="../tags/tag196.xml"/><Relationship Id="rId1" Type="http://schemas.openxmlformats.org/officeDocument/2006/relationships/tags" Target="../tags/tag195.xml"/><Relationship Id="rId6" Type="http://schemas.openxmlformats.org/officeDocument/2006/relationships/tags" Target="../tags/tag200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199.xml"/><Relationship Id="rId10" Type="http://schemas.openxmlformats.org/officeDocument/2006/relationships/tags" Target="../tags/tag204.xml"/><Relationship Id="rId4" Type="http://schemas.openxmlformats.org/officeDocument/2006/relationships/tags" Target="../tags/tag198.xml"/><Relationship Id="rId9" Type="http://schemas.openxmlformats.org/officeDocument/2006/relationships/tags" Target="../tags/tag203.xml"/><Relationship Id="rId14" Type="http://schemas.openxmlformats.org/officeDocument/2006/relationships/image" Target="../media/image43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210.xml"/><Relationship Id="rId3" Type="http://schemas.microsoft.com/office/2007/relationships/media" Target="../media/media1.mp4"/><Relationship Id="rId7" Type="http://schemas.openxmlformats.org/officeDocument/2006/relationships/tags" Target="../tags/tag209.xml"/><Relationship Id="rId2" Type="http://schemas.openxmlformats.org/officeDocument/2006/relationships/video" Target="NULL" TargetMode="External"/><Relationship Id="rId1" Type="http://schemas.openxmlformats.org/officeDocument/2006/relationships/tags" Target="../tags/tag205.xml"/><Relationship Id="rId6" Type="http://schemas.openxmlformats.org/officeDocument/2006/relationships/tags" Target="../tags/tag208.xml"/><Relationship Id="rId5" Type="http://schemas.openxmlformats.org/officeDocument/2006/relationships/tags" Target="../tags/tag207.xml"/><Relationship Id="rId10" Type="http://schemas.openxmlformats.org/officeDocument/2006/relationships/image" Target="../media/image44.png"/><Relationship Id="rId4" Type="http://schemas.openxmlformats.org/officeDocument/2006/relationships/tags" Target="../tags/tag206.xml"/><Relationship Id="rId9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13" Type="http://schemas.openxmlformats.org/officeDocument/2006/relationships/image" Target="../media/image15.png"/><Relationship Id="rId3" Type="http://schemas.openxmlformats.org/officeDocument/2006/relationships/tags" Target="../tags/tag21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7.svg"/><Relationship Id="rId2" Type="http://schemas.openxmlformats.org/officeDocument/2006/relationships/tags" Target="../tags/tag212.xml"/><Relationship Id="rId1" Type="http://schemas.openxmlformats.org/officeDocument/2006/relationships/tags" Target="../tags/tag211.xml"/><Relationship Id="rId6" Type="http://schemas.openxmlformats.org/officeDocument/2006/relationships/tags" Target="../tags/tag216.xml"/><Relationship Id="rId11" Type="http://schemas.openxmlformats.org/officeDocument/2006/relationships/image" Target="../media/image6.png"/><Relationship Id="rId5" Type="http://schemas.openxmlformats.org/officeDocument/2006/relationships/tags" Target="../tags/tag215.xml"/><Relationship Id="rId10" Type="http://schemas.openxmlformats.org/officeDocument/2006/relationships/image" Target="../media/image5.svg"/><Relationship Id="rId4" Type="http://schemas.openxmlformats.org/officeDocument/2006/relationships/tags" Target="../tags/tag214.xml"/><Relationship Id="rId9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224.xml"/><Relationship Id="rId13" Type="http://schemas.openxmlformats.org/officeDocument/2006/relationships/image" Target="../media/image3.jpeg"/><Relationship Id="rId18" Type="http://schemas.openxmlformats.org/officeDocument/2006/relationships/image" Target="../media/image38.svg"/><Relationship Id="rId3" Type="http://schemas.openxmlformats.org/officeDocument/2006/relationships/tags" Target="../tags/tag219.xml"/><Relationship Id="rId7" Type="http://schemas.openxmlformats.org/officeDocument/2006/relationships/tags" Target="../tags/tag223.xml"/><Relationship Id="rId12" Type="http://schemas.openxmlformats.org/officeDocument/2006/relationships/slideLayout" Target="../slideLayouts/slideLayout40.xml"/><Relationship Id="rId17" Type="http://schemas.openxmlformats.org/officeDocument/2006/relationships/image" Target="../media/image45.svg"/><Relationship Id="rId2" Type="http://schemas.openxmlformats.org/officeDocument/2006/relationships/tags" Target="../tags/tag218.xml"/><Relationship Id="rId16" Type="http://schemas.openxmlformats.org/officeDocument/2006/relationships/image" Target="../media/image37.png"/><Relationship Id="rId1" Type="http://schemas.openxmlformats.org/officeDocument/2006/relationships/tags" Target="../tags/tag217.xml"/><Relationship Id="rId6" Type="http://schemas.openxmlformats.org/officeDocument/2006/relationships/tags" Target="../tags/tag222.xml"/><Relationship Id="rId11" Type="http://schemas.openxmlformats.org/officeDocument/2006/relationships/tags" Target="../tags/tag227.xml"/><Relationship Id="rId5" Type="http://schemas.openxmlformats.org/officeDocument/2006/relationships/tags" Target="../tags/tag221.xml"/><Relationship Id="rId15" Type="http://schemas.openxmlformats.org/officeDocument/2006/relationships/image" Target="../media/image14.svg"/><Relationship Id="rId10" Type="http://schemas.openxmlformats.org/officeDocument/2006/relationships/tags" Target="../tags/tag226.xml"/><Relationship Id="rId19" Type="http://schemas.openxmlformats.org/officeDocument/2006/relationships/image" Target="../media/image39.png"/><Relationship Id="rId4" Type="http://schemas.openxmlformats.org/officeDocument/2006/relationships/tags" Target="../tags/tag220.xml"/><Relationship Id="rId9" Type="http://schemas.openxmlformats.org/officeDocument/2006/relationships/tags" Target="../tags/tag225.xml"/><Relationship Id="rId14" Type="http://schemas.openxmlformats.org/officeDocument/2006/relationships/image" Target="../media/image1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235.xml"/><Relationship Id="rId13" Type="http://schemas.openxmlformats.org/officeDocument/2006/relationships/image" Target="../media/image16.png"/><Relationship Id="rId3" Type="http://schemas.openxmlformats.org/officeDocument/2006/relationships/tags" Target="../tags/tag230.xml"/><Relationship Id="rId7" Type="http://schemas.openxmlformats.org/officeDocument/2006/relationships/tags" Target="../tags/tag234.xml"/><Relationship Id="rId12" Type="http://schemas.openxmlformats.org/officeDocument/2006/relationships/slideLayout" Target="../slideLayouts/slideLayout29.xml"/><Relationship Id="rId17" Type="http://schemas.openxmlformats.org/officeDocument/2006/relationships/image" Target="../media/image48.png"/><Relationship Id="rId2" Type="http://schemas.openxmlformats.org/officeDocument/2006/relationships/tags" Target="../tags/tag229.xml"/><Relationship Id="rId16" Type="http://schemas.openxmlformats.org/officeDocument/2006/relationships/image" Target="../media/image47.PNG"/><Relationship Id="rId1" Type="http://schemas.openxmlformats.org/officeDocument/2006/relationships/tags" Target="../tags/tag228.xml"/><Relationship Id="rId6" Type="http://schemas.openxmlformats.org/officeDocument/2006/relationships/tags" Target="../tags/tag233.xml"/><Relationship Id="rId11" Type="http://schemas.openxmlformats.org/officeDocument/2006/relationships/tags" Target="../tags/tag238.xml"/><Relationship Id="rId5" Type="http://schemas.openxmlformats.org/officeDocument/2006/relationships/tags" Target="../tags/tag232.xml"/><Relationship Id="rId15" Type="http://schemas.openxmlformats.org/officeDocument/2006/relationships/image" Target="../media/image46.png"/><Relationship Id="rId10" Type="http://schemas.openxmlformats.org/officeDocument/2006/relationships/tags" Target="../tags/tag237.xml"/><Relationship Id="rId4" Type="http://schemas.openxmlformats.org/officeDocument/2006/relationships/tags" Target="../tags/tag231.xml"/><Relationship Id="rId9" Type="http://schemas.openxmlformats.org/officeDocument/2006/relationships/tags" Target="../tags/tag236.xml"/><Relationship Id="rId14" Type="http://schemas.openxmlformats.org/officeDocument/2006/relationships/image" Target="../media/image17.sv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tags" Target="../tags/tag244.xml"/><Relationship Id="rId13" Type="http://schemas.openxmlformats.org/officeDocument/2006/relationships/tags" Target="../tags/tag249.xml"/><Relationship Id="rId18" Type="http://schemas.openxmlformats.org/officeDocument/2006/relationships/image" Target="../media/image48.png"/><Relationship Id="rId3" Type="http://schemas.openxmlformats.org/officeDocument/2006/relationships/tags" Target="../tags/tag241.xml"/><Relationship Id="rId7" Type="http://schemas.openxmlformats.org/officeDocument/2006/relationships/audio" Target="../media/media2.wav"/><Relationship Id="rId12" Type="http://schemas.openxmlformats.org/officeDocument/2006/relationships/tags" Target="../tags/tag248.xml"/><Relationship Id="rId17" Type="http://schemas.openxmlformats.org/officeDocument/2006/relationships/image" Target="../media/image47.PNG"/><Relationship Id="rId2" Type="http://schemas.openxmlformats.org/officeDocument/2006/relationships/tags" Target="../tags/tag240.xml"/><Relationship Id="rId16" Type="http://schemas.openxmlformats.org/officeDocument/2006/relationships/image" Target="../media/image46.png"/><Relationship Id="rId1" Type="http://schemas.openxmlformats.org/officeDocument/2006/relationships/tags" Target="../tags/tag239.xml"/><Relationship Id="rId6" Type="http://schemas.microsoft.com/office/2007/relationships/media" Target="../media/media2.wav"/><Relationship Id="rId11" Type="http://schemas.openxmlformats.org/officeDocument/2006/relationships/tags" Target="../tags/tag247.xml"/><Relationship Id="rId5" Type="http://schemas.openxmlformats.org/officeDocument/2006/relationships/tags" Target="../tags/tag243.xml"/><Relationship Id="rId15" Type="http://schemas.openxmlformats.org/officeDocument/2006/relationships/slideLayout" Target="../slideLayouts/slideLayout29.xml"/><Relationship Id="rId10" Type="http://schemas.openxmlformats.org/officeDocument/2006/relationships/tags" Target="../tags/tag246.xml"/><Relationship Id="rId19" Type="http://schemas.openxmlformats.org/officeDocument/2006/relationships/image" Target="../media/image49.png"/><Relationship Id="rId4" Type="http://schemas.openxmlformats.org/officeDocument/2006/relationships/tags" Target="../tags/tag242.xml"/><Relationship Id="rId9" Type="http://schemas.openxmlformats.org/officeDocument/2006/relationships/tags" Target="../tags/tag245.xml"/><Relationship Id="rId14" Type="http://schemas.openxmlformats.org/officeDocument/2006/relationships/tags" Target="../tags/tag250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tags" Target="../tags/tag258.xml"/><Relationship Id="rId13" Type="http://schemas.openxmlformats.org/officeDocument/2006/relationships/image" Target="../media/image17.svg"/><Relationship Id="rId3" Type="http://schemas.openxmlformats.org/officeDocument/2006/relationships/tags" Target="../tags/tag253.xml"/><Relationship Id="rId7" Type="http://schemas.openxmlformats.org/officeDocument/2006/relationships/tags" Target="../tags/tag257.xml"/><Relationship Id="rId12" Type="http://schemas.openxmlformats.org/officeDocument/2006/relationships/image" Target="../media/image16.png"/><Relationship Id="rId2" Type="http://schemas.openxmlformats.org/officeDocument/2006/relationships/tags" Target="../tags/tag252.xml"/><Relationship Id="rId1" Type="http://schemas.openxmlformats.org/officeDocument/2006/relationships/tags" Target="../tags/tag251.xml"/><Relationship Id="rId6" Type="http://schemas.openxmlformats.org/officeDocument/2006/relationships/tags" Target="../tags/tag256.xml"/><Relationship Id="rId11" Type="http://schemas.openxmlformats.org/officeDocument/2006/relationships/slideLayout" Target="../slideLayouts/slideLayout29.xml"/><Relationship Id="rId5" Type="http://schemas.openxmlformats.org/officeDocument/2006/relationships/tags" Target="../tags/tag255.xml"/><Relationship Id="rId10" Type="http://schemas.openxmlformats.org/officeDocument/2006/relationships/tags" Target="../tags/tag260.xml"/><Relationship Id="rId4" Type="http://schemas.openxmlformats.org/officeDocument/2006/relationships/tags" Target="../tags/tag254.xml"/><Relationship Id="rId9" Type="http://schemas.openxmlformats.org/officeDocument/2006/relationships/tags" Target="../tags/tag259.xml"/><Relationship Id="rId14" Type="http://schemas.openxmlformats.org/officeDocument/2006/relationships/image" Target="../media/image50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tags" Target="../tags/tag266.xml"/><Relationship Id="rId13" Type="http://schemas.openxmlformats.org/officeDocument/2006/relationships/tags" Target="../tags/tag271.xml"/><Relationship Id="rId18" Type="http://schemas.openxmlformats.org/officeDocument/2006/relationships/image" Target="../media/image48.png"/><Relationship Id="rId3" Type="http://schemas.openxmlformats.org/officeDocument/2006/relationships/tags" Target="../tags/tag263.xml"/><Relationship Id="rId7" Type="http://schemas.openxmlformats.org/officeDocument/2006/relationships/audio" Target="../media/media2.wav"/><Relationship Id="rId12" Type="http://schemas.openxmlformats.org/officeDocument/2006/relationships/tags" Target="../tags/tag270.xml"/><Relationship Id="rId17" Type="http://schemas.openxmlformats.org/officeDocument/2006/relationships/image" Target="../media/image47.PNG"/><Relationship Id="rId2" Type="http://schemas.openxmlformats.org/officeDocument/2006/relationships/tags" Target="../tags/tag262.xml"/><Relationship Id="rId16" Type="http://schemas.openxmlformats.org/officeDocument/2006/relationships/image" Target="../media/image46.png"/><Relationship Id="rId1" Type="http://schemas.openxmlformats.org/officeDocument/2006/relationships/tags" Target="../tags/tag261.xml"/><Relationship Id="rId6" Type="http://schemas.microsoft.com/office/2007/relationships/media" Target="../media/media2.wav"/><Relationship Id="rId11" Type="http://schemas.openxmlformats.org/officeDocument/2006/relationships/tags" Target="../tags/tag269.xml"/><Relationship Id="rId5" Type="http://schemas.openxmlformats.org/officeDocument/2006/relationships/tags" Target="../tags/tag265.xml"/><Relationship Id="rId15" Type="http://schemas.openxmlformats.org/officeDocument/2006/relationships/slideLayout" Target="../slideLayouts/slideLayout29.xml"/><Relationship Id="rId10" Type="http://schemas.openxmlformats.org/officeDocument/2006/relationships/tags" Target="../tags/tag268.xml"/><Relationship Id="rId19" Type="http://schemas.openxmlformats.org/officeDocument/2006/relationships/image" Target="../media/image49.png"/><Relationship Id="rId4" Type="http://schemas.openxmlformats.org/officeDocument/2006/relationships/tags" Target="../tags/tag264.xml"/><Relationship Id="rId9" Type="http://schemas.openxmlformats.org/officeDocument/2006/relationships/tags" Target="../tags/tag267.xml"/><Relationship Id="rId14" Type="http://schemas.openxmlformats.org/officeDocument/2006/relationships/tags" Target="../tags/tag27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tags" Target="../tags/tag280.xml"/><Relationship Id="rId13" Type="http://schemas.openxmlformats.org/officeDocument/2006/relationships/tags" Target="../tags/tag285.xml"/><Relationship Id="rId18" Type="http://schemas.openxmlformats.org/officeDocument/2006/relationships/image" Target="../media/image46.png"/><Relationship Id="rId3" Type="http://schemas.openxmlformats.org/officeDocument/2006/relationships/tags" Target="../tags/tag275.xml"/><Relationship Id="rId21" Type="http://schemas.openxmlformats.org/officeDocument/2006/relationships/image" Target="../media/image52.png"/><Relationship Id="rId7" Type="http://schemas.openxmlformats.org/officeDocument/2006/relationships/tags" Target="../tags/tag279.xml"/><Relationship Id="rId12" Type="http://schemas.openxmlformats.org/officeDocument/2006/relationships/tags" Target="../tags/tag284.xml"/><Relationship Id="rId17" Type="http://schemas.openxmlformats.org/officeDocument/2006/relationships/image" Target="../media/image17.svg"/><Relationship Id="rId2" Type="http://schemas.openxmlformats.org/officeDocument/2006/relationships/tags" Target="../tags/tag274.xml"/><Relationship Id="rId16" Type="http://schemas.openxmlformats.org/officeDocument/2006/relationships/image" Target="../media/image16.png"/><Relationship Id="rId20" Type="http://schemas.openxmlformats.org/officeDocument/2006/relationships/image" Target="../media/image51.png"/><Relationship Id="rId1" Type="http://schemas.openxmlformats.org/officeDocument/2006/relationships/tags" Target="../tags/tag273.xml"/><Relationship Id="rId6" Type="http://schemas.openxmlformats.org/officeDocument/2006/relationships/tags" Target="../tags/tag278.xml"/><Relationship Id="rId11" Type="http://schemas.openxmlformats.org/officeDocument/2006/relationships/tags" Target="../tags/tag283.xml"/><Relationship Id="rId5" Type="http://schemas.openxmlformats.org/officeDocument/2006/relationships/tags" Target="../tags/tag277.xml"/><Relationship Id="rId15" Type="http://schemas.openxmlformats.org/officeDocument/2006/relationships/slideLayout" Target="../slideLayouts/slideLayout29.xml"/><Relationship Id="rId10" Type="http://schemas.openxmlformats.org/officeDocument/2006/relationships/tags" Target="../tags/tag282.xml"/><Relationship Id="rId19" Type="http://schemas.openxmlformats.org/officeDocument/2006/relationships/image" Target="../media/image47.PNG"/><Relationship Id="rId4" Type="http://schemas.openxmlformats.org/officeDocument/2006/relationships/tags" Target="../tags/tag276.xml"/><Relationship Id="rId9" Type="http://schemas.openxmlformats.org/officeDocument/2006/relationships/tags" Target="../tags/tag281.xml"/><Relationship Id="rId14" Type="http://schemas.openxmlformats.org/officeDocument/2006/relationships/tags" Target="../tags/tag28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ags" Target="../tags/tag23.xml"/><Relationship Id="rId7" Type="http://schemas.openxmlformats.org/officeDocument/2006/relationships/image" Target="../media/image3.jpeg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7.svg"/><Relationship Id="rId5" Type="http://schemas.openxmlformats.org/officeDocument/2006/relationships/tags" Target="../tags/tag25.xml"/><Relationship Id="rId10" Type="http://schemas.openxmlformats.org/officeDocument/2006/relationships/image" Target="../media/image6.png"/><Relationship Id="rId4" Type="http://schemas.openxmlformats.org/officeDocument/2006/relationships/tags" Target="../tags/tag24.xml"/><Relationship Id="rId9" Type="http://schemas.openxmlformats.org/officeDocument/2006/relationships/image" Target="../media/image5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tags" Target="../tags/tag294.xml"/><Relationship Id="rId13" Type="http://schemas.openxmlformats.org/officeDocument/2006/relationships/tags" Target="../tags/tag299.xml"/><Relationship Id="rId18" Type="http://schemas.openxmlformats.org/officeDocument/2006/relationships/image" Target="../media/image53.png"/><Relationship Id="rId3" Type="http://schemas.openxmlformats.org/officeDocument/2006/relationships/tags" Target="../tags/tag289.xml"/><Relationship Id="rId7" Type="http://schemas.openxmlformats.org/officeDocument/2006/relationships/tags" Target="../tags/tag293.xml"/><Relationship Id="rId12" Type="http://schemas.openxmlformats.org/officeDocument/2006/relationships/tags" Target="../tags/tag298.xml"/><Relationship Id="rId17" Type="http://schemas.openxmlformats.org/officeDocument/2006/relationships/image" Target="../media/image46.png"/><Relationship Id="rId2" Type="http://schemas.openxmlformats.org/officeDocument/2006/relationships/tags" Target="../tags/tag288.xml"/><Relationship Id="rId16" Type="http://schemas.openxmlformats.org/officeDocument/2006/relationships/image" Target="../media/image17.svg"/><Relationship Id="rId1" Type="http://schemas.openxmlformats.org/officeDocument/2006/relationships/tags" Target="../tags/tag287.xml"/><Relationship Id="rId6" Type="http://schemas.openxmlformats.org/officeDocument/2006/relationships/tags" Target="../tags/tag292.xml"/><Relationship Id="rId11" Type="http://schemas.openxmlformats.org/officeDocument/2006/relationships/tags" Target="../tags/tag297.xml"/><Relationship Id="rId5" Type="http://schemas.openxmlformats.org/officeDocument/2006/relationships/tags" Target="../tags/tag291.xml"/><Relationship Id="rId15" Type="http://schemas.openxmlformats.org/officeDocument/2006/relationships/image" Target="../media/image16.png"/><Relationship Id="rId10" Type="http://schemas.openxmlformats.org/officeDocument/2006/relationships/tags" Target="../tags/tag296.xml"/><Relationship Id="rId19" Type="http://schemas.openxmlformats.org/officeDocument/2006/relationships/image" Target="../media/image47.PNG"/><Relationship Id="rId4" Type="http://schemas.openxmlformats.org/officeDocument/2006/relationships/tags" Target="../tags/tag290.xml"/><Relationship Id="rId9" Type="http://schemas.openxmlformats.org/officeDocument/2006/relationships/tags" Target="../tags/tag295.xml"/><Relationship Id="rId14" Type="http://schemas.openxmlformats.org/officeDocument/2006/relationships/slideLayout" Target="../slideLayouts/slideLayout29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tags" Target="../tags/tag307.xml"/><Relationship Id="rId13" Type="http://schemas.openxmlformats.org/officeDocument/2006/relationships/slideLayout" Target="../slideLayouts/slideLayout29.xml"/><Relationship Id="rId18" Type="http://schemas.openxmlformats.org/officeDocument/2006/relationships/image" Target="../media/image54.jpeg"/><Relationship Id="rId3" Type="http://schemas.openxmlformats.org/officeDocument/2006/relationships/tags" Target="../tags/tag302.xml"/><Relationship Id="rId7" Type="http://schemas.openxmlformats.org/officeDocument/2006/relationships/tags" Target="../tags/tag306.xml"/><Relationship Id="rId12" Type="http://schemas.openxmlformats.org/officeDocument/2006/relationships/tags" Target="../tags/tag311.xml"/><Relationship Id="rId17" Type="http://schemas.openxmlformats.org/officeDocument/2006/relationships/image" Target="../media/image48.png"/><Relationship Id="rId2" Type="http://schemas.openxmlformats.org/officeDocument/2006/relationships/tags" Target="../tags/tag301.xml"/><Relationship Id="rId16" Type="http://schemas.openxmlformats.org/officeDocument/2006/relationships/image" Target="../media/image46.png"/><Relationship Id="rId1" Type="http://schemas.openxmlformats.org/officeDocument/2006/relationships/tags" Target="../tags/tag300.xml"/><Relationship Id="rId6" Type="http://schemas.openxmlformats.org/officeDocument/2006/relationships/tags" Target="../tags/tag305.xml"/><Relationship Id="rId11" Type="http://schemas.openxmlformats.org/officeDocument/2006/relationships/tags" Target="../tags/tag310.xml"/><Relationship Id="rId5" Type="http://schemas.openxmlformats.org/officeDocument/2006/relationships/tags" Target="../tags/tag304.xml"/><Relationship Id="rId15" Type="http://schemas.openxmlformats.org/officeDocument/2006/relationships/image" Target="../media/image17.svg"/><Relationship Id="rId10" Type="http://schemas.openxmlformats.org/officeDocument/2006/relationships/tags" Target="../tags/tag309.xml"/><Relationship Id="rId19" Type="http://schemas.openxmlformats.org/officeDocument/2006/relationships/image" Target="../media/image52.png"/><Relationship Id="rId4" Type="http://schemas.openxmlformats.org/officeDocument/2006/relationships/tags" Target="../tags/tag303.xml"/><Relationship Id="rId9" Type="http://schemas.openxmlformats.org/officeDocument/2006/relationships/tags" Target="../tags/tag308.xml"/><Relationship Id="rId14" Type="http://schemas.openxmlformats.org/officeDocument/2006/relationships/image" Target="../media/image16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tags" Target="../tags/tag319.xml"/><Relationship Id="rId13" Type="http://schemas.openxmlformats.org/officeDocument/2006/relationships/tags" Target="../tags/tag324.xml"/><Relationship Id="rId18" Type="http://schemas.openxmlformats.org/officeDocument/2006/relationships/image" Target="../media/image46.png"/><Relationship Id="rId3" Type="http://schemas.openxmlformats.org/officeDocument/2006/relationships/tags" Target="../tags/tag314.xml"/><Relationship Id="rId21" Type="http://schemas.openxmlformats.org/officeDocument/2006/relationships/image" Target="../media/image55.png"/><Relationship Id="rId7" Type="http://schemas.openxmlformats.org/officeDocument/2006/relationships/tags" Target="../tags/tag318.xml"/><Relationship Id="rId12" Type="http://schemas.openxmlformats.org/officeDocument/2006/relationships/tags" Target="../tags/tag323.xml"/><Relationship Id="rId17" Type="http://schemas.openxmlformats.org/officeDocument/2006/relationships/image" Target="../media/image17.svg"/><Relationship Id="rId2" Type="http://schemas.openxmlformats.org/officeDocument/2006/relationships/tags" Target="../tags/tag313.xml"/><Relationship Id="rId16" Type="http://schemas.openxmlformats.org/officeDocument/2006/relationships/image" Target="../media/image16.png"/><Relationship Id="rId20" Type="http://schemas.openxmlformats.org/officeDocument/2006/relationships/image" Target="../media/image51.png"/><Relationship Id="rId1" Type="http://schemas.openxmlformats.org/officeDocument/2006/relationships/tags" Target="../tags/tag312.xml"/><Relationship Id="rId6" Type="http://schemas.openxmlformats.org/officeDocument/2006/relationships/tags" Target="../tags/tag317.xml"/><Relationship Id="rId11" Type="http://schemas.openxmlformats.org/officeDocument/2006/relationships/tags" Target="../tags/tag322.xml"/><Relationship Id="rId5" Type="http://schemas.openxmlformats.org/officeDocument/2006/relationships/tags" Target="../tags/tag316.xml"/><Relationship Id="rId15" Type="http://schemas.openxmlformats.org/officeDocument/2006/relationships/slideLayout" Target="../slideLayouts/slideLayout29.xml"/><Relationship Id="rId10" Type="http://schemas.openxmlformats.org/officeDocument/2006/relationships/tags" Target="../tags/tag321.xml"/><Relationship Id="rId19" Type="http://schemas.openxmlformats.org/officeDocument/2006/relationships/image" Target="../media/image47.PNG"/><Relationship Id="rId4" Type="http://schemas.openxmlformats.org/officeDocument/2006/relationships/tags" Target="../tags/tag315.xml"/><Relationship Id="rId9" Type="http://schemas.openxmlformats.org/officeDocument/2006/relationships/tags" Target="../tags/tag320.xml"/><Relationship Id="rId14" Type="http://schemas.openxmlformats.org/officeDocument/2006/relationships/tags" Target="../tags/tag325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tags" Target="../tags/tag333.xml"/><Relationship Id="rId13" Type="http://schemas.openxmlformats.org/officeDocument/2006/relationships/tags" Target="../tags/tag338.xml"/><Relationship Id="rId18" Type="http://schemas.openxmlformats.org/officeDocument/2006/relationships/image" Target="../media/image53.png"/><Relationship Id="rId3" Type="http://schemas.openxmlformats.org/officeDocument/2006/relationships/tags" Target="../tags/tag328.xml"/><Relationship Id="rId7" Type="http://schemas.openxmlformats.org/officeDocument/2006/relationships/tags" Target="../tags/tag332.xml"/><Relationship Id="rId12" Type="http://schemas.openxmlformats.org/officeDocument/2006/relationships/tags" Target="../tags/tag337.xml"/><Relationship Id="rId17" Type="http://schemas.openxmlformats.org/officeDocument/2006/relationships/image" Target="../media/image46.png"/><Relationship Id="rId2" Type="http://schemas.openxmlformats.org/officeDocument/2006/relationships/tags" Target="../tags/tag327.xml"/><Relationship Id="rId16" Type="http://schemas.openxmlformats.org/officeDocument/2006/relationships/image" Target="../media/image17.svg"/><Relationship Id="rId1" Type="http://schemas.openxmlformats.org/officeDocument/2006/relationships/tags" Target="../tags/tag326.xml"/><Relationship Id="rId6" Type="http://schemas.openxmlformats.org/officeDocument/2006/relationships/tags" Target="../tags/tag331.xml"/><Relationship Id="rId11" Type="http://schemas.openxmlformats.org/officeDocument/2006/relationships/tags" Target="../tags/tag336.xml"/><Relationship Id="rId5" Type="http://schemas.openxmlformats.org/officeDocument/2006/relationships/tags" Target="../tags/tag330.xml"/><Relationship Id="rId15" Type="http://schemas.openxmlformats.org/officeDocument/2006/relationships/image" Target="../media/image16.png"/><Relationship Id="rId10" Type="http://schemas.openxmlformats.org/officeDocument/2006/relationships/tags" Target="../tags/tag335.xml"/><Relationship Id="rId19" Type="http://schemas.openxmlformats.org/officeDocument/2006/relationships/image" Target="../media/image47.PNG"/><Relationship Id="rId4" Type="http://schemas.openxmlformats.org/officeDocument/2006/relationships/tags" Target="../tags/tag329.xml"/><Relationship Id="rId9" Type="http://schemas.openxmlformats.org/officeDocument/2006/relationships/tags" Target="../tags/tag334.xml"/><Relationship Id="rId14" Type="http://schemas.openxmlformats.org/officeDocument/2006/relationships/slideLayout" Target="../slideLayouts/slideLayout29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tags" Target="../tags/tag346.xml"/><Relationship Id="rId13" Type="http://schemas.openxmlformats.org/officeDocument/2006/relationships/tags" Target="../tags/tag351.xml"/><Relationship Id="rId18" Type="http://schemas.openxmlformats.org/officeDocument/2006/relationships/image" Target="../media/image48.png"/><Relationship Id="rId3" Type="http://schemas.openxmlformats.org/officeDocument/2006/relationships/tags" Target="../tags/tag341.xml"/><Relationship Id="rId21" Type="http://schemas.openxmlformats.org/officeDocument/2006/relationships/image" Target="../media/image57.png"/><Relationship Id="rId7" Type="http://schemas.openxmlformats.org/officeDocument/2006/relationships/tags" Target="../tags/tag345.xml"/><Relationship Id="rId12" Type="http://schemas.openxmlformats.org/officeDocument/2006/relationships/tags" Target="../tags/tag350.xml"/><Relationship Id="rId17" Type="http://schemas.openxmlformats.org/officeDocument/2006/relationships/image" Target="../media/image46.png"/><Relationship Id="rId2" Type="http://schemas.openxmlformats.org/officeDocument/2006/relationships/tags" Target="../tags/tag340.xml"/><Relationship Id="rId16" Type="http://schemas.openxmlformats.org/officeDocument/2006/relationships/image" Target="../media/image17.svg"/><Relationship Id="rId20" Type="http://schemas.openxmlformats.org/officeDocument/2006/relationships/image" Target="../media/image56.png"/><Relationship Id="rId1" Type="http://schemas.openxmlformats.org/officeDocument/2006/relationships/tags" Target="../tags/tag339.xml"/><Relationship Id="rId6" Type="http://schemas.openxmlformats.org/officeDocument/2006/relationships/tags" Target="../tags/tag344.xml"/><Relationship Id="rId11" Type="http://schemas.openxmlformats.org/officeDocument/2006/relationships/tags" Target="../tags/tag349.xml"/><Relationship Id="rId5" Type="http://schemas.openxmlformats.org/officeDocument/2006/relationships/tags" Target="../tags/tag343.xml"/><Relationship Id="rId15" Type="http://schemas.openxmlformats.org/officeDocument/2006/relationships/image" Target="../media/image16.png"/><Relationship Id="rId10" Type="http://schemas.openxmlformats.org/officeDocument/2006/relationships/tags" Target="../tags/tag348.xml"/><Relationship Id="rId19" Type="http://schemas.openxmlformats.org/officeDocument/2006/relationships/image" Target="../media/image54.jpeg"/><Relationship Id="rId4" Type="http://schemas.openxmlformats.org/officeDocument/2006/relationships/tags" Target="../tags/tag342.xml"/><Relationship Id="rId9" Type="http://schemas.openxmlformats.org/officeDocument/2006/relationships/tags" Target="../tags/tag347.xml"/><Relationship Id="rId14" Type="http://schemas.openxmlformats.org/officeDocument/2006/relationships/slideLayout" Target="../slideLayouts/slideLayout29.xml"/><Relationship Id="rId22" Type="http://schemas.openxmlformats.org/officeDocument/2006/relationships/image" Target="../media/image58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microsoft.com/office/2007/relationships/hdphoto" Target="../media/hdphoto1.wdp"/><Relationship Id="rId3" Type="http://schemas.openxmlformats.org/officeDocument/2006/relationships/tags" Target="../tags/tag354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59.png"/><Relationship Id="rId2" Type="http://schemas.openxmlformats.org/officeDocument/2006/relationships/tags" Target="../tags/tag353.xml"/><Relationship Id="rId1" Type="http://schemas.openxmlformats.org/officeDocument/2006/relationships/tags" Target="../tags/tag352.xml"/><Relationship Id="rId6" Type="http://schemas.openxmlformats.org/officeDocument/2006/relationships/tags" Target="../tags/tag357.xml"/><Relationship Id="rId11" Type="http://schemas.openxmlformats.org/officeDocument/2006/relationships/image" Target="../media/image48.png"/><Relationship Id="rId5" Type="http://schemas.openxmlformats.org/officeDocument/2006/relationships/tags" Target="../tags/tag356.xml"/><Relationship Id="rId10" Type="http://schemas.openxmlformats.org/officeDocument/2006/relationships/image" Target="../media/image47.PNG"/><Relationship Id="rId4" Type="http://schemas.openxmlformats.org/officeDocument/2006/relationships/tags" Target="../tags/tag355.xml"/><Relationship Id="rId9" Type="http://schemas.openxmlformats.org/officeDocument/2006/relationships/image" Target="../media/image17.svg"/><Relationship Id="rId14" Type="http://schemas.openxmlformats.org/officeDocument/2006/relationships/image" Target="../media/image46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microsoft.com/office/2007/relationships/hdphoto" Target="../media/hdphoto1.wdp"/><Relationship Id="rId3" Type="http://schemas.openxmlformats.org/officeDocument/2006/relationships/tags" Target="../tags/tag360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59.png"/><Relationship Id="rId2" Type="http://schemas.openxmlformats.org/officeDocument/2006/relationships/tags" Target="../tags/tag359.xml"/><Relationship Id="rId1" Type="http://schemas.openxmlformats.org/officeDocument/2006/relationships/tags" Target="../tags/tag358.xml"/><Relationship Id="rId6" Type="http://schemas.openxmlformats.org/officeDocument/2006/relationships/tags" Target="../tags/tag363.xml"/><Relationship Id="rId11" Type="http://schemas.openxmlformats.org/officeDocument/2006/relationships/image" Target="../media/image48.png"/><Relationship Id="rId5" Type="http://schemas.openxmlformats.org/officeDocument/2006/relationships/tags" Target="../tags/tag362.xml"/><Relationship Id="rId10" Type="http://schemas.openxmlformats.org/officeDocument/2006/relationships/image" Target="../media/image47.PNG"/><Relationship Id="rId4" Type="http://schemas.openxmlformats.org/officeDocument/2006/relationships/tags" Target="../tags/tag361.xml"/><Relationship Id="rId9" Type="http://schemas.openxmlformats.org/officeDocument/2006/relationships/image" Target="../media/image17.svg"/><Relationship Id="rId14" Type="http://schemas.openxmlformats.org/officeDocument/2006/relationships/image" Target="../media/image46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tags" Target="../tags/tag366.xml"/><Relationship Id="rId7" Type="http://schemas.openxmlformats.org/officeDocument/2006/relationships/image" Target="../media/image16.png"/><Relationship Id="rId2" Type="http://schemas.openxmlformats.org/officeDocument/2006/relationships/tags" Target="../tags/tag365.xml"/><Relationship Id="rId1" Type="http://schemas.openxmlformats.org/officeDocument/2006/relationships/tags" Target="../tags/tag364.xml"/><Relationship Id="rId6" Type="http://schemas.openxmlformats.org/officeDocument/2006/relationships/slideLayout" Target="../slideLayouts/slideLayout18.xml"/><Relationship Id="rId5" Type="http://schemas.openxmlformats.org/officeDocument/2006/relationships/tags" Target="../tags/tag368.xml"/><Relationship Id="rId10" Type="http://schemas.openxmlformats.org/officeDocument/2006/relationships/image" Target="../media/image46.png"/><Relationship Id="rId4" Type="http://schemas.openxmlformats.org/officeDocument/2006/relationships/tags" Target="../tags/tag367.xml"/><Relationship Id="rId9" Type="http://schemas.openxmlformats.org/officeDocument/2006/relationships/image" Target="../media/image60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13" Type="http://schemas.openxmlformats.org/officeDocument/2006/relationships/image" Target="../media/image52.png"/><Relationship Id="rId3" Type="http://schemas.openxmlformats.org/officeDocument/2006/relationships/tags" Target="../tags/tag371.xml"/><Relationship Id="rId7" Type="http://schemas.openxmlformats.org/officeDocument/2006/relationships/image" Target="../media/image16.png"/><Relationship Id="rId12" Type="http://schemas.openxmlformats.org/officeDocument/2006/relationships/image" Target="../media/image55.png"/><Relationship Id="rId2" Type="http://schemas.openxmlformats.org/officeDocument/2006/relationships/tags" Target="../tags/tag370.xml"/><Relationship Id="rId1" Type="http://schemas.openxmlformats.org/officeDocument/2006/relationships/tags" Target="../tags/tag369.xml"/><Relationship Id="rId6" Type="http://schemas.openxmlformats.org/officeDocument/2006/relationships/slideLayout" Target="../slideLayouts/slideLayout18.xml"/><Relationship Id="rId11" Type="http://schemas.microsoft.com/office/2007/relationships/hdphoto" Target="../media/hdphoto1.wdp"/><Relationship Id="rId5" Type="http://schemas.openxmlformats.org/officeDocument/2006/relationships/tags" Target="../tags/tag373.xml"/><Relationship Id="rId10" Type="http://schemas.openxmlformats.org/officeDocument/2006/relationships/image" Target="../media/image59.png"/><Relationship Id="rId4" Type="http://schemas.openxmlformats.org/officeDocument/2006/relationships/tags" Target="../tags/tag372.xml"/><Relationship Id="rId9" Type="http://schemas.openxmlformats.org/officeDocument/2006/relationships/image" Target="../media/image60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tags" Target="../tags/tag376.xml"/><Relationship Id="rId7" Type="http://schemas.openxmlformats.org/officeDocument/2006/relationships/image" Target="../media/image61.jpg"/><Relationship Id="rId2" Type="http://schemas.openxmlformats.org/officeDocument/2006/relationships/tags" Target="../tags/tag375.xml"/><Relationship Id="rId1" Type="http://schemas.openxmlformats.org/officeDocument/2006/relationships/tags" Target="../tags/tag374.xml"/><Relationship Id="rId6" Type="http://schemas.openxmlformats.org/officeDocument/2006/relationships/image" Target="../media/image17.svg"/><Relationship Id="rId11" Type="http://schemas.openxmlformats.org/officeDocument/2006/relationships/image" Target="../media/image52.png"/><Relationship Id="rId5" Type="http://schemas.openxmlformats.org/officeDocument/2006/relationships/image" Target="../media/image16.png"/><Relationship Id="rId10" Type="http://schemas.openxmlformats.org/officeDocument/2006/relationships/image" Target="../media/image55.png"/><Relationship Id="rId4" Type="http://schemas.openxmlformats.org/officeDocument/2006/relationships/slideLayout" Target="../slideLayouts/slideLayout18.xml"/><Relationship Id="rId9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33.xml"/><Relationship Id="rId13" Type="http://schemas.openxmlformats.org/officeDocument/2006/relationships/tags" Target="../tags/tag38.xml"/><Relationship Id="rId18" Type="http://schemas.openxmlformats.org/officeDocument/2006/relationships/image" Target="../media/image14.svg"/><Relationship Id="rId3" Type="http://schemas.openxmlformats.org/officeDocument/2006/relationships/tags" Target="../tags/tag28.xml"/><Relationship Id="rId21" Type="http://schemas.openxmlformats.org/officeDocument/2006/relationships/image" Target="../media/image17.svg"/><Relationship Id="rId7" Type="http://schemas.openxmlformats.org/officeDocument/2006/relationships/tags" Target="../tags/tag32.xml"/><Relationship Id="rId12" Type="http://schemas.openxmlformats.org/officeDocument/2006/relationships/tags" Target="../tags/tag37.xml"/><Relationship Id="rId17" Type="http://schemas.openxmlformats.org/officeDocument/2006/relationships/image" Target="../media/image13.png"/><Relationship Id="rId2" Type="http://schemas.openxmlformats.org/officeDocument/2006/relationships/tags" Target="../tags/tag27.xml"/><Relationship Id="rId16" Type="http://schemas.openxmlformats.org/officeDocument/2006/relationships/image" Target="../media/image3.jpeg"/><Relationship Id="rId20" Type="http://schemas.openxmlformats.org/officeDocument/2006/relationships/image" Target="../media/image16.png"/><Relationship Id="rId1" Type="http://schemas.openxmlformats.org/officeDocument/2006/relationships/tags" Target="../tags/tag26.xml"/><Relationship Id="rId6" Type="http://schemas.openxmlformats.org/officeDocument/2006/relationships/tags" Target="../tags/tag31.xml"/><Relationship Id="rId11" Type="http://schemas.openxmlformats.org/officeDocument/2006/relationships/tags" Target="../tags/tag36.xml"/><Relationship Id="rId5" Type="http://schemas.openxmlformats.org/officeDocument/2006/relationships/tags" Target="../tags/tag30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35.xml"/><Relationship Id="rId19" Type="http://schemas.openxmlformats.org/officeDocument/2006/relationships/image" Target="../media/image15.png"/><Relationship Id="rId4" Type="http://schemas.openxmlformats.org/officeDocument/2006/relationships/tags" Target="../tags/tag29.xml"/><Relationship Id="rId9" Type="http://schemas.openxmlformats.org/officeDocument/2006/relationships/tags" Target="../tags/tag34.xml"/><Relationship Id="rId14" Type="http://schemas.openxmlformats.org/officeDocument/2006/relationships/tags" Target="../tags/tag39.xml"/><Relationship Id="rId22" Type="http://schemas.openxmlformats.org/officeDocument/2006/relationships/image" Target="../media/image18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13" Type="http://schemas.openxmlformats.org/officeDocument/2006/relationships/image" Target="../media/image15.png"/><Relationship Id="rId3" Type="http://schemas.openxmlformats.org/officeDocument/2006/relationships/tags" Target="../tags/tag379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7.svg"/><Relationship Id="rId2" Type="http://schemas.openxmlformats.org/officeDocument/2006/relationships/tags" Target="../tags/tag378.xml"/><Relationship Id="rId1" Type="http://schemas.openxmlformats.org/officeDocument/2006/relationships/tags" Target="../tags/tag377.xml"/><Relationship Id="rId6" Type="http://schemas.openxmlformats.org/officeDocument/2006/relationships/tags" Target="../tags/tag382.xml"/><Relationship Id="rId11" Type="http://schemas.openxmlformats.org/officeDocument/2006/relationships/image" Target="../media/image6.png"/><Relationship Id="rId5" Type="http://schemas.openxmlformats.org/officeDocument/2006/relationships/tags" Target="../tags/tag381.xml"/><Relationship Id="rId10" Type="http://schemas.openxmlformats.org/officeDocument/2006/relationships/image" Target="../media/image5.svg"/><Relationship Id="rId4" Type="http://schemas.openxmlformats.org/officeDocument/2006/relationships/tags" Target="../tags/tag380.xml"/><Relationship Id="rId9" Type="http://schemas.openxmlformats.org/officeDocument/2006/relationships/image" Target="../media/image4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tags" Target="../tags/tag390.xml"/><Relationship Id="rId13" Type="http://schemas.openxmlformats.org/officeDocument/2006/relationships/image" Target="../media/image13.png"/><Relationship Id="rId18" Type="http://schemas.openxmlformats.org/officeDocument/2006/relationships/image" Target="../media/image39.png"/><Relationship Id="rId3" Type="http://schemas.openxmlformats.org/officeDocument/2006/relationships/tags" Target="../tags/tag385.xml"/><Relationship Id="rId7" Type="http://schemas.openxmlformats.org/officeDocument/2006/relationships/tags" Target="../tags/tag389.xml"/><Relationship Id="rId12" Type="http://schemas.openxmlformats.org/officeDocument/2006/relationships/image" Target="../media/image3.jpeg"/><Relationship Id="rId17" Type="http://schemas.openxmlformats.org/officeDocument/2006/relationships/image" Target="../media/image38.svg"/><Relationship Id="rId2" Type="http://schemas.openxmlformats.org/officeDocument/2006/relationships/tags" Target="../tags/tag384.xml"/><Relationship Id="rId16" Type="http://schemas.openxmlformats.org/officeDocument/2006/relationships/image" Target="../media/image45.svg"/><Relationship Id="rId1" Type="http://schemas.openxmlformats.org/officeDocument/2006/relationships/tags" Target="../tags/tag383.xml"/><Relationship Id="rId6" Type="http://schemas.openxmlformats.org/officeDocument/2006/relationships/tags" Target="../tags/tag388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387.xml"/><Relationship Id="rId15" Type="http://schemas.openxmlformats.org/officeDocument/2006/relationships/image" Target="../media/image37.png"/><Relationship Id="rId10" Type="http://schemas.openxmlformats.org/officeDocument/2006/relationships/tags" Target="../tags/tag392.xml"/><Relationship Id="rId4" Type="http://schemas.openxmlformats.org/officeDocument/2006/relationships/tags" Target="../tags/tag386.xml"/><Relationship Id="rId9" Type="http://schemas.openxmlformats.org/officeDocument/2006/relationships/tags" Target="../tags/tag391.xml"/><Relationship Id="rId14" Type="http://schemas.openxmlformats.org/officeDocument/2006/relationships/image" Target="../media/image14.sv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393.xml"/><Relationship Id="rId6" Type="http://schemas.openxmlformats.org/officeDocument/2006/relationships/image" Target="../media/image62.jpeg"/><Relationship Id="rId5" Type="http://schemas.openxmlformats.org/officeDocument/2006/relationships/image" Target="../media/image31.png"/><Relationship Id="rId4" Type="http://schemas.openxmlformats.org/officeDocument/2006/relationships/image" Target="../media/image17.sv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tags" Target="../tags/tag396.xml"/><Relationship Id="rId7" Type="http://schemas.openxmlformats.org/officeDocument/2006/relationships/tags" Target="../tags/tag400.xml"/><Relationship Id="rId2" Type="http://schemas.openxmlformats.org/officeDocument/2006/relationships/tags" Target="../tags/tag395.xml"/><Relationship Id="rId1" Type="http://schemas.openxmlformats.org/officeDocument/2006/relationships/tags" Target="../tags/tag394.xml"/><Relationship Id="rId6" Type="http://schemas.openxmlformats.org/officeDocument/2006/relationships/tags" Target="../tags/tag399.xml"/><Relationship Id="rId11" Type="http://schemas.openxmlformats.org/officeDocument/2006/relationships/image" Target="../media/image25.png"/><Relationship Id="rId5" Type="http://schemas.openxmlformats.org/officeDocument/2006/relationships/tags" Target="../tags/tag398.xml"/><Relationship Id="rId10" Type="http://schemas.openxmlformats.org/officeDocument/2006/relationships/image" Target="../media/image17.svg"/><Relationship Id="rId4" Type="http://schemas.openxmlformats.org/officeDocument/2006/relationships/tags" Target="../tags/tag397.xml"/><Relationship Id="rId9" Type="http://schemas.openxmlformats.org/officeDocument/2006/relationships/image" Target="../media/image16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401.xml"/><Relationship Id="rId5" Type="http://schemas.openxmlformats.org/officeDocument/2006/relationships/image" Target="../media/image63.png"/><Relationship Id="rId4" Type="http://schemas.openxmlformats.org/officeDocument/2006/relationships/image" Target="../media/image17.sv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tags" Target="../tags/tag409.xml"/><Relationship Id="rId13" Type="http://schemas.openxmlformats.org/officeDocument/2006/relationships/image" Target="../media/image64.png"/><Relationship Id="rId3" Type="http://schemas.openxmlformats.org/officeDocument/2006/relationships/tags" Target="../tags/tag404.xml"/><Relationship Id="rId7" Type="http://schemas.openxmlformats.org/officeDocument/2006/relationships/tags" Target="../tags/tag408.xml"/><Relationship Id="rId12" Type="http://schemas.openxmlformats.org/officeDocument/2006/relationships/image" Target="../media/image17.svg"/><Relationship Id="rId2" Type="http://schemas.openxmlformats.org/officeDocument/2006/relationships/tags" Target="../tags/tag403.xml"/><Relationship Id="rId1" Type="http://schemas.openxmlformats.org/officeDocument/2006/relationships/tags" Target="../tags/tag402.xml"/><Relationship Id="rId6" Type="http://schemas.openxmlformats.org/officeDocument/2006/relationships/tags" Target="../tags/tag407.xml"/><Relationship Id="rId11" Type="http://schemas.openxmlformats.org/officeDocument/2006/relationships/image" Target="../media/image16.png"/><Relationship Id="rId5" Type="http://schemas.openxmlformats.org/officeDocument/2006/relationships/tags" Target="../tags/tag406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405.xml"/><Relationship Id="rId9" Type="http://schemas.openxmlformats.org/officeDocument/2006/relationships/tags" Target="../tags/tag410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tags" Target="../tags/tag413.xml"/><Relationship Id="rId7" Type="http://schemas.openxmlformats.org/officeDocument/2006/relationships/slideLayout" Target="../slideLayouts/slideLayout18.xml"/><Relationship Id="rId2" Type="http://schemas.openxmlformats.org/officeDocument/2006/relationships/tags" Target="../tags/tag412.xml"/><Relationship Id="rId1" Type="http://schemas.openxmlformats.org/officeDocument/2006/relationships/tags" Target="../tags/tag411.xml"/><Relationship Id="rId6" Type="http://schemas.openxmlformats.org/officeDocument/2006/relationships/tags" Target="../tags/tag416.xml"/><Relationship Id="rId5" Type="http://schemas.openxmlformats.org/officeDocument/2006/relationships/tags" Target="../tags/tag415.xml"/><Relationship Id="rId10" Type="http://schemas.openxmlformats.org/officeDocument/2006/relationships/image" Target="../media/image65.png"/><Relationship Id="rId4" Type="http://schemas.openxmlformats.org/officeDocument/2006/relationships/tags" Target="../tags/tag414.xml"/><Relationship Id="rId9" Type="http://schemas.openxmlformats.org/officeDocument/2006/relationships/image" Target="../media/image17.sv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tags" Target="../tags/tag419.xml"/><Relationship Id="rId7" Type="http://schemas.openxmlformats.org/officeDocument/2006/relationships/tags" Target="../tags/tag423.xml"/><Relationship Id="rId2" Type="http://schemas.openxmlformats.org/officeDocument/2006/relationships/tags" Target="../tags/tag418.xml"/><Relationship Id="rId1" Type="http://schemas.openxmlformats.org/officeDocument/2006/relationships/tags" Target="../tags/tag417.xml"/><Relationship Id="rId6" Type="http://schemas.openxmlformats.org/officeDocument/2006/relationships/tags" Target="../tags/tag422.xml"/><Relationship Id="rId11" Type="http://schemas.openxmlformats.org/officeDocument/2006/relationships/image" Target="../media/image25.png"/><Relationship Id="rId5" Type="http://schemas.openxmlformats.org/officeDocument/2006/relationships/tags" Target="../tags/tag421.xml"/><Relationship Id="rId10" Type="http://schemas.openxmlformats.org/officeDocument/2006/relationships/image" Target="../media/image17.svg"/><Relationship Id="rId4" Type="http://schemas.openxmlformats.org/officeDocument/2006/relationships/tags" Target="../tags/tag420.xml"/><Relationship Id="rId9" Type="http://schemas.openxmlformats.org/officeDocument/2006/relationships/image" Target="../media/image16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424.xml"/><Relationship Id="rId5" Type="http://schemas.openxmlformats.org/officeDocument/2006/relationships/image" Target="../media/image63.png"/><Relationship Id="rId4" Type="http://schemas.openxmlformats.org/officeDocument/2006/relationships/image" Target="../media/image17.sv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tags" Target="../tags/tag432.xml"/><Relationship Id="rId13" Type="http://schemas.openxmlformats.org/officeDocument/2006/relationships/image" Target="../media/image64.png"/><Relationship Id="rId3" Type="http://schemas.openxmlformats.org/officeDocument/2006/relationships/tags" Target="../tags/tag427.xml"/><Relationship Id="rId7" Type="http://schemas.openxmlformats.org/officeDocument/2006/relationships/tags" Target="../tags/tag431.xml"/><Relationship Id="rId12" Type="http://schemas.openxmlformats.org/officeDocument/2006/relationships/image" Target="../media/image17.svg"/><Relationship Id="rId2" Type="http://schemas.openxmlformats.org/officeDocument/2006/relationships/tags" Target="../tags/tag426.xml"/><Relationship Id="rId1" Type="http://schemas.openxmlformats.org/officeDocument/2006/relationships/tags" Target="../tags/tag425.xml"/><Relationship Id="rId6" Type="http://schemas.openxmlformats.org/officeDocument/2006/relationships/tags" Target="../tags/tag430.xml"/><Relationship Id="rId11" Type="http://schemas.openxmlformats.org/officeDocument/2006/relationships/image" Target="../media/image16.png"/><Relationship Id="rId5" Type="http://schemas.openxmlformats.org/officeDocument/2006/relationships/tags" Target="../tags/tag429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428.xml"/><Relationship Id="rId9" Type="http://schemas.openxmlformats.org/officeDocument/2006/relationships/tags" Target="../tags/tag433.xml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tags" Target="../tags/tag52.xml"/><Relationship Id="rId18" Type="http://schemas.openxmlformats.org/officeDocument/2006/relationships/tags" Target="../tags/tag57.xml"/><Relationship Id="rId26" Type="http://schemas.openxmlformats.org/officeDocument/2006/relationships/image" Target="../media/image19.jpeg"/><Relationship Id="rId3" Type="http://schemas.openxmlformats.org/officeDocument/2006/relationships/tags" Target="../tags/tag42.xml"/><Relationship Id="rId21" Type="http://schemas.openxmlformats.org/officeDocument/2006/relationships/tags" Target="../tags/tag60.xml"/><Relationship Id="rId7" Type="http://schemas.openxmlformats.org/officeDocument/2006/relationships/tags" Target="../tags/tag46.xml"/><Relationship Id="rId12" Type="http://schemas.openxmlformats.org/officeDocument/2006/relationships/tags" Target="../tags/tag51.xml"/><Relationship Id="rId17" Type="http://schemas.openxmlformats.org/officeDocument/2006/relationships/tags" Target="../tags/tag56.xml"/><Relationship Id="rId25" Type="http://schemas.openxmlformats.org/officeDocument/2006/relationships/image" Target="../media/image14.svg"/><Relationship Id="rId33" Type="http://schemas.openxmlformats.org/officeDocument/2006/relationships/image" Target="../media/image26.png"/><Relationship Id="rId2" Type="http://schemas.openxmlformats.org/officeDocument/2006/relationships/tags" Target="../tags/tag41.xml"/><Relationship Id="rId16" Type="http://schemas.openxmlformats.org/officeDocument/2006/relationships/tags" Target="../tags/tag55.xml"/><Relationship Id="rId20" Type="http://schemas.openxmlformats.org/officeDocument/2006/relationships/tags" Target="../tags/tag59.xml"/><Relationship Id="rId29" Type="http://schemas.openxmlformats.org/officeDocument/2006/relationships/image" Target="../media/image22.png"/><Relationship Id="rId1" Type="http://schemas.openxmlformats.org/officeDocument/2006/relationships/tags" Target="../tags/tag40.xml"/><Relationship Id="rId6" Type="http://schemas.openxmlformats.org/officeDocument/2006/relationships/tags" Target="../tags/tag45.xml"/><Relationship Id="rId11" Type="http://schemas.openxmlformats.org/officeDocument/2006/relationships/tags" Target="../tags/tag50.xml"/><Relationship Id="rId24" Type="http://schemas.openxmlformats.org/officeDocument/2006/relationships/image" Target="../media/image13.png"/><Relationship Id="rId32" Type="http://schemas.openxmlformats.org/officeDocument/2006/relationships/image" Target="../media/image25.png"/><Relationship Id="rId5" Type="http://schemas.openxmlformats.org/officeDocument/2006/relationships/tags" Target="../tags/tag44.xml"/><Relationship Id="rId15" Type="http://schemas.openxmlformats.org/officeDocument/2006/relationships/tags" Target="../tags/tag54.xml"/><Relationship Id="rId23" Type="http://schemas.openxmlformats.org/officeDocument/2006/relationships/image" Target="../media/image3.jpeg"/><Relationship Id="rId28" Type="http://schemas.openxmlformats.org/officeDocument/2006/relationships/image" Target="../media/image21.png"/><Relationship Id="rId10" Type="http://schemas.openxmlformats.org/officeDocument/2006/relationships/tags" Target="../tags/tag49.xml"/><Relationship Id="rId19" Type="http://schemas.openxmlformats.org/officeDocument/2006/relationships/tags" Target="../tags/tag58.xml"/><Relationship Id="rId31" Type="http://schemas.openxmlformats.org/officeDocument/2006/relationships/image" Target="../media/image24.jpeg"/><Relationship Id="rId4" Type="http://schemas.openxmlformats.org/officeDocument/2006/relationships/tags" Target="../tags/tag43.xml"/><Relationship Id="rId9" Type="http://schemas.openxmlformats.org/officeDocument/2006/relationships/tags" Target="../tags/tag48.xml"/><Relationship Id="rId14" Type="http://schemas.openxmlformats.org/officeDocument/2006/relationships/tags" Target="../tags/tag53.xml"/><Relationship Id="rId22" Type="http://schemas.openxmlformats.org/officeDocument/2006/relationships/slideLayout" Target="../slideLayouts/slideLayout7.xml"/><Relationship Id="rId27" Type="http://schemas.openxmlformats.org/officeDocument/2006/relationships/image" Target="../media/image20.png"/><Relationship Id="rId30" Type="http://schemas.openxmlformats.org/officeDocument/2006/relationships/image" Target="../media/image23.jpeg"/><Relationship Id="rId8" Type="http://schemas.openxmlformats.org/officeDocument/2006/relationships/tags" Target="../tags/tag47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tags" Target="../tags/tag436.xml"/><Relationship Id="rId7" Type="http://schemas.openxmlformats.org/officeDocument/2006/relationships/slideLayout" Target="../slideLayouts/slideLayout18.xml"/><Relationship Id="rId2" Type="http://schemas.openxmlformats.org/officeDocument/2006/relationships/tags" Target="../tags/tag435.xml"/><Relationship Id="rId1" Type="http://schemas.openxmlformats.org/officeDocument/2006/relationships/tags" Target="../tags/tag434.xml"/><Relationship Id="rId6" Type="http://schemas.openxmlformats.org/officeDocument/2006/relationships/tags" Target="../tags/tag439.xml"/><Relationship Id="rId5" Type="http://schemas.openxmlformats.org/officeDocument/2006/relationships/tags" Target="../tags/tag438.xml"/><Relationship Id="rId10" Type="http://schemas.openxmlformats.org/officeDocument/2006/relationships/image" Target="../media/image65.png"/><Relationship Id="rId4" Type="http://schemas.openxmlformats.org/officeDocument/2006/relationships/tags" Target="../tags/tag437.xml"/><Relationship Id="rId9" Type="http://schemas.openxmlformats.org/officeDocument/2006/relationships/image" Target="../media/image17.sv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tags" Target="../tags/tag442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62.jpeg"/><Relationship Id="rId2" Type="http://schemas.openxmlformats.org/officeDocument/2006/relationships/tags" Target="../tags/tag441.xml"/><Relationship Id="rId1" Type="http://schemas.openxmlformats.org/officeDocument/2006/relationships/tags" Target="../tags/tag440.xml"/><Relationship Id="rId6" Type="http://schemas.openxmlformats.org/officeDocument/2006/relationships/tags" Target="../tags/tag445.xml"/><Relationship Id="rId11" Type="http://schemas.openxmlformats.org/officeDocument/2006/relationships/image" Target="../media/image66.png"/><Relationship Id="rId5" Type="http://schemas.openxmlformats.org/officeDocument/2006/relationships/tags" Target="../tags/tag444.xml"/><Relationship Id="rId10" Type="http://schemas.openxmlformats.org/officeDocument/2006/relationships/image" Target="../media/image30.png"/><Relationship Id="rId4" Type="http://schemas.openxmlformats.org/officeDocument/2006/relationships/tags" Target="../tags/tag443.xml"/><Relationship Id="rId9" Type="http://schemas.openxmlformats.org/officeDocument/2006/relationships/image" Target="../media/image17.sv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tags" Target="../tags/tag453.xml"/><Relationship Id="rId13" Type="http://schemas.openxmlformats.org/officeDocument/2006/relationships/image" Target="../media/image17.svg"/><Relationship Id="rId3" Type="http://schemas.openxmlformats.org/officeDocument/2006/relationships/tags" Target="../tags/tag448.xml"/><Relationship Id="rId7" Type="http://schemas.openxmlformats.org/officeDocument/2006/relationships/tags" Target="../tags/tag452.xml"/><Relationship Id="rId12" Type="http://schemas.openxmlformats.org/officeDocument/2006/relationships/image" Target="../media/image16.png"/><Relationship Id="rId2" Type="http://schemas.openxmlformats.org/officeDocument/2006/relationships/tags" Target="../tags/tag447.xml"/><Relationship Id="rId1" Type="http://schemas.openxmlformats.org/officeDocument/2006/relationships/tags" Target="../tags/tag446.xml"/><Relationship Id="rId6" Type="http://schemas.openxmlformats.org/officeDocument/2006/relationships/tags" Target="../tags/tag451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450.xml"/><Relationship Id="rId15" Type="http://schemas.openxmlformats.org/officeDocument/2006/relationships/image" Target="../media/image67.png"/><Relationship Id="rId10" Type="http://schemas.openxmlformats.org/officeDocument/2006/relationships/tags" Target="../tags/tag455.xml"/><Relationship Id="rId4" Type="http://schemas.openxmlformats.org/officeDocument/2006/relationships/tags" Target="../tags/tag449.xml"/><Relationship Id="rId9" Type="http://schemas.openxmlformats.org/officeDocument/2006/relationships/tags" Target="../tags/tag454.xml"/><Relationship Id="rId14" Type="http://schemas.openxmlformats.org/officeDocument/2006/relationships/image" Target="../media/image62.jpe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tags" Target="../tags/tag458.xml"/><Relationship Id="rId7" Type="http://schemas.openxmlformats.org/officeDocument/2006/relationships/slideLayout" Target="../slideLayouts/slideLayout18.xml"/><Relationship Id="rId12" Type="http://schemas.microsoft.com/office/2007/relationships/hdphoto" Target="../media/hdphoto2.wdp"/><Relationship Id="rId2" Type="http://schemas.openxmlformats.org/officeDocument/2006/relationships/tags" Target="../tags/tag457.xml"/><Relationship Id="rId1" Type="http://schemas.openxmlformats.org/officeDocument/2006/relationships/tags" Target="../tags/tag456.xml"/><Relationship Id="rId6" Type="http://schemas.openxmlformats.org/officeDocument/2006/relationships/tags" Target="../tags/tag461.xml"/><Relationship Id="rId11" Type="http://schemas.openxmlformats.org/officeDocument/2006/relationships/image" Target="../media/image69.png"/><Relationship Id="rId5" Type="http://schemas.openxmlformats.org/officeDocument/2006/relationships/tags" Target="../tags/tag460.xml"/><Relationship Id="rId10" Type="http://schemas.openxmlformats.org/officeDocument/2006/relationships/image" Target="../media/image68.png"/><Relationship Id="rId4" Type="http://schemas.openxmlformats.org/officeDocument/2006/relationships/tags" Target="../tags/tag459.xml"/><Relationship Id="rId9" Type="http://schemas.openxmlformats.org/officeDocument/2006/relationships/image" Target="../media/image17.sv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70.png"/><Relationship Id="rId2" Type="http://schemas.openxmlformats.org/officeDocument/2006/relationships/tags" Target="../tags/tag463.xml"/><Relationship Id="rId1" Type="http://schemas.openxmlformats.org/officeDocument/2006/relationships/tags" Target="../tags/tag462.xml"/><Relationship Id="rId6" Type="http://schemas.openxmlformats.org/officeDocument/2006/relationships/image" Target="../media/image24.jpeg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tags" Target="../tags/tag469.xml"/><Relationship Id="rId13" Type="http://schemas.openxmlformats.org/officeDocument/2006/relationships/image" Target="../media/image17.svg"/><Relationship Id="rId3" Type="http://schemas.openxmlformats.org/officeDocument/2006/relationships/tags" Target="../tags/tag466.xml"/><Relationship Id="rId7" Type="http://schemas.openxmlformats.org/officeDocument/2006/relationships/tags" Target="../tags/tag468.xml"/><Relationship Id="rId12" Type="http://schemas.openxmlformats.org/officeDocument/2006/relationships/image" Target="../media/image16.png"/><Relationship Id="rId2" Type="http://schemas.openxmlformats.org/officeDocument/2006/relationships/tags" Target="../tags/tag465.xml"/><Relationship Id="rId1" Type="http://schemas.openxmlformats.org/officeDocument/2006/relationships/tags" Target="../tags/tag464.xml"/><Relationship Id="rId6" Type="http://schemas.openxmlformats.org/officeDocument/2006/relationships/audio" Target="../media/media3.mp3"/><Relationship Id="rId11" Type="http://schemas.openxmlformats.org/officeDocument/2006/relationships/slideLayout" Target="../slideLayouts/slideLayout18.xml"/><Relationship Id="rId5" Type="http://schemas.microsoft.com/office/2007/relationships/media" Target="../media/media3.mp3"/><Relationship Id="rId15" Type="http://schemas.openxmlformats.org/officeDocument/2006/relationships/image" Target="../media/image49.png"/><Relationship Id="rId10" Type="http://schemas.openxmlformats.org/officeDocument/2006/relationships/tags" Target="../tags/tag471.xml"/><Relationship Id="rId4" Type="http://schemas.openxmlformats.org/officeDocument/2006/relationships/tags" Target="../tags/tag467.xml"/><Relationship Id="rId9" Type="http://schemas.openxmlformats.org/officeDocument/2006/relationships/tags" Target="../tags/tag470.xml"/><Relationship Id="rId14" Type="http://schemas.openxmlformats.org/officeDocument/2006/relationships/image" Target="../media/image71.gif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tags" Target="../tags/tag479.xml"/><Relationship Id="rId13" Type="http://schemas.openxmlformats.org/officeDocument/2006/relationships/image" Target="../media/image72.jpg"/><Relationship Id="rId18" Type="http://schemas.openxmlformats.org/officeDocument/2006/relationships/image" Target="../media/image76.png"/><Relationship Id="rId3" Type="http://schemas.openxmlformats.org/officeDocument/2006/relationships/tags" Target="../tags/tag474.xml"/><Relationship Id="rId7" Type="http://schemas.openxmlformats.org/officeDocument/2006/relationships/tags" Target="../tags/tag478.xml"/><Relationship Id="rId12" Type="http://schemas.openxmlformats.org/officeDocument/2006/relationships/image" Target="../media/image17.svg"/><Relationship Id="rId17" Type="http://schemas.microsoft.com/office/2007/relationships/hdphoto" Target="../media/hdphoto3.wdp"/><Relationship Id="rId2" Type="http://schemas.openxmlformats.org/officeDocument/2006/relationships/tags" Target="../tags/tag473.xml"/><Relationship Id="rId16" Type="http://schemas.openxmlformats.org/officeDocument/2006/relationships/image" Target="../media/image75.png"/><Relationship Id="rId1" Type="http://schemas.openxmlformats.org/officeDocument/2006/relationships/tags" Target="../tags/tag472.xml"/><Relationship Id="rId6" Type="http://schemas.openxmlformats.org/officeDocument/2006/relationships/tags" Target="../tags/tag477.xml"/><Relationship Id="rId11" Type="http://schemas.openxmlformats.org/officeDocument/2006/relationships/image" Target="../media/image16.png"/><Relationship Id="rId5" Type="http://schemas.openxmlformats.org/officeDocument/2006/relationships/tags" Target="../tags/tag476.xml"/><Relationship Id="rId15" Type="http://schemas.openxmlformats.org/officeDocument/2006/relationships/image" Target="../media/image74.jpg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475.xml"/><Relationship Id="rId9" Type="http://schemas.openxmlformats.org/officeDocument/2006/relationships/tags" Target="../tags/tag480.xml"/><Relationship Id="rId14" Type="http://schemas.openxmlformats.org/officeDocument/2006/relationships/image" Target="../media/image73.jpe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tags" Target="../tags/tag488.xml"/><Relationship Id="rId13" Type="http://schemas.openxmlformats.org/officeDocument/2006/relationships/image" Target="../media/image40.png"/><Relationship Id="rId3" Type="http://schemas.openxmlformats.org/officeDocument/2006/relationships/tags" Target="../tags/tag483.xml"/><Relationship Id="rId7" Type="http://schemas.openxmlformats.org/officeDocument/2006/relationships/tags" Target="../tags/tag487.xml"/><Relationship Id="rId12" Type="http://schemas.openxmlformats.org/officeDocument/2006/relationships/image" Target="../media/image17.svg"/><Relationship Id="rId2" Type="http://schemas.openxmlformats.org/officeDocument/2006/relationships/tags" Target="../tags/tag482.xml"/><Relationship Id="rId1" Type="http://schemas.openxmlformats.org/officeDocument/2006/relationships/tags" Target="../tags/tag481.xml"/><Relationship Id="rId6" Type="http://schemas.openxmlformats.org/officeDocument/2006/relationships/tags" Target="../tags/tag486.xml"/><Relationship Id="rId11" Type="http://schemas.openxmlformats.org/officeDocument/2006/relationships/image" Target="../media/image16.png"/><Relationship Id="rId5" Type="http://schemas.openxmlformats.org/officeDocument/2006/relationships/tags" Target="../tags/tag485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484.xml"/><Relationship Id="rId9" Type="http://schemas.openxmlformats.org/officeDocument/2006/relationships/tags" Target="../tags/tag489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68.xml"/><Relationship Id="rId13" Type="http://schemas.openxmlformats.org/officeDocument/2006/relationships/tags" Target="../tags/tag73.xml"/><Relationship Id="rId18" Type="http://schemas.openxmlformats.org/officeDocument/2006/relationships/tags" Target="../tags/tag78.xml"/><Relationship Id="rId26" Type="http://schemas.openxmlformats.org/officeDocument/2006/relationships/image" Target="../media/image11.png"/><Relationship Id="rId3" Type="http://schemas.openxmlformats.org/officeDocument/2006/relationships/tags" Target="../tags/tag63.xml"/><Relationship Id="rId21" Type="http://schemas.openxmlformats.org/officeDocument/2006/relationships/tags" Target="../tags/tag81.xml"/><Relationship Id="rId7" Type="http://schemas.openxmlformats.org/officeDocument/2006/relationships/tags" Target="../tags/tag67.xml"/><Relationship Id="rId12" Type="http://schemas.openxmlformats.org/officeDocument/2006/relationships/tags" Target="../tags/tag72.xml"/><Relationship Id="rId17" Type="http://schemas.openxmlformats.org/officeDocument/2006/relationships/tags" Target="../tags/tag77.xml"/><Relationship Id="rId25" Type="http://schemas.openxmlformats.org/officeDocument/2006/relationships/image" Target="../media/image27.svg"/><Relationship Id="rId2" Type="http://schemas.openxmlformats.org/officeDocument/2006/relationships/tags" Target="../tags/tag62.xml"/><Relationship Id="rId16" Type="http://schemas.openxmlformats.org/officeDocument/2006/relationships/tags" Target="../tags/tag76.xml"/><Relationship Id="rId20" Type="http://schemas.openxmlformats.org/officeDocument/2006/relationships/tags" Target="../tags/tag80.xml"/><Relationship Id="rId29" Type="http://schemas.openxmlformats.org/officeDocument/2006/relationships/image" Target="../media/image30.png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11" Type="http://schemas.openxmlformats.org/officeDocument/2006/relationships/tags" Target="../tags/tag71.xml"/><Relationship Id="rId24" Type="http://schemas.openxmlformats.org/officeDocument/2006/relationships/image" Target="../media/image13.png"/><Relationship Id="rId5" Type="http://schemas.openxmlformats.org/officeDocument/2006/relationships/tags" Target="../tags/tag65.xml"/><Relationship Id="rId15" Type="http://schemas.openxmlformats.org/officeDocument/2006/relationships/tags" Target="../tags/tag75.xml"/><Relationship Id="rId23" Type="http://schemas.openxmlformats.org/officeDocument/2006/relationships/image" Target="../media/image3.jpeg"/><Relationship Id="rId28" Type="http://schemas.openxmlformats.org/officeDocument/2006/relationships/image" Target="../media/image29.png"/><Relationship Id="rId10" Type="http://schemas.openxmlformats.org/officeDocument/2006/relationships/tags" Target="../tags/tag70.xml"/><Relationship Id="rId19" Type="http://schemas.openxmlformats.org/officeDocument/2006/relationships/tags" Target="../tags/tag79.xml"/><Relationship Id="rId4" Type="http://schemas.openxmlformats.org/officeDocument/2006/relationships/tags" Target="../tags/tag64.xml"/><Relationship Id="rId9" Type="http://schemas.openxmlformats.org/officeDocument/2006/relationships/tags" Target="../tags/tag69.xml"/><Relationship Id="rId14" Type="http://schemas.openxmlformats.org/officeDocument/2006/relationships/tags" Target="../tags/tag74.xml"/><Relationship Id="rId22" Type="http://schemas.openxmlformats.org/officeDocument/2006/relationships/slideLayout" Target="../slideLayouts/slideLayout18.xml"/><Relationship Id="rId27" Type="http://schemas.openxmlformats.org/officeDocument/2006/relationships/image" Target="../media/image28.png"/><Relationship Id="rId30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33.png"/><Relationship Id="rId3" Type="http://schemas.openxmlformats.org/officeDocument/2006/relationships/tags" Target="../tags/tag84.xml"/><Relationship Id="rId7" Type="http://schemas.openxmlformats.org/officeDocument/2006/relationships/tags" Target="../tags/tag88.xml"/><Relationship Id="rId12" Type="http://schemas.openxmlformats.org/officeDocument/2006/relationships/image" Target="../media/image32.png"/><Relationship Id="rId2" Type="http://schemas.openxmlformats.org/officeDocument/2006/relationships/tags" Target="../tags/tag83.xml"/><Relationship Id="rId1" Type="http://schemas.openxmlformats.org/officeDocument/2006/relationships/tags" Target="../tags/tag82.xml"/><Relationship Id="rId6" Type="http://schemas.openxmlformats.org/officeDocument/2006/relationships/tags" Target="../tags/tag87.xml"/><Relationship Id="rId11" Type="http://schemas.openxmlformats.org/officeDocument/2006/relationships/image" Target="../media/image27.svg"/><Relationship Id="rId5" Type="http://schemas.openxmlformats.org/officeDocument/2006/relationships/tags" Target="../tags/tag86.xml"/><Relationship Id="rId10" Type="http://schemas.openxmlformats.org/officeDocument/2006/relationships/image" Target="../media/image13.png"/><Relationship Id="rId4" Type="http://schemas.openxmlformats.org/officeDocument/2006/relationships/tags" Target="../tags/tag85.xml"/><Relationship Id="rId9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ags" Target="../tags/tag91.xml"/><Relationship Id="rId7" Type="http://schemas.openxmlformats.org/officeDocument/2006/relationships/image" Target="../media/image3.jpeg"/><Relationship Id="rId2" Type="http://schemas.openxmlformats.org/officeDocument/2006/relationships/tags" Target="../tags/tag90.xml"/><Relationship Id="rId1" Type="http://schemas.openxmlformats.org/officeDocument/2006/relationships/tags" Target="../tags/tag89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7.svg"/><Relationship Id="rId5" Type="http://schemas.openxmlformats.org/officeDocument/2006/relationships/tags" Target="../tags/tag93.xml"/><Relationship Id="rId10" Type="http://schemas.openxmlformats.org/officeDocument/2006/relationships/image" Target="../media/image6.png"/><Relationship Id="rId4" Type="http://schemas.openxmlformats.org/officeDocument/2006/relationships/tags" Target="../tags/tag92.xml"/><Relationship Id="rId9" Type="http://schemas.openxmlformats.org/officeDocument/2006/relationships/image" Target="../media/image5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01.xml"/><Relationship Id="rId3" Type="http://schemas.openxmlformats.org/officeDocument/2006/relationships/tags" Target="../tags/tag96.xml"/><Relationship Id="rId7" Type="http://schemas.openxmlformats.org/officeDocument/2006/relationships/tags" Target="../tags/tag100.xml"/><Relationship Id="rId12" Type="http://schemas.openxmlformats.org/officeDocument/2006/relationships/image" Target="../media/image27.svg"/><Relationship Id="rId2" Type="http://schemas.openxmlformats.org/officeDocument/2006/relationships/tags" Target="../tags/tag95.xml"/><Relationship Id="rId1" Type="http://schemas.openxmlformats.org/officeDocument/2006/relationships/tags" Target="../tags/tag94.xml"/><Relationship Id="rId6" Type="http://schemas.openxmlformats.org/officeDocument/2006/relationships/tags" Target="../tags/tag99.xml"/><Relationship Id="rId11" Type="http://schemas.openxmlformats.org/officeDocument/2006/relationships/image" Target="../media/image13.png"/><Relationship Id="rId5" Type="http://schemas.openxmlformats.org/officeDocument/2006/relationships/tags" Target="../tags/tag98.xml"/><Relationship Id="rId10" Type="http://schemas.openxmlformats.org/officeDocument/2006/relationships/image" Target="../media/image3.jpeg"/><Relationship Id="rId4" Type="http://schemas.openxmlformats.org/officeDocument/2006/relationships/tags" Target="../tags/tag97.xml"/><Relationship Id="rId9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/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Freeform 7">
            <a:extLst>
              <a:ext uri="{FF2B5EF4-FFF2-40B4-BE49-F238E27FC236}">
                <a16:creationId xmlns:a16="http://schemas.microsoft.com/office/drawing/2014/main" id="{212C47DE-24FE-3D2A-2BF4-CF85C52978E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0437500" y="2237707"/>
            <a:ext cx="2232407" cy="2382389"/>
          </a:xfrm>
          <a:custGeom>
            <a:avLst/>
            <a:gdLst/>
            <a:ahLst/>
            <a:cxnLst/>
            <a:rect l="l" t="t" r="r" b="b"/>
            <a:pathLst>
              <a:path w="1446572" h="1650653">
                <a:moveTo>
                  <a:pt x="0" y="0"/>
                </a:moveTo>
                <a:lnTo>
                  <a:pt x="1446572" y="0"/>
                </a:lnTo>
                <a:lnTo>
                  <a:pt x="1446572" y="1650653"/>
                </a:lnTo>
                <a:lnTo>
                  <a:pt x="0" y="1650653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B6C207-E5D2-BF11-2359-9226E7D8408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200401" y="4086296"/>
            <a:ext cx="6963158" cy="1030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914445">
              <a:lnSpc>
                <a:spcPts val="7869"/>
              </a:lnSpc>
              <a:defRPr/>
            </a:pPr>
            <a:r>
              <a:rPr lang="en-US" sz="8001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Français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10F4B7C3-30C1-1BB2-02D4-6F424706D3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174729" y="2943079"/>
            <a:ext cx="2757950" cy="605935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Niveau</a:t>
            </a:r>
            <a:r>
              <a:rPr lang="en-US" sz="36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</a:t>
            </a:r>
            <a:r>
              <a:rPr lang="en-US" sz="32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</a:t>
            </a:r>
            <a:r>
              <a:rPr lang="en-US" sz="30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</a:t>
            </a:r>
            <a:r>
              <a:rPr lang="en-US" sz="33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     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4E4B761-C372-0F2B-E9CC-0DF7A0D44B7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867902" y="3516626"/>
            <a:ext cx="1371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>
              <a:defRPr/>
            </a:pPr>
            <a:r>
              <a:rPr lang="en-US" sz="6000" b="1" dirty="0">
                <a:solidFill>
                  <a:srgbClr val="FCBF18"/>
                </a:solidFill>
                <a:latin typeface="Dosis Bold"/>
              </a:rPr>
              <a:t>1 </a:t>
            </a:r>
            <a:endParaRPr lang="fr-MA" sz="6000" b="1" dirty="0">
              <a:solidFill>
                <a:srgbClr val="FCBF18"/>
              </a:solidFill>
              <a:latin typeface="Dosis" pitchFamily="2" charset="0"/>
            </a:endParaRPr>
          </a:p>
        </p:txBody>
      </p:sp>
      <p:pic>
        <p:nvPicPr>
          <p:cNvPr id="8" name="Picture 2" descr="الصفحة الرئيسية">
            <a:extLst>
              <a:ext uri="{FF2B5EF4-FFF2-40B4-BE49-F238E27FC236}">
                <a16:creationId xmlns:a16="http://schemas.microsoft.com/office/drawing/2014/main" id="{C974ACDD-10FD-D838-8D0D-6B5470FEED51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623" y="753919"/>
            <a:ext cx="6963158" cy="1055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11D2F2D-4AAE-4EEF-B851-D408755FBC0C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3771711" y="7148621"/>
            <a:ext cx="6172578" cy="966680"/>
          </a:xfrm>
          <a:prstGeom prst="roundRect">
            <a:avLst>
              <a:gd name="adj" fmla="val 32324"/>
            </a:avLst>
          </a:prstGeom>
          <a:solidFill>
            <a:srgbClr val="215968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D13C3FE6-2C2A-82BC-D09A-A78C99C5328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3771711" y="7328993"/>
            <a:ext cx="6172578" cy="6059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 err="1">
                <a:solidFill>
                  <a:prstClr val="white"/>
                </a:solidFill>
                <a:latin typeface="Dosis Bold"/>
              </a:rPr>
              <a:t>Semaine</a:t>
            </a:r>
            <a:r>
              <a:rPr lang="en-US" sz="4001" dirty="0">
                <a:solidFill>
                  <a:prstClr val="white"/>
                </a:solidFill>
                <a:latin typeface="Dosis Bold"/>
              </a:rPr>
              <a:t> </a:t>
            </a:r>
            <a:r>
              <a:rPr lang="ar-MA" sz="4001" b="1" dirty="0">
                <a:solidFill>
                  <a:prstClr val="white"/>
                </a:solidFill>
                <a:latin typeface="Dosis Bold"/>
              </a:rPr>
              <a:t>3</a:t>
            </a:r>
            <a:r>
              <a:rPr lang="en-US" sz="4001" dirty="0">
                <a:solidFill>
                  <a:prstClr val="white"/>
                </a:solidFill>
                <a:latin typeface="Dosis Bold"/>
              </a:rPr>
              <a:t> - Séance 5</a:t>
            </a:r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A3E8B26A-E360-4F3F-FCFA-79DC61061806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99772" y="5354312"/>
            <a:ext cx="8164415" cy="8932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lnSpc>
                <a:spcPts val="7869"/>
              </a:lnSpc>
              <a:defRPr/>
            </a:pPr>
            <a:r>
              <a:rPr lang="en-US" sz="44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Période 1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17E0C8-16BE-B035-04C3-D705EA2163D5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3894705" y="8574280"/>
            <a:ext cx="5924186" cy="1061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>
              <a:spcAft>
                <a:spcPts val="1800"/>
              </a:spcAft>
            </a:pPr>
            <a:r>
              <a:rPr lang="fr-FR" sz="2400" b="1" i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Écoles Pionnières – Année scolaire 2024-2025</a:t>
            </a:r>
          </a:p>
          <a:p>
            <a:pPr algn="ctr" defTabSz="685800">
              <a:spcAft>
                <a:spcPts val="1800"/>
              </a:spcAft>
            </a:pPr>
            <a:r>
              <a:rPr lang="fr-FR" sz="2400" i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Version en cours d’amélioration. </a:t>
            </a:r>
          </a:p>
        </p:txBody>
      </p:sp>
    </p:spTree>
    <p:extLst>
      <p:ext uri="{BB962C8B-B14F-4D97-AF65-F5344CB8AC3E}">
        <p14:creationId xmlns:p14="http://schemas.microsoft.com/office/powerpoint/2010/main" val="35861699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0" y="4174665"/>
            <a:ext cx="13716000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Programme de la période 1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C1086E2-7A06-62F6-C796-804478648CE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28892481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762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-26983"/>
            <a:ext cx="12954000" cy="9771484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190027"/>
              <a:ext cx="3895412" cy="2365148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061989" y="315096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181198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CC94E17-0C62-CC81-3A06-A8B33AC9655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09538" y="1114306"/>
            <a:ext cx="129540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Dosis" pitchFamily="2" charset="0"/>
              </a:rPr>
              <a:t>Attendus de la période 1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1C7FA2F-0B68-FE69-7288-C9292859F24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674872" y="2107571"/>
            <a:ext cx="10747256" cy="5931207"/>
          </a:xfrm>
          <a:prstGeom prst="roundRect">
            <a:avLst>
              <a:gd name="adj" fmla="val 8554"/>
            </a:avLst>
          </a:prstGeom>
        </p:spPr>
      </p:pic>
      <p:sp>
        <p:nvSpPr>
          <p:cNvPr id="15" name="TextBox 9">
            <a:extLst>
              <a:ext uri="{FF2B5EF4-FFF2-40B4-BE49-F238E27FC236}">
                <a16:creationId xmlns:a16="http://schemas.microsoft.com/office/drawing/2014/main" id="{231ED9A6-5C3B-580D-7650-184F1CB14D9B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71806" y="8571776"/>
            <a:ext cx="13897946" cy="4750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35">
              <a:lnSpc>
                <a:spcPts val="4199"/>
              </a:lnSpc>
              <a:defRPr/>
            </a:pP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CO: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Compréhension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LF: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Lecture-Fluence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PE: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Ecrite 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OL: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Outils de Langue</a:t>
            </a:r>
          </a:p>
        </p:txBody>
      </p:sp>
    </p:spTree>
    <p:extLst>
      <p:ext uri="{BB962C8B-B14F-4D97-AF65-F5344CB8AC3E}">
        <p14:creationId xmlns:p14="http://schemas.microsoft.com/office/powerpoint/2010/main" val="36945292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259080"/>
            <a:ext cx="13716000" cy="1054608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51812"/>
            <a:ext cx="12954000" cy="9592689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35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09539" y="-25908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-294369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1C5B658-B5A3-9509-A0B7-C410DEE8338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083926" y="3351362"/>
            <a:ext cx="7902872" cy="4651620"/>
          </a:xfrm>
          <a:prstGeom prst="roundRect">
            <a:avLst>
              <a:gd name="adj" fmla="val 9885"/>
            </a:avLst>
          </a:prstGeom>
          <a:solidFill>
            <a:srgbClr val="FFFFCC"/>
          </a:solidFill>
          <a:ln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67B8B06D-75C4-F895-FF45-3E9EBF1A2B9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974221" y="4389093"/>
            <a:ext cx="6051113" cy="158766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531840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Semaine 1  :  Comment tu t’appelles ?</a:t>
            </a:r>
          </a:p>
          <a:p>
            <a:pPr marL="531840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Semaine 2 :  Tu as quel âge ?</a:t>
            </a:r>
          </a:p>
          <a:p>
            <a:pPr marL="531840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Semaine 3 : 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Tu es en quelle classe 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64B3988-DB73-5A36-57CC-8242BB4DDED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915225" y="6031316"/>
            <a:ext cx="6051114" cy="15273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1840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Semaine 4 :  C’est qui ?</a:t>
            </a:r>
          </a:p>
          <a:p>
            <a:pPr marL="531840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Semaine 5 :  Est-ce que tu as une gomme ?</a:t>
            </a:r>
          </a:p>
          <a:p>
            <a:pPr marL="531840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Semaine 6 :  Révision et évaluation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3B8EEA35-906C-F5B1-42FC-BFFBD1ED65A9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509538" y="1609842"/>
            <a:ext cx="12954000" cy="12599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3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Programmation thématique de la période 1 </a:t>
            </a:r>
          </a:p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Thème : « Je me présente »</a:t>
            </a:r>
          </a:p>
        </p:txBody>
      </p:sp>
      <p:sp>
        <p:nvSpPr>
          <p:cNvPr id="16" name="TextBox 9">
            <a:extLst>
              <a:ext uri="{FF2B5EF4-FFF2-40B4-BE49-F238E27FC236}">
                <a16:creationId xmlns:a16="http://schemas.microsoft.com/office/drawing/2014/main" id="{40D96284-86EB-E4B0-178E-351340DA94F7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575748" y="3582463"/>
            <a:ext cx="12954000" cy="4818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Sous-thèmes : </a:t>
            </a:r>
          </a:p>
        </p:txBody>
      </p:sp>
    </p:spTree>
    <p:extLst>
      <p:ext uri="{BB962C8B-B14F-4D97-AF65-F5344CB8AC3E}">
        <p14:creationId xmlns:p14="http://schemas.microsoft.com/office/powerpoint/2010/main" val="9040447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3356E9-2DD3-2CAF-FE5E-788FEF4BFF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5CA1DC7-0F89-BB7D-4856-C9A04512711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41A55F0-50AB-8A73-84FB-C8B71F70147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73266" y="4159577"/>
            <a:ext cx="12769469" cy="9791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Programme de la semaine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75D01213-5235-E4EE-5DDD-00C1129E940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037C1E40-66EF-1C75-CFA0-1BF7F13110D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23C687E-9055-5979-2EEC-7B7FBE1E5CF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6532388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26EA7-462D-C43A-9F07-ED4E12358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54917E2-7B11-EB88-0AF5-5F10224C35E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591482F-C33D-2BF2-A6E4-D76C48BF1DE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79174"/>
            <a:ext cx="12954000" cy="889137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B13234C7-1B92-8C5D-0939-3A437A86C193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ctr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2ACC2D9-6F4B-148B-BA4E-64A92990B1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802089F-EB4B-1103-F7FA-08E30DBF0C1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1221" y="215597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A9F1370A-3C49-0AA2-BC0F-7ECBE758889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81000" y="1202789"/>
            <a:ext cx="129540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de la semaine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A6FBDA94-9A55-AA4A-70CC-B30F4794DF1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68946" y="2660253"/>
            <a:ext cx="5405315" cy="1829709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157D1591-2A7A-F913-EF24-F44780F10E4E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6727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958A974-6352-CF26-B135-C4EBE8F331C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9307" y="2356206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1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CF6F5EDA-2010-DE82-6861-37413D6195E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027076" y="2964116"/>
            <a:ext cx="518160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Vocabulaire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Écoute active du dialogue</a:t>
            </a: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5E2D54C8-A8D0-C0DF-587F-8E92B28B7783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879308" y="5154814"/>
            <a:ext cx="539822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4367586-0F7C-1D58-72E0-A907A2E2204E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79306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C8D8F739-8705-558E-14F2-0F607342DC94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79307" y="4907267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2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CB3056E3-C8B9-F253-13FB-F0E94E45DF48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1027076" y="5329862"/>
            <a:ext cx="5138603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Lecture</a:t>
            </a:r>
            <a:endParaRPr lang="fr-FR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EF6A7BB9-02C4-E499-7C22-CA0AA5E0338E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879307" y="7428083"/>
            <a:ext cx="5421092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E7088AB2-F340-6AC3-995E-379617155FD6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867270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TextBox 10">
            <a:extLst>
              <a:ext uri="{FF2B5EF4-FFF2-40B4-BE49-F238E27FC236}">
                <a16:creationId xmlns:a16="http://schemas.microsoft.com/office/drawing/2014/main" id="{E2A56A2D-497F-BE0F-2034-E12FBD7B19DB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198516" y="7578776"/>
            <a:ext cx="4462598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Écriture</a:t>
            </a: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6C494A8F-181A-DF4D-982C-B5CD87D0C1B3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7118982" y="2660253"/>
            <a:ext cx="5521239" cy="1829709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4D02EE39-3D3F-9C7E-7746-40970F43C904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711898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0" name="TextBox 10">
            <a:extLst>
              <a:ext uri="{FF2B5EF4-FFF2-40B4-BE49-F238E27FC236}">
                <a16:creationId xmlns:a16="http://schemas.microsoft.com/office/drawing/2014/main" id="{17921F4B-54C5-AAF9-9E82-E046EB86A5C1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7118982" y="235700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4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817AEF75-A9F9-AF27-32AF-70479EF7BFBF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7322351" y="2959118"/>
            <a:ext cx="505443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Lecture</a:t>
            </a:r>
            <a:endParaRPr lang="fr-FR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10D6DB2F-D74E-757C-5150-9C07C41D1654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7164437" y="5154814"/>
            <a:ext cx="5521239" cy="154930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B42C1C5E-E1D5-BCEE-2E40-496805D8A2FC}"/>
              </a:ext>
            </a:extLst>
          </p:cNvPr>
          <p:cNvSpPr/>
          <p:nvPr>
            <p:custDataLst>
              <p:tags r:id="rId21"/>
            </p:custDataLst>
          </p:nvPr>
        </p:nvSpPr>
        <p:spPr>
          <a:xfrm>
            <a:off x="7118982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B1661B79-F159-C036-4A43-4881CC26DF20}"/>
              </a:ext>
            </a:extLst>
          </p:cNvPr>
          <p:cNvSpPr txBox="1"/>
          <p:nvPr>
            <p:custDataLst>
              <p:tags r:id="rId22"/>
            </p:custDataLst>
          </p:nvPr>
        </p:nvSpPr>
        <p:spPr>
          <a:xfrm>
            <a:off x="7118982" y="490726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5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5" name="TextBox 10">
            <a:extLst>
              <a:ext uri="{FF2B5EF4-FFF2-40B4-BE49-F238E27FC236}">
                <a16:creationId xmlns:a16="http://schemas.microsoft.com/office/drawing/2014/main" id="{0BE592F4-404B-9350-A1A3-1943A53CEB8F}"/>
              </a:ext>
            </a:extLst>
          </p:cNvPr>
          <p:cNvSpPr txBox="1"/>
          <p:nvPr>
            <p:custDataLst>
              <p:tags r:id="rId23"/>
            </p:custDataLst>
          </p:nvPr>
        </p:nvSpPr>
        <p:spPr>
          <a:xfrm>
            <a:off x="7382420" y="5333666"/>
            <a:ext cx="4994361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rgbClr val="106584"/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rgbClr val="106584"/>
                </a:solidFill>
                <a:latin typeface="Dosis" pitchFamily="2" charset="0"/>
              </a:rPr>
              <a:t>Appropriation de l'acte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rgbClr val="106584"/>
                </a:solidFill>
                <a:latin typeface="Dosis" pitchFamily="2" charset="0"/>
              </a:rPr>
              <a:t>Écriture</a:t>
            </a:r>
            <a:endParaRPr lang="fr-MA" sz="2400" b="1" dirty="0">
              <a:solidFill>
                <a:srgbClr val="106584"/>
              </a:solidFill>
              <a:latin typeface="Dosis" pitchFamily="2" charset="0"/>
            </a:endParaRP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49A775F8-78C6-3BB4-2D21-01DE5AF2AD5B}"/>
              </a:ext>
            </a:extLst>
          </p:cNvPr>
          <p:cNvSpPr/>
          <p:nvPr>
            <p:custDataLst>
              <p:tags r:id="rId24"/>
            </p:custDataLst>
          </p:nvPr>
        </p:nvSpPr>
        <p:spPr>
          <a:xfrm>
            <a:off x="7164437" y="7428082"/>
            <a:ext cx="552123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7" name="Rectangle : coins arrondis 36">
            <a:extLst>
              <a:ext uri="{FF2B5EF4-FFF2-40B4-BE49-F238E27FC236}">
                <a16:creationId xmlns:a16="http://schemas.microsoft.com/office/drawing/2014/main" id="{589764F6-37CA-963E-2EED-E12AD8468618}"/>
              </a:ext>
            </a:extLst>
          </p:cNvPr>
          <p:cNvSpPr/>
          <p:nvPr>
            <p:custDataLst>
              <p:tags r:id="rId25"/>
            </p:custDataLst>
          </p:nvPr>
        </p:nvSpPr>
        <p:spPr>
          <a:xfrm>
            <a:off x="7118982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8" name="TextBox 10">
            <a:extLst>
              <a:ext uri="{FF2B5EF4-FFF2-40B4-BE49-F238E27FC236}">
                <a16:creationId xmlns:a16="http://schemas.microsoft.com/office/drawing/2014/main" id="{361575BF-65D0-716D-E24F-6310280C6CF2}"/>
              </a:ext>
            </a:extLst>
          </p:cNvPr>
          <p:cNvSpPr txBox="1"/>
          <p:nvPr>
            <p:custDataLst>
              <p:tags r:id="rId26"/>
            </p:custDataLst>
          </p:nvPr>
        </p:nvSpPr>
        <p:spPr>
          <a:xfrm>
            <a:off x="7118982" y="7157231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6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9" name="TextBox 10">
            <a:extLst>
              <a:ext uri="{FF2B5EF4-FFF2-40B4-BE49-F238E27FC236}">
                <a16:creationId xmlns:a16="http://schemas.microsoft.com/office/drawing/2014/main" id="{E1162664-CD36-5CA8-4EBB-D33ACFA7041E}"/>
              </a:ext>
            </a:extLst>
          </p:cNvPr>
          <p:cNvSpPr txBox="1"/>
          <p:nvPr>
            <p:custDataLst>
              <p:tags r:id="rId27"/>
            </p:custDataLst>
          </p:nvPr>
        </p:nvSpPr>
        <p:spPr>
          <a:xfrm>
            <a:off x="7382420" y="8021069"/>
            <a:ext cx="4616907" cy="395853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Révision de la semaine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7CCAA73-75BC-153F-62F2-C117C5FF911F}"/>
              </a:ext>
            </a:extLst>
          </p:cNvPr>
          <p:cNvSpPr txBox="1"/>
          <p:nvPr>
            <p:custDataLst>
              <p:tags r:id="rId28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6F5DDA-3373-F94C-6266-5693F1D011A1}"/>
              </a:ext>
            </a:extLst>
          </p:cNvPr>
          <p:cNvSpPr txBox="1"/>
          <p:nvPr>
            <p:custDataLst>
              <p:tags r:id="rId29"/>
            </p:custDataLst>
          </p:nvPr>
        </p:nvSpPr>
        <p:spPr>
          <a:xfrm>
            <a:off x="879306" y="7182768"/>
            <a:ext cx="2076213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3026"/>
              </a:lnSpc>
              <a:defRPr/>
            </a:pPr>
            <a:r>
              <a:rPr lang="en-US" sz="2801" dirty="0">
                <a:solidFill>
                  <a:srgbClr val="8DC63F"/>
                </a:solidFill>
                <a:latin typeface="Dosis" pitchFamily="2" charset="0"/>
              </a:rPr>
              <a:t>   </a:t>
            </a: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3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15051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C2D792-9661-6DE2-F93A-CE24F2471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B37AE72-DC16-3C78-995C-4740D41AEB3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89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4291967E-5785-70E4-C0C7-61B2213E227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58002"/>
            <a:ext cx="12954000" cy="8875604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846EB5E-0791-9E8A-8414-9D2BA4FB24E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54538ACF-B9E6-7444-3F8C-7FA6C4BFC867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35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32F5C805-999C-9E73-E861-0A7A6376180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45454" y="246774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DA22D1-6F2D-80F8-E798-214474E162B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950689" y="109221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BE74FF86-0289-553A-32AE-8779741EB24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81001" y="1474417"/>
            <a:ext cx="1295400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Contenus de la semaine 3 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3B7C7C5F-7745-A8D4-460D-5FF0ED5769B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18030" y="2730605"/>
            <a:ext cx="3782359" cy="536266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4ADF1DE3-079A-C068-9A8B-5116A62E6BF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82711" y="2730605"/>
            <a:ext cx="7915275" cy="5372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2188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2846290" y="2760303"/>
            <a:ext cx="10444646" cy="50148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1. Rituel: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Révision des lettres étudiées - Chanson : « La chanson de l’école ». 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2. Acte de parole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3000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Tu es dans quelle école ? / Tu es en quelle classe? 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3. Écriture   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3000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Écrire la lettre o en minuscule et en majuscule.</a:t>
            </a: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98BB903-92B1-6FE4-F59D-AF6114279543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68651" y="2900363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C87C6F96-CCAE-203B-48B5-C171466B18B6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1" y="589392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5</a:t>
            </a:r>
          </a:p>
        </p:txBody>
      </p:sp>
    </p:spTree>
    <p:extLst>
      <p:ext uri="{BB962C8B-B14F-4D97-AF65-F5344CB8AC3E}">
        <p14:creationId xmlns:p14="http://schemas.microsoft.com/office/powerpoint/2010/main" val="11974989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2529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497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des rituels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C1D261BA-3ABE-2DE1-E789-F4046D0C832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381346" y="3736257"/>
            <a:ext cx="11115454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395C32B6-3F71-2033-BA88-FCA970C59DC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15091" y="3825285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B891F837-A361-58E0-C20B-D67A42A121D4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676264" y="5689040"/>
            <a:ext cx="503526" cy="548088"/>
          </a:xfrm>
          <a:prstGeom prst="rect">
            <a:avLst/>
          </a:prstGeom>
        </p:spPr>
      </p:pic>
      <p:sp>
        <p:nvSpPr>
          <p:cNvPr id="8" name="TextBox 10">
            <a:extLst>
              <a:ext uri="{FF2B5EF4-FFF2-40B4-BE49-F238E27FC236}">
                <a16:creationId xmlns:a16="http://schemas.microsoft.com/office/drawing/2014/main" id="{444E5172-1FEC-C726-0EF2-92DE9D6F9BD3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638646" y="4806326"/>
            <a:ext cx="5626682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Révision des lettres a</a:t>
            </a:r>
            <a:r>
              <a:rPr lang="fr-MA" sz="28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,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 et o.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6CF2F32-CD60-B83B-E47B-2BBFF6B8E015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641670" y="4710846"/>
            <a:ext cx="504425" cy="549067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49158EF7-1A29-910E-4457-143F08AF8FB4}"/>
              </a:ext>
            </a:extLst>
          </p:cNvPr>
          <p:cNvSpPr txBox="1"/>
          <p:nvPr/>
        </p:nvSpPr>
        <p:spPr>
          <a:xfrm>
            <a:off x="2638646" y="5778495"/>
            <a:ext cx="11115454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Chanter une chanson sur l’école en français.</a:t>
            </a:r>
          </a:p>
        </p:txBody>
      </p:sp>
    </p:spTree>
    <p:extLst>
      <p:ext uri="{BB962C8B-B14F-4D97-AF65-F5344CB8AC3E}">
        <p14:creationId xmlns:p14="http://schemas.microsoft.com/office/powerpoint/2010/main" val="18073791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B84789-ED0B-0869-940E-0E8EC53A23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04176CC-C62B-55ED-9924-CFDABDDD825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46F370C-5A85-48B7-0335-D93A5E48DBF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DFEE613-8FF2-F636-272A-256642E0398D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4BF6556-B75B-091F-5855-244D1AA798E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4E549BE-E621-6159-05FD-ED7527D62B48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A933B885-F7E4-CDAE-F264-AA4D63AA563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92668CB-67ED-14FF-9649-B236AAED5172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6388CE5-4FA5-3343-782A-854726BD8E88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C348725A-CB40-ABEC-1BE2-1056E755505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41786" y="77988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576BF1A-7EF6-8E4E-80BE-FB4C1A1296E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74975" y="687484"/>
            <a:ext cx="12076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Bonjour les enfants. Nous allons commencer une nouvelle leçon de français.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3B16AE5-1A4B-EED4-1835-5C0C27973446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337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CCDA8C-5058-25E8-5987-1432AA12C7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A20EFD33-D017-F54D-0C00-80B961B96EDA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73642" y="774787"/>
            <a:ext cx="8348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Je vais lire les lettres. Répétez après moi.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C03B4EB-C2AA-EED1-9E75-1670A92279A8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37987" y="647490"/>
            <a:ext cx="1492309" cy="1252748"/>
          </a:xfrm>
          <a:prstGeom prst="rect">
            <a:avLst/>
          </a:prstGeom>
        </p:spPr>
      </p:pic>
      <p:sp>
        <p:nvSpPr>
          <p:cNvPr id="7" name="Freeform 8">
            <a:extLst>
              <a:ext uri="{FF2B5EF4-FFF2-40B4-BE49-F238E27FC236}">
                <a16:creationId xmlns:a16="http://schemas.microsoft.com/office/drawing/2014/main" id="{6F16A10D-83DC-59CC-AC69-900D5CF47C2B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26919" y="84615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2429564B-59BD-4093-83C7-CEFDC2246AD5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40287A1E-28D0-A839-2D26-C5B90CAB1F5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53729" y="4148109"/>
            <a:ext cx="10208541" cy="1990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6200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45273" y="3465138"/>
            <a:ext cx="12769469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spcAft>
                <a:spcPts val="1800"/>
              </a:spcAft>
              <a:defRPr/>
            </a:pPr>
            <a:r>
              <a:rPr lang="fr-FR" sz="5400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fr-FR" sz="4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Ce support est optimisé pour un visionnage en mode diaporama sur un écran d’ordinateur. </a:t>
            </a:r>
            <a:endParaRPr lang="ar-MA" sz="54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C9A77FA-585D-127F-845B-8EBC71313FA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64669" y="1232485"/>
            <a:ext cx="2360504" cy="205878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FA3FF9E-96AB-CA64-0E5A-B49A3A31BB7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rcRect t="3549" r="25825"/>
          <a:stretch/>
        </p:blipFill>
        <p:spPr>
          <a:xfrm>
            <a:off x="2569153" y="5661395"/>
            <a:ext cx="8969576" cy="1454457"/>
          </a:xfrm>
          <a:prstGeom prst="round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31DAD90C-01DC-919D-FDFB-9AC4E695309E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373218" y="5739229"/>
            <a:ext cx="1363695" cy="129878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050" dirty="0"/>
          </a:p>
        </p:txBody>
      </p:sp>
    </p:spTree>
    <p:extLst>
      <p:ext uri="{BB962C8B-B14F-4D97-AF65-F5344CB8AC3E}">
        <p14:creationId xmlns:p14="http://schemas.microsoft.com/office/powerpoint/2010/main" val="26029975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EDDA30-8AEA-342D-A6D8-18C4B68E4F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38FB1F8C-3E05-BC59-DF72-1E7AE0DF234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99353" y="77342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C143EFA-E225-44A3-0DAB-6284AD5F3A2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73641" y="660483"/>
            <a:ext cx="10044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chaque lettre, je vais désigner un élève pour dire le nom de la lettre.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quelle lettre?  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5D6E77B9-BB63-8B3C-B06E-51C5FD7C8F1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E7C36B43-600A-FF10-5DBD-2ECA229B9653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381626751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99930778-D0C5-1026-25A1-8FB0F3E41F4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1715" y="4741054"/>
            <a:ext cx="12672569" cy="804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9894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CE1B52-89C1-8974-F0D6-30413FBB42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7BAD365-52CE-5623-6140-EDFD6DDBA01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8C0991CE-66A9-C9CE-E3D5-4741AAFEF3F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F3B92F9-7DB0-68D5-29A4-D27425D0DFB9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6C45A484-9D64-8540-0AA2-D597102DAEB5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2BA9DE8C-F7F0-501F-9CB3-0AD93841316A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EF4F414A-403E-56E7-FAB4-8D15CBC12E5B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EBBDD32-94D2-078F-5300-264B6B2FF01B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3989B31-8973-3C1E-076C-7BC342A92CD7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1E660845-4576-DEFD-8808-79E6508EC39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22CFE7F-B3BC-53FF-CE84-2AA309E82830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0839" y="2437319"/>
            <a:ext cx="7799286" cy="551374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22C94AB-4121-61CA-A3B7-55D4CC2FFEED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512980" y="722213"/>
            <a:ext cx="9327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Nous allons réécouter une chanson et nous allons chanter. 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A2AF8434-B7FC-980F-EB20-8D73CAACADF0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2389375805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99677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B7323E3B-1C26-DDE9-1C64-A4D1F3A7292E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1"/>
            <a:ext cx="13716000" cy="10286999"/>
            <a:chOff x="0" y="1"/>
            <a:chExt cx="9144000" cy="6857999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D5C015B-A4D2-C8FE-60A2-A23CECAC4DF1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3F96621F-3B9C-3663-4316-D1B3F8ABB5A4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9" name="Rectangle : coins arrondis 8">
                <a:extLst>
                  <a:ext uri="{FF2B5EF4-FFF2-40B4-BE49-F238E27FC236}">
                    <a16:creationId xmlns:a16="http://schemas.microsoft.com/office/drawing/2014/main" id="{06D9BE59-9C5E-9945-0F8D-2074F84B8623}"/>
                  </a:ext>
                </a:extLst>
              </p:cNvPr>
              <p:cNvSpPr/>
              <p:nvPr>
                <p:custDataLst>
                  <p:tags r:id="rId6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2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10" name="Groupe 9">
                <a:extLst>
                  <a:ext uri="{FF2B5EF4-FFF2-40B4-BE49-F238E27FC236}">
                    <a16:creationId xmlns:a16="http://schemas.microsoft.com/office/drawing/2014/main" id="{A1127964-E06A-00EA-6BB6-8C91F46E601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11" name="Rectangle : coins arrondis 10">
                  <a:extLst>
                    <a:ext uri="{FF2B5EF4-FFF2-40B4-BE49-F238E27FC236}">
                      <a16:creationId xmlns:a16="http://schemas.microsoft.com/office/drawing/2014/main" id="{17E475E3-D3D8-C48E-892D-B9579C2EB593}"/>
                    </a:ext>
                  </a:extLst>
                </p:cNvPr>
                <p:cNvSpPr/>
                <p:nvPr>
                  <p:custDataLst>
                    <p:tags r:id="rId7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9890C556-3870-794E-65D9-E686DDA2448D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pic>
        <p:nvPicPr>
          <p:cNvPr id="3" name="08. La chanson de l'école">
            <a:hlinkClick r:id="" action="ppaction://media"/>
            <a:extLst>
              <a:ext uri="{FF2B5EF4-FFF2-40B4-BE49-F238E27FC236}">
                <a16:creationId xmlns:a16="http://schemas.microsoft.com/office/drawing/2014/main" id="{9E6B762C-1F5C-34D7-303C-F7161CEFB45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>
                  <p14:trim end="101743.4218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981200" y="2400300"/>
            <a:ext cx="9753600" cy="5486400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B98DE1D-C3D7-4A4D-C36C-3B6E7EBEBAF1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828506030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7179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0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C6EB2D-734D-73BA-09C4-FD0B1BEABC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4BACB808-FFFB-CA08-EE72-190FB169CA8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877E621-283A-31BA-4247-DDC5632F857D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587473" y="2630641"/>
            <a:ext cx="10416929" cy="50148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2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1. Rituel: </a:t>
            </a:r>
          </a:p>
          <a:p>
            <a:pPr marL="0" marR="0" lvl="0" indent="0" algn="l" defTabSz="91444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lang="fr-FR" sz="3000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cs typeface="Calibri" panose="020F0502020204030204" pitchFamily="34" charset="0"/>
              </a:rPr>
              <a:t>Révision des lettres étudiées - Chanson : « La chanson de l’école ». </a:t>
            </a:r>
          </a:p>
          <a:p>
            <a:pPr marL="0" marR="0" lvl="0" indent="0" algn="l" defTabSz="91444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2. Appropriation de l'acte de parole</a:t>
            </a:r>
          </a:p>
          <a:p>
            <a:pPr marL="0" marR="0" lvl="0" indent="0" algn="l" defTabSz="91444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Tu es dans quelle école ? / Tu es en quelle classe? </a:t>
            </a:r>
          </a:p>
          <a:p>
            <a:pPr marL="0" marR="0" lvl="0" indent="0" algn="l" defTabSz="91444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2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Écriture   </a:t>
            </a:r>
          </a:p>
          <a:p>
            <a:pPr marL="0" marR="0" lvl="0" indent="0" algn="l" defTabSz="91444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Écrire la lettre o en minuscule et en majuscule.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6BDE853B-379B-0C64-50A6-4DF23DFD36AB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F1E56F53-1A38-D90B-3719-4955B5FC691A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7FE1BA4-6573-9E82-92CA-12588E0164B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11598" y="4600576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58669A4C-3483-A767-CCE6-825B5CF2003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1" y="589392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5</a:t>
            </a:r>
          </a:p>
        </p:txBody>
      </p:sp>
    </p:spTree>
    <p:extLst>
      <p:ext uri="{BB962C8B-B14F-4D97-AF65-F5344CB8AC3E}">
        <p14:creationId xmlns:p14="http://schemas.microsoft.com/office/powerpoint/2010/main" val="27202664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 l’activité 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C1D261BA-3ABE-2DE1-E789-F4046D0C832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990600" y="3736257"/>
            <a:ext cx="11752727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395C32B6-3F71-2033-BA88-FCA970C59DC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224346" y="3825285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CCC5F9BE-BCEA-3D50-20D4-F48CE3775C75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426429" y="4212617"/>
            <a:ext cx="504425" cy="54906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608A7B03-EB2B-B482-E472-31EA0E343A83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249821" y="4121817"/>
            <a:ext cx="9676964" cy="625703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S’approprier les actes de parole de la semaine.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2E0C2C64-C3CA-2F1B-A780-6C3FD05D1422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3048436" y="5404668"/>
            <a:ext cx="9676964" cy="625703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6" name="TextBox 10">
            <a:extLst>
              <a:ext uri="{FF2B5EF4-FFF2-40B4-BE49-F238E27FC236}">
                <a16:creationId xmlns:a16="http://schemas.microsoft.com/office/drawing/2014/main" id="{25360576-42B5-97F4-4E06-9E940B5A22CF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995904" y="4987618"/>
            <a:ext cx="9676964" cy="160043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457200" marR="0" lvl="0" indent="-45720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Tu es dans quelle école ? </a:t>
            </a:r>
            <a:endParaRPr lang="fr-FR" sz="2800" b="1" dirty="0">
              <a:solidFill>
                <a:srgbClr val="4F81BD"/>
              </a:solidFill>
              <a:latin typeface="Dosis" pitchFamily="2" charset="0"/>
            </a:endParaRPr>
          </a:p>
          <a:p>
            <a:pPr marL="457200" marR="0" lvl="0" indent="-45720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Tu es en quelle classe? </a:t>
            </a:r>
          </a:p>
          <a:p>
            <a:pPr marL="457200" marR="0" lvl="0" indent="-45720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Char char="-"/>
              <a:tabLst/>
              <a:defRPr/>
            </a:pPr>
            <a:r>
              <a:rPr lang="fr-FR" sz="2800" b="1" dirty="0">
                <a:solidFill>
                  <a:srgbClr val="4F81BD"/>
                </a:solidFill>
                <a:latin typeface="Dosis" pitchFamily="2" charset="0"/>
              </a:rPr>
              <a:t>Je suis (…).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31639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7090A0-7D28-47D0-1F6A-F1A39FB743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FA31FF5-C238-7475-BC79-76F7A218C27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33AFA753-72CA-A6C7-66D8-E77E01387C52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CC15B48-76C1-A575-2ABA-FB0346CDA361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0B30047-A737-2A1A-EA43-9D116ED4ACB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EA3F7DD1-8DED-332C-1DC9-E1FC0BB1CF3F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2F8979D-0E93-36C0-25C6-3EF542CABB66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C85368F-2B3B-F547-D27F-932F6F927D6D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3064A59E-82F4-40B8-DC7C-C2F5E6033F01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FB101090-FFFF-110A-367C-B3258319D3F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EF862B41-83E7-A96B-363F-062037AA7192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98559" y="543874"/>
            <a:ext cx="1427019" cy="1575467"/>
          </a:xfrm>
          <a:prstGeom prst="rect">
            <a:avLst/>
          </a:prstGeom>
        </p:spPr>
      </p:pic>
      <p:pic>
        <p:nvPicPr>
          <p:cNvPr id="12" name="Image 1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049EC1EF-3605-645B-E8B8-3BFB4248614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941307" y="3540171"/>
            <a:ext cx="3357580" cy="567954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DD43DE0-764A-DDE1-1DD9-CB519E93E7A0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flipH="1">
            <a:off x="6857982" y="4203739"/>
            <a:ext cx="3657617" cy="4663472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D2E21719-7314-20EB-019B-2CF23B562962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675992" y="579479"/>
            <a:ext cx="12105321" cy="5582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914445" rtl="0" eaLnBrk="1" fontAlgn="auto" latinLnBrk="0" hangingPunct="1">
              <a:lnSpc>
                <a:spcPts val="4022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Nous allons réécouter le dialogue entre Karim et Rita.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C4C3DF6-0661-942D-1DBF-FFE168696F58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00323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D1722-C290-4661-6AD5-91378327A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3378D54-466B-7047-1ED3-B6EEF7246BD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D554FC8F-BF57-7EDA-765A-1E01ED3566B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8F4C7D0-B4C5-D536-1A45-FBD68B1AAE5D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43F03C1-1AE8-2B27-0269-CC0CA6BD5AFD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D5DEF50B-103C-A37A-D5FD-FB3269DE9E75}"/>
                  </a:ext>
                </a:extLst>
              </p:cNvPr>
              <p:cNvSpPr/>
              <p:nvPr>
                <p:custDataLst>
                  <p:tags r:id="rId12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B836A91-7D47-E88B-7FF0-15DB407CF035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555EF3C-0FF0-7D8C-8750-FD0BF2FA32D6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0B2BD6D-388B-7284-B186-9D3827E94CA3}"/>
                    </a:ext>
                  </a:extLst>
                </p:cNvPr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9" name="ZoneTexte 8">
            <a:extLst>
              <a:ext uri="{FF2B5EF4-FFF2-40B4-BE49-F238E27FC236}">
                <a16:creationId xmlns:a16="http://schemas.microsoft.com/office/drawing/2014/main" id="{511AE82C-208F-6491-6223-DD244B737BD8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19677" y="749000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Première écoute (diffusion automatique).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69A0AAA-BCE5-3E93-CD8D-671C2DEE027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pic>
        <p:nvPicPr>
          <p:cNvPr id="14" name="Image 13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A579F755-D4CD-6115-AEB8-A3E83E4C1F1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12794" y="4422049"/>
            <a:ext cx="2988006" cy="5054384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16E2B17C-EF5C-8A87-4628-79F049F874B3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flipH="1">
            <a:off x="7329468" y="4973777"/>
            <a:ext cx="3255017" cy="4150156"/>
          </a:xfrm>
          <a:prstGeom prst="rect">
            <a:avLst/>
          </a:prstGeom>
        </p:spPr>
      </p:pic>
      <p:pic>
        <p:nvPicPr>
          <p:cNvPr id="12" name="Parcours_3_S3_s1_Dialogue">
            <a:hlinkClick r:id="" action="ppaction://media"/>
            <a:extLst>
              <a:ext uri="{FF2B5EF4-FFF2-40B4-BE49-F238E27FC236}">
                <a16:creationId xmlns:a16="http://schemas.microsoft.com/office/drawing/2014/main" id="{5C61E0AE-99D3-E7E0-5D78-FCBEC6885EF1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0236233" y="657015"/>
            <a:ext cx="695026" cy="695026"/>
          </a:xfrm>
          <a:prstGeom prst="rect">
            <a:avLst/>
          </a:prstGeom>
        </p:spPr>
      </p:pic>
      <p:sp>
        <p:nvSpPr>
          <p:cNvPr id="20" name="Bulle narrative : ronde 19">
            <a:extLst>
              <a:ext uri="{FF2B5EF4-FFF2-40B4-BE49-F238E27FC236}">
                <a16:creationId xmlns:a16="http://schemas.microsoft.com/office/drawing/2014/main" id="{3D41C5E5-5051-3F11-F4AF-57BD2420CCA9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Bulle narrative : ronde 20">
            <a:extLst>
              <a:ext uri="{FF2B5EF4-FFF2-40B4-BE49-F238E27FC236}">
                <a16:creationId xmlns:a16="http://schemas.microsoft.com/office/drawing/2014/main" id="{951C810F-B7AE-5499-D83D-35F29959E345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781C50B-110A-2B24-FB50-876DDF8C59C8}"/>
              </a:ext>
            </a:extLst>
          </p:cNvPr>
          <p:cNvGraphicFramePr>
            <a:graphicFrameLocks noGrp="1"/>
          </p:cNvGraphicFramePr>
          <p:nvPr>
            <p:custDataLst>
              <p:tags r:id="rId10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5400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26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7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7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7250"/>
                                  </p:stCondLst>
                                  <p:childTnLst>
                                    <p:set>
                                      <p:cBhvr>
                                        <p:cTn id="11" dur="3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3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7" presetClass="emph" presetSubtype="1" nodeType="withEffect">
                                  <p:stCondLst>
                                    <p:cond delay="10250"/>
                                  </p:stCondLst>
                                  <p:childTnLst>
                                    <p:set>
                                      <p:cBhvr>
                                        <p:cTn id="14" dur="6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6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16750"/>
                                  </p:stCondLst>
                                  <p:childTnLst>
                                    <p:set>
                                      <p:cBhvr>
                                        <p:cTn id="17" dur="3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3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mph" presetSubtype="1" nodeType="withEffect">
                                  <p:stCondLst>
                                    <p:cond delay="20750"/>
                                  </p:stCondLst>
                                  <p:childTnLst>
                                    <p:set>
                                      <p:cBhvr>
                                        <p:cTn id="20" dur="125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125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7" presetClass="emph" presetSubtype="1" nodeType="withEffect">
                                  <p:stCondLst>
                                    <p:cond delay="22250"/>
                                  </p:stCondLst>
                                  <p:childTnLst>
                                    <p:set>
                                      <p:cBhvr>
                                        <p:cTn id="23" dur="1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1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11411D-AB82-CD69-C19B-64D5996D92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6E08C70-B353-4F1F-1116-B258C0FB4AD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B12CBCC-4844-A2FE-8F59-6519CC2E3C3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1C1B0D0-9CE2-FD84-FE3A-E886E06A52B6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5CA2F3C-2733-5181-9207-C0A1659840BB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E28CF3B-86F1-684B-B385-11E508F9C4A0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7004358B-0C52-BD46-7078-1F19101DB9A0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BA498E2-3ECF-694D-15D6-5772676A9564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1B49946-561D-B446-727B-F40E06CA7B7A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0F08B29D-CBF2-D3A4-2118-B69C6D7A2D2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316A457-0875-5003-0735-2C503C88F46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2" y="736196"/>
            <a:ext cx="109052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Je vais diffuser le dialogue une deuxième fois. Écoutez attentivement. </a:t>
            </a:r>
          </a:p>
        </p:txBody>
      </p:sp>
      <p:pic>
        <p:nvPicPr>
          <p:cNvPr id="13" name="Image 12" descr="Une image contenant clipart, dessin, illustration, dessin humoristique&#10;&#10;Description générée automatiquement">
            <a:extLst>
              <a:ext uri="{FF2B5EF4-FFF2-40B4-BE49-F238E27FC236}">
                <a16:creationId xmlns:a16="http://schemas.microsoft.com/office/drawing/2014/main" id="{BF74A406-552F-902E-71AD-3F309E37B3A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7082" y="2965052"/>
            <a:ext cx="4368191" cy="4356896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4B9A2E24-778C-8991-F42D-00998A303204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955843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D1722-C290-4661-6AD5-91378327A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3378D54-466B-7047-1ED3-B6EEF7246BD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D554FC8F-BF57-7EDA-765A-1E01ED3566B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8F4C7D0-B4C5-D536-1A45-FBD68B1AAE5D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43F03C1-1AE8-2B27-0269-CC0CA6BD5AFD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D5DEF50B-103C-A37A-D5FD-FB3269DE9E75}"/>
                  </a:ext>
                </a:extLst>
              </p:cNvPr>
              <p:cNvSpPr/>
              <p:nvPr>
                <p:custDataLst>
                  <p:tags r:id="rId12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B836A91-7D47-E88B-7FF0-15DB407CF035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555EF3C-0FF0-7D8C-8750-FD0BF2FA32D6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0B2BD6D-388B-7284-B186-9D3827E94CA3}"/>
                    </a:ext>
                  </a:extLst>
                </p:cNvPr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9" name="ZoneTexte 8">
            <a:extLst>
              <a:ext uri="{FF2B5EF4-FFF2-40B4-BE49-F238E27FC236}">
                <a16:creationId xmlns:a16="http://schemas.microsoft.com/office/drawing/2014/main" id="{511AE82C-208F-6491-6223-DD244B737BD8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19677" y="749000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Deuxième écoute (diffusion automatique).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69A0AAA-BCE5-3E93-CD8D-671C2DEE027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pic>
        <p:nvPicPr>
          <p:cNvPr id="14" name="Image 13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A579F755-D4CD-6115-AEB8-A3E83E4C1F1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12794" y="4422049"/>
            <a:ext cx="2988006" cy="5054384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16E2B17C-EF5C-8A87-4628-79F049F874B3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flipH="1">
            <a:off x="7329468" y="4973777"/>
            <a:ext cx="3255017" cy="4150156"/>
          </a:xfrm>
          <a:prstGeom prst="rect">
            <a:avLst/>
          </a:prstGeom>
        </p:spPr>
      </p:pic>
      <p:pic>
        <p:nvPicPr>
          <p:cNvPr id="12" name="Parcours_3_S3_s1_Dialogue">
            <a:hlinkClick r:id="" action="ppaction://media"/>
            <a:extLst>
              <a:ext uri="{FF2B5EF4-FFF2-40B4-BE49-F238E27FC236}">
                <a16:creationId xmlns:a16="http://schemas.microsoft.com/office/drawing/2014/main" id="{5C61E0AE-99D3-E7E0-5D78-FCBEC6885EF1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9909668" y="657015"/>
            <a:ext cx="695026" cy="695026"/>
          </a:xfrm>
          <a:prstGeom prst="rect">
            <a:avLst/>
          </a:prstGeom>
        </p:spPr>
      </p:pic>
      <p:sp>
        <p:nvSpPr>
          <p:cNvPr id="20" name="Bulle narrative : ronde 19">
            <a:extLst>
              <a:ext uri="{FF2B5EF4-FFF2-40B4-BE49-F238E27FC236}">
                <a16:creationId xmlns:a16="http://schemas.microsoft.com/office/drawing/2014/main" id="{3D41C5E5-5051-3F11-F4AF-57BD2420CCA9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Bulle narrative : ronde 20">
            <a:extLst>
              <a:ext uri="{FF2B5EF4-FFF2-40B4-BE49-F238E27FC236}">
                <a16:creationId xmlns:a16="http://schemas.microsoft.com/office/drawing/2014/main" id="{951C810F-B7AE-5499-D83D-35F29959E345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08CF5FFC-C21E-0053-3CAE-7E37125CDF48}"/>
              </a:ext>
            </a:extLst>
          </p:cNvPr>
          <p:cNvGraphicFramePr>
            <a:graphicFrameLocks noGrp="1"/>
          </p:cNvGraphicFramePr>
          <p:nvPr>
            <p:custDataLst>
              <p:tags r:id="rId10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1732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26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7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7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7250"/>
                                  </p:stCondLst>
                                  <p:childTnLst>
                                    <p:set>
                                      <p:cBhvr>
                                        <p:cTn id="11" dur="3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3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7" presetClass="emph" presetSubtype="1" nodeType="withEffect">
                                  <p:stCondLst>
                                    <p:cond delay="10250"/>
                                  </p:stCondLst>
                                  <p:childTnLst>
                                    <p:set>
                                      <p:cBhvr>
                                        <p:cTn id="14" dur="6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6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16750"/>
                                  </p:stCondLst>
                                  <p:childTnLst>
                                    <p:set>
                                      <p:cBhvr>
                                        <p:cTn id="17" dur="3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3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mph" presetSubtype="1" nodeType="withEffect">
                                  <p:stCondLst>
                                    <p:cond delay="20750"/>
                                  </p:stCondLst>
                                  <p:childTnLst>
                                    <p:set>
                                      <p:cBhvr>
                                        <p:cTn id="20" dur="125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125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7" presetClass="emph" presetSubtype="1" nodeType="withEffect">
                                  <p:stCondLst>
                                    <p:cond delay="22250"/>
                                  </p:stCondLst>
                                  <p:childTnLst>
                                    <p:set>
                                      <p:cBhvr>
                                        <p:cTn id="23" dur="1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1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172F88-6B25-6E91-DC80-745C9A6E6F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86E42F4-13B8-D372-6141-32B7725C954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4ADABDB1-AAC1-563B-065D-98E2DFF2C53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0B4B15A-73FF-FA4E-7795-FBEF96248700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F4651E45-BCF9-8050-A907-7D3E8C04AD6C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F524BE26-2634-7D0F-863C-008B395B2A8E}"/>
                  </a:ext>
                </a:extLst>
              </p:cNvPr>
              <p:cNvSpPr/>
              <p:nvPr>
                <p:custDataLst>
                  <p:tags r:id="rId12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51B5B75-AEC7-3D43-6408-4120835B5F07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EADF735F-2337-85DD-3F73-877021B54850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9CE0615-FC2F-B6D1-2473-9A25CC8B44CB}"/>
                    </a:ext>
                  </a:extLst>
                </p:cNvPr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C259920-12B3-4455-94B9-0C5AB34E73B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17391" y="66263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E670DA0-1EA8-7C1D-A7EC-1B593D227C1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07079" y="564721"/>
            <a:ext cx="118110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Rita dit : « je suis à l’école Al Amal.». </a:t>
            </a:r>
          </a:p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 ?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473A93B-FDDF-85B1-6259-4127CDB2F706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31447" y="417350"/>
            <a:ext cx="1274595" cy="1407186"/>
          </a:xfrm>
          <a:prstGeom prst="rect">
            <a:avLst/>
          </a:prstGeom>
        </p:spPr>
      </p:pic>
      <p:pic>
        <p:nvPicPr>
          <p:cNvPr id="13" name="Image 12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FEDAAEBE-9153-39AD-6964-C40A2F4A9C6C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12794" y="4422049"/>
            <a:ext cx="2988006" cy="5054384"/>
          </a:xfrm>
          <a:prstGeom prst="rect">
            <a:avLst/>
          </a:prstGeom>
        </p:spPr>
      </p:pic>
      <p:sp>
        <p:nvSpPr>
          <p:cNvPr id="17" name="Bulle narrative : ronde 16">
            <a:extLst>
              <a:ext uri="{FF2B5EF4-FFF2-40B4-BE49-F238E27FC236}">
                <a16:creationId xmlns:a16="http://schemas.microsoft.com/office/drawing/2014/main" id="{3FFF5DDA-6314-2215-B394-0148579846CA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7212579" y="2251092"/>
            <a:ext cx="4031684" cy="1834523"/>
          </a:xfrm>
          <a:prstGeom prst="wedgeEllipseCallout">
            <a:avLst>
              <a:gd name="adj1" fmla="val -13476"/>
              <a:gd name="adj2" fmla="val 744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43B27B0D-A6BC-EBD9-6F0C-59E24411B7F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7535707" y="2556388"/>
            <a:ext cx="3379950" cy="12516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36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Je suis </a:t>
            </a:r>
            <a:r>
              <a:rPr kumimoji="0" lang="fr-MA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à l’école Al Amal. 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8905E8EA-69B9-1FB5-12BB-50F542D07C3D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212579" y="4852913"/>
            <a:ext cx="2474346" cy="419265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70F92E3-9A39-3528-A8FF-8885D830687A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230665" y="5761948"/>
            <a:ext cx="2027195" cy="1475026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A3395520-6FD1-735E-66B3-ED0AFF51605D}"/>
              </a:ext>
            </a:extLst>
          </p:cNvPr>
          <p:cNvGraphicFramePr>
            <a:graphicFrameLocks noGrp="1"/>
          </p:cNvGraphicFramePr>
          <p:nvPr>
            <p:custDataLst>
              <p:tags r:id="rId10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2314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85802" y="4168131"/>
            <a:ext cx="12769469" cy="1051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7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Orientations générales</a:t>
            </a:r>
            <a:endParaRPr lang="ar-MA" sz="72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2901161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3730EA-CD15-9A0E-BE35-95D47268D1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B3188FA-D6A4-5975-1022-8A3ABDEA3DA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2897A553-4FA8-7BA7-7B68-C0BFD705D47B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7AC4E15-1540-7D29-E91C-52DDA8FFACE5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D079BE5-3F72-27A1-550D-818E4FA03551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370443B5-2423-16FA-92B2-BE1A5F98AE41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4DD71BC0-49D1-9B5C-5E55-CAED6598B76B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24B5A14-C4E5-7E01-A897-A5FA84EF7C7C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49437528-A0CA-8F3A-0211-711428C5C439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9CA4D3DE-AC87-C50E-7F65-371B8EAEAB6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906033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145A9D4-2310-7B50-0B98-6DDE30D4A32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Rita dit « et toi, tu es dans quelle école ? ». </a:t>
            </a:r>
          </a:p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 ?  </a:t>
            </a:r>
          </a:p>
        </p:txBody>
      </p:sp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6C929804-FA2B-280B-BD00-9FE53FB8A62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371804" y="2237018"/>
            <a:ext cx="4399147" cy="1707593"/>
          </a:xfrm>
          <a:prstGeom prst="wedgeEllipseCallout">
            <a:avLst>
              <a:gd name="adj1" fmla="val -8785"/>
              <a:gd name="adj2" fmla="val 71147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8AE27B94-88BB-A62F-6DEF-4F910C2F060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7333936" y="2473332"/>
            <a:ext cx="4474882" cy="12516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Et toi,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 es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dans quelle école </a:t>
            </a:r>
            <a:r>
              <a:rPr kumimoji="0" lang="fr-MA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001D892-B50C-8243-1D34-46C207D30E4E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05EE50C-2760-20D2-D62F-E08BAEDC656D}"/>
              </a:ext>
            </a:extLst>
          </p:cNvPr>
          <p:cNvPicPr>
            <a:picLocks noChangeAspect="1"/>
          </p:cNvPicPr>
          <p:nvPr/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371804" y="4967981"/>
            <a:ext cx="2648805" cy="4060054"/>
          </a:xfrm>
          <a:prstGeom prst="rect">
            <a:avLst/>
          </a:prstGeom>
        </p:spPr>
      </p:pic>
      <p:pic>
        <p:nvPicPr>
          <p:cNvPr id="13" name="Image 12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3FBCC2A6-DE81-82DB-0191-3609E362085C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12794" y="4422049"/>
            <a:ext cx="2988006" cy="5054384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45D346A1-812B-46FB-ACE8-99A418686B54}"/>
              </a:ext>
            </a:extLst>
          </p:cNvPr>
          <p:cNvGraphicFramePr>
            <a:graphicFrameLocks noGrp="1"/>
          </p:cNvGraphicFramePr>
          <p:nvPr>
            <p:custDataLst>
              <p:tags r:id="rId9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363841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B8C1DB-3236-97FD-78C7-EC4474F4F6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7B3EB95-903D-00DE-0AEC-0D580D77327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892C9B0-EB44-E9C9-9648-850957DE050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7F80675-93BB-8BAB-912F-6B248A9B7CF6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7781001-1A3B-349A-CCF0-14B526E2BC8B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36741ADE-376D-FF0E-9B35-2CD01177E5DF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80AD9EA-7F1A-6887-1AE9-146380348CB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A7112D7-7BC5-0916-8059-4F26E4B52BF1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EB25381-6011-AB8C-86DC-39309DF4FEF1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5E8C6E96-53EF-4B60-4258-7029194513A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17391" y="66263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98087AA-60B0-0F32-93BB-63A1AC3D54B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07079" y="564721"/>
            <a:ext cx="118110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Karim dit : « Je suis à l’école Ibn Sina. ». </a:t>
            </a:r>
          </a:p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 ? </a:t>
            </a:r>
          </a:p>
        </p:txBody>
      </p:sp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F053813D-729A-D966-FBA7-D8FD190E921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214563" y="2134329"/>
            <a:ext cx="3771900" cy="1743177"/>
          </a:xfrm>
          <a:prstGeom prst="wedgeEllipseCallout">
            <a:avLst>
              <a:gd name="adj1" fmla="val 10498"/>
              <a:gd name="adj2" fmla="val 70875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49E7659E-E0CA-ACB6-3FC8-D36DAEE8153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406934" y="2409045"/>
            <a:ext cx="3387157" cy="12516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Je suis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à l’école Ibn Sina.</a:t>
            </a: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CDC9054-5439-18F2-3598-2D86B73A1CFA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31447" y="417350"/>
            <a:ext cx="1274595" cy="140718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36450F7-9ABE-2C00-D717-CC9E103F39C3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flipH="1">
            <a:off x="7045242" y="4928240"/>
            <a:ext cx="3255017" cy="4150156"/>
          </a:xfrm>
          <a:prstGeom prst="rect">
            <a:avLst/>
          </a:prstGeom>
        </p:spPr>
      </p:pic>
      <p:pic>
        <p:nvPicPr>
          <p:cNvPr id="21" name="Image 20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BD30259F-09C7-9916-C984-8F6FFFDE6CC8}"/>
              </a:ext>
            </a:extLst>
          </p:cNvPr>
          <p:cNvPicPr>
            <a:picLocks noChangeAspect="1"/>
          </p:cNvPicPr>
          <p:nvPr/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 flipH="1">
            <a:off x="2733404" y="4296999"/>
            <a:ext cx="5573271" cy="4921283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6C91059C-BF53-7ABC-4ABA-8E8232A6DF44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255479" y="6015037"/>
            <a:ext cx="1918168" cy="139569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5A5EA82C-5B8F-4121-E580-D4D76C52168E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326043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B03605-8052-0BBD-633E-15CDD8B5D6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8BCFC8F-9D51-8B85-2263-B67705FAAB2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F190D29-75A0-43D5-DC12-C90C435EC6E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B090421-C450-9B0E-8A0D-EF60AB78A9F6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E37EEE8-8A76-D2A2-12A8-B7143F09D932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19D25CCF-2B7A-43C7-618D-017A429AD56F}"/>
                  </a:ext>
                </a:extLst>
              </p:cNvPr>
              <p:cNvSpPr/>
              <p:nvPr>
                <p:custDataLst>
                  <p:tags r:id="rId12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800BC49E-A117-27C2-E18E-8986BB383107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A170ADEE-D683-B4BA-A7AD-677E71CD4046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5210D50D-9401-FC2D-C19C-82E0C3887B1F}"/>
                    </a:ext>
                  </a:extLst>
                </p:cNvPr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E02A7E1-D840-7EE9-1F8A-5288CFB576E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17391" y="66263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59833ED-F677-3265-00C7-0534DDA54B8D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07079" y="564721"/>
            <a:ext cx="118110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Rita dit : « Je suis en première année.». </a:t>
            </a:r>
          </a:p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 ?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547E7A71-BC79-4F4C-66BD-52E53D04DBA3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31447" y="417350"/>
            <a:ext cx="1274595" cy="1407186"/>
          </a:xfrm>
          <a:prstGeom prst="rect">
            <a:avLst/>
          </a:prstGeom>
        </p:spPr>
      </p:pic>
      <p:pic>
        <p:nvPicPr>
          <p:cNvPr id="13" name="Image 12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6969F9BF-1A84-B6D4-7C53-769023B4D827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12794" y="4422049"/>
            <a:ext cx="2988006" cy="5054384"/>
          </a:xfrm>
          <a:prstGeom prst="rect">
            <a:avLst/>
          </a:prstGeom>
        </p:spPr>
      </p:pic>
      <p:sp>
        <p:nvSpPr>
          <p:cNvPr id="17" name="Bulle narrative : ronde 16">
            <a:extLst>
              <a:ext uri="{FF2B5EF4-FFF2-40B4-BE49-F238E27FC236}">
                <a16:creationId xmlns:a16="http://schemas.microsoft.com/office/drawing/2014/main" id="{46AD05C4-DD6B-78CF-768A-3F2179D6B0DA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7212579" y="2251092"/>
            <a:ext cx="4031684" cy="1834523"/>
          </a:xfrm>
          <a:prstGeom prst="wedgeEllipseCallout">
            <a:avLst>
              <a:gd name="adj1" fmla="val -13476"/>
              <a:gd name="adj2" fmla="val 744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39D2FFC-8B9A-5F61-20EC-E8B8D11341DB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7378539" y="2499236"/>
            <a:ext cx="3756916" cy="12516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36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Je suis </a:t>
            </a:r>
            <a:r>
              <a:rPr kumimoji="0" lang="fr-MA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 première année. 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EE531A62-308A-F6D5-27F8-8B505C06A746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212579" y="4852913"/>
            <a:ext cx="2474346" cy="419265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CB6F87E-A7BF-7F62-11DF-BB877A1C4D17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394050" y="6013540"/>
            <a:ext cx="1537397" cy="1871400"/>
          </a:xfrm>
          <a:prstGeom prst="rect">
            <a:avLst/>
          </a:prstGeom>
        </p:spPr>
      </p:pic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E3B41C1B-805D-F654-DC42-585BD5C49F01}"/>
              </a:ext>
            </a:extLst>
          </p:cNvPr>
          <p:cNvGraphicFramePr>
            <a:graphicFrameLocks noGrp="1"/>
          </p:cNvGraphicFramePr>
          <p:nvPr>
            <p:custDataLst>
              <p:tags r:id="rId10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742834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3730EA-CD15-9A0E-BE35-95D47268D1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B3188FA-D6A4-5975-1022-8A3ABDEA3DA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2897A553-4FA8-7BA7-7B68-C0BFD705D47B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7AC4E15-1540-7D29-E91C-52DDA8FFACE5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D079BE5-3F72-27A1-550D-818E4FA03551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370443B5-2423-16FA-92B2-BE1A5F98AE41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4DD71BC0-49D1-9B5C-5E55-CAED6598B76B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24B5A14-C4E5-7E01-A897-A5FA84EF7C7C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49437528-A0CA-8F3A-0211-711428C5C439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9CA4D3DE-AC87-C50E-7F65-371B8EAEAB6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906033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145A9D4-2310-7B50-0B98-6DDE30D4A32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Rita dit « et toi, tu es en quelle classe ? ». </a:t>
            </a:r>
          </a:p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 ?  </a:t>
            </a:r>
          </a:p>
        </p:txBody>
      </p:sp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6C929804-FA2B-280B-BD00-9FE53FB8A62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6991036" y="2237018"/>
            <a:ext cx="4779915" cy="1707593"/>
          </a:xfrm>
          <a:prstGeom prst="wedgeEllipseCallout">
            <a:avLst>
              <a:gd name="adj1" fmla="val -8785"/>
              <a:gd name="adj2" fmla="val 71147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8AE27B94-88BB-A62F-6DEF-4F910C2F060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991036" y="2630500"/>
            <a:ext cx="4817782" cy="12516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Et toi,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 es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 quelle </a:t>
            </a:r>
          </a:p>
          <a:p>
            <a:pPr marL="0" marR="0" lvl="0" indent="0" algn="ctr" defTabSz="914445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classe </a:t>
            </a:r>
            <a:r>
              <a:rPr kumimoji="0" lang="fr-MA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001D892-B50C-8243-1D34-46C207D30E4E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05EE50C-2760-20D2-D62F-E08BAEDC656D}"/>
              </a:ext>
            </a:extLst>
          </p:cNvPr>
          <p:cNvPicPr>
            <a:picLocks noChangeAspect="1"/>
          </p:cNvPicPr>
          <p:nvPr/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371804" y="4967981"/>
            <a:ext cx="2648805" cy="4060054"/>
          </a:xfrm>
          <a:prstGeom prst="rect">
            <a:avLst/>
          </a:prstGeom>
        </p:spPr>
      </p:pic>
      <p:pic>
        <p:nvPicPr>
          <p:cNvPr id="13" name="Image 12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3FBCC2A6-DE81-82DB-0191-3609E362085C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12794" y="4422049"/>
            <a:ext cx="2988006" cy="5054384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B18BD982-598F-98AB-0B3C-05B4228DA6C8}"/>
              </a:ext>
            </a:extLst>
          </p:cNvPr>
          <p:cNvGraphicFramePr>
            <a:graphicFrameLocks noGrp="1"/>
          </p:cNvGraphicFramePr>
          <p:nvPr>
            <p:custDataLst>
              <p:tags r:id="rId9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889748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B8C1DB-3236-97FD-78C7-EC4474F4F6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7B3EB95-903D-00DE-0AEC-0D580D77327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892C9B0-EB44-E9C9-9648-850957DE050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7F80675-93BB-8BAB-912F-6B248A9B7CF6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7781001-1A3B-349A-CCF0-14B526E2BC8B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36741ADE-376D-FF0E-9B35-2CD01177E5DF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80AD9EA-7F1A-6887-1AE9-146380348CB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A7112D7-7BC5-0916-8059-4F26E4B52BF1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EB25381-6011-AB8C-86DC-39309DF4FEF1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5E8C6E96-53EF-4B60-4258-7029194513A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17391" y="66263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98087AA-60B0-0F32-93BB-63A1AC3D54B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07079" y="564721"/>
            <a:ext cx="118110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Karim dit : « Moi, je suis en deuxième année. ». </a:t>
            </a:r>
          </a:p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 ?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CDC9054-5439-18F2-3598-2D86B73A1CFA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31447" y="417350"/>
            <a:ext cx="1274595" cy="140718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36450F7-9ABE-2C00-D717-CC9E103F39C3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flipH="1">
            <a:off x="7045242" y="4928240"/>
            <a:ext cx="3255017" cy="4150156"/>
          </a:xfrm>
          <a:prstGeom prst="rect">
            <a:avLst/>
          </a:prstGeom>
        </p:spPr>
      </p:pic>
      <p:pic>
        <p:nvPicPr>
          <p:cNvPr id="21" name="Image 20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BD30259F-09C7-9916-C984-8F6FFFDE6CC8}"/>
              </a:ext>
            </a:extLst>
          </p:cNvPr>
          <p:cNvPicPr>
            <a:picLocks noChangeAspect="1"/>
          </p:cNvPicPr>
          <p:nvPr/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 flipH="1">
            <a:off x="2733404" y="4296999"/>
            <a:ext cx="5573271" cy="4921283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10ABF01E-BE8E-3246-218F-9D0C91A1B806}"/>
              </a:ext>
            </a:extLst>
          </p:cNvPr>
          <p:cNvGrpSpPr/>
          <p:nvPr>
            <p:custDataLst>
              <p:tags r:id="rId6"/>
            </p:custDataLst>
          </p:nvPr>
        </p:nvGrpSpPr>
        <p:grpSpPr>
          <a:xfrm>
            <a:off x="1307079" y="6202314"/>
            <a:ext cx="2354435" cy="2194785"/>
            <a:chOff x="2173339" y="2050681"/>
            <a:chExt cx="4001058" cy="3086531"/>
          </a:xfrm>
        </p:grpSpPr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96B2732B-36DE-A732-2ADE-1291F412A5EF}"/>
                </a:ext>
              </a:extLst>
            </p:cNvPr>
            <p:cNvGrpSpPr/>
            <p:nvPr/>
          </p:nvGrpSpPr>
          <p:grpSpPr>
            <a:xfrm>
              <a:off x="2173339" y="2050681"/>
              <a:ext cx="4001058" cy="3086531"/>
              <a:chOff x="2276688" y="1728970"/>
              <a:chExt cx="4001058" cy="3086531"/>
            </a:xfrm>
          </p:grpSpPr>
          <p:pic>
            <p:nvPicPr>
              <p:cNvPr id="20" name="Image 19">
                <a:extLst>
                  <a:ext uri="{FF2B5EF4-FFF2-40B4-BE49-F238E27FC236}">
                    <a16:creationId xmlns:a16="http://schemas.microsoft.com/office/drawing/2014/main" id="{E4962E7B-792F-1043-DB8A-B65CC9443C1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2276688" y="1728970"/>
                <a:ext cx="4001058" cy="3086531"/>
              </a:xfrm>
              <a:prstGeom prst="rect">
                <a:avLst/>
              </a:prstGeom>
            </p:spPr>
          </p:pic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A410979C-CCE8-71BB-0A0C-397AF681B954}"/>
                  </a:ext>
                </a:extLst>
              </p:cNvPr>
              <p:cNvSpPr/>
              <p:nvPr/>
            </p:nvSpPr>
            <p:spPr>
              <a:xfrm>
                <a:off x="3830919" y="2982391"/>
                <a:ext cx="1476581" cy="985882"/>
              </a:xfrm>
              <a:prstGeom prst="rect">
                <a:avLst/>
              </a:prstGeom>
              <a:solidFill>
                <a:srgbClr val="53B5F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3716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4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A5563B36-5AF0-5EA2-BD28-EE93833BF5B9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3763396" y="3098113"/>
              <a:ext cx="1283919" cy="802449"/>
            </a:xfrm>
            <a:prstGeom prst="rect">
              <a:avLst/>
            </a:prstGeom>
          </p:spPr>
        </p:pic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C977A9C9-A110-BA2B-B574-827EDC4B6590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/>
            <a:stretch>
              <a:fillRect/>
            </a:stretch>
          </p:blipFill>
          <p:spPr>
            <a:xfrm>
              <a:off x="3755256" y="3044350"/>
              <a:ext cx="1421208" cy="985882"/>
            </a:xfrm>
            <a:prstGeom prst="rect">
              <a:avLst/>
            </a:prstGeom>
          </p:spPr>
        </p:pic>
      </p:grpSp>
      <p:sp>
        <p:nvSpPr>
          <p:cNvPr id="24" name="Bulle narrative : ronde 23">
            <a:extLst>
              <a:ext uri="{FF2B5EF4-FFF2-40B4-BE49-F238E27FC236}">
                <a16:creationId xmlns:a16="http://schemas.microsoft.com/office/drawing/2014/main" id="{C2F768DE-EA3A-D889-6778-9E9E1C18E688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2072287" y="2091465"/>
            <a:ext cx="4085625" cy="1743177"/>
          </a:xfrm>
          <a:prstGeom prst="wedgeEllipseCallout">
            <a:avLst>
              <a:gd name="adj1" fmla="val 10498"/>
              <a:gd name="adj2" fmla="val 70875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54D2DF19-2A3B-8B8B-C10C-8989035ED875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278652" y="2285483"/>
            <a:ext cx="3672894" cy="12516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Moi,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je suis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 deuxième année.</a:t>
            </a: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8053394C-0C81-A555-64E7-FBA964461D39}"/>
              </a:ext>
            </a:extLst>
          </p:cNvPr>
          <p:cNvGraphicFramePr>
            <a:graphicFrameLocks noGrp="1"/>
          </p:cNvGraphicFramePr>
          <p:nvPr>
            <p:custDataLst>
              <p:tags r:id="rId9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8872247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2EC966-40DF-34D8-0CE9-B4A220824C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8">
            <a:extLst>
              <a:ext uri="{FF2B5EF4-FFF2-40B4-BE49-F238E27FC236}">
                <a16:creationId xmlns:a16="http://schemas.microsoft.com/office/drawing/2014/main" id="{0337B62A-005E-D343-4F2B-C5ADC9F8BB1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39071" y="812732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Bulle narrative : ronde 5">
            <a:extLst>
              <a:ext uri="{FF2B5EF4-FFF2-40B4-BE49-F238E27FC236}">
                <a16:creationId xmlns:a16="http://schemas.microsoft.com/office/drawing/2014/main" id="{FF990D35-A426-6676-B20E-E7225CEC3D8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339964" y="2457449"/>
            <a:ext cx="3118611" cy="1295931"/>
          </a:xfrm>
          <a:prstGeom prst="wedgeEllipseCallout">
            <a:avLst>
              <a:gd name="adj1" fmla="val -33693"/>
              <a:gd name="adj2" fmla="val 68941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Au revoir !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EA64169-F0BD-692C-0EAE-D1F1DA827828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90118" y="779006"/>
            <a:ext cx="119011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« 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Au revoir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! » Qui veut répéter ? </a:t>
            </a:r>
          </a:p>
        </p:txBody>
      </p:sp>
      <p:pic>
        <p:nvPicPr>
          <p:cNvPr id="2" name="Image 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817AC60E-35B5-BB93-A00D-28E54A487A6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02188" y="3981465"/>
            <a:ext cx="3096699" cy="523824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6472595-1168-CBFE-E75E-AD53B470E9E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flipH="1">
            <a:off x="6857983" y="4586287"/>
            <a:ext cx="3357579" cy="428092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7F4E0F0-2DBD-A049-3240-7174DF2B9A8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5528" b="89950" l="1042" r="96875">
                        <a14:foregroundMark x1="44271" y1="10553" x2="22917" y2="5528"/>
                        <a14:foregroundMark x1="82292" y1="35678" x2="92188" y2="55779"/>
                        <a14:foregroundMark x1="86979" y1="30151" x2="83333" y2="31156"/>
                        <a14:foregroundMark x1="90104" y1="33166" x2="93750" y2="45226"/>
                        <a14:foregroundMark x1="90104" y1="32161" x2="96875" y2="52764"/>
                        <a14:foregroundMark x1="96875" y1="38693" x2="84375" y2="33166"/>
                        <a14:foregroundMark x1="86979" y1="23618" x2="84896" y2="26633"/>
                        <a14:foregroundMark x1="8854" y1="53769" x2="8854" y2="60302"/>
                        <a14:foregroundMark x1="11979" y1="43216" x2="1042" y2="75377"/>
                        <a14:foregroundMark x1="1042" y1="75377" x2="23438" y2="68844"/>
                        <a14:foregroundMark x1="14063" y1="86935" x2="32292" y2="73367"/>
                        <a14:foregroundMark x1="4167" y1="79397" x2="4167" y2="84925"/>
                        <a14:foregroundMark x1="4167" y1="84925" x2="7813" y2="85930"/>
                        <a14:foregroundMark x1="9896" y1="85930" x2="22917" y2="8844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215562" y="5669339"/>
            <a:ext cx="1630074" cy="1689503"/>
          </a:xfrm>
          <a:prstGeom prst="rect">
            <a:avLst/>
          </a:prstGeom>
        </p:spPr>
      </p:pic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63F4CD3D-22C5-2CED-A2EA-05446117236E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3887970006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6942436C-77EF-6CAF-8F48-4B6A9D0EF35B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31447" y="417350"/>
            <a:ext cx="1274595" cy="1407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13533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8058A5-3BE6-9743-1EF9-DF2DDE9FB8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8">
            <a:extLst>
              <a:ext uri="{FF2B5EF4-FFF2-40B4-BE49-F238E27FC236}">
                <a16:creationId xmlns:a16="http://schemas.microsoft.com/office/drawing/2014/main" id="{F572C743-50D3-5D90-F7B3-232BE1ED5C1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28664" y="91125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D278812-F739-62CC-0952-0CA18B02B90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74722" y="814684"/>
            <a:ext cx="119011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« 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A bientôt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! » Qui veut répéter ? </a:t>
            </a:r>
          </a:p>
        </p:txBody>
      </p:sp>
      <p:sp>
        <p:nvSpPr>
          <p:cNvPr id="6" name="Bulle narrative : ronde 5">
            <a:extLst>
              <a:ext uri="{FF2B5EF4-FFF2-40B4-BE49-F238E27FC236}">
                <a16:creationId xmlns:a16="http://schemas.microsoft.com/office/drawing/2014/main" id="{6F715D9A-1A0F-56AD-611B-25B8040D131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85950" y="2571749"/>
            <a:ext cx="3131616" cy="1277369"/>
          </a:xfrm>
          <a:prstGeom prst="wedgeEllipseCallout">
            <a:avLst>
              <a:gd name="adj1" fmla="val 36561"/>
              <a:gd name="adj2" fmla="val 70523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 bientôt ! </a:t>
            </a:r>
          </a:p>
        </p:txBody>
      </p:sp>
      <p:pic>
        <p:nvPicPr>
          <p:cNvPr id="12" name="Image 1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00C491CF-54F7-9128-CB5C-445AD0E9354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02188" y="3981465"/>
            <a:ext cx="3096699" cy="5238245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2E692596-C806-DD4D-F075-3271298A5A6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flipH="1">
            <a:off x="6857983" y="4586287"/>
            <a:ext cx="3357579" cy="428092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37E94C5-D4DA-4497-93EC-AE65B7A9CB4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5528" b="89950" l="1042" r="96875">
                        <a14:foregroundMark x1="44271" y1="10553" x2="22917" y2="5528"/>
                        <a14:foregroundMark x1="82292" y1="35678" x2="92188" y2="55779"/>
                        <a14:foregroundMark x1="86979" y1="30151" x2="83333" y2="31156"/>
                        <a14:foregroundMark x1="90104" y1="33166" x2="93750" y2="45226"/>
                        <a14:foregroundMark x1="90104" y1="32161" x2="96875" y2="52764"/>
                        <a14:foregroundMark x1="96875" y1="38693" x2="84375" y2="33166"/>
                        <a14:foregroundMark x1="86979" y1="23618" x2="84896" y2="26633"/>
                        <a14:foregroundMark x1="8854" y1="53769" x2="8854" y2="60302"/>
                        <a14:foregroundMark x1="11979" y1="43216" x2="1042" y2="75377"/>
                        <a14:foregroundMark x1="1042" y1="75377" x2="23438" y2="68844"/>
                        <a14:foregroundMark x1="14063" y1="86935" x2="32292" y2="73367"/>
                        <a14:foregroundMark x1="4167" y1="79397" x2="4167" y2="84925"/>
                        <a14:foregroundMark x1="4167" y1="84925" x2="7813" y2="85930"/>
                        <a14:foregroundMark x1="9896" y1="85930" x2="22917" y2="8844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74722" y="5742736"/>
            <a:ext cx="1898798" cy="1968024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FEF62923-95CD-2ACF-4FB8-8E8BF6F56C59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3887970006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4ACC5C18-BA5C-273B-BC2B-FE8D43300C85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31447" y="417350"/>
            <a:ext cx="1274595" cy="1407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45630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3596F9-47DB-688D-484A-D15B5942C3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8">
            <a:extLst>
              <a:ext uri="{FF2B5EF4-FFF2-40B4-BE49-F238E27FC236}">
                <a16:creationId xmlns:a16="http://schemas.microsoft.com/office/drawing/2014/main" id="{B43E4095-B2B6-62C2-06F2-AA61DB84714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38184" y="68542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DB021DC-6A8E-E6C0-4C74-4D0E042445CD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58651" y="592289"/>
            <a:ext cx="1213906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Maintenant, vous allez jouer l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e dialogue. </a:t>
            </a:r>
          </a:p>
          <a:p>
            <a:pPr marL="0" marR="0" lvl="0" indent="0" algn="l" defTabSz="914445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afficher des images pour vous aider. 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A449718-BA4F-DB5F-D50A-EB9F4836FDF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83528" y="2969938"/>
            <a:ext cx="7493969" cy="4847109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80D65015-0768-E261-2928-4D4E6154163E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A186232E-2457-1425-3A9F-0FE81D38DB55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820051" y="614060"/>
            <a:ext cx="1274595" cy="1407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78890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8AC7FB-3A1A-E1EC-BAC2-423EE0794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8">
            <a:extLst>
              <a:ext uri="{FF2B5EF4-FFF2-40B4-BE49-F238E27FC236}">
                <a16:creationId xmlns:a16="http://schemas.microsoft.com/office/drawing/2014/main" id="{9C3B2046-CA53-8514-616B-6A5F814C7D1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38184" y="70719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FABAF63-6006-02C6-A006-D0E55369A0E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58651" y="635831"/>
            <a:ext cx="7825587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passer au tableau pour jouer le dialogue </a:t>
            </a:r>
          </a:p>
          <a:p>
            <a:pPr marL="0" marR="0" lvl="0" indent="0" algn="l" defTabSz="914445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avec son école et sa classe?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48B2302-BCBB-63D5-AED2-B7CF5EBD366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814459" y="566827"/>
            <a:ext cx="2263358" cy="1463943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11A2AE2C-689E-BA68-86A7-3D9B3840E871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3887970006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9" name="Image 18">
            <a:extLst>
              <a:ext uri="{FF2B5EF4-FFF2-40B4-BE49-F238E27FC236}">
                <a16:creationId xmlns:a16="http://schemas.microsoft.com/office/drawing/2014/main" id="{1718FDBD-2523-984A-BE0A-9312554CEFA8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5528" b="89950" l="1042" r="96875">
                        <a14:foregroundMark x1="44271" y1="10553" x2="22917" y2="5528"/>
                        <a14:foregroundMark x1="82292" y1="35678" x2="92188" y2="55779"/>
                        <a14:foregroundMark x1="86979" y1="30151" x2="83333" y2="31156"/>
                        <a14:foregroundMark x1="90104" y1="33166" x2="93750" y2="45226"/>
                        <a14:foregroundMark x1="90104" y1="32161" x2="96875" y2="52764"/>
                        <a14:foregroundMark x1="96875" y1="38693" x2="84375" y2="33166"/>
                        <a14:foregroundMark x1="86979" y1="23618" x2="84896" y2="26633"/>
                        <a14:foregroundMark x1="8854" y1="53769" x2="8854" y2="60302"/>
                        <a14:foregroundMark x1="11979" y1="43216" x2="1042" y2="75377"/>
                        <a14:foregroundMark x1="1042" y1="75377" x2="23438" y2="68844"/>
                        <a14:foregroundMark x1="14063" y1="86935" x2="32292" y2="73367"/>
                        <a14:foregroundMark x1="4167" y1="79397" x2="4167" y2="84925"/>
                        <a14:foregroundMark x1="4167" y1="84925" x2="7813" y2="85930"/>
                        <a14:foregroundMark x1="9896" y1="85930" x2="22917" y2="8844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80392" y="7524276"/>
            <a:ext cx="1400657" cy="1451721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C830E5E-2933-07C3-4B51-DC97C6C5A27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4933835" y="3136480"/>
            <a:ext cx="7825587" cy="56015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spcAft>
                <a:spcPts val="1200"/>
              </a:spcAft>
              <a:buFontTx/>
              <a:buChar char="-"/>
              <a:defRPr/>
            </a:pPr>
            <a:r>
              <a:rPr lang="fr-FR" sz="2800" b="1" kern="100" spc="425" dirty="0">
                <a:solidFill>
                  <a:srgbClr val="106585"/>
                </a:solidFill>
                <a:latin typeface="Dosis" pitchFamily="2" charset="0"/>
              </a:rPr>
              <a:t>Je suis à l’école (…). </a:t>
            </a:r>
          </a:p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00" cap="none" spc="425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Et toi, tu es dans quelle école?</a:t>
            </a:r>
          </a:p>
          <a:p>
            <a:pPr marL="457200" marR="0" lvl="0" indent="-457200" fontAlgn="auto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-"/>
              <a:tabLst/>
              <a:defRPr/>
            </a:pPr>
            <a:r>
              <a:rPr lang="fr-FR" sz="2800" b="1" kern="100" spc="425" dirty="0">
                <a:solidFill>
                  <a:srgbClr val="4290CA"/>
                </a:solidFill>
                <a:latin typeface="Dosis" pitchFamily="2" charset="0"/>
              </a:rPr>
              <a:t>Je suis à l’école (…) .</a:t>
            </a:r>
          </a:p>
          <a:p>
            <a:pPr marR="0" lvl="0" fontAlgn="auto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tabLst/>
              <a:defRPr/>
            </a:pPr>
            <a:endParaRPr lang="fr-FR" sz="1200" b="1" kern="100" spc="425" dirty="0">
              <a:solidFill>
                <a:srgbClr val="106585"/>
              </a:solidFill>
              <a:latin typeface="Dosis" pitchFamily="2" charset="0"/>
            </a:endParaRPr>
          </a:p>
          <a:p>
            <a:pPr marL="457200" marR="0" lvl="0" indent="-45720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2800" b="1" i="0" u="none" strike="noStrike" kern="100" cap="none" spc="425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Je suis en première année. </a:t>
            </a:r>
          </a:p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00" cap="none" spc="425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Et toi, tu es en quelle classe?</a:t>
            </a:r>
          </a:p>
          <a:p>
            <a:pPr marL="457200" indent="-457200">
              <a:spcAft>
                <a:spcPts val="1200"/>
              </a:spcAft>
              <a:buFontTx/>
              <a:buChar char="-"/>
              <a:defRPr/>
            </a:pPr>
            <a:r>
              <a:rPr lang="fr-FR" sz="2800" b="1" kern="100" spc="425" dirty="0">
                <a:solidFill>
                  <a:srgbClr val="4290CA"/>
                </a:solidFill>
                <a:latin typeface="Dosis" pitchFamily="2" charset="0"/>
              </a:rPr>
              <a:t>Moi, je suis en … .</a:t>
            </a:r>
          </a:p>
          <a:p>
            <a:pPr>
              <a:spcAft>
                <a:spcPts val="1200"/>
              </a:spcAft>
              <a:defRPr/>
            </a:pPr>
            <a:endParaRPr lang="fr-FR" sz="1200" b="1" kern="100" spc="425" dirty="0">
              <a:solidFill>
                <a:srgbClr val="106585"/>
              </a:solidFill>
              <a:latin typeface="Dosis" pitchFamily="2" charset="0"/>
            </a:endParaRPr>
          </a:p>
          <a:p>
            <a:pPr marL="457200" indent="-457200">
              <a:spcAft>
                <a:spcPts val="1200"/>
              </a:spcAft>
              <a:buFontTx/>
              <a:buChar char="-"/>
              <a:defRPr/>
            </a:pPr>
            <a:r>
              <a:rPr lang="fr-FR" sz="2800" b="1" kern="100" spc="425" dirty="0">
                <a:solidFill>
                  <a:srgbClr val="106585"/>
                </a:solidFill>
                <a:latin typeface="Dosis" pitchFamily="2" charset="0"/>
              </a:rPr>
              <a:t>Au revoir!</a:t>
            </a:r>
          </a:p>
          <a:p>
            <a:pPr marL="457200" indent="-457200">
              <a:spcAft>
                <a:spcPts val="1200"/>
              </a:spcAft>
              <a:buFontTx/>
              <a:buChar char="-"/>
              <a:defRPr/>
            </a:pPr>
            <a:r>
              <a:rPr lang="fr-FR" sz="2800" b="1" kern="100" spc="425" dirty="0">
                <a:solidFill>
                  <a:srgbClr val="4290CA"/>
                </a:solidFill>
                <a:latin typeface="Dosis" pitchFamily="2" charset="0"/>
              </a:rPr>
              <a:t>À bientôt !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0C47D51-7BCE-05C9-B50F-02F37DB6221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707277" y="5368016"/>
            <a:ext cx="1376118" cy="1675084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0BEF9DFC-0BAA-1EFC-4C83-0EAED3496C1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440794" y="3136480"/>
            <a:ext cx="1756905" cy="1278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04402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B3EA8B-C88E-6038-3D77-391CF6971D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8">
            <a:extLst>
              <a:ext uri="{FF2B5EF4-FFF2-40B4-BE49-F238E27FC236}">
                <a16:creationId xmlns:a16="http://schemas.microsoft.com/office/drawing/2014/main" id="{2F24DA0A-7F5D-C69A-5AC5-93556CD1C50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949525" y="666872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82783A1-5DF0-4A26-40D5-227E9E1C696B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0" name="Image 9">
            <a:extLst>
              <a:ext uri="{FF2B5EF4-FFF2-40B4-BE49-F238E27FC236}">
                <a16:creationId xmlns:a16="http://schemas.microsoft.com/office/drawing/2014/main" id="{8AF81906-F5E5-ABD4-33E8-FB119CB5AAC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323"/>
          <a:stretch/>
        </p:blipFill>
        <p:spPr>
          <a:xfrm>
            <a:off x="5362626" y="3722713"/>
            <a:ext cx="5604156" cy="3422267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02E7FF02-6152-780E-8F91-8D6CF539CBE3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576939" y="531831"/>
            <a:ext cx="1213906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Maintenant, vous allez jouer le dialogue avec votre camarade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.</a:t>
            </a:r>
          </a:p>
          <a:p>
            <a:pPr marL="0" marR="0" lvl="0" indent="0" algn="l" defTabSz="914445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passer entre les rangs pour vous aider. 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78EE14D-B475-5B81-6A3A-34621AF88A16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528" b="89950" l="1042" r="96875">
                        <a14:foregroundMark x1="44271" y1="10553" x2="22917" y2="5528"/>
                        <a14:foregroundMark x1="82292" y1="35678" x2="92188" y2="55779"/>
                        <a14:foregroundMark x1="86979" y1="30151" x2="83333" y2="31156"/>
                        <a14:foregroundMark x1="90104" y1="33166" x2="93750" y2="45226"/>
                        <a14:foregroundMark x1="90104" y1="32161" x2="96875" y2="52764"/>
                        <a14:foregroundMark x1="96875" y1="38693" x2="84375" y2="33166"/>
                        <a14:foregroundMark x1="86979" y1="23618" x2="84896" y2="26633"/>
                        <a14:foregroundMark x1="8854" y1="53769" x2="8854" y2="60302"/>
                        <a14:foregroundMark x1="11979" y1="43216" x2="1042" y2="75377"/>
                        <a14:foregroundMark x1="1042" y1="75377" x2="23438" y2="68844"/>
                        <a14:foregroundMark x1="14063" y1="86935" x2="32292" y2="73367"/>
                        <a14:foregroundMark x1="4167" y1="79397" x2="4167" y2="84925"/>
                        <a14:foregroundMark x1="4167" y1="84925" x2="7813" y2="85930"/>
                        <a14:foregroundMark x1="9896" y1="85930" x2="22917" y2="8844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97042" y="7052788"/>
            <a:ext cx="1400657" cy="145172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7DD72B1-8F0F-2B42-7EFF-91E4D50CD39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23927" y="4896528"/>
            <a:ext cx="1376118" cy="167508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DCBF0304-C21E-7B9B-654E-167295A427D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440794" y="3136480"/>
            <a:ext cx="1756905" cy="1278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1541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13485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t="-5555" b="-5555"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/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3276600" y="2476501"/>
            <a:ext cx="8019621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Conventions pour l’usage des supports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7289EC27-7BBE-1564-F14F-8F211F9440E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776932" y="366680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2180162-B144-7FD4-BB9F-A0EAFFD8A3D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3762221"/>
            <a:ext cx="1374914" cy="76200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5B715999-34C4-2141-4830-610FF1FFFA4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6084" y="3955716"/>
            <a:ext cx="5416073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Pages réservées à l’enseignant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3F8696B5-768D-1B28-07DD-B75235E312F3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5351607"/>
            <a:ext cx="1374914" cy="762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10E672A-213D-5DC3-723E-374E00223365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4606083" y="5545103"/>
            <a:ext cx="8401995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Explications et consignes à dire aux élèves</a:t>
            </a:r>
          </a:p>
        </p:txBody>
      </p:sp>
      <p:sp>
        <p:nvSpPr>
          <p:cNvPr id="21" name="Freeform 8">
            <a:extLst>
              <a:ext uri="{FF2B5EF4-FFF2-40B4-BE49-F238E27FC236}">
                <a16:creationId xmlns:a16="http://schemas.microsoft.com/office/drawing/2014/main" id="{953CC148-4B93-BBCE-4E28-D9EC27DDD162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 rot="10800000" flipH="1">
            <a:off x="1910312" y="5545103"/>
            <a:ext cx="929375" cy="627953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/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023503FF-8B75-175E-D636-720EC89779C2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1" y="7033208"/>
            <a:ext cx="1374914" cy="762000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5E1446DD-0BB2-867F-17EC-2511CA95D91E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4713291" y="7169141"/>
            <a:ext cx="8019621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Audio enregistré (déclenchement automatique)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2ABBF97-DB21-AAF2-60D3-362648DC1197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718466" y="6989980"/>
            <a:ext cx="1543266" cy="117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1832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2096F1-CAC6-B191-ABF2-858E0AEDF0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0E3CAC73-F43D-24F7-B2C0-9F9D9637099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FEF77A4-16F6-5C3F-7E8D-5F602779CEE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644553" y="2630641"/>
            <a:ext cx="10416929" cy="50148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2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1. Rituel: </a:t>
            </a:r>
          </a:p>
          <a:p>
            <a:pPr marL="0" marR="0" lvl="0" indent="0" algn="l" defTabSz="91444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Dosis" pitchFamily="2" charset="0"/>
                <a:ea typeface="+mn-ea"/>
                <a:cs typeface="Calibri" panose="020F0502020204030204" pitchFamily="34" charset="0"/>
              </a:rPr>
              <a:t>Révision des lettres étudiées - Chanson : « La chanson de l’école ». </a:t>
            </a:r>
          </a:p>
          <a:p>
            <a:pPr marL="0" marR="0" lvl="0" indent="0" algn="l" defTabSz="91444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2. Appropriation de l'acte de parole</a:t>
            </a:r>
          </a:p>
          <a:p>
            <a:pPr marL="0" marR="0" lvl="0" indent="0" algn="l" defTabSz="91444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Tu es dans quelle école ? / Tu es en quelle classe? </a:t>
            </a:r>
          </a:p>
          <a:p>
            <a:pPr marL="0" marR="0" lvl="0" indent="0" algn="l" defTabSz="91444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3. Écriture   </a:t>
            </a:r>
          </a:p>
          <a:p>
            <a:pPr marL="0" marR="0" lvl="0" indent="0" algn="l" defTabSz="91444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Écrire la lettre o en minuscule et en majuscule.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676ADF3D-538D-50CC-839C-0D9B95941FC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01D13E15-DC69-656F-61AF-8001F46A8552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1CA0D40-AE15-2319-D2AD-8A7093B1835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92551" y="6200775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371B33D8-110C-FA12-3BCD-CA1D65A0E970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1" y="589392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5</a:t>
            </a:r>
          </a:p>
        </p:txBody>
      </p:sp>
    </p:spTree>
    <p:extLst>
      <p:ext uri="{BB962C8B-B14F-4D97-AF65-F5344CB8AC3E}">
        <p14:creationId xmlns:p14="http://schemas.microsoft.com/office/powerpoint/2010/main" val="216477849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445975-605C-9BAE-BB39-C3E8F12FC3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C08186B-7AED-AB4B-8CE3-6FD74197738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925137EE-E2B1-AAE3-88AE-A651D0F43202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37FA1EE-F735-BAEA-C49E-2053AC4A6DE2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0CA5984E-203E-1AF7-60EC-98135B013237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2788291A-DC2E-9250-D83E-77BF564D207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EA689926-FF17-E05F-FED8-2238B3BA4B3B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 l’activité 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847C4ED1-91CD-81AC-5BC2-82C5A01B0C03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990600" y="3736257"/>
            <a:ext cx="11752727" cy="2908697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094BA8D7-DF72-8914-A9AF-52529A938455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170746" y="3825285"/>
            <a:ext cx="706508" cy="2686572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2F7A6BF6-1DB8-C5B2-D531-8E089CA292D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1638159" y="4830648"/>
            <a:ext cx="574830" cy="625703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27D0676D-04F3-D4E1-E64C-44D4B3B3B4F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A6AE3B58-8F4C-E202-87D3-46863A714282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306574" y="4751554"/>
            <a:ext cx="9676964" cy="625703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rgbClr val="1F497D"/>
                </a:solidFill>
                <a:latin typeface="Dosis" pitchFamily="2" charset="0"/>
              </a:rPr>
              <a:t>Ecrire la lettre o, en minuscule et en majuscule, sous dictée.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9C28D204-511F-F36E-7E83-95A9B8B2D119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3048436" y="5404668"/>
            <a:ext cx="9676964" cy="625703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551299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610EB0DA-D858-5632-8AD1-97C4A3A852BD}"/>
              </a:ext>
            </a:extLst>
          </p:cNvPr>
          <p:cNvSpPr/>
          <p:nvPr/>
        </p:nvSpPr>
        <p:spPr>
          <a:xfrm rot="10800000" flipH="1">
            <a:off x="777879" y="74701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2F7BBE3-DD44-175A-A113-23A2307F92F2}"/>
              </a:ext>
            </a:extLst>
          </p:cNvPr>
          <p:cNvSpPr txBox="1"/>
          <p:nvPr/>
        </p:nvSpPr>
        <p:spPr>
          <a:xfrm>
            <a:off x="1463679" y="675645"/>
            <a:ext cx="12252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Prenez vos ardoises. Nous allons faire une dictée de lettre.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9A4F837-5334-FD20-20BA-58C8471110B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19767" y="2639906"/>
            <a:ext cx="6476465" cy="5007188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55190349-79DD-EE66-0979-A009F248C46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A4630317-669E-F542-2B1C-42CDC62E33F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9982" y="721203"/>
            <a:ext cx="1259834" cy="1095804"/>
          </a:xfrm>
          <a:prstGeom prst="rect">
            <a:avLst/>
          </a:prstGeom>
          <a:ln w="19050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063113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e 14">
            <a:extLst>
              <a:ext uri="{FF2B5EF4-FFF2-40B4-BE49-F238E27FC236}">
                <a16:creationId xmlns:a16="http://schemas.microsoft.com/office/drawing/2014/main" id="{050B2665-851D-5817-D641-7774DA338992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1"/>
            <a:ext cx="13716000" cy="10286999"/>
            <a:chOff x="0" y="1"/>
            <a:chExt cx="9144000" cy="6857999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F436113-2632-84B4-3579-C1E413C2C5B1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E6C9AB5C-6CBB-BD2F-C21F-876A5C4DE4B8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18" name="Rectangle : coins arrondis 17">
                <a:extLst>
                  <a:ext uri="{FF2B5EF4-FFF2-40B4-BE49-F238E27FC236}">
                    <a16:creationId xmlns:a16="http://schemas.microsoft.com/office/drawing/2014/main" id="{CE49FEBD-08A4-E378-78EE-49BEF6B114FD}"/>
                  </a:ext>
                </a:extLst>
              </p:cNvPr>
              <p:cNvSpPr/>
              <p:nvPr>
                <p:custDataLst>
                  <p:tags r:id="rId5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2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19" name="Groupe 18">
                <a:extLst>
                  <a:ext uri="{FF2B5EF4-FFF2-40B4-BE49-F238E27FC236}">
                    <a16:creationId xmlns:a16="http://schemas.microsoft.com/office/drawing/2014/main" id="{BA9739E2-6692-63F8-F68E-EDFC00C2A01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1" name="Rectangle : coins arrondis 20">
                  <a:extLst>
                    <a:ext uri="{FF2B5EF4-FFF2-40B4-BE49-F238E27FC236}">
                      <a16:creationId xmlns:a16="http://schemas.microsoft.com/office/drawing/2014/main" id="{4FCE06C6-1C3D-35EC-6CDA-CD3DEC2FBCBC}"/>
                    </a:ext>
                  </a:extLst>
                </p:cNvPr>
                <p:cNvSpPr/>
                <p:nvPr>
                  <p:custDataLst>
                    <p:tags r:id="rId6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ADA6DB58-6797-11BB-A452-C76C8A378BE8}"/>
                    </a:ext>
                  </a:extLst>
                </p:cNvPr>
                <p:cNvSpPr/>
                <p:nvPr>
                  <p:custDataLst>
                    <p:tags r:id="rId7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342900" y="1485901"/>
            <a:ext cx="13030201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/>
        </p:nvSpPr>
        <p:spPr>
          <a:xfrm>
            <a:off x="866775" y="87687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/>
        </p:nvSpPr>
        <p:spPr>
          <a:xfrm>
            <a:off x="1397729" y="601503"/>
            <a:ext cx="11529396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Observez bien la lettre o. </a:t>
            </a:r>
          </a:p>
        </p:txBody>
      </p:sp>
      <p:graphicFrame>
        <p:nvGraphicFramePr>
          <p:cNvPr id="23" name="Tableau 22">
            <a:extLst>
              <a:ext uri="{FF2B5EF4-FFF2-40B4-BE49-F238E27FC236}">
                <a16:creationId xmlns:a16="http://schemas.microsoft.com/office/drawing/2014/main" id="{0FFEF522-D194-32CD-5357-D4DA01C3DABB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E1D12DC2-0419-6E4E-82B8-7CD08AF113B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840605" y="452216"/>
            <a:ext cx="1250264" cy="1512774"/>
          </a:xfrm>
          <a:prstGeom prst="rect">
            <a:avLst/>
          </a:prstGeom>
        </p:spPr>
      </p:pic>
      <p:sp>
        <p:nvSpPr>
          <p:cNvPr id="5" name="ZoneTexte 2">
            <a:extLst>
              <a:ext uri="{FF2B5EF4-FFF2-40B4-BE49-F238E27FC236}">
                <a16:creationId xmlns:a16="http://schemas.microsoft.com/office/drawing/2014/main" id="{633D14BE-EF5D-6514-8E03-559B314B72C5}"/>
              </a:ext>
            </a:extLst>
          </p:cNvPr>
          <p:cNvSpPr txBox="1"/>
          <p:nvPr/>
        </p:nvSpPr>
        <p:spPr>
          <a:xfrm>
            <a:off x="371475" y="2448593"/>
            <a:ext cx="12973049" cy="538609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34400" dirty="0">
                <a:solidFill>
                  <a:srgbClr val="106585"/>
                </a:solidFill>
                <a:latin typeface="Candara" panose="020E0502030303020204" pitchFamily="34" charset="0"/>
              </a:rPr>
              <a:t>o</a:t>
            </a:r>
            <a:r>
              <a:rPr lang="fr-MA" sz="28700" b="1" dirty="0">
                <a:solidFill>
                  <a:srgbClr val="106585"/>
                </a:solidFill>
                <a:latin typeface="Candara" panose="020E0502030303020204" pitchFamily="34" charset="0"/>
              </a:rPr>
              <a:t>   </a:t>
            </a:r>
            <a:r>
              <a:rPr lang="fr-MA" sz="28700" dirty="0">
                <a:solidFill>
                  <a:srgbClr val="106585"/>
                </a:solidFill>
                <a:latin typeface="Candara" panose="020E0502030303020204" pitchFamily="34" charset="0"/>
              </a:rPr>
              <a:t> </a:t>
            </a:r>
            <a:endParaRPr lang="fr-MA" sz="287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272476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12E0B8-BB25-5A8E-2004-2FBAF8A216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60730822-C939-24EE-4E9D-80535028DC49}"/>
              </a:ext>
            </a:extLst>
          </p:cNvPr>
          <p:cNvSpPr/>
          <p:nvPr/>
        </p:nvSpPr>
        <p:spPr>
          <a:xfrm rot="10800000" flipH="1">
            <a:off x="777879" y="74701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F702A5F-C1AE-EAB6-D86F-8D1EC631F742}"/>
              </a:ext>
            </a:extLst>
          </p:cNvPr>
          <p:cNvSpPr txBox="1"/>
          <p:nvPr/>
        </p:nvSpPr>
        <p:spPr>
          <a:xfrm>
            <a:off x="1463679" y="675645"/>
            <a:ext cx="12252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Ecrivez la lettre o sur vos ardoises. 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2CD59810-17EB-B795-B313-CE2769E3BDD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70A51B3D-29AA-B5AB-25C5-5D00674F583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77491" y="3009925"/>
            <a:ext cx="7088849" cy="4267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07138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B045C1-6DAF-50B6-24EE-DA31BD26A0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0A08864-771F-25DD-E62A-10994F7B5B3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A8FDBAE-7286-22ED-36CB-717C8FAE110F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23B97B0-C96E-5A32-BADF-D7F5BC1CEFF8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FDA09538-9164-B0C2-B8F2-A528AB820B61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3B355D91-DE56-9FC9-848A-1A06BDA5410F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A4A70C3B-FE91-FF68-191E-87C1BDF1A21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40AFD2D2-D01D-1473-848C-64107863827E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F5069080-3F23-2627-6460-D5CDB441DECA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07287F03-43BD-2F85-3867-B1E0D6580FC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0745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9D6E5D7-C016-5103-812E-B8A96B99678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01074" y="764132"/>
            <a:ext cx="9608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69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Levez les ardoises.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C96680-FE81-A6AE-DEF1-13EFEA55C41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939605" y="2732079"/>
            <a:ext cx="6409740" cy="4593216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A3FE77E1-A663-9288-33F8-AB0C2721864E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851647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C7E105-27C0-C4F2-0DB8-8A4900052D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e 14">
            <a:extLst>
              <a:ext uri="{FF2B5EF4-FFF2-40B4-BE49-F238E27FC236}">
                <a16:creationId xmlns:a16="http://schemas.microsoft.com/office/drawing/2014/main" id="{BE6038D3-8661-6F0C-BE98-807449AD9269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1"/>
            <a:ext cx="13716000" cy="10286999"/>
            <a:chOff x="0" y="1"/>
            <a:chExt cx="9144000" cy="6857999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37E9F19-6F27-4843-626F-60E69FB5825E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7CF03F23-69E6-0758-37FF-A32939F3EC25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18" name="Rectangle : coins arrondis 17">
                <a:extLst>
                  <a:ext uri="{FF2B5EF4-FFF2-40B4-BE49-F238E27FC236}">
                    <a16:creationId xmlns:a16="http://schemas.microsoft.com/office/drawing/2014/main" id="{D03311E7-067C-A03F-489C-0B991CF84019}"/>
                  </a:ext>
                </a:extLst>
              </p:cNvPr>
              <p:cNvSpPr/>
              <p:nvPr>
                <p:custDataLst>
                  <p:tags r:id="rId4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2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19" name="Groupe 18">
                <a:extLst>
                  <a:ext uri="{FF2B5EF4-FFF2-40B4-BE49-F238E27FC236}">
                    <a16:creationId xmlns:a16="http://schemas.microsoft.com/office/drawing/2014/main" id="{8B685370-3C5B-476F-6346-8B554BED1536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1" name="Rectangle : coins arrondis 20">
                  <a:extLst>
                    <a:ext uri="{FF2B5EF4-FFF2-40B4-BE49-F238E27FC236}">
                      <a16:creationId xmlns:a16="http://schemas.microsoft.com/office/drawing/2014/main" id="{8C680B78-581F-A11E-AB89-118C1F96715D}"/>
                    </a:ext>
                  </a:extLst>
                </p:cNvPr>
                <p:cNvSpPr/>
                <p:nvPr>
                  <p:custDataLst>
                    <p:tags r:id="rId5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339D3E6C-3B42-D661-BCF2-38B7DD74D8B9}"/>
                    </a:ext>
                  </a:extLst>
                </p:cNvPr>
                <p:cNvSpPr/>
                <p:nvPr>
                  <p:custDataLst>
                    <p:tags r:id="rId6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1D2548B-CC82-C5D4-34DF-F3A1A3FEB6D1}"/>
              </a:ext>
            </a:extLst>
          </p:cNvPr>
          <p:cNvSpPr/>
          <p:nvPr/>
        </p:nvSpPr>
        <p:spPr>
          <a:xfrm>
            <a:off x="342900" y="1485901"/>
            <a:ext cx="13030201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5CE36995-4DF0-8C4E-58B5-304EBBFDDEB6}"/>
              </a:ext>
            </a:extLst>
          </p:cNvPr>
          <p:cNvSpPr/>
          <p:nvPr/>
        </p:nvSpPr>
        <p:spPr>
          <a:xfrm>
            <a:off x="908468" y="7961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4B8ED710-01FF-61DB-DE7D-F5675C22DE7F}"/>
              </a:ext>
            </a:extLst>
          </p:cNvPr>
          <p:cNvSpPr txBox="1"/>
          <p:nvPr/>
        </p:nvSpPr>
        <p:spPr>
          <a:xfrm>
            <a:off x="1390333" y="703278"/>
            <a:ext cx="11529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028675"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Correction. Regardez bien comment j’écris la lettre au tableau. </a:t>
            </a:r>
          </a:p>
        </p:txBody>
      </p:sp>
      <p:graphicFrame>
        <p:nvGraphicFramePr>
          <p:cNvPr id="23" name="Tableau 22">
            <a:extLst>
              <a:ext uri="{FF2B5EF4-FFF2-40B4-BE49-F238E27FC236}">
                <a16:creationId xmlns:a16="http://schemas.microsoft.com/office/drawing/2014/main" id="{3E1CE90E-FBFE-6B33-990B-125F320D54C1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4751E12E-BA05-EFE2-FE3D-82F0FA2E25F1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t="-1" r="20017" b="6507"/>
          <a:stretch/>
        </p:blipFill>
        <p:spPr>
          <a:xfrm>
            <a:off x="11904571" y="646795"/>
            <a:ext cx="1301897" cy="1238825"/>
          </a:xfrm>
          <a:prstGeom prst="ellipse">
            <a:avLst/>
          </a:prstGeom>
        </p:spPr>
      </p:pic>
      <p:sp>
        <p:nvSpPr>
          <p:cNvPr id="4" name="ZoneTexte 2">
            <a:extLst>
              <a:ext uri="{FF2B5EF4-FFF2-40B4-BE49-F238E27FC236}">
                <a16:creationId xmlns:a16="http://schemas.microsoft.com/office/drawing/2014/main" id="{367637E0-D186-4529-E650-D4DACEBB2F5C}"/>
              </a:ext>
            </a:extLst>
          </p:cNvPr>
          <p:cNvSpPr txBox="1"/>
          <p:nvPr/>
        </p:nvSpPr>
        <p:spPr>
          <a:xfrm>
            <a:off x="371475" y="2448593"/>
            <a:ext cx="12973049" cy="538609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34400" dirty="0">
                <a:solidFill>
                  <a:srgbClr val="106585"/>
                </a:solidFill>
                <a:latin typeface="Candara" panose="020E0502030303020204" pitchFamily="34" charset="0"/>
              </a:rPr>
              <a:t>o</a:t>
            </a:r>
            <a:r>
              <a:rPr lang="fr-MA" sz="28700" b="1" dirty="0">
                <a:solidFill>
                  <a:srgbClr val="106585"/>
                </a:solidFill>
                <a:latin typeface="Candara" panose="020E0502030303020204" pitchFamily="34" charset="0"/>
              </a:rPr>
              <a:t>   </a:t>
            </a:r>
            <a:r>
              <a:rPr lang="fr-MA" sz="28700" dirty="0">
                <a:solidFill>
                  <a:srgbClr val="106585"/>
                </a:solidFill>
                <a:latin typeface="Candara" panose="020E0502030303020204" pitchFamily="34" charset="0"/>
              </a:rPr>
              <a:t> </a:t>
            </a:r>
            <a:endParaRPr lang="fr-MA" sz="287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415944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80DF56-784D-4B57-C500-7D406CBC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e 14">
            <a:extLst>
              <a:ext uri="{FF2B5EF4-FFF2-40B4-BE49-F238E27FC236}">
                <a16:creationId xmlns:a16="http://schemas.microsoft.com/office/drawing/2014/main" id="{59EA3E7B-2ABF-DA0F-B1F4-2EFD4910F199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1"/>
            <a:ext cx="13716000" cy="10286999"/>
            <a:chOff x="0" y="1"/>
            <a:chExt cx="9144000" cy="6857999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EF6D667-677F-2D84-71FA-DDC84536DC06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2DEE59ED-F990-2D23-01A5-3186D8D97B41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18" name="Rectangle : coins arrondis 17">
                <a:extLst>
                  <a:ext uri="{FF2B5EF4-FFF2-40B4-BE49-F238E27FC236}">
                    <a16:creationId xmlns:a16="http://schemas.microsoft.com/office/drawing/2014/main" id="{A1B6A882-C380-7C0C-7803-91E2E1996785}"/>
                  </a:ext>
                </a:extLst>
              </p:cNvPr>
              <p:cNvSpPr/>
              <p:nvPr>
                <p:custDataLst>
                  <p:tags r:id="rId5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2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19" name="Groupe 18">
                <a:extLst>
                  <a:ext uri="{FF2B5EF4-FFF2-40B4-BE49-F238E27FC236}">
                    <a16:creationId xmlns:a16="http://schemas.microsoft.com/office/drawing/2014/main" id="{DF750533-FEEE-5D65-0479-9A0C40880E7F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1" name="Rectangle : coins arrondis 20">
                  <a:extLst>
                    <a:ext uri="{FF2B5EF4-FFF2-40B4-BE49-F238E27FC236}">
                      <a16:creationId xmlns:a16="http://schemas.microsoft.com/office/drawing/2014/main" id="{C565AABF-1C74-9011-664C-81B903C653C6}"/>
                    </a:ext>
                  </a:extLst>
                </p:cNvPr>
                <p:cNvSpPr/>
                <p:nvPr>
                  <p:custDataLst>
                    <p:tags r:id="rId6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AD6364AE-F718-D384-F16B-82837E8B4384}"/>
                    </a:ext>
                  </a:extLst>
                </p:cNvPr>
                <p:cNvSpPr/>
                <p:nvPr>
                  <p:custDataLst>
                    <p:tags r:id="rId7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A9F27B0-600D-5BC1-9EC3-5BF2D27B2A88}"/>
              </a:ext>
            </a:extLst>
          </p:cNvPr>
          <p:cNvSpPr/>
          <p:nvPr/>
        </p:nvSpPr>
        <p:spPr>
          <a:xfrm>
            <a:off x="342900" y="1485901"/>
            <a:ext cx="13030201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1C4DCEC-E6A9-EA59-883C-D3C7708BB472}"/>
              </a:ext>
            </a:extLst>
          </p:cNvPr>
          <p:cNvSpPr/>
          <p:nvPr/>
        </p:nvSpPr>
        <p:spPr>
          <a:xfrm>
            <a:off x="866775" y="87687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73F6F1A-1EDE-2B7B-BD82-58A0CA38DBC2}"/>
              </a:ext>
            </a:extLst>
          </p:cNvPr>
          <p:cNvSpPr txBox="1"/>
          <p:nvPr/>
        </p:nvSpPr>
        <p:spPr>
          <a:xfrm>
            <a:off x="1397729" y="601503"/>
            <a:ext cx="11529396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Observez bien la lettre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 en majuscule.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aphicFrame>
        <p:nvGraphicFramePr>
          <p:cNvPr id="23" name="Tableau 22">
            <a:extLst>
              <a:ext uri="{FF2B5EF4-FFF2-40B4-BE49-F238E27FC236}">
                <a16:creationId xmlns:a16="http://schemas.microsoft.com/office/drawing/2014/main" id="{8CF31CEF-4CB3-8CE4-B892-B14018B76E70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1F927F9A-2FEF-055B-4B33-0E6B4BE0948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840605" y="452216"/>
            <a:ext cx="1250264" cy="1512774"/>
          </a:xfrm>
          <a:prstGeom prst="rect">
            <a:avLst/>
          </a:prstGeom>
        </p:spPr>
      </p:pic>
      <p:sp>
        <p:nvSpPr>
          <p:cNvPr id="4" name="ZoneTexte 2">
            <a:extLst>
              <a:ext uri="{FF2B5EF4-FFF2-40B4-BE49-F238E27FC236}">
                <a16:creationId xmlns:a16="http://schemas.microsoft.com/office/drawing/2014/main" id="{4275BF99-20CD-FE99-2D59-B30E00AE1676}"/>
              </a:ext>
            </a:extLst>
          </p:cNvPr>
          <p:cNvSpPr txBox="1"/>
          <p:nvPr/>
        </p:nvSpPr>
        <p:spPr>
          <a:xfrm>
            <a:off x="371475" y="2448593"/>
            <a:ext cx="12973049" cy="538609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34400" dirty="0">
                <a:solidFill>
                  <a:srgbClr val="106585"/>
                </a:solidFill>
                <a:latin typeface="Candara" panose="020E0502030303020204" pitchFamily="34" charset="0"/>
              </a:rPr>
              <a:t>O </a:t>
            </a:r>
            <a:r>
              <a:rPr lang="fr-MA" sz="28700" b="1" dirty="0">
                <a:solidFill>
                  <a:srgbClr val="106585"/>
                </a:solidFill>
                <a:latin typeface="Candara" panose="020E0502030303020204" pitchFamily="34" charset="0"/>
              </a:rPr>
              <a:t>   </a:t>
            </a:r>
            <a:r>
              <a:rPr lang="fr-MA" sz="28700" dirty="0">
                <a:solidFill>
                  <a:srgbClr val="106585"/>
                </a:solidFill>
                <a:latin typeface="Candara" panose="020E0502030303020204" pitchFamily="34" charset="0"/>
              </a:rPr>
              <a:t> </a:t>
            </a:r>
            <a:endParaRPr lang="fr-MA" sz="287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126742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254338-1A8C-2A4B-D165-FDE7228DD5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3BA75CF5-DFF3-AA6A-4954-483AA0A0B189}"/>
              </a:ext>
            </a:extLst>
          </p:cNvPr>
          <p:cNvSpPr/>
          <p:nvPr/>
        </p:nvSpPr>
        <p:spPr>
          <a:xfrm rot="10800000" flipH="1">
            <a:off x="777879" y="74701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3848E744-722A-1BA5-E4DB-D916DA49999C}"/>
              </a:ext>
            </a:extLst>
          </p:cNvPr>
          <p:cNvSpPr txBox="1"/>
          <p:nvPr/>
        </p:nvSpPr>
        <p:spPr>
          <a:xfrm>
            <a:off x="1463679" y="675645"/>
            <a:ext cx="12252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Ecrivez la lettre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  <a:cs typeface="Arial" panose="020B0604020202020204" pitchFamily="34" charset="0"/>
              </a:rPr>
              <a:t>o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en majuscule sur vos ardoises. 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DBD0BFD9-4E64-27DE-58A1-4C4C5870F7D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83FF5062-19AE-A6C4-76E6-F8DB748E1BD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77491" y="3009925"/>
            <a:ext cx="7088849" cy="4267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63433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590DCF-7D8F-11EB-37C5-4457DA909F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799ED68-6250-3EE8-FA74-643283BE8B5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DD3DC42C-91BE-4579-FF87-EF8161A03BE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B064E67-56AB-B8E7-7F8E-EE63AD66F1A0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40269F1C-D681-7A9C-7345-A1ED74E93220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DF72DA1B-39C8-F1C3-EE0D-5B2E58824629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C031438-49AF-32C6-443A-F9C119D56F59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40260DF7-5DD0-74E6-C17B-58D6D6A583F2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B7A2902E-4999-60F0-41AD-B2C9CF08A55B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9D62B226-0B38-9D64-9AF5-467A56D9B3A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0745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B617CA7-9686-409D-78A8-95A6BE39028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01074" y="764132"/>
            <a:ext cx="9608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69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Levez les ardoises.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54952B7-D5D8-9D36-47E6-5B445EDBEF9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939605" y="2732079"/>
            <a:ext cx="6409740" cy="4593216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E28F94E4-B87A-22D0-28BB-05F8FA291215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64112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314923F-69FD-5D4C-611C-138FFCB9BA7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5EB3374-A76C-2A54-6038-72818B2CDB5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758D412-727A-87EE-D7AD-DF9242B11ED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35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EA470B7-E062-15E0-33DE-CF45AE1EF64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399060" y="1865441"/>
            <a:ext cx="7271961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Pictogrammes pour la gestion de la leçon. 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9A451E6-42B1-DFF1-7AE4-A7F2056EC01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8491" y="4756182"/>
            <a:ext cx="3796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Modelage.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écoutent.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EE9A24F-D8C5-7E23-497C-A5D00EB35DF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000" y="2954900"/>
            <a:ext cx="1636031" cy="163180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5BB7C58-97F4-D723-60E8-49521E84193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116140" y="2982989"/>
            <a:ext cx="2566257" cy="1711679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9EC96FEE-CB37-D47D-DC7D-94A02B44A065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592846" y="4828793"/>
            <a:ext cx="3304035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Questions directes.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désigne des élèves.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B73E3A4-703C-71EA-8A0D-2E42F69B21D4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86454" y="2977902"/>
            <a:ext cx="1747521" cy="1466991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97A78D7E-4EA3-8F6B-EB49-9380B2CCBAA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9379758" y="4770770"/>
            <a:ext cx="43085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Répétition chorale.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Toute la classe participe. 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ACD71421-7E63-0887-15F3-9B3C58CC5617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4320256" y="6354876"/>
            <a:ext cx="1849217" cy="1142676"/>
          </a:xfrm>
          <a:prstGeom prst="roundRect">
            <a:avLst>
              <a:gd name="adj" fmla="val 31362"/>
            </a:avLst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519DECAF-6F46-F2D9-3C43-0C5075904C4D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3377366" y="7796685"/>
            <a:ext cx="3915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Passage au tableau.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réalise la tâche.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1BAC82B-025C-D00A-B7BA-2FDECC2C4E40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313" y="6218106"/>
            <a:ext cx="1412672" cy="133768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C7C708A-7CF6-ABB8-7BF8-C9174CC9466A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04402" y="7824352"/>
            <a:ext cx="354956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 silencieuse.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30520AD-873E-13AF-FDF7-426FBF1C62A8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225" y="6234380"/>
            <a:ext cx="1846817" cy="1291715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FC81664E-77EA-659F-4F1A-E015F091A3C5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7101466" y="7711353"/>
            <a:ext cx="3495701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Pratique autonome.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circule entre les rangs.  </a:t>
            </a:r>
          </a:p>
        </p:txBody>
      </p:sp>
      <p:pic>
        <p:nvPicPr>
          <p:cNvPr id="18" name="Image 17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A3012CF-2363-2ED8-3431-EDCB4ED9ADCA}"/>
              </a:ext>
            </a:extLst>
          </p:cNvPr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3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64686" y="6013321"/>
            <a:ext cx="1250264" cy="1512774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10220479" y="7796189"/>
            <a:ext cx="33040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Observation.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observent.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7DCA9C8A-9242-4256-6CC5-A41CF76EF40C}"/>
              </a:ext>
            </a:extLst>
          </p:cNvPr>
          <p:cNvGrpSpPr/>
          <p:nvPr>
            <p:custDataLst>
              <p:tags r:id="rId20"/>
            </p:custDataLst>
          </p:nvPr>
        </p:nvGrpSpPr>
        <p:grpSpPr>
          <a:xfrm>
            <a:off x="7355492" y="3122272"/>
            <a:ext cx="1961535" cy="1238864"/>
            <a:chOff x="7152968" y="2374490"/>
            <a:chExt cx="1961535" cy="1238864"/>
          </a:xfrm>
        </p:grpSpPr>
        <p:sp>
          <p:nvSpPr>
            <p:cNvPr id="21" name="Bulle narrative : ronde 20">
              <a:extLst>
                <a:ext uri="{FF2B5EF4-FFF2-40B4-BE49-F238E27FC236}">
                  <a16:creationId xmlns:a16="http://schemas.microsoft.com/office/drawing/2014/main" id="{9FF31181-CF52-0696-E904-1C18160AA31D}"/>
                </a:ext>
              </a:extLst>
            </p:cNvPr>
            <p:cNvSpPr/>
            <p:nvPr/>
          </p:nvSpPr>
          <p:spPr>
            <a:xfrm>
              <a:off x="7152968" y="2374490"/>
              <a:ext cx="1961535" cy="1224116"/>
            </a:xfrm>
            <a:prstGeom prst="wedgeEllipseCallou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CEB0F0D4-5E2D-4A78-A130-A420495590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340077" y="2415547"/>
              <a:ext cx="1553200" cy="1197807"/>
            </a:xfrm>
            <a:prstGeom prst="rect">
              <a:avLst/>
            </a:prstGeom>
          </p:spPr>
        </p:pic>
      </p:grpSp>
      <p:sp>
        <p:nvSpPr>
          <p:cNvPr id="25" name="ZoneTexte 24">
            <a:extLst>
              <a:ext uri="{FF2B5EF4-FFF2-40B4-BE49-F238E27FC236}">
                <a16:creationId xmlns:a16="http://schemas.microsoft.com/office/drawing/2014/main" id="{05BDA0A1-C1DE-3363-14D1-25382633DF61}"/>
              </a:ext>
            </a:extLst>
          </p:cNvPr>
          <p:cNvSpPr txBox="1"/>
          <p:nvPr>
            <p:custDataLst>
              <p:tags r:id="rId21"/>
            </p:custDataLst>
          </p:nvPr>
        </p:nvSpPr>
        <p:spPr>
          <a:xfrm>
            <a:off x="6811905" y="4785518"/>
            <a:ext cx="304871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Dites-le en arabe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disent le mot en arabe. </a:t>
            </a:r>
          </a:p>
        </p:txBody>
      </p:sp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FDBD64-98E4-BEE9-786A-2A509EEEC5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e 14">
            <a:extLst>
              <a:ext uri="{FF2B5EF4-FFF2-40B4-BE49-F238E27FC236}">
                <a16:creationId xmlns:a16="http://schemas.microsoft.com/office/drawing/2014/main" id="{9E313DE6-3D2E-AE33-6230-1DABCAA9ED02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1"/>
            <a:ext cx="13716000" cy="10286999"/>
            <a:chOff x="0" y="1"/>
            <a:chExt cx="9144000" cy="6857999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702B68AD-CD77-5E2A-14C5-A52C39DDFD65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CF73B607-3E42-1EF9-47A9-51F5D8B50092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18" name="Rectangle : coins arrondis 17">
                <a:extLst>
                  <a:ext uri="{FF2B5EF4-FFF2-40B4-BE49-F238E27FC236}">
                    <a16:creationId xmlns:a16="http://schemas.microsoft.com/office/drawing/2014/main" id="{D6F08339-CE98-D3E1-29A2-D3B292F948E4}"/>
                  </a:ext>
                </a:extLst>
              </p:cNvPr>
              <p:cNvSpPr/>
              <p:nvPr>
                <p:custDataLst>
                  <p:tags r:id="rId4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2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19" name="Groupe 18">
                <a:extLst>
                  <a:ext uri="{FF2B5EF4-FFF2-40B4-BE49-F238E27FC236}">
                    <a16:creationId xmlns:a16="http://schemas.microsoft.com/office/drawing/2014/main" id="{80C9BF96-A4D0-759B-5E6E-584CD200B2F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1" name="Rectangle : coins arrondis 20">
                  <a:extLst>
                    <a:ext uri="{FF2B5EF4-FFF2-40B4-BE49-F238E27FC236}">
                      <a16:creationId xmlns:a16="http://schemas.microsoft.com/office/drawing/2014/main" id="{42AC8DFE-420A-8C07-D009-D5B8D4A3C1A7}"/>
                    </a:ext>
                  </a:extLst>
                </p:cNvPr>
                <p:cNvSpPr/>
                <p:nvPr>
                  <p:custDataLst>
                    <p:tags r:id="rId5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85A10E6C-E1C9-1431-6C6C-75C35C4CD709}"/>
                    </a:ext>
                  </a:extLst>
                </p:cNvPr>
                <p:cNvSpPr/>
                <p:nvPr>
                  <p:custDataLst>
                    <p:tags r:id="rId6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5951167-6C00-105F-C3FB-C8F4D6295A39}"/>
              </a:ext>
            </a:extLst>
          </p:cNvPr>
          <p:cNvSpPr/>
          <p:nvPr/>
        </p:nvSpPr>
        <p:spPr>
          <a:xfrm>
            <a:off x="342900" y="1485901"/>
            <a:ext cx="13030201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6352D3E4-72F2-AEBA-C37F-B0570622741C}"/>
              </a:ext>
            </a:extLst>
          </p:cNvPr>
          <p:cNvSpPr/>
          <p:nvPr/>
        </p:nvSpPr>
        <p:spPr>
          <a:xfrm>
            <a:off x="908468" y="7961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DFB22B84-712C-D56B-F6E1-A1033388D7A5}"/>
              </a:ext>
            </a:extLst>
          </p:cNvPr>
          <p:cNvSpPr txBox="1"/>
          <p:nvPr/>
        </p:nvSpPr>
        <p:spPr>
          <a:xfrm>
            <a:off x="1390333" y="703278"/>
            <a:ext cx="11529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028675"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Correction. Regardez bien comment j’écris la lettre au tableau. </a:t>
            </a:r>
          </a:p>
        </p:txBody>
      </p:sp>
      <p:graphicFrame>
        <p:nvGraphicFramePr>
          <p:cNvPr id="23" name="Tableau 22">
            <a:extLst>
              <a:ext uri="{FF2B5EF4-FFF2-40B4-BE49-F238E27FC236}">
                <a16:creationId xmlns:a16="http://schemas.microsoft.com/office/drawing/2014/main" id="{07A1D0F9-CDC5-23A5-AA68-76FFEEA1B0CA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48444969-328C-AAF0-3C39-1982A8A9ADBD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t="-1" r="20017" b="6507"/>
          <a:stretch/>
        </p:blipFill>
        <p:spPr>
          <a:xfrm>
            <a:off x="11904571" y="646795"/>
            <a:ext cx="1301897" cy="1238825"/>
          </a:xfrm>
          <a:prstGeom prst="ellipse">
            <a:avLst/>
          </a:prstGeom>
        </p:spPr>
      </p:pic>
      <p:sp>
        <p:nvSpPr>
          <p:cNvPr id="5" name="ZoneTexte 2">
            <a:extLst>
              <a:ext uri="{FF2B5EF4-FFF2-40B4-BE49-F238E27FC236}">
                <a16:creationId xmlns:a16="http://schemas.microsoft.com/office/drawing/2014/main" id="{8E3A62E7-FBA6-B66F-A82F-A9CE3E7A3CDF}"/>
              </a:ext>
            </a:extLst>
          </p:cNvPr>
          <p:cNvSpPr txBox="1"/>
          <p:nvPr/>
        </p:nvSpPr>
        <p:spPr>
          <a:xfrm>
            <a:off x="371475" y="2448593"/>
            <a:ext cx="12973049" cy="538609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34400" dirty="0">
                <a:solidFill>
                  <a:srgbClr val="106585"/>
                </a:solidFill>
                <a:latin typeface="Candara" panose="020E0502030303020204" pitchFamily="34" charset="0"/>
              </a:rPr>
              <a:t>O </a:t>
            </a:r>
            <a:r>
              <a:rPr lang="fr-MA" sz="28700" b="1" dirty="0">
                <a:solidFill>
                  <a:srgbClr val="106585"/>
                </a:solidFill>
                <a:latin typeface="Candara" panose="020E0502030303020204" pitchFamily="34" charset="0"/>
              </a:rPr>
              <a:t>   </a:t>
            </a:r>
            <a:r>
              <a:rPr lang="fr-MA" sz="28700" dirty="0">
                <a:solidFill>
                  <a:srgbClr val="106585"/>
                </a:solidFill>
                <a:latin typeface="Candara" panose="020E0502030303020204" pitchFamily="34" charset="0"/>
              </a:rPr>
              <a:t> </a:t>
            </a:r>
            <a:endParaRPr lang="fr-MA" sz="287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668428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ECF20E-FF45-A43A-6F3A-99B7D48DBE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01032046-D188-65BB-F18E-E78D3BE3000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05597" y="722301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DF5453-4153-358A-36D5-F86A47E71BE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46424" y="634508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Prenez vos livrets et un crayon.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A3E845F-604F-C835-1434-6653962B027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2699334" y="2571317"/>
            <a:ext cx="3999271" cy="5710896"/>
          </a:xfrm>
          <a:prstGeom prst="rect">
            <a:avLst/>
          </a:prstGeom>
        </p:spPr>
      </p:pic>
      <p:pic>
        <p:nvPicPr>
          <p:cNvPr id="4" name="Image 3" descr="Une image contenant dessin, croquis, briquet, illustration&#10;&#10;Description générée automatiquement">
            <a:extLst>
              <a:ext uri="{FF2B5EF4-FFF2-40B4-BE49-F238E27FC236}">
                <a16:creationId xmlns:a16="http://schemas.microsoft.com/office/drawing/2014/main" id="{6ED62753-EA9F-94B6-0569-6B6CE03A9D3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5992" y="4190466"/>
            <a:ext cx="2010942" cy="2472598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99577B13-6923-0D00-948F-1DE0691CD30C}"/>
              </a:ext>
            </a:extLst>
          </p:cNvPr>
          <p:cNvSpPr txBox="1"/>
          <p:nvPr/>
        </p:nvSpPr>
        <p:spPr>
          <a:xfrm>
            <a:off x="1294027" y="1092330"/>
            <a:ext cx="76867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&gt;  </a:t>
            </a:r>
            <a:r>
              <a:rPr kumimoji="0" lang="fr-FR" sz="2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Si les élèves ne disposent pas de manuels, faire la dictée sur les cahiers.</a:t>
            </a:r>
            <a:endParaRPr kumimoji="0" lang="fr-FR" sz="14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FA1BD46-EFEE-E8B8-F931-ABD212C5F0BC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4B26FE18-E6EB-99E0-E874-F49D453150BB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4350" y="577671"/>
            <a:ext cx="1282512" cy="1115530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860391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25EE3C-0552-3C9A-85D5-A5225BBA6F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2">
            <a:extLst>
              <a:ext uri="{FF2B5EF4-FFF2-40B4-BE49-F238E27FC236}">
                <a16:creationId xmlns:a16="http://schemas.microsoft.com/office/drawing/2014/main" id="{D0AE3F50-DFB0-C259-ED96-43770E466F4F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1"/>
            <a:ext cx="13716000" cy="10286999"/>
            <a:chOff x="0" y="1"/>
            <a:chExt cx="9144000" cy="6857999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4E30D2-908D-D808-B965-0D1CB170320A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1B3B5BC4-7B9B-3973-D51D-6C6EE3A381C4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9" name="Rectangle : coins arrondis 8">
                <a:extLst>
                  <a:ext uri="{FF2B5EF4-FFF2-40B4-BE49-F238E27FC236}">
                    <a16:creationId xmlns:a16="http://schemas.microsoft.com/office/drawing/2014/main" id="{2E7D8152-4BF9-E8F5-2455-B2FD97B8A238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2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10" name="Groupe 9">
                <a:extLst>
                  <a:ext uri="{FF2B5EF4-FFF2-40B4-BE49-F238E27FC236}">
                    <a16:creationId xmlns:a16="http://schemas.microsoft.com/office/drawing/2014/main" id="{04B0A613-4BD1-438E-74EC-D61015E87A20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11" name="Rectangle : coins arrondis 10">
                  <a:extLst>
                    <a:ext uri="{FF2B5EF4-FFF2-40B4-BE49-F238E27FC236}">
                      <a16:creationId xmlns:a16="http://schemas.microsoft.com/office/drawing/2014/main" id="{677D1BFE-64C3-D3DA-76C6-D4F7240685BA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3934CDA8-5E3C-D272-D797-3A19D9D11682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EDD629C-DEB6-EF56-BE04-277E91383D89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0" name="Freeform 8">
            <a:extLst>
              <a:ext uri="{FF2B5EF4-FFF2-40B4-BE49-F238E27FC236}">
                <a16:creationId xmlns:a16="http://schemas.microsoft.com/office/drawing/2014/main" id="{1A6C8F40-046A-D562-4E97-F761077A29E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019" y="790333"/>
            <a:ext cx="364161" cy="31857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2C822F5-D118-EF17-441A-34FD6190E2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57300" y="710527"/>
            <a:ext cx="65581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Allez à la page 14.</a:t>
            </a:r>
            <a:endParaRPr kumimoji="0" lang="fr-FR" sz="240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90AA06D1-2946-1283-742C-17523ECD0570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4350" y="577671"/>
            <a:ext cx="1282512" cy="1115530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322FC50-FE4B-D34E-A3FE-62A503037F7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182905" y="1756158"/>
            <a:ext cx="5589743" cy="7927273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8EFDA06A-2F7B-BC3B-F054-EFA04E03B3CB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4182906" y="7772396"/>
            <a:ext cx="5589743" cy="15144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476386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B3F552-6007-9678-8D38-A4D43FD546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A963E346-541A-C89D-31A6-AB93D34C94D1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1"/>
            <a:ext cx="13716000" cy="10286999"/>
            <a:chOff x="0" y="1"/>
            <a:chExt cx="9144000" cy="685799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88BFF8B9-1560-6D88-F969-91B79CB81A38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53FA476C-0281-6B2E-2F44-B7302C656507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7" name="Rectangle : coins arrondis 6">
                <a:extLst>
                  <a:ext uri="{FF2B5EF4-FFF2-40B4-BE49-F238E27FC236}">
                    <a16:creationId xmlns:a16="http://schemas.microsoft.com/office/drawing/2014/main" id="{E3754BBC-E040-2E9A-6842-336E3D237033}"/>
                  </a:ext>
                </a:extLst>
              </p:cNvPr>
              <p:cNvSpPr/>
              <p:nvPr>
                <p:custDataLst>
                  <p:tags r:id="rId4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2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11" name="Groupe 10">
                <a:extLst>
                  <a:ext uri="{FF2B5EF4-FFF2-40B4-BE49-F238E27FC236}">
                    <a16:creationId xmlns:a16="http://schemas.microsoft.com/office/drawing/2014/main" id="{07F4B91F-3791-F04A-0CE4-A4D9A3AF1E45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12" name="Rectangle : coins arrondis 11">
                  <a:extLst>
                    <a:ext uri="{FF2B5EF4-FFF2-40B4-BE49-F238E27FC236}">
                      <a16:creationId xmlns:a16="http://schemas.microsoft.com/office/drawing/2014/main" id="{B6EAE8A6-D8D2-1D2B-D9AA-C58831B509CB}"/>
                    </a:ext>
                  </a:extLst>
                </p:cNvPr>
                <p:cNvSpPr/>
                <p:nvPr>
                  <p:custDataLst>
                    <p:tags r:id="rId5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1E3B217F-C9D7-C681-2794-78AC9F446E7D}"/>
                    </a:ext>
                  </a:extLst>
                </p:cNvPr>
                <p:cNvSpPr/>
                <p:nvPr>
                  <p:custDataLst>
                    <p:tags r:id="rId6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16" name="Freeform 8">
            <a:extLst>
              <a:ext uri="{FF2B5EF4-FFF2-40B4-BE49-F238E27FC236}">
                <a16:creationId xmlns:a16="http://schemas.microsoft.com/office/drawing/2014/main" id="{A833183A-43AA-8BA4-2B4B-28A614673701}"/>
              </a:ext>
            </a:extLst>
          </p:cNvPr>
          <p:cNvSpPr/>
          <p:nvPr/>
        </p:nvSpPr>
        <p:spPr>
          <a:xfrm>
            <a:off x="743747" y="738856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90">
              <a:defRPr/>
            </a:pPr>
            <a:endParaRPr lang="fr-MA" sz="135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8ADD73E1-CA81-288A-4118-138FD024DC46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9" name="ZoneTexte 8">
            <a:extLst>
              <a:ext uri="{FF2B5EF4-FFF2-40B4-BE49-F238E27FC236}">
                <a16:creationId xmlns:a16="http://schemas.microsoft.com/office/drawing/2014/main" id="{8A85C68D-8DED-8C9D-E7AE-1C67F4328CCD}"/>
              </a:ext>
            </a:extLst>
          </p:cNvPr>
          <p:cNvSpPr txBox="1"/>
          <p:nvPr/>
        </p:nvSpPr>
        <p:spPr>
          <a:xfrm>
            <a:off x="1359298" y="604276"/>
            <a:ext cx="11947455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</a:rPr>
              <a:t>Exercice 4</a:t>
            </a: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. Ecris sur les points : 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o minuscule, o minuscule, o majuscule, o minuscule, o majuscule </a:t>
            </a:r>
            <a:endParaRPr kumimoji="0" lang="fr-FR" sz="24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 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03B6374-69C7-2119-4162-37E9FACF4D4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57215" y="3687675"/>
            <a:ext cx="11034716" cy="3071126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F6C7BD44-6F33-83BF-39E3-D5C0B344BE5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746" b="99153" l="0" r="98833">
                        <a14:foregroundMark x1="3993" y1="70976" x2="778" y2="75424"/>
                        <a14:foregroundMark x1="43969" y1="15678" x2="28738" y2="36747"/>
                        <a14:foregroundMark x1="44747" y1="15678" x2="76923" y2="43383"/>
                        <a14:foregroundMark x1="95322" y1="77542" x2="98833" y2="84322"/>
                        <a14:foregroundMark x1="95029" y1="76976" x2="95322" y2="77542"/>
                        <a14:foregroundMark x1="58755" y1="25424" x2="52140" y2="95339"/>
                        <a14:foregroundMark x1="52140" y1="95339" x2="52140" y2="95339"/>
                        <a14:foregroundMark x1="50584" y1="36017" x2="14397" y2="89407"/>
                        <a14:foregroundMark x1="4972" y1="72157" x2="4280" y2="72881"/>
                        <a14:foregroundMark x1="8778" y1="68174" x2="8600" y2="68360"/>
                        <a14:foregroundMark x1="43969" y1="31356" x2="34436" y2="41330"/>
                        <a14:foregroundMark x1="8791" y1="76528" x2="29961" y2="93644"/>
                        <a14:foregroundMark x1="4280" y1="72881" x2="8206" y2="76055"/>
                        <a14:foregroundMark x1="29961" y1="93644" x2="67315" y2="91102"/>
                        <a14:foregroundMark x1="67315" y1="91102" x2="81328" y2="73038"/>
                        <a14:foregroundMark x1="73460" y1="45646" x2="62257" y2="27542"/>
                        <a14:foregroundMark x1="62257" y1="27542" x2="30350" y2="28814"/>
                        <a14:foregroundMark x1="8795" y1="68188" x2="8661" y2="68433"/>
                        <a14:foregroundMark x1="30350" y1="28814" x2="26842" y2="35222"/>
                        <a14:foregroundMark x1="7517" y1="75225" x2="20233" y2="98305"/>
                        <a14:foregroundMark x1="20233" y1="98305" x2="98833" y2="99153"/>
                        <a14:foregroundMark x1="98833" y1="99153" x2="96498" y2="84322"/>
                        <a14:foregroundMark x1="68482" y1="79661" x2="24125" y2="86864"/>
                        <a14:foregroundMark x1="28794" y1="67373" x2="59533" y2="86017"/>
                        <a14:foregroundMark x1="40078" y1="56780" x2="25681" y2="81356"/>
                        <a14:foregroundMark x1="7782" y1="93644" x2="24125" y2="96610"/>
                        <a14:foregroundMark x1="10117" y1="99153" x2="19844" y2="81356"/>
                        <a14:backgroundMark x1="31518" y1="38983" x2="7782" y2="67373"/>
                        <a14:backgroundMark x1="7782" y1="67373" x2="3113" y2="69915"/>
                        <a14:backgroundMark x1="73930" y1="45339" x2="94163" y2="77542"/>
                        <a14:backgroundMark x1="94163" y1="77542" x2="94163" y2="7754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418928" y="549104"/>
            <a:ext cx="1772569" cy="1627727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10270954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7488C6-F760-1313-1336-587D9F760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8">
            <a:extLst>
              <a:ext uri="{FF2B5EF4-FFF2-40B4-BE49-F238E27FC236}">
                <a16:creationId xmlns:a16="http://schemas.microsoft.com/office/drawing/2014/main" id="{CA64F278-A0C1-6FA8-BB78-F1657E24EBC3}"/>
              </a:ext>
            </a:extLst>
          </p:cNvPr>
          <p:cNvSpPr/>
          <p:nvPr/>
        </p:nvSpPr>
        <p:spPr>
          <a:xfrm>
            <a:off x="775246" y="757561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90">
              <a:defRPr/>
            </a:pPr>
            <a:endParaRPr lang="fr-MA" sz="135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7CE9AA1-3631-11F9-A95F-C1808F8226CE}"/>
              </a:ext>
            </a:extLst>
          </p:cNvPr>
          <p:cNvSpPr txBox="1"/>
          <p:nvPr/>
        </p:nvSpPr>
        <p:spPr>
          <a:xfrm>
            <a:off x="1411358" y="539065"/>
            <a:ext cx="11529396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Corrigez !</a:t>
            </a:r>
            <a:endParaRPr kumimoji="0" lang="ar-MA" sz="24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 "/>
            </a:endParaRP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</a:rPr>
              <a:t>Je vais circuler entre les rangs</a:t>
            </a: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 pour vérifier votre écriture. </a:t>
            </a: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</a:rPr>
              <a:t> </a:t>
            </a: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CC341339-100D-5901-5334-E537DF2977A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CBC4B493-540B-7B52-BE44-D40A2399415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3924" y="824665"/>
            <a:ext cx="1733762" cy="121264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424B8DE-DF64-CC53-E706-78141E56857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14985" y="3745109"/>
            <a:ext cx="10486029" cy="2796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76569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B2F8E-8E4B-B38D-6EC6-157DBEC6A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79DA564-4137-0B35-B63C-8F406A7ED7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949B5E2-9DAF-EBAC-1584-E8498FE5713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AD6A8CE-237D-E11D-FB38-6BE34B3E0835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EE41AF00-29B6-0559-7392-CBB24DC9BCAE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FD85179-174A-845C-7CFE-54051F108E84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2C9BBAC-CE86-4C53-77DA-E5814234D2A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8EE3136-876C-FF1D-9374-917F6058570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EE779AC7-DF84-D22B-4141-20259CB8CD57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67910BF-C541-2939-C8A2-4188E783FEA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3011" y="67243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A48166C-A99A-AD99-DFDD-88B1259120E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24601" y="548413"/>
            <a:ext cx="1218167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le moment de l’étoile.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 gagnant de l’étoile est : [nom de l’élève]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02DA9B2-0104-78F5-925E-F3EFC6122AD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646" y="3462101"/>
            <a:ext cx="8007737" cy="6005802"/>
          </a:xfrm>
          <a:prstGeom prst="rect">
            <a:avLst/>
          </a:prstGeom>
        </p:spPr>
      </p:pic>
      <p:pic>
        <p:nvPicPr>
          <p:cNvPr id="12" name="goodresult-82807">
            <a:hlinkClick r:id="" action="ppaction://media"/>
            <a:extLst>
              <a:ext uri="{FF2B5EF4-FFF2-40B4-BE49-F238E27FC236}">
                <a16:creationId xmlns:a16="http://schemas.microsoft.com/office/drawing/2014/main" id="{00BACA63-FA03-9C5C-8E5A-BE3B170E69F3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1627789" y="676802"/>
            <a:ext cx="731045" cy="731045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6ACF6A0C-1D26-EB93-1786-0291DD2083DC}"/>
              </a:ext>
            </a:extLst>
          </p:cNvPr>
          <p:cNvSpPr txBox="1"/>
          <p:nvPr/>
        </p:nvSpPr>
        <p:spPr>
          <a:xfrm>
            <a:off x="4401711" y="2584939"/>
            <a:ext cx="47820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Moment de l’étoile</a:t>
            </a:r>
          </a:p>
        </p:txBody>
      </p:sp>
    </p:spTree>
    <p:extLst>
      <p:ext uri="{BB962C8B-B14F-4D97-AF65-F5344CB8AC3E}">
        <p14:creationId xmlns:p14="http://schemas.microsoft.com/office/powerpoint/2010/main" val="2698358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9B8FA-863E-0A82-E69A-F5094FF52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55B0195-4F66-E8A5-F293-11C0A390DC6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E2A5C97-6BB8-D6D8-C67A-601C6631652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8D6024E-998E-FB4A-9827-13921424A66F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B5626B3-8F11-1A4C-1C5A-C28AD40230C8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3E1DD92-4DB6-E0AA-412D-880EF865E549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24834BD-DE93-3723-5883-A79737C09FD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28C95BA-718C-F15D-88E2-7F89511330A9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AAEA53E-4E9D-CE10-2E0C-E3F71C468384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DB08214-4D5B-0B77-354D-1EB3C43212A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79034" y="8543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0C40AA9-C224-10BA-2578-435199DE8B5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91428" y="755605"/>
            <a:ext cx="121816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peut me dire pourquoi [prénom] a obtenu l’étoile ? </a:t>
            </a:r>
          </a:p>
        </p:txBody>
      </p:sp>
      <p:pic>
        <p:nvPicPr>
          <p:cNvPr id="5" name="Image 4" descr="Une image contenant dessin humoristique, dessin, illustration, Dessin animé&#10;&#10;Description générée automatiquement">
            <a:extLst>
              <a:ext uri="{FF2B5EF4-FFF2-40B4-BE49-F238E27FC236}">
                <a16:creationId xmlns:a16="http://schemas.microsoft.com/office/drawing/2014/main" id="{2965A4B0-67DD-88DB-9DE5-8E7CA5AD689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26" r="50000" b="19885"/>
          <a:stretch/>
        </p:blipFill>
        <p:spPr>
          <a:xfrm>
            <a:off x="4954556" y="2048287"/>
            <a:ext cx="4387476" cy="3824222"/>
          </a:xfrm>
          <a:prstGeom prst="rect">
            <a:avLst/>
          </a:prstGeom>
        </p:spPr>
      </p:pic>
      <p:pic>
        <p:nvPicPr>
          <p:cNvPr id="6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167A14FC-01BC-6364-3F1D-81A4B18CB16A}"/>
              </a:ext>
            </a:extLst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0164560" y="3186112"/>
            <a:ext cx="1666068" cy="206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56EF663-2508-E0E8-4B29-3BDE8F510E5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634" y="2674828"/>
            <a:ext cx="2390028" cy="271473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5D338E8-2E62-4CCD-ADCB-16E5C4451C5B}"/>
              </a:ext>
            </a:extLst>
          </p:cNvPr>
          <p:cNvPicPr>
            <a:picLocks noChangeAspect="1"/>
          </p:cNvPicPr>
          <p:nvPr/>
        </p:nvPicPr>
        <p:blipFill>
          <a:blip r:embed="rId16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73040"/>
          <a:stretch/>
        </p:blipFill>
        <p:spPr>
          <a:xfrm>
            <a:off x="907633" y="5208703"/>
            <a:ext cx="11641322" cy="85304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37556267-D5D0-9C5E-BFC6-0B9E11A120E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151195" y="6349561"/>
            <a:ext cx="3042222" cy="2932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32731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15A159-DB48-9BA9-C5B0-5E337AAB4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2C1FBB-1CD9-2106-0A0B-D4CE048292E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6428922-DA23-7D63-9667-947520F87F7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775BF59-3F8D-9B5C-D1ED-F735B20CA707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F508E3EA-9EE0-5287-329A-9D0072439D0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F5E4F832-9B09-AF3F-2863-C16F1D533072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E515C95D-8C64-C416-29AB-6970CCFB983E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6F2E216-AD23-A509-095D-B8ACC75615E5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427134C-F818-8C64-86C7-D9873BFEFDF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19" name="Freeform 8">
            <a:extLst>
              <a:ext uri="{FF2B5EF4-FFF2-40B4-BE49-F238E27FC236}">
                <a16:creationId xmlns:a16="http://schemas.microsoft.com/office/drawing/2014/main" id="{6DC4A37A-0359-4A44-D3EE-8AF3AFFA9F2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62D5AFA-9333-F74B-ECE0-BCDA41DD36D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3" y="736196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séance d’aujourd’hui est terminée. À demain !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6F8A514-48C9-75D9-E3BC-64145D5D657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6260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3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CF0E36C0-C341-AACC-60EE-1249E2D9C505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6856C84E-5D28-B1BE-B422-DE634E79C01D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E467593A-A3AA-574E-C98C-D79D5650552D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EBF35789-EF5A-9231-2393-AA2D13C5F56A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04888450-80DC-3049-7195-02CD36824DB4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4">
                  <a:extLst>
                    <a:ext uri="{96DAC541-7B7A-43D3-8B79-37D633B846F1}">
                      <asvg:svgBlip xmlns:asvg="http://schemas.microsoft.com/office/drawing/2016/SVG/main" r:embed="rId25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9" name="TextBox 9"/>
          <p:cNvSpPr txBox="1"/>
          <p:nvPr>
            <p:custDataLst>
              <p:tags r:id="rId2"/>
            </p:custDataLst>
          </p:nvPr>
        </p:nvSpPr>
        <p:spPr>
          <a:xfrm>
            <a:off x="3097817" y="5585909"/>
            <a:ext cx="7520366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didactique</a:t>
            </a: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EFB9B008-41AC-BDC5-4B91-5A497B148B4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00100" y="1407111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technique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915D381-18F3-43EC-F8E3-6D366476685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2204900" y="2644612"/>
            <a:ext cx="1912502" cy="1668047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9441BD0-3475-3561-9867-7AA9199CD64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811857" y="4394611"/>
            <a:ext cx="2504181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5AF469B-2419-1460-4D0E-2A3F112415E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394902" y="4393589"/>
            <a:ext cx="1425005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PC + PPT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3544874-45A9-6686-34C5-F066052CB44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612942" y="4407713"/>
            <a:ext cx="2269574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E08D40C-2D68-A73A-2381-029481DAF74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027753" y="4446212"/>
            <a:ext cx="1343701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Pointeur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31C257C-687C-6F5D-9E7D-C97F5E15A1EC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07662" y="2170848"/>
            <a:ext cx="2232162" cy="2229782"/>
          </a:xfrm>
          <a:prstGeom prst="rect">
            <a:avLst/>
          </a:prstGeom>
        </p:spPr>
      </p:pic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CC74D983-3D6D-C529-D40A-5A387E869EC4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683290" y="4374481"/>
            <a:ext cx="3254772" cy="549254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DA954E7-6A2C-C5AF-3AE0-19B26D8976E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976816" y="4400630"/>
            <a:ext cx="2582566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Projection ajustée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E53E6545-78B9-1C0F-4AE2-7DEF0DA141E8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8730084" y="2895119"/>
            <a:ext cx="3160415" cy="992903"/>
          </a:xfrm>
          <a:prstGeom prst="rect">
            <a:avLst/>
          </a:prstGeom>
        </p:spPr>
      </p:pic>
      <p:grpSp>
        <p:nvGrpSpPr>
          <p:cNvPr id="28" name="Groupe 27">
            <a:extLst>
              <a:ext uri="{FF2B5EF4-FFF2-40B4-BE49-F238E27FC236}">
                <a16:creationId xmlns:a16="http://schemas.microsoft.com/office/drawing/2014/main" id="{9D132A3B-F0F2-35FE-99DC-A96843AFCA2E}"/>
              </a:ext>
            </a:extLst>
          </p:cNvPr>
          <p:cNvGrpSpPr/>
          <p:nvPr>
            <p:custDataLst>
              <p:tags r:id="rId13"/>
            </p:custDataLst>
          </p:nvPr>
        </p:nvGrpSpPr>
        <p:grpSpPr>
          <a:xfrm>
            <a:off x="4508617" y="8682834"/>
            <a:ext cx="1779566" cy="538610"/>
            <a:chOff x="5802255" y="5807067"/>
            <a:chExt cx="1186377" cy="359073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804A669-72C6-3FA1-5791-E7CB5CA77B20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4BFB723B-1198-9769-D313-3CDD4CA76B05}"/>
                </a:ext>
              </a:extLst>
            </p:cNvPr>
            <p:cNvSpPr txBox="1"/>
            <p:nvPr>
              <p:custDataLst>
                <p:tags r:id="rId21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Livret  </a:t>
              </a:r>
            </a:p>
          </p:txBody>
        </p:sp>
      </p:grpSp>
      <p:pic>
        <p:nvPicPr>
          <p:cNvPr id="25" name="Image 24">
            <a:extLst>
              <a:ext uri="{FF2B5EF4-FFF2-40B4-BE49-F238E27FC236}">
                <a16:creationId xmlns:a16="http://schemas.microsoft.com/office/drawing/2014/main" id="{5753C2A9-3189-5FAE-322D-3B6DC0946D11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4781755" y="6506980"/>
            <a:ext cx="1360298" cy="1942484"/>
          </a:xfrm>
          <a:prstGeom prst="rect">
            <a:avLst/>
          </a:prstGeom>
        </p:spPr>
      </p:pic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256C08F-FE2D-887C-5E62-41F4AC8B3721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00030" y="6777206"/>
            <a:ext cx="1789002" cy="1383142"/>
          </a:xfrm>
          <a:prstGeom prst="rect">
            <a:avLst/>
          </a:prstGeom>
        </p:spPr>
      </p:pic>
      <p:grpSp>
        <p:nvGrpSpPr>
          <p:cNvPr id="20" name="Groupe 19">
            <a:extLst>
              <a:ext uri="{FF2B5EF4-FFF2-40B4-BE49-F238E27FC236}">
                <a16:creationId xmlns:a16="http://schemas.microsoft.com/office/drawing/2014/main" id="{7E9C0502-A7A0-8331-FC77-BD2C8A83A92A}"/>
              </a:ext>
            </a:extLst>
          </p:cNvPr>
          <p:cNvGrpSpPr/>
          <p:nvPr>
            <p:custDataLst>
              <p:tags r:id="rId17"/>
            </p:custDataLst>
          </p:nvPr>
        </p:nvGrpSpPr>
        <p:grpSpPr>
          <a:xfrm>
            <a:off x="7485754" y="8644972"/>
            <a:ext cx="1779566" cy="538610"/>
            <a:chOff x="5802255" y="5807067"/>
            <a:chExt cx="1186377" cy="35907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C0574431-818E-FFD3-517F-8DDEF3199CC3}"/>
                </a:ext>
              </a:extLst>
            </p:cNvPr>
            <p:cNvSpPr/>
            <p:nvPr>
              <p:custDataLst>
                <p:tags r:id="rId18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D7CDBCFE-A308-E8B1-B716-E2FC5EEA178C}"/>
                </a:ext>
              </a:extLst>
            </p:cNvPr>
            <p:cNvSpPr txBox="1"/>
            <p:nvPr>
              <p:custDataLst>
                <p:tags r:id="rId19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Ardoise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343962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18098-65E3-31C9-CE7D-49857F747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41B91B76-2A60-DF51-1350-92E0875FBDC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C219C2DB-1D6E-A29D-F77C-09590E1A3393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D43D12F6-0094-868E-4887-AD45CB6FD089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7AC9F87B-A6FC-0F3F-8438-E3DE63D8BB21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DC44881D-FFE1-709C-0B11-CCA9D335342A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6DEF2B2F-E576-DFFD-8399-E50C22FC7DF7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232A479E-7CF0-BB20-7403-63D5CD4EAC07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0">
                  <a:extLst>
                    <a:ext uri="{96DAC541-7B7A-43D3-8B79-37D633B846F1}">
                      <asvg:svgBlip xmlns:asvg="http://schemas.microsoft.com/office/drawing/2016/SVG/main" r:embed="rId11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2" name="TextBox 9">
            <a:extLst>
              <a:ext uri="{FF2B5EF4-FFF2-40B4-BE49-F238E27FC236}">
                <a16:creationId xmlns:a16="http://schemas.microsoft.com/office/drawing/2014/main" id="{1C340341-1BB1-F6E8-6167-449AF8F847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00100" y="1617969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Exemples de projections bien ajustées 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20E6E7F1-8C5D-A744-2451-2C3AAAA8DF2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683F1D80-5E5D-94B9-BC94-826AC18B6CA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/>
          <a:srcRect t="8226" b="4216"/>
          <a:stretch/>
        </p:blipFill>
        <p:spPr>
          <a:xfrm>
            <a:off x="3404621" y="3061171"/>
            <a:ext cx="6601130" cy="2723317"/>
          </a:xfrm>
          <a:prstGeom prst="roundRect">
            <a:avLst>
              <a:gd name="adj" fmla="val 12597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7D9E8320-52FD-BC9F-E33E-E6E63E53978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rcRect t="3047"/>
          <a:stretch/>
        </p:blipFill>
        <p:spPr>
          <a:xfrm>
            <a:off x="3159371" y="6660789"/>
            <a:ext cx="7142603" cy="1917889"/>
          </a:xfrm>
          <a:prstGeom prst="roundRect">
            <a:avLst>
              <a:gd name="adj" fmla="val 13055"/>
            </a:avLst>
          </a:prstGeom>
        </p:spPr>
      </p:pic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A0A45337-F82C-CDA1-7832-70798E696A51}"/>
              </a:ext>
            </a:extLst>
          </p:cNvPr>
          <p:cNvCxnSpPr>
            <a:cxnSpLocks/>
          </p:cNvCxnSpPr>
          <p:nvPr>
            <p:custDataLst>
              <p:tags r:id="rId6"/>
            </p:custDataLst>
          </p:nvPr>
        </p:nvCxnSpPr>
        <p:spPr>
          <a:xfrm>
            <a:off x="4530436" y="6306793"/>
            <a:ext cx="831273" cy="872837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533E49BF-E1DF-DE67-87C6-6B4EA6B194BD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>
          <a:xfrm>
            <a:off x="4530436" y="2883526"/>
            <a:ext cx="1039091" cy="1050482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974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4D853-9A8B-A09C-2310-C37E1BAF1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1DE7BB3E-6390-1C50-18A4-BCDFD52D11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71520CC2-BAA8-D301-162C-A465799DA8D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-1" y="4165441"/>
            <a:ext cx="13716001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Organisation pédagogique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3B6A7112-7B25-F615-C8CD-747F1AABA08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33373C81-CB0E-8516-83E4-138442C6741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78C0463-A237-1630-B010-0DB99E1AECC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205267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4F410-4BCC-4A6A-8C64-D566F2430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AD7AECF-C1BF-8311-9244-8E3BB4CA504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EFCFD14-1E82-0356-EC79-E7FFE0D2C15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669908"/>
            <a:ext cx="12954000" cy="90579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A8565BE-8587-EE12-0FDD-11E6991B9488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AA32D00-B2D8-2293-F056-5AE587E26A74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B34FD747-C30E-E0AB-6CD3-9EEE522E0C1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86384" y="3134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B319638-CFCF-BEE0-C1A3-DB5071C1CBF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211267" y="1060297"/>
            <a:ext cx="7238546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pédagogique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94B8504D-C843-3262-D2C0-142A1F25F35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35183" y="1814884"/>
            <a:ext cx="12192000" cy="4747350"/>
          </a:xfrm>
          <a:prstGeom prst="roundRect">
            <a:avLst>
              <a:gd name="adj" fmla="val 8353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1DD44DDA-8376-1144-5CA4-E9AC843407B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31414" y="2037703"/>
            <a:ext cx="11963400" cy="431181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L’objectif de l’enseignement du français en 1</a:t>
            </a:r>
            <a:r>
              <a:rPr lang="fr-FR" sz="2400" baseline="30000" noProof="1">
                <a:solidFill>
                  <a:srgbClr val="106585"/>
                </a:solidFill>
                <a:latin typeface="Dosis" pitchFamily="2" charset="0"/>
              </a:rPr>
              <a:t>ère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année est d’atteindre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palier 2 en lecture</a:t>
            </a:r>
            <a:r>
              <a:rPr lang="fr-FR" sz="2400" b="1" noProof="1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(lire des mots avec des syllabes simples) ainsi que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niveau A1.1  à l’oral et à l’écrit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(capacités élémentaires en compréhension et en production).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L’année est organisée en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5 périodes </a:t>
            </a:r>
            <a:r>
              <a:rPr lang="fr-FR" sz="2400" noProof="1">
                <a:solidFill>
                  <a:srgbClr val="215968"/>
                </a:solidFill>
                <a:latin typeface="Dosis" pitchFamily="2" charset="0"/>
              </a:rPr>
              <a:t>de 6 semaines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chacune. Les 5 premières semaines de la période sont consacrées à l’étude d’un thème, tandis que la sixième semaine est réservée au rebrassage et à l’évaluation des apprentissages de la période.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semaine comprend une liste de mots de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vocabulaire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dialogue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la découverte d’un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graphème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et des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points de langue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(structures syntaxiques, conjugaison etc.).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séance comprend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2 activités principales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et s’ouvre par des rituels. </a:t>
            </a:r>
            <a:endParaRPr lang="fr-FR" sz="2100" noProof="1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437462-F7F5-AE53-D834-01EDCFD32DC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831317" y="233429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FB32DC9-3DD7-DDE8-5057-C00C962270D0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686382" y="6932104"/>
            <a:ext cx="12256725" cy="2071133"/>
            <a:chOff x="457588" y="4537445"/>
            <a:chExt cx="8171150" cy="1380755"/>
          </a:xfrm>
        </p:grpSpPr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449314D-753C-6389-7F12-91793FC4DFA6}"/>
                </a:ext>
              </a:extLst>
            </p:cNvPr>
            <p:cNvSpPr/>
            <p:nvPr/>
          </p:nvSpPr>
          <p:spPr>
            <a:xfrm>
              <a:off x="457588" y="4537445"/>
              <a:ext cx="8160533" cy="1380755"/>
            </a:xfrm>
            <a:prstGeom prst="roundRect">
              <a:avLst/>
            </a:prstGeom>
            <a:solidFill>
              <a:srgbClr val="FFFFCC"/>
            </a:solidFill>
            <a:ln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defRPr/>
              </a:pPr>
              <a:endParaRPr lang="fr-FR" sz="18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TextBox 10">
              <a:extLst>
                <a:ext uri="{FF2B5EF4-FFF2-40B4-BE49-F238E27FC236}">
                  <a16:creationId xmlns:a16="http://schemas.microsoft.com/office/drawing/2014/main" id="{B20CFC84-9C14-5078-FD01-23AF13E02E32}"/>
                </a:ext>
              </a:extLst>
            </p:cNvPr>
            <p:cNvSpPr txBox="1"/>
            <p:nvPr/>
          </p:nvSpPr>
          <p:spPr>
            <a:xfrm>
              <a:off x="537925" y="4699000"/>
              <a:ext cx="4034075" cy="1058446"/>
            </a:xfrm>
            <a:prstGeom prst="round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1 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Je me présente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2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classe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3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famille et ma maison</a:t>
              </a:r>
              <a:endParaRPr lang="fr-FR" sz="21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47CEF19C-EABA-3900-4506-32DB619CEF11}"/>
                </a:ext>
              </a:extLst>
            </p:cNvPr>
            <p:cNvSpPr txBox="1"/>
            <p:nvPr/>
          </p:nvSpPr>
          <p:spPr>
            <a:xfrm>
              <a:off x="4340662" y="4710249"/>
              <a:ext cx="4288076" cy="6591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4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Mon corps et mon alimentation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5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journée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7149666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ersonnalisé 2">
      <a:majorFont>
        <a:latin typeface="Dosis"/>
        <a:ea typeface=""/>
        <a:cs typeface=""/>
      </a:majorFont>
      <a:minorFont>
        <a:latin typeface="Dosi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8996</TotalTime>
  <Words>1606</Words>
  <PresentationFormat>Personnalisé</PresentationFormat>
  <Paragraphs>305</Paragraphs>
  <Slides>57</Slides>
  <Notes>0</Notes>
  <HiddenSlides>0</HiddenSlides>
  <MMClips>4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57</vt:i4>
      </vt:variant>
    </vt:vector>
  </HeadingPairs>
  <TitlesOfParts>
    <vt:vector size="69" baseType="lpstr">
      <vt:lpstr>Dosis Bold</vt:lpstr>
      <vt:lpstr>Calibri </vt:lpstr>
      <vt:lpstr>Candara</vt:lpstr>
      <vt:lpstr>Cambria</vt:lpstr>
      <vt:lpstr>Carelia</vt:lpstr>
      <vt:lpstr>Dosis</vt:lpstr>
      <vt:lpstr>Arial</vt:lpstr>
      <vt:lpstr>Calibri</vt:lpstr>
      <vt:lpstr>1_Office Theme</vt:lpstr>
      <vt:lpstr>Office Theme</vt:lpstr>
      <vt:lpstr>2_Office Theme</vt:lpstr>
      <vt:lpstr>3_Office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2023-09-22T04:26:48Z</dcterms:created>
  <dcterms:modified xsi:type="dcterms:W3CDTF">2024-11-29T16:13:59Z</dcterms:modified>
</cp:coreProperties>
</file>