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9E1AB8C5-760A-4593-ACF9-469FAEDDD3CF}">
  <a:tblStyle styleId="{9E1AB8C5-760A-4593-ACF9-469FAEDDD3C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Where do clouds come from?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{9E1AB8C5-760A-4593-ACF9-469FAEDDD3CF}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boil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 heat a liquid until it bubbles and turns quickly into a gas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cloud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collection of tiny water droplets that are visible in the air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condensation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process of a gas changing to a liquid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evaporation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process of a liquid changing to a gas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/>
                        <a:t>experiment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test used to discover new information about a question 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fog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cloud near the ground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gas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state of matter, such as water when it is steam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liquid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state of matter, such as water when you can pour it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matter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anything that takes up space; can be in different forms such as solid, liquid, or gas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melt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when a solid turns into a liquid, such as when ice melts into water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observe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pay close attention to something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rain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water drops that fall from clouds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solid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state of matter, such as water when it is frozen ice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</a:t>
                      </a:r>
                      <a:r>
                        <a:rPr b="1" lang="en" sz="1200"/>
                        <a:t>tates of matter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different forms of matter that include solid, liquid, and gas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water vapor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water when it is a gas, such as steam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Where do clouds come from?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