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1" r:id="rId4"/>
    <p:sldId id="266" r:id="rId5"/>
    <p:sldId id="274" r:id="rId6"/>
    <p:sldId id="282" r:id="rId7"/>
    <p:sldId id="283" r:id="rId8"/>
    <p:sldId id="277" r:id="rId9"/>
    <p:sldId id="279" r:id="rId10"/>
    <p:sldId id="28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 GIUSE</a:t>
            </a:r>
            <a:endParaRPr lang="en-US" sz="8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6000" b="1" dirty="0" smtClean="0"/>
              <a:t>Cha </a:t>
            </a:r>
            <a:r>
              <a:rPr lang="en-US" sz="6000" b="1" dirty="0" err="1" smtClean="0"/>
              <a:t>Giuse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nhân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lành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phúc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bao</a:t>
            </a:r>
            <a:r>
              <a:rPr lang="en-US" sz="6000" b="1" dirty="0" smtClean="0"/>
              <a:t> la. Cha </a:t>
            </a:r>
            <a:r>
              <a:rPr lang="en-US" sz="6000" b="1" dirty="0" err="1" smtClean="0"/>
              <a:t>hy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sinh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âm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thầm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lao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nhọc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không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sá</a:t>
            </a:r>
            <a:r>
              <a:rPr lang="en-US" sz="6000" b="1" dirty="0" smtClean="0"/>
              <a:t>. Tung </a:t>
            </a:r>
            <a:r>
              <a:rPr lang="en-US" sz="6000" b="1" dirty="0" err="1" smtClean="0"/>
              <a:t>hô</a:t>
            </a:r>
            <a:r>
              <a:rPr lang="en-US" sz="6000" b="1" dirty="0" smtClean="0"/>
              <a:t> Cha </a:t>
            </a:r>
            <a:r>
              <a:rPr lang="en-US" sz="6000" b="1" dirty="0" err="1" smtClean="0"/>
              <a:t>nhân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ái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Đoàn</a:t>
            </a:r>
            <a:r>
              <a:rPr lang="en-US" sz="6000" b="1" dirty="0" smtClean="0"/>
              <a:t> con </a:t>
            </a:r>
            <a:r>
              <a:rPr lang="en-US" sz="6000" b="1" dirty="0" err="1" smtClean="0"/>
              <a:t>yêu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đắm</a:t>
            </a:r>
            <a:r>
              <a:rPr lang="en-US" sz="6000" b="1" dirty="0" smtClean="0"/>
              <a:t> say </a:t>
            </a:r>
            <a:r>
              <a:rPr lang="en-US" sz="6000" b="1" dirty="0" err="1" smtClean="0"/>
              <a:t>hợp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lời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hòa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chung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hoan</a:t>
            </a:r>
            <a:r>
              <a:rPr lang="en-US" sz="6000" b="1" dirty="0" smtClean="0"/>
              <a:t> ca </a:t>
            </a:r>
            <a:r>
              <a:rPr lang="en-US" sz="6000" b="1" dirty="0" err="1" smtClean="0"/>
              <a:t>nhạc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trầm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quyện</a:t>
            </a:r>
            <a:r>
              <a:rPr lang="en-US" sz="6000" b="1" dirty="0" smtClean="0"/>
              <a:t> bay.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85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smtClean="0"/>
              <a:t>Cha </a:t>
            </a:r>
            <a:r>
              <a:rPr lang="en-US" sz="8000" b="1" dirty="0" err="1" smtClean="0"/>
              <a:t>Giu</a:t>
            </a:r>
            <a:r>
              <a:rPr lang="en-US" sz="8000" b="1" dirty="0" smtClean="0"/>
              <a:t>-se </a:t>
            </a:r>
            <a:r>
              <a:rPr lang="en-US" sz="8000" b="1" dirty="0" err="1" smtClean="0"/>
              <a:t>uy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quyền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vinh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hiển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ngự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trời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cao</a:t>
            </a:r>
            <a:r>
              <a:rPr lang="en-US" sz="8000" b="1" dirty="0" smtClean="0"/>
              <a:t>. </a:t>
            </a:r>
            <a:r>
              <a:rPr lang="en-US" sz="8000" b="1" dirty="0" err="1" smtClean="0"/>
              <a:t>Kh</a:t>
            </a:r>
            <a:r>
              <a:rPr lang="en-US" sz="8000" b="1" dirty="0" err="1" smtClean="0"/>
              <a:t>i</a:t>
            </a:r>
            <a:r>
              <a:rPr lang="en-US" sz="8000" b="1" dirty="0" smtClean="0"/>
              <a:t> Cha </a:t>
            </a:r>
            <a:r>
              <a:rPr lang="en-US" sz="8000" b="1" dirty="0" err="1" smtClean="0"/>
              <a:t>sinh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tiền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lướt</a:t>
            </a:r>
            <a:r>
              <a:rPr lang="en-US" sz="8000" b="1" dirty="0" smtClean="0"/>
              <a:t> qua </a:t>
            </a:r>
            <a:r>
              <a:rPr lang="en-US" sz="8000" b="1" dirty="0" err="1" smtClean="0"/>
              <a:t>mọi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gian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lao</a:t>
            </a:r>
            <a:r>
              <a:rPr lang="en-US" sz="8000" b="1" dirty="0" smtClean="0"/>
              <a:t>,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35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15155"/>
            <a:ext cx="1106210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 err="1" smtClean="0"/>
              <a:t>chở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che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Chúa</a:t>
            </a:r>
            <a:r>
              <a:rPr lang="en-US" sz="7200" b="1" dirty="0" smtClean="0"/>
              <a:t> Con </a:t>
            </a:r>
            <a:r>
              <a:rPr lang="en-US" sz="7200" b="1" dirty="0" err="1" smtClean="0"/>
              <a:t>ân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cần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cho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dẫu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nguy</a:t>
            </a:r>
            <a:r>
              <a:rPr lang="en-US" sz="7200" b="1" dirty="0" smtClean="0"/>
              <a:t> nan. </a:t>
            </a:r>
            <a:r>
              <a:rPr lang="en-US" sz="7200" b="1" dirty="0" err="1" smtClean="0"/>
              <a:t>Nguyện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dủ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thương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ghé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mắt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hộ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phù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đoàn</a:t>
            </a:r>
            <a:r>
              <a:rPr lang="en-US" sz="7200" b="1" dirty="0" smtClean="0"/>
              <a:t> con.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82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6000" b="1" dirty="0" smtClean="0"/>
              <a:t>Cha </a:t>
            </a:r>
            <a:r>
              <a:rPr lang="en-US" sz="6000" b="1" dirty="0" err="1" smtClean="0"/>
              <a:t>Giuse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nhân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lành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phúc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bao</a:t>
            </a:r>
            <a:r>
              <a:rPr lang="en-US" sz="6000" b="1" dirty="0" smtClean="0"/>
              <a:t> la. Cha </a:t>
            </a:r>
            <a:r>
              <a:rPr lang="en-US" sz="6000" b="1" dirty="0" err="1" smtClean="0"/>
              <a:t>hy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sinh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âm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thầm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lao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nhọc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không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sá</a:t>
            </a:r>
            <a:r>
              <a:rPr lang="en-US" sz="6000" b="1" dirty="0" smtClean="0"/>
              <a:t>. Tung </a:t>
            </a:r>
            <a:r>
              <a:rPr lang="en-US" sz="6000" b="1" dirty="0" err="1" smtClean="0"/>
              <a:t>hô</a:t>
            </a:r>
            <a:r>
              <a:rPr lang="en-US" sz="6000" b="1" dirty="0" smtClean="0"/>
              <a:t> Cha </a:t>
            </a:r>
            <a:r>
              <a:rPr lang="en-US" sz="6000" b="1" dirty="0" err="1" smtClean="0"/>
              <a:t>nhân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ái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Đoàn</a:t>
            </a:r>
            <a:r>
              <a:rPr lang="en-US" sz="6000" b="1" dirty="0" smtClean="0"/>
              <a:t> con </a:t>
            </a:r>
            <a:r>
              <a:rPr lang="en-US" sz="6000" b="1" dirty="0" err="1" smtClean="0"/>
              <a:t>yêu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đắm</a:t>
            </a:r>
            <a:r>
              <a:rPr lang="en-US" sz="6000" b="1" dirty="0" smtClean="0"/>
              <a:t> say </a:t>
            </a:r>
            <a:r>
              <a:rPr lang="en-US" sz="6000" b="1" dirty="0" err="1" smtClean="0"/>
              <a:t>hợp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lời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hòa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chung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hoan</a:t>
            </a:r>
            <a:r>
              <a:rPr lang="en-US" sz="6000" b="1" dirty="0" smtClean="0"/>
              <a:t> ca </a:t>
            </a:r>
            <a:r>
              <a:rPr lang="en-US" sz="6000" b="1" dirty="0" err="1" smtClean="0"/>
              <a:t>nhạc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trầm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quyện</a:t>
            </a:r>
            <a:r>
              <a:rPr lang="en-US" sz="6000" b="1" dirty="0" smtClean="0"/>
              <a:t> bay.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79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 smtClean="0"/>
              <a:t>Giuse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mẫu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mực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cho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những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người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cần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lao</a:t>
            </a:r>
            <a:r>
              <a:rPr lang="en-US" sz="8000" b="1" dirty="0" smtClean="0"/>
              <a:t>. Xin Cha </a:t>
            </a:r>
            <a:r>
              <a:rPr lang="en-US" sz="8000" b="1" dirty="0" err="1" smtClean="0"/>
              <a:t>thương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phận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thế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nhân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nhiều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thương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đau</a:t>
            </a:r>
            <a:r>
              <a:rPr lang="en-US" sz="8000" b="1" dirty="0" smtClean="0"/>
              <a:t>. 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1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 smtClean="0"/>
              <a:t>Đời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công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chính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xưa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nơi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Người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gương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sáng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lưu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danh</a:t>
            </a:r>
            <a:r>
              <a:rPr lang="en-US" sz="8000" b="1" dirty="0" smtClean="0"/>
              <a:t>. </a:t>
            </a:r>
            <a:r>
              <a:rPr lang="en-US" sz="8000" b="1" dirty="0" err="1" smtClean="0"/>
              <a:t>Người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được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hưởng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công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phúc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ấm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Thiên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đàng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bình</a:t>
            </a:r>
            <a:r>
              <a:rPr lang="en-US" sz="8000" b="1" dirty="0" smtClean="0"/>
              <a:t> an.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74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6000" b="1" dirty="0" smtClean="0"/>
              <a:t>Cha </a:t>
            </a:r>
            <a:r>
              <a:rPr lang="en-US" sz="6000" b="1" dirty="0" err="1" smtClean="0"/>
              <a:t>Giuse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nhân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lành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phúc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bao</a:t>
            </a:r>
            <a:r>
              <a:rPr lang="en-US" sz="6000" b="1" dirty="0" smtClean="0"/>
              <a:t> la. Cha </a:t>
            </a:r>
            <a:r>
              <a:rPr lang="en-US" sz="6000" b="1" dirty="0" err="1" smtClean="0"/>
              <a:t>hy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sinh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âm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thầm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lao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nhọc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không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sá</a:t>
            </a:r>
            <a:r>
              <a:rPr lang="en-US" sz="6000" b="1" dirty="0" smtClean="0"/>
              <a:t>. Tung </a:t>
            </a:r>
            <a:r>
              <a:rPr lang="en-US" sz="6000" b="1" dirty="0" err="1" smtClean="0"/>
              <a:t>hô</a:t>
            </a:r>
            <a:r>
              <a:rPr lang="en-US" sz="6000" b="1" dirty="0" smtClean="0"/>
              <a:t> Cha </a:t>
            </a:r>
            <a:r>
              <a:rPr lang="en-US" sz="6000" b="1" dirty="0" err="1" smtClean="0"/>
              <a:t>nhân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ái</a:t>
            </a:r>
            <a:r>
              <a:rPr lang="en-US" sz="6000" b="1" dirty="0" smtClean="0"/>
              <a:t>. </a:t>
            </a:r>
            <a:r>
              <a:rPr lang="en-US" sz="6000" b="1" dirty="0" err="1" smtClean="0"/>
              <a:t>Đoàn</a:t>
            </a:r>
            <a:r>
              <a:rPr lang="en-US" sz="6000" b="1" dirty="0" smtClean="0"/>
              <a:t> con </a:t>
            </a:r>
            <a:r>
              <a:rPr lang="en-US" sz="6000" b="1" dirty="0" err="1" smtClean="0"/>
              <a:t>yêu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đắm</a:t>
            </a:r>
            <a:r>
              <a:rPr lang="en-US" sz="6000" b="1" dirty="0" smtClean="0"/>
              <a:t> say </a:t>
            </a:r>
            <a:r>
              <a:rPr lang="en-US" sz="6000" b="1" dirty="0" err="1" smtClean="0"/>
              <a:t>hợp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lời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hòa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chung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hoan</a:t>
            </a:r>
            <a:r>
              <a:rPr lang="en-US" sz="6000" b="1" dirty="0" smtClean="0"/>
              <a:t> ca </a:t>
            </a:r>
            <a:r>
              <a:rPr lang="en-US" sz="6000" b="1" dirty="0" err="1" smtClean="0"/>
              <a:t>nhạc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trầm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quyện</a:t>
            </a:r>
            <a:r>
              <a:rPr lang="en-US" sz="6000" b="1" dirty="0" smtClean="0"/>
              <a:t> bay.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17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 smtClean="0"/>
              <a:t>Câu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kinh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chân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thành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dâng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Người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trọn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niềm</a:t>
            </a:r>
            <a:r>
              <a:rPr lang="en-US" sz="8000" b="1" dirty="0" smtClean="0"/>
              <a:t> tin. Con </a:t>
            </a:r>
            <a:r>
              <a:rPr lang="en-US" sz="8000" b="1" dirty="0" err="1" smtClean="0"/>
              <a:t>đang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giao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trận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khấn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xin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lòng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trung</a:t>
            </a:r>
            <a:r>
              <a:rPr lang="en-US" sz="8000" b="1" dirty="0" smtClean="0"/>
              <a:t> </a:t>
            </a:r>
            <a:r>
              <a:rPr lang="en-US" sz="8000" b="1" dirty="0" err="1" smtClean="0"/>
              <a:t>kiên</a:t>
            </a:r>
            <a:r>
              <a:rPr lang="en-US" sz="8000" b="1" dirty="0" smtClean="0"/>
              <a:t>.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05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37882"/>
            <a:ext cx="111136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</a:t>
            </a:r>
            <a:r>
              <a:rPr lang="en-US" sz="7200" b="1" dirty="0" err="1" smtClean="0"/>
              <a:t>Tình</a:t>
            </a:r>
            <a:r>
              <a:rPr lang="en-US" sz="7200" b="1" dirty="0" smtClean="0"/>
              <a:t> Cha </a:t>
            </a:r>
            <a:r>
              <a:rPr lang="en-US" sz="7200" b="1" dirty="0" err="1" smtClean="0"/>
              <a:t>thiết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tha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tuôn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tràn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trên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khắp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muôn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phương</a:t>
            </a:r>
            <a:r>
              <a:rPr lang="en-US" sz="7200" b="1" dirty="0" smtClean="0"/>
              <a:t>.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nào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cầu</a:t>
            </a:r>
            <a:r>
              <a:rPr lang="en-US" sz="7200" b="1" dirty="0" smtClean="0"/>
              <a:t> Cha </a:t>
            </a:r>
            <a:r>
              <a:rPr lang="en-US" sz="7200" b="1" dirty="0" err="1" smtClean="0"/>
              <a:t>giúp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sức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đâu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phải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về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không</a:t>
            </a:r>
            <a:r>
              <a:rPr lang="en-US" sz="7200" b="1" dirty="0" smtClean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2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80</TotalTime>
  <Words>123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Verdana</vt:lpstr>
      <vt:lpstr>Savon</vt:lpstr>
      <vt:lpstr>CHA GIUSE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Windows User</cp:lastModifiedBy>
  <cp:revision>30</cp:revision>
  <dcterms:created xsi:type="dcterms:W3CDTF">2024-12-09T09:23:25Z</dcterms:created>
  <dcterms:modified xsi:type="dcterms:W3CDTF">2025-04-26T03:11:08Z</dcterms:modified>
</cp:coreProperties>
</file>